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5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7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8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9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0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1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3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4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5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16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17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18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19.xml" ContentType="application/vnd.openxmlformats-officedocument.theme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20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theme/theme21.xml" ContentType="application/vnd.openxmlformats-officedocument.theme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73" r:id="rId2"/>
    <p:sldMasterId id="2147483790" r:id="rId3"/>
    <p:sldMasterId id="2147483841" r:id="rId4"/>
    <p:sldMasterId id="2147483875" r:id="rId5"/>
    <p:sldMasterId id="2147483909" r:id="rId6"/>
    <p:sldMasterId id="2147483926" r:id="rId7"/>
    <p:sldMasterId id="2147483941" r:id="rId8"/>
    <p:sldMasterId id="2147483958" r:id="rId9"/>
    <p:sldMasterId id="2147483973" r:id="rId10"/>
    <p:sldMasterId id="2147483990" r:id="rId11"/>
    <p:sldMasterId id="2147484007" r:id="rId12"/>
    <p:sldMasterId id="2147484041" r:id="rId13"/>
    <p:sldMasterId id="2147484092" r:id="rId14"/>
    <p:sldMasterId id="2147484109" r:id="rId15"/>
    <p:sldMasterId id="2147484126" r:id="rId16"/>
    <p:sldMasterId id="2147484160" r:id="rId17"/>
    <p:sldMasterId id="2147484194" r:id="rId18"/>
    <p:sldMasterId id="2147484209" r:id="rId19"/>
    <p:sldMasterId id="2147484226" r:id="rId20"/>
    <p:sldMasterId id="2147484260" r:id="rId21"/>
    <p:sldMasterId id="2147484275" r:id="rId22"/>
  </p:sldMasterIdLst>
  <p:notesMasterIdLst>
    <p:notesMasterId r:id="rId62"/>
  </p:notesMasterIdLst>
  <p:sldIdLst>
    <p:sldId id="309" r:id="rId23"/>
    <p:sldId id="314" r:id="rId24"/>
    <p:sldId id="311" r:id="rId25"/>
    <p:sldId id="310" r:id="rId26"/>
    <p:sldId id="312" r:id="rId27"/>
    <p:sldId id="313" r:id="rId28"/>
    <p:sldId id="257" r:id="rId29"/>
    <p:sldId id="315" r:id="rId30"/>
    <p:sldId id="316" r:id="rId31"/>
    <p:sldId id="318" r:id="rId32"/>
    <p:sldId id="319" r:id="rId33"/>
    <p:sldId id="267" r:id="rId34"/>
    <p:sldId id="272" r:id="rId35"/>
    <p:sldId id="279" r:id="rId36"/>
    <p:sldId id="268" r:id="rId37"/>
    <p:sldId id="269" r:id="rId38"/>
    <p:sldId id="274" r:id="rId39"/>
    <p:sldId id="276" r:id="rId40"/>
    <p:sldId id="280" r:id="rId41"/>
    <p:sldId id="282" r:id="rId42"/>
    <p:sldId id="283" r:id="rId43"/>
    <p:sldId id="285" r:id="rId44"/>
    <p:sldId id="286" r:id="rId45"/>
    <p:sldId id="288" r:id="rId46"/>
    <p:sldId id="289" r:id="rId47"/>
    <p:sldId id="302" r:id="rId48"/>
    <p:sldId id="322" r:id="rId49"/>
    <p:sldId id="321" r:id="rId50"/>
    <p:sldId id="293" r:id="rId51"/>
    <p:sldId id="297" r:id="rId52"/>
    <p:sldId id="323" r:id="rId53"/>
    <p:sldId id="304" r:id="rId54"/>
    <p:sldId id="298" r:id="rId55"/>
    <p:sldId id="299" r:id="rId56"/>
    <p:sldId id="324" r:id="rId57"/>
    <p:sldId id="326" r:id="rId58"/>
    <p:sldId id="328" r:id="rId59"/>
    <p:sldId id="300" r:id="rId60"/>
    <p:sldId id="305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4.xml"/><Relationship Id="rId39" Type="http://schemas.openxmlformats.org/officeDocument/2006/relationships/slide" Target="slides/slide17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2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7.xml"/><Relationship Id="rId41" Type="http://schemas.openxmlformats.org/officeDocument/2006/relationships/slide" Target="slides/slide19.xml"/><Relationship Id="rId54" Type="http://schemas.openxmlformats.org/officeDocument/2006/relationships/slide" Target="slides/slide32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2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slide" Target="slides/slide27.xml"/><Relationship Id="rId57" Type="http://schemas.openxmlformats.org/officeDocument/2006/relationships/slide" Target="slides/slide35.xml"/><Relationship Id="rId61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slide" Target="slides/slide30.xml"/><Relationship Id="rId60" Type="http://schemas.openxmlformats.org/officeDocument/2006/relationships/slide" Target="slides/slide38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56" Type="http://schemas.openxmlformats.org/officeDocument/2006/relationships/slide" Target="slides/slide34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3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46" Type="http://schemas.openxmlformats.org/officeDocument/2006/relationships/slide" Target="slides/slide24.xml"/><Relationship Id="rId5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E5682-1079-4917-96BF-2281E7963BD7}" type="datetimeFigureOut">
              <a:rPr lang="en-US" smtClean="0"/>
              <a:t>11/10/2018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4B519-E5F1-478D-ABE6-493D05342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661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C4B519-E5F1-478D-ABE6-493D0534267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40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CF6FEC6-E74E-4EBE-8899-B6022CFB3DC9}" type="slidenum">
              <a:rPr lang="ar-SA">
                <a:solidFill>
                  <a:prstClr val="black"/>
                </a:solidFill>
              </a:rPr>
              <a:pPr eaLnBrk="1" hangingPunct="1"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9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58352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145C473-6094-4517-8400-674776081E4B}" type="slidenum">
              <a:rPr lang="ar-SA">
                <a:solidFill>
                  <a:prstClr val="black"/>
                </a:solidFill>
              </a:rPr>
              <a:pPr eaLnBrk="1" hangingPunct="1"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0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72674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626E4E4-7DCD-4541-A853-4F218A5C7E2D}" type="slidenum">
              <a:rPr lang="ar-SA">
                <a:solidFill>
                  <a:prstClr val="black"/>
                </a:solidFill>
              </a:rPr>
              <a:pPr eaLnBrk="1" hangingPunct="1"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1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2608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F23AA8F-4ED2-43FE-B26D-933F1B7CD0EC}" type="slidenum">
              <a:rPr lang="ar-SA">
                <a:solidFill>
                  <a:prstClr val="black"/>
                </a:solidFill>
              </a:rPr>
              <a:pPr eaLnBrk="1" hangingPunct="1"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3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75976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52BE60B-A3B6-4BAE-B281-C3CE1896764C}" type="slidenum">
              <a:rPr lang="ar-SA">
                <a:solidFill>
                  <a:prstClr val="black"/>
                </a:solidFill>
              </a:rPr>
              <a:pPr eaLnBrk="1" hangingPunct="1"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1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87115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75805B7-50F2-492E-A214-68BEDC9D994A}" type="slidenum">
              <a:rPr lang="ar-SA">
                <a:solidFill>
                  <a:prstClr val="black"/>
                </a:solidFill>
              </a:rPr>
              <a:pPr eaLnBrk="1" hangingPunct="1"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1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80824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74F0D24-9DD4-4338-9B6D-CDB8A6FA7615}" type="slidenum">
              <a:rPr lang="ar-SA">
                <a:solidFill>
                  <a:prstClr val="black"/>
                </a:solidFill>
              </a:rPr>
              <a:pPr eaLnBrk="1" hangingPunct="1"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2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73537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AA2D1D-7B92-44CC-999D-6187B47CE42F}" type="slidenum">
              <a:rPr lang="ar-SA">
                <a:solidFill>
                  <a:prstClr val="black"/>
                </a:solidFill>
              </a:rPr>
              <a:pPr eaLnBrk="1" hangingPunct="1"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3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33952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BDC8A7E-3056-440A-A757-8C0178DC444A}" type="slidenum">
              <a:rPr lang="ar-SA">
                <a:solidFill>
                  <a:prstClr val="black"/>
                </a:solidFill>
              </a:rPr>
              <a:pPr eaLnBrk="1" hangingPunct="1"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3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38539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9EE7246-35D5-4DF5-90C3-D1647BCC7F13}" type="slidenum">
              <a:rPr lang="ar-SA">
                <a:solidFill>
                  <a:prstClr val="black"/>
                </a:solidFill>
              </a:rPr>
              <a:pPr eaLnBrk="1" hangingPunct="1"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31306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F177072-2C1B-4423-8EF4-FF5114FE24D8}" type="slidenum">
              <a:rPr lang="ar-SA">
                <a:solidFill>
                  <a:prstClr val="black"/>
                </a:solidFill>
              </a:rPr>
              <a:pPr eaLnBrk="1" hangingPunct="1"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4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04452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E521129-9234-46B9-866D-19FADA77951D}" type="slidenum">
              <a:rPr lang="ar-SA">
                <a:solidFill>
                  <a:prstClr val="black"/>
                </a:solidFill>
              </a:rPr>
              <a:pPr eaLnBrk="1" hangingPunct="1"/>
              <a:t>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4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93916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B89CE52-5678-463F-80CA-3C19F3F5EF4B}" type="slidenum">
              <a:rPr lang="ar-SA" smtClean="0"/>
              <a:pPr eaLnBrk="1" hangingPunct="1"/>
              <a:t>26</a:t>
            </a:fld>
            <a:endParaRPr lang="en-US" smtClean="0"/>
          </a:p>
        </p:txBody>
      </p:sp>
      <p:sp>
        <p:nvSpPr>
          <p:cNvPr id="75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38107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C09EDB4-FB62-4D2C-A51C-09EF95899B98}" type="slidenum">
              <a:rPr lang="ar-SA">
                <a:solidFill>
                  <a:prstClr val="black"/>
                </a:solidFill>
              </a:rPr>
              <a:pPr eaLnBrk="1" hangingPunct="1"/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5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11892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EB516A2-6C4A-4C0B-8E37-D01C1F35F04B}" type="slidenum">
              <a:rPr lang="ar-SA">
                <a:solidFill>
                  <a:prstClr val="black"/>
                </a:solidFill>
              </a:rPr>
              <a:pPr eaLnBrk="1" hangingPunct="1"/>
              <a:t>30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5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006468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848F45A-3F78-437B-B227-7FC642FBE73F}" type="slidenum">
              <a:rPr lang="ar-SA">
                <a:solidFill>
                  <a:prstClr val="black"/>
                </a:solidFill>
              </a:rPr>
              <a:pPr eaLnBrk="1" hangingPunct="1"/>
              <a:t>33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6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828718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8188751-BE9A-4BE3-936C-A79C48BB4A95}" type="slidenum">
              <a:rPr lang="ar-SA">
                <a:solidFill>
                  <a:prstClr val="black"/>
                </a:solidFill>
              </a:rPr>
              <a:pPr eaLnBrk="1" hangingPunct="1"/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7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405689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024B255-C436-4FCA-98D1-5807D692F8B6}" type="slidenum">
              <a:rPr lang="ar-SA">
                <a:solidFill>
                  <a:prstClr val="black"/>
                </a:solidFill>
              </a:rPr>
              <a:pPr eaLnBrk="1" hangingPunct="1"/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8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486481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B46F2D8-CE2C-4412-BE13-454D51B31F17}" type="slidenum">
              <a:rPr lang="ar-SA" smtClean="0"/>
              <a:pPr eaLnBrk="1" hangingPunct="1"/>
              <a:t>39</a:t>
            </a:fld>
            <a:endParaRPr lang="en-US" smtClean="0"/>
          </a:p>
        </p:txBody>
      </p:sp>
      <p:sp>
        <p:nvSpPr>
          <p:cNvPr id="77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52172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148129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518261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965352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166159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426359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500056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641181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747903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55368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540697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758911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318181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166500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60051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024649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382571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048869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849839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260429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802784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113425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9335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219155"/>
      </p:ext>
    </p:extLst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309218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554354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971761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800480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583321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694110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992891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58026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083598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968400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629007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982144"/>
      </p:ext>
    </p:extLst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157876"/>
      </p:ext>
    </p:extLst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424811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104187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95958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44044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039245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015273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50503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687077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440773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911913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949936"/>
      </p:ext>
    </p:extLst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356875"/>
      </p:ext>
    </p:extLst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716491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648690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427630"/>
      </p:ext>
    </p:extLst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699201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885746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95522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38872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479438"/>
      </p:ext>
    </p:extLst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68268"/>
      </p:ext>
    </p:extLst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639848"/>
      </p:ext>
    </p:extLst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3817"/>
      </p:ext>
    </p:extLst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008539"/>
      </p:ext>
    </p:extLst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95799"/>
      </p:ext>
    </p:extLst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171898"/>
      </p:ext>
    </p:extLst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224328"/>
      </p:ext>
    </p:extLst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147224"/>
      </p:ext>
    </p:extLst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644008"/>
      </p:ext>
    </p:extLst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477608"/>
      </p:ext>
    </p:extLst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52689"/>
      </p:ext>
    </p:extLst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548908"/>
      </p:ext>
    </p:extLst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18990"/>
      </p:ext>
    </p:extLst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339611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688127"/>
      </p:ext>
    </p:extLst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567298"/>
      </p:ext>
    </p:extLst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783816"/>
      </p:ext>
    </p:extLst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546148"/>
      </p:ext>
    </p:extLst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17"/>
      </p:ext>
    </p:extLst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132406"/>
      </p:ext>
    </p:extLst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968340"/>
      </p:ext>
    </p:extLst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35900"/>
      </p:ext>
    </p:extLst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263894"/>
      </p:ext>
    </p:extLst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479940"/>
      </p:ext>
    </p:extLst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911401"/>
      </p:ext>
    </p:extLst>
  </p:cSld>
  <p:clrMapOvr>
    <a:masterClrMapping/>
  </p:clrMapOvr>
  <p:transition>
    <p:random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235316"/>
      </p:ext>
    </p:extLst>
  </p:cSld>
  <p:clrMapOvr>
    <a:masterClrMapping/>
  </p:clrMapOvr>
  <p:transition>
    <p:random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2074"/>
      </p:ext>
    </p:extLst>
  </p:cSld>
  <p:clrMapOvr>
    <a:masterClrMapping/>
  </p:clrMapOvr>
  <p:transition>
    <p:random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327202"/>
      </p:ext>
    </p:extLst>
  </p:cSld>
  <p:clrMapOvr>
    <a:masterClrMapping/>
  </p:clrMapOvr>
  <p:transition>
    <p:random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377536"/>
      </p:ext>
    </p:extLst>
  </p:cSld>
  <p:clrMapOvr>
    <a:masterClrMapping/>
  </p:clrMapOvr>
  <p:transition>
    <p:random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151386"/>
      </p:ext>
    </p:extLst>
  </p:cSld>
  <p:clrMapOvr>
    <a:masterClrMapping/>
  </p:clrMapOvr>
  <p:transition>
    <p:random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689109"/>
      </p:ext>
    </p:extLst>
  </p:cSld>
  <p:clrMapOvr>
    <a:masterClrMapping/>
  </p:clrMapOvr>
  <p:transition>
    <p:random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804498"/>
      </p:ext>
    </p:extLst>
  </p:cSld>
  <p:clrMapOvr>
    <a:masterClrMapping/>
  </p:clrMapOvr>
  <p:transition>
    <p:random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729556"/>
      </p:ext>
    </p:extLst>
  </p:cSld>
  <p:clrMapOvr>
    <a:masterClrMapping/>
  </p:clrMapOvr>
  <p:transition>
    <p:random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452717"/>
      </p:ext>
    </p:extLst>
  </p:cSld>
  <p:clrMapOvr>
    <a:masterClrMapping/>
  </p:clrMapOvr>
  <p:transition>
    <p:random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06339"/>
      </p:ext>
    </p:extLst>
  </p:cSld>
  <p:clrMapOvr>
    <a:masterClrMapping/>
  </p:clrMapOvr>
  <p:transition>
    <p:random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086144"/>
      </p:ext>
    </p:extLst>
  </p:cSld>
  <p:clrMapOvr>
    <a:masterClrMapping/>
  </p:clrMapOvr>
  <p:transition>
    <p:random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774715"/>
      </p:ext>
    </p:extLst>
  </p:cSld>
  <p:clrMapOvr>
    <a:masterClrMapping/>
  </p:clrMapOvr>
  <p:transition>
    <p:random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23203"/>
      </p:ext>
    </p:extLst>
  </p:cSld>
  <p:clrMapOvr>
    <a:masterClrMapping/>
  </p:clrMapOvr>
  <p:transition>
    <p:random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111865"/>
      </p:ext>
    </p:extLst>
  </p:cSld>
  <p:clrMapOvr>
    <a:masterClrMapping/>
  </p:clrMapOvr>
  <p:transition>
    <p:random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416170"/>
      </p:ext>
    </p:extLst>
  </p:cSld>
  <p:clrMapOvr>
    <a:masterClrMapping/>
  </p:clrMapOvr>
  <p:transition>
    <p:random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60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58364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97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6473418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512968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79048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194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571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8401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01901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8158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64973-AF50-40F0-AADA-C5CFD2AC8F79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0141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9BAD1-40E2-44F4-BDAD-A52F95E8F18D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7560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3F65B-EAEB-40B8-B4DB-47906B730DCC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7991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662243"/>
      </p:ext>
    </p:extLst>
  </p:cSld>
  <p:clrMapOvr>
    <a:masterClrMapping/>
  </p:clrMapOvr>
  <p:transition>
    <p:random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63183"/>
      </p:ext>
    </p:extLst>
  </p:cSld>
  <p:clrMapOvr>
    <a:masterClrMapping/>
  </p:clrMapOvr>
  <p:transition>
    <p:random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88470"/>
      </p:ext>
    </p:extLst>
  </p:cSld>
  <p:clrMapOvr>
    <a:masterClrMapping/>
  </p:clrMapOvr>
  <p:transition>
    <p:random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845808"/>
      </p:ext>
    </p:extLst>
  </p:cSld>
  <p:clrMapOvr>
    <a:masterClrMapping/>
  </p:clrMapOvr>
  <p:transition>
    <p:random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162769"/>
      </p:ext>
    </p:extLst>
  </p:cSld>
  <p:clrMapOvr>
    <a:masterClrMapping/>
  </p:clrMapOvr>
  <p:transition>
    <p:random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885688"/>
      </p:ext>
    </p:extLst>
  </p:cSld>
  <p:clrMapOvr>
    <a:masterClrMapping/>
  </p:clrMapOvr>
  <p:transition>
    <p:random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759181"/>
      </p:ext>
    </p:extLst>
  </p:cSld>
  <p:clrMapOvr>
    <a:masterClrMapping/>
  </p:clrMapOvr>
  <p:transition>
    <p:random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734630"/>
      </p:ext>
    </p:extLst>
  </p:cSld>
  <p:clrMapOvr>
    <a:masterClrMapping/>
  </p:clrMapOvr>
  <p:transition>
    <p:random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81"/>
      </p:ext>
    </p:extLst>
  </p:cSld>
  <p:clrMapOvr>
    <a:masterClrMapping/>
  </p:clrMapOvr>
  <p:transition>
    <p:random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200006"/>
      </p:ext>
    </p:extLst>
  </p:cSld>
  <p:clrMapOvr>
    <a:masterClrMapping/>
  </p:clrMapOvr>
  <p:transition>
    <p:random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570843"/>
      </p:ext>
    </p:extLst>
  </p:cSld>
  <p:clrMapOvr>
    <a:masterClrMapping/>
  </p:clrMapOvr>
  <p:transition>
    <p:random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674960"/>
      </p:ext>
    </p:extLst>
  </p:cSld>
  <p:clrMapOvr>
    <a:masterClrMapping/>
  </p:clrMapOvr>
  <p:transition>
    <p:random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45227"/>
      </p:ext>
    </p:extLst>
  </p:cSld>
  <p:clrMapOvr>
    <a:masterClrMapping/>
  </p:clrMapOvr>
  <p:transition>
    <p:random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883977"/>
      </p:ext>
    </p:extLst>
  </p:cSld>
  <p:clrMapOvr>
    <a:masterClrMapping/>
  </p:clrMapOvr>
  <p:transition>
    <p:random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844490"/>
      </p:ext>
    </p:extLst>
  </p:cSld>
  <p:clrMapOvr>
    <a:masterClrMapping/>
  </p:clrMapOvr>
  <p:transition>
    <p:random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306994"/>
      </p:ext>
    </p:extLst>
  </p:cSld>
  <p:clrMapOvr>
    <a:masterClrMapping/>
  </p:clrMapOvr>
  <p:transition>
    <p:random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266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99135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21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2477315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412022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41807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741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492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0909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7441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59297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64973-AF50-40F0-AADA-C5CFD2AC8F79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2002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9BAD1-40E2-44F4-BDAD-A52F95E8F18D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3538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3F65B-EAEB-40B8-B4DB-47906B730DCC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9351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81249"/>
      </p:ext>
    </p:extLst>
  </p:cSld>
  <p:clrMapOvr>
    <a:masterClrMapping/>
  </p:clrMapOvr>
  <p:transition>
    <p:random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345147"/>
      </p:ext>
    </p:extLst>
  </p:cSld>
  <p:clrMapOvr>
    <a:masterClrMapping/>
  </p:clrMapOvr>
  <p:transition>
    <p:random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936200"/>
      </p:ext>
    </p:extLst>
  </p:cSld>
  <p:clrMapOvr>
    <a:masterClrMapping/>
  </p:clrMapOvr>
  <p:transition>
    <p:random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218191"/>
      </p:ext>
    </p:extLst>
  </p:cSld>
  <p:clrMapOvr>
    <a:masterClrMapping/>
  </p:clrMapOvr>
  <p:transition>
    <p:random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391513"/>
      </p:ext>
    </p:extLst>
  </p:cSld>
  <p:clrMapOvr>
    <a:masterClrMapping/>
  </p:clrMapOvr>
  <p:transition>
    <p:random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472210"/>
      </p:ext>
    </p:extLst>
  </p:cSld>
  <p:clrMapOvr>
    <a:masterClrMapping/>
  </p:clrMapOvr>
  <p:transition>
    <p:random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890463"/>
      </p:ext>
    </p:extLst>
  </p:cSld>
  <p:clrMapOvr>
    <a:masterClrMapping/>
  </p:clrMapOvr>
  <p:transition>
    <p:random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42127"/>
      </p:ext>
    </p:extLst>
  </p:cSld>
  <p:clrMapOvr>
    <a:masterClrMapping/>
  </p:clrMapOvr>
  <p:transition>
    <p:random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918061"/>
      </p:ext>
    </p:extLst>
  </p:cSld>
  <p:clrMapOvr>
    <a:masterClrMapping/>
  </p:clrMapOvr>
  <p:transition>
    <p:random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644258"/>
      </p:ext>
    </p:extLst>
  </p:cSld>
  <p:clrMapOvr>
    <a:masterClrMapping/>
  </p:clrMapOvr>
  <p:transition>
    <p:random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442668"/>
      </p:ext>
    </p:extLst>
  </p:cSld>
  <p:clrMapOvr>
    <a:masterClrMapping/>
  </p:clrMapOvr>
  <p:transition>
    <p:random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208653"/>
      </p:ext>
    </p:extLst>
  </p:cSld>
  <p:clrMapOvr>
    <a:masterClrMapping/>
  </p:clrMapOvr>
  <p:transition>
    <p:random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45960"/>
      </p:ext>
    </p:extLst>
  </p:cSld>
  <p:clrMapOvr>
    <a:masterClrMapping/>
  </p:clrMapOvr>
  <p:transition>
    <p:random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576323"/>
      </p:ext>
    </p:extLst>
  </p:cSld>
  <p:clrMapOvr>
    <a:masterClrMapping/>
  </p:clrMapOvr>
  <p:transition>
    <p:random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749575"/>
      </p:ext>
    </p:extLst>
  </p:cSld>
  <p:clrMapOvr>
    <a:masterClrMapping/>
  </p:clrMapOvr>
  <p:transition>
    <p:random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116905"/>
      </p:ext>
    </p:extLst>
  </p:cSld>
  <p:clrMapOvr>
    <a:masterClrMapping/>
  </p:clrMapOvr>
  <p:transition>
    <p:random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023729"/>
      </p:ext>
    </p:extLst>
  </p:cSld>
  <p:clrMapOvr>
    <a:masterClrMapping/>
  </p:clrMapOvr>
  <p:transition>
    <p:random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015901"/>
      </p:ext>
    </p:extLst>
  </p:cSld>
  <p:clrMapOvr>
    <a:masterClrMapping/>
  </p:clrMapOvr>
  <p:transition>
    <p:random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501567"/>
      </p:ext>
    </p:extLst>
  </p:cSld>
  <p:clrMapOvr>
    <a:masterClrMapping/>
  </p:clrMapOvr>
  <p:transition>
    <p:random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623902"/>
      </p:ext>
    </p:extLst>
  </p:cSld>
  <p:clrMapOvr>
    <a:masterClrMapping/>
  </p:clrMapOvr>
  <p:transition>
    <p:random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029523"/>
      </p:ext>
    </p:extLst>
  </p:cSld>
  <p:clrMapOvr>
    <a:masterClrMapping/>
  </p:clrMapOvr>
  <p:transition>
    <p:random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494966"/>
      </p:ext>
    </p:extLst>
  </p:cSld>
  <p:clrMapOvr>
    <a:masterClrMapping/>
  </p:clrMapOvr>
  <p:transition>
    <p:random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388501"/>
      </p:ext>
    </p:extLst>
  </p:cSld>
  <p:clrMapOvr>
    <a:masterClrMapping/>
  </p:clrMapOvr>
  <p:transition>
    <p:random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492127"/>
      </p:ext>
    </p:extLst>
  </p:cSld>
  <p:clrMapOvr>
    <a:masterClrMapping/>
  </p:clrMapOvr>
  <p:transition>
    <p:random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585819"/>
      </p:ext>
    </p:extLst>
  </p:cSld>
  <p:clrMapOvr>
    <a:masterClrMapping/>
  </p:clrMapOvr>
  <p:transition>
    <p:random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001993"/>
      </p:ext>
    </p:extLst>
  </p:cSld>
  <p:clrMapOvr>
    <a:masterClrMapping/>
  </p:clrMapOvr>
  <p:transition>
    <p:random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33655"/>
      </p:ext>
    </p:extLst>
  </p:cSld>
  <p:clrMapOvr>
    <a:masterClrMapping/>
  </p:clrMapOvr>
  <p:transition>
    <p:random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573034"/>
      </p:ext>
    </p:extLst>
  </p:cSld>
  <p:clrMapOvr>
    <a:masterClrMapping/>
  </p:clrMapOvr>
  <p:transition>
    <p:random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355223"/>
      </p:ext>
    </p:extLst>
  </p:cSld>
  <p:clrMapOvr>
    <a:masterClrMapping/>
  </p:clrMapOvr>
  <p:transition>
    <p:random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404336"/>
      </p:ext>
    </p:extLst>
  </p:cSld>
  <p:clrMapOvr>
    <a:masterClrMapping/>
  </p:clrMapOvr>
  <p:transition>
    <p:random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822470"/>
      </p:ext>
    </p:extLst>
  </p:cSld>
  <p:clrMapOvr>
    <a:masterClrMapping/>
  </p:clrMapOvr>
  <p:transition>
    <p:random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1533"/>
      </p:ext>
    </p:extLst>
  </p:cSld>
  <p:clrMapOvr>
    <a:masterClrMapping/>
  </p:clrMapOvr>
  <p:transition>
    <p:random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720166"/>
      </p:ext>
    </p:extLst>
  </p:cSld>
  <p:clrMapOvr>
    <a:masterClrMapping/>
  </p:clrMapOvr>
  <p:transition>
    <p:random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620059"/>
      </p:ext>
    </p:extLst>
  </p:cSld>
  <p:clrMapOvr>
    <a:masterClrMapping/>
  </p:clrMapOvr>
  <p:transition>
    <p:random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499575"/>
      </p:ext>
    </p:extLst>
  </p:cSld>
  <p:clrMapOvr>
    <a:masterClrMapping/>
  </p:clrMapOvr>
  <p:transition>
    <p:random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512233"/>
      </p:ext>
    </p:extLst>
  </p:cSld>
  <p:clrMapOvr>
    <a:masterClrMapping/>
  </p:clrMapOvr>
  <p:transition>
    <p:random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479373"/>
      </p:ext>
    </p:extLst>
  </p:cSld>
  <p:clrMapOvr>
    <a:masterClrMapping/>
  </p:clrMapOvr>
  <p:transition>
    <p:random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797767"/>
      </p:ext>
    </p:extLst>
  </p:cSld>
  <p:clrMapOvr>
    <a:masterClrMapping/>
  </p:clrMapOvr>
  <p:transition>
    <p:random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04894"/>
      </p:ext>
    </p:extLst>
  </p:cSld>
  <p:clrMapOvr>
    <a:masterClrMapping/>
  </p:clrMapOvr>
  <p:transition>
    <p:random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684065"/>
      </p:ext>
    </p:extLst>
  </p:cSld>
  <p:clrMapOvr>
    <a:masterClrMapping/>
  </p:clrMapOvr>
  <p:transition>
    <p:random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902076"/>
      </p:ext>
    </p:extLst>
  </p:cSld>
  <p:clrMapOvr>
    <a:masterClrMapping/>
  </p:clrMapOvr>
  <p:transition>
    <p:random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19788"/>
      </p:ext>
    </p:extLst>
  </p:cSld>
  <p:clrMapOvr>
    <a:masterClrMapping/>
  </p:clrMapOvr>
  <p:transition>
    <p:random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831582"/>
      </p:ext>
    </p:extLst>
  </p:cSld>
  <p:clrMapOvr>
    <a:masterClrMapping/>
  </p:clrMapOvr>
  <p:transition>
    <p:random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133630"/>
      </p:ext>
    </p:extLst>
  </p:cSld>
  <p:clrMapOvr>
    <a:masterClrMapping/>
  </p:clrMapOvr>
  <p:transition>
    <p:random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257255"/>
      </p:ext>
    </p:extLst>
  </p:cSld>
  <p:clrMapOvr>
    <a:masterClrMapping/>
  </p:clrMapOvr>
  <p:transition>
    <p:random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374600"/>
      </p:ext>
    </p:extLst>
  </p:cSld>
  <p:clrMapOvr>
    <a:masterClrMapping/>
  </p:clrMapOvr>
  <p:transition>
    <p:random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218693"/>
      </p:ext>
    </p:extLst>
  </p:cSld>
  <p:clrMapOvr>
    <a:masterClrMapping/>
  </p:clrMapOvr>
  <p:transition>
    <p:random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973316"/>
      </p:ext>
    </p:extLst>
  </p:cSld>
  <p:clrMapOvr>
    <a:masterClrMapping/>
  </p:clrMapOvr>
  <p:transition>
    <p:random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856221"/>
      </p:ext>
    </p:extLst>
  </p:cSld>
  <p:clrMapOvr>
    <a:masterClrMapping/>
  </p:clrMapOvr>
  <p:transition>
    <p:random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24765"/>
      </p:ext>
    </p:extLst>
  </p:cSld>
  <p:clrMapOvr>
    <a:masterClrMapping/>
  </p:clrMapOvr>
  <p:transition>
    <p:random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660805"/>
      </p:ext>
    </p:extLst>
  </p:cSld>
  <p:clrMapOvr>
    <a:masterClrMapping/>
  </p:clrMapOvr>
  <p:transition>
    <p:random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673271"/>
      </p:ext>
    </p:extLst>
  </p:cSld>
  <p:clrMapOvr>
    <a:masterClrMapping/>
  </p:clrMapOvr>
  <p:transition>
    <p:random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827728"/>
      </p:ext>
    </p:extLst>
  </p:cSld>
  <p:clrMapOvr>
    <a:masterClrMapping/>
  </p:clrMapOvr>
  <p:transition>
    <p:random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523713"/>
      </p:ext>
    </p:extLst>
  </p:cSld>
  <p:clrMapOvr>
    <a:masterClrMapping/>
  </p:clrMapOvr>
  <p:transition>
    <p:random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092589"/>
      </p:ext>
    </p:extLst>
  </p:cSld>
  <p:clrMapOvr>
    <a:masterClrMapping/>
  </p:clrMapOvr>
  <p:transition>
    <p:random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21473"/>
      </p:ext>
    </p:extLst>
  </p:cSld>
  <p:clrMapOvr>
    <a:masterClrMapping/>
  </p:clrMapOvr>
  <p:transition>
    <p:random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47485"/>
      </p:ext>
    </p:extLst>
  </p:cSld>
  <p:clrMapOvr>
    <a:masterClrMapping/>
  </p:clrMapOvr>
  <p:transition>
    <p:random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76519"/>
      </p:ext>
    </p:extLst>
  </p:cSld>
  <p:clrMapOvr>
    <a:masterClrMapping/>
  </p:clrMapOvr>
  <p:transition>
    <p:random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28484"/>
      </p:ext>
    </p:extLst>
  </p:cSld>
  <p:clrMapOvr>
    <a:masterClrMapping/>
  </p:clrMapOvr>
  <p:transition>
    <p:random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434460"/>
      </p:ext>
    </p:extLst>
  </p:cSld>
  <p:clrMapOvr>
    <a:masterClrMapping/>
  </p:clrMapOvr>
  <p:transition>
    <p:random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858173"/>
      </p:ext>
    </p:extLst>
  </p:cSld>
  <p:clrMapOvr>
    <a:masterClrMapping/>
  </p:clrMapOvr>
  <p:transition>
    <p:random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892812"/>
      </p:ext>
    </p:extLst>
  </p:cSld>
  <p:clrMapOvr>
    <a:masterClrMapping/>
  </p:clrMapOvr>
  <p:transition>
    <p:random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774267"/>
      </p:ext>
    </p:extLst>
  </p:cSld>
  <p:clrMapOvr>
    <a:masterClrMapping/>
  </p:clrMapOvr>
  <p:transition>
    <p:random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056659"/>
      </p:ext>
    </p:extLst>
  </p:cSld>
  <p:clrMapOvr>
    <a:masterClrMapping/>
  </p:clrMapOvr>
  <p:transition>
    <p:random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51607"/>
      </p:ext>
    </p:extLst>
  </p:cSld>
  <p:clrMapOvr>
    <a:masterClrMapping/>
  </p:clrMapOvr>
  <p:transition>
    <p:random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564390"/>
      </p:ext>
    </p:extLst>
  </p:cSld>
  <p:clrMapOvr>
    <a:masterClrMapping/>
  </p:clrMapOvr>
  <p:transition>
    <p:random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637963"/>
      </p:ext>
    </p:extLst>
  </p:cSld>
  <p:clrMapOvr>
    <a:masterClrMapping/>
  </p:clrMapOvr>
  <p:transition>
    <p:random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605335"/>
      </p:ext>
    </p:extLst>
  </p:cSld>
  <p:clrMapOvr>
    <a:masterClrMapping/>
  </p:clrMapOvr>
  <p:transition>
    <p:random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144323"/>
      </p:ext>
    </p:extLst>
  </p:cSld>
  <p:clrMapOvr>
    <a:masterClrMapping/>
  </p:clrMapOvr>
  <p:transition>
    <p:random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33334"/>
      </p:ext>
    </p:extLst>
  </p:cSld>
  <p:clrMapOvr>
    <a:masterClrMapping/>
  </p:clrMapOvr>
  <p:transition>
    <p:random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483896"/>
      </p:ext>
    </p:extLst>
  </p:cSld>
  <p:clrMapOvr>
    <a:masterClrMapping/>
  </p:clrMapOvr>
  <p:transition>
    <p:random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70622"/>
      </p:ext>
    </p:extLst>
  </p:cSld>
  <p:clrMapOvr>
    <a:masterClrMapping/>
  </p:clrMapOvr>
  <p:transition>
    <p:random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56306"/>
      </p:ext>
    </p:extLst>
  </p:cSld>
  <p:clrMapOvr>
    <a:masterClrMapping/>
  </p:clrMapOvr>
  <p:transition>
    <p:random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172810"/>
      </p:ext>
    </p:extLst>
  </p:cSld>
  <p:clrMapOvr>
    <a:masterClrMapping/>
  </p:clrMapOvr>
  <p:transition>
    <p:random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132040"/>
      </p:ext>
    </p:extLst>
  </p:cSld>
  <p:clrMapOvr>
    <a:masterClrMapping/>
  </p:clrMapOvr>
  <p:transition>
    <p:random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904739"/>
      </p:ext>
    </p:extLst>
  </p:cSld>
  <p:clrMapOvr>
    <a:masterClrMapping/>
  </p:clrMapOvr>
  <p:transition>
    <p:random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020255"/>
      </p:ext>
    </p:extLst>
  </p:cSld>
  <p:clrMapOvr>
    <a:masterClrMapping/>
  </p:clrMapOvr>
  <p:transition>
    <p:random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91061"/>
      </p:ext>
    </p:extLst>
  </p:cSld>
  <p:clrMapOvr>
    <a:masterClrMapping/>
  </p:clrMapOvr>
  <p:transition>
    <p:random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14130"/>
      </p:ext>
    </p:extLst>
  </p:cSld>
  <p:clrMapOvr>
    <a:masterClrMapping/>
  </p:clrMapOvr>
  <p:transition>
    <p:random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568680"/>
      </p:ext>
    </p:extLst>
  </p:cSld>
  <p:clrMapOvr>
    <a:masterClrMapping/>
  </p:clrMapOvr>
  <p:transition>
    <p:random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912584"/>
      </p:ext>
    </p:extLst>
  </p:cSld>
  <p:clrMapOvr>
    <a:masterClrMapping/>
  </p:clrMapOvr>
  <p:transition>
    <p:random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976766"/>
      </p:ext>
    </p:extLst>
  </p:cSld>
  <p:clrMapOvr>
    <a:masterClrMapping/>
  </p:clrMapOvr>
  <p:transition>
    <p:random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333904"/>
      </p:ext>
    </p:extLst>
  </p:cSld>
  <p:clrMapOvr>
    <a:masterClrMapping/>
  </p:clrMapOvr>
  <p:transition>
    <p:random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337644"/>
      </p:ext>
    </p:extLst>
  </p:cSld>
  <p:clrMapOvr>
    <a:masterClrMapping/>
  </p:clrMapOvr>
  <p:transition>
    <p:random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19798"/>
      </p:ext>
    </p:extLst>
  </p:cSld>
  <p:clrMapOvr>
    <a:masterClrMapping/>
  </p:clrMapOvr>
  <p:transition>
    <p:random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190554"/>
      </p:ext>
    </p:extLst>
  </p:cSld>
  <p:clrMapOvr>
    <a:masterClrMapping/>
  </p:clrMapOvr>
  <p:transition>
    <p:random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255586"/>
      </p:ext>
    </p:extLst>
  </p:cSld>
  <p:clrMapOvr>
    <a:masterClrMapping/>
  </p:clrMapOvr>
  <p:transition>
    <p:random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444576"/>
      </p:ext>
    </p:extLst>
  </p:cSld>
  <p:clrMapOvr>
    <a:masterClrMapping/>
  </p:clrMapOvr>
  <p:transition>
    <p:random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530609"/>
      </p:ext>
    </p:extLst>
  </p:cSld>
  <p:clrMapOvr>
    <a:masterClrMapping/>
  </p:clrMapOvr>
  <p:transition>
    <p:random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9889"/>
      </p:ext>
    </p:extLst>
  </p:cSld>
  <p:clrMapOvr>
    <a:masterClrMapping/>
  </p:clrMapOvr>
  <p:transition>
    <p:random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155443"/>
      </p:ext>
    </p:extLst>
  </p:cSld>
  <p:clrMapOvr>
    <a:masterClrMapping/>
  </p:clrMapOvr>
  <p:transition>
    <p:random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228809"/>
      </p:ext>
    </p:extLst>
  </p:cSld>
  <p:clrMapOvr>
    <a:masterClrMapping/>
  </p:clrMapOvr>
  <p:transition>
    <p:random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52897"/>
      </p:ext>
    </p:extLst>
  </p:cSld>
  <p:clrMapOvr>
    <a:masterClrMapping/>
  </p:clrMapOvr>
  <p:transition>
    <p:random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693071"/>
      </p:ext>
    </p:extLst>
  </p:cSld>
  <p:clrMapOvr>
    <a:masterClrMapping/>
  </p:clrMapOvr>
  <p:transition>
    <p:random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086758"/>
      </p:ext>
    </p:extLst>
  </p:cSld>
  <p:clrMapOvr>
    <a:masterClrMapping/>
  </p:clrMapOvr>
  <p:transition>
    <p:random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993233"/>
      </p:ext>
    </p:extLst>
  </p:cSld>
  <p:clrMapOvr>
    <a:masterClrMapping/>
  </p:clrMapOvr>
  <p:transition>
    <p:random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D108-CE76-4CF4-8DA7-DFE6817714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462881"/>
      </p:ext>
    </p:extLst>
  </p:cSld>
  <p:clrMapOvr>
    <a:masterClrMapping/>
  </p:clrMapOvr>
  <p:transition>
    <p:random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F520E-5276-4F9B-84D6-58DEEC377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542679"/>
      </p:ext>
    </p:extLst>
  </p:cSld>
  <p:clrMapOvr>
    <a:masterClrMapping/>
  </p:clrMapOvr>
  <p:transition>
    <p:random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B3501-5DC9-48A3-974E-A4BE5AE83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139118"/>
      </p:ext>
    </p:extLst>
  </p:cSld>
  <p:clrMapOvr>
    <a:masterClrMapping/>
  </p:clrMapOvr>
  <p:transition>
    <p:random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000D-67CA-4141-91FB-DEC32F1208B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65265"/>
      </p:ext>
    </p:extLst>
  </p:cSld>
  <p:clrMapOvr>
    <a:masterClrMapping/>
  </p:clrMapOvr>
  <p:transition>
    <p:random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1DF30-A680-4BAE-ABB3-BEDB3E9769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826467"/>
      </p:ext>
    </p:extLst>
  </p:cSld>
  <p:clrMapOvr>
    <a:masterClrMapping/>
  </p:clrMapOvr>
  <p:transition>
    <p:random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07D2-77C1-4322-AF47-2700F404D7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583619"/>
      </p:ext>
    </p:extLst>
  </p:cSld>
  <p:clrMapOvr>
    <a:masterClrMapping/>
  </p:clrMapOvr>
  <p:transition>
    <p:random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E7936-1CAD-48BC-ABB4-3E14484C68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484666"/>
      </p:ext>
    </p:extLst>
  </p:cSld>
  <p:clrMapOvr>
    <a:masterClrMapping/>
  </p:clrMapOvr>
  <p:transition>
    <p:random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2CF6-BDF2-4697-A2F8-D9206DE101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146034"/>
      </p:ext>
    </p:extLst>
  </p:cSld>
  <p:clrMapOvr>
    <a:masterClrMapping/>
  </p:clrMapOvr>
  <p:transition>
    <p:random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4457A-9EA3-445C-A1F4-31C77DC26BA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615673"/>
      </p:ext>
    </p:extLst>
  </p:cSld>
  <p:clrMapOvr>
    <a:masterClrMapping/>
  </p:clrMapOvr>
  <p:transition>
    <p:random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B61FF-9B64-408B-B891-0CD63AC3F0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5168"/>
      </p:ext>
    </p:extLst>
  </p:cSld>
  <p:clrMapOvr>
    <a:masterClrMapping/>
  </p:clrMapOvr>
  <p:transition>
    <p:random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90FC0-D01E-4407-A575-99CB5AF5512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829094"/>
      </p:ext>
    </p:extLst>
  </p:cSld>
  <p:clrMapOvr>
    <a:masterClrMapping/>
  </p:clrMapOvr>
  <p:transition>
    <p:random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0E8B-0CE1-401A-AC3A-B1C8192DFA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778574"/>
      </p:ext>
    </p:extLst>
  </p:cSld>
  <p:clrMapOvr>
    <a:masterClrMapping/>
  </p:clrMapOvr>
  <p:transition>
    <p:random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DC77F-FE9C-44D9-A845-69D222BEC66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075850"/>
      </p:ext>
    </p:extLst>
  </p:cSld>
  <p:clrMapOvr>
    <a:masterClrMapping/>
  </p:clrMapOvr>
  <p:transition>
    <p:random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B0B41-5996-4D1F-82C2-849080F5F2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472908"/>
      </p:ext>
    </p:extLst>
  </p:cSld>
  <p:clrMapOvr>
    <a:masterClrMapping/>
  </p:clrMapOvr>
  <p:transition>
    <p:random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2A94F-D38E-43B0-AD37-6DF7312F53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063167"/>
      </p:ext>
    </p:extLst>
  </p:cSld>
  <p:clrMapOvr>
    <a:masterClrMapping/>
  </p:clrMapOvr>
  <p:transition>
    <p:random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B7C2-5E38-4423-BA69-B7E4749EDD7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203039"/>
      </p:ext>
    </p:extLst>
  </p:cSld>
  <p:clrMapOvr>
    <a:masterClrMapping/>
  </p:clrMapOvr>
  <p:transition>
    <p:random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i="1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i="1" smtClean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933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934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812C72-6D6F-4837-A02E-200719A6AA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93599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F953D-AB4A-4FD4-848B-7E85E9518C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68701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F283F-CB70-434F-9582-DEBCCC10E7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181010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7B3E15-2E91-4702-A10E-75AA8189D5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643988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05F33-8254-4815-87A1-D56B02991B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202017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00735-6897-4660-9FEA-F93A540689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41820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E2E45-0202-4D47-9A77-5CE9E38A25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65635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CDF47-89E0-4801-BF0A-396F21BF56F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32690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FB16D-DE07-440E-A656-CF41B7EF3E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12086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2C71F-1ACF-4DB3-B1F8-55B56C073B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90006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713CA-CC0D-49CD-A697-6D1B4D914CB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735480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1396B-BB5B-4220-AB81-8108EEEA3F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96014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D6857-63C6-4893-8AB1-4389EEDB00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95283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56A3E-75B7-4710-B434-B5B20DADD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7889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CD29F-98C9-4E98-91C6-9610D064F3B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38074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536DF-BDC3-42C9-A48F-8580588D2E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07757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8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836917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954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05129961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338768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25723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1215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879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64856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97804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00183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64973-AF50-40F0-AADA-C5CFD2AC8F79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6753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9BAD1-40E2-44F4-BDAD-A52F95E8F18D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08335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3F65B-EAEB-40B8-B4DB-47906B730DCC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85309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5503E-32B2-4BBD-B935-A6963496632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327077"/>
      </p:ext>
    </p:extLst>
  </p:cSld>
  <p:clrMapOvr>
    <a:masterClrMapping/>
  </p:clrMapOvr>
  <p:transition>
    <p:random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D205F-9D29-4C65-81B0-104215E09BC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549130"/>
      </p:ext>
    </p:extLst>
  </p:cSld>
  <p:clrMapOvr>
    <a:masterClrMapping/>
  </p:clrMapOvr>
  <p:transition>
    <p:random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DE2A6-4AAA-4BCB-8952-A643571A992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74151"/>
      </p:ext>
    </p:extLst>
  </p:cSld>
  <p:clrMapOvr>
    <a:masterClrMapping/>
  </p:clrMapOvr>
  <p:transition>
    <p:random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9B1AD-5530-4F4A-B1C6-F9A7BEB63E2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389241"/>
      </p:ext>
    </p:extLst>
  </p:cSld>
  <p:clrMapOvr>
    <a:masterClrMapping/>
  </p:clrMapOvr>
  <p:transition>
    <p:random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0115C-804E-4D37-9D96-4F60E82E569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05557"/>
      </p:ext>
    </p:extLst>
  </p:cSld>
  <p:clrMapOvr>
    <a:masterClrMapping/>
  </p:clrMapOvr>
  <p:transition>
    <p:random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0BFC6-2860-4DD0-8B4A-7ED8D4F9473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596662"/>
      </p:ext>
    </p:extLst>
  </p:cSld>
  <p:clrMapOvr>
    <a:masterClrMapping/>
  </p:clrMapOvr>
  <p:transition>
    <p:random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01311-D3FA-4D5E-B433-C755B009988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365300"/>
      </p:ext>
    </p:extLst>
  </p:cSld>
  <p:clrMapOvr>
    <a:masterClrMapping/>
  </p:clrMapOvr>
  <p:transition>
    <p:random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5930F-E000-4954-BB43-6DD076BE118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94706"/>
      </p:ext>
    </p:extLst>
  </p:cSld>
  <p:clrMapOvr>
    <a:masterClrMapping/>
  </p:clrMapOvr>
  <p:transition>
    <p:random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31D52-7FD5-499F-922E-320F7A4546D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462065"/>
      </p:ext>
    </p:extLst>
  </p:cSld>
  <p:clrMapOvr>
    <a:masterClrMapping/>
  </p:clrMapOvr>
  <p:transition>
    <p:random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CF45-2742-4D7E-8833-02B81E5D07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069388"/>
      </p:ext>
    </p:extLst>
  </p:cSld>
  <p:clrMapOvr>
    <a:masterClrMapping/>
  </p:clrMapOvr>
  <p:transition>
    <p:random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C2A1A-96D7-45DD-9FAC-C015498CBFB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768495"/>
      </p:ext>
    </p:extLst>
  </p:cSld>
  <p:clrMapOvr>
    <a:masterClrMapping/>
  </p:clrMapOvr>
  <p:transition>
    <p:random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CCAD8-CE08-4F2B-92E4-C0551782FED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559798"/>
      </p:ext>
    </p:extLst>
  </p:cSld>
  <p:clrMapOvr>
    <a:masterClrMapping/>
  </p:clrMapOvr>
  <p:transition>
    <p:random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89C94-BC0D-4202-B99C-47CE73F5EAB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710429"/>
      </p:ext>
    </p:extLst>
  </p:cSld>
  <p:clrMapOvr>
    <a:masterClrMapping/>
  </p:clrMapOvr>
  <p:transition>
    <p:random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97976-F8B9-4BD1-B162-4E1B257F85E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91441"/>
      </p:ext>
    </p:extLst>
  </p:cSld>
  <p:clrMapOvr>
    <a:masterClrMapping/>
  </p:clrMapOvr>
  <p:transition>
    <p:random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60026-C59A-4F63-8971-0169193DD31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66918"/>
      </p:ext>
    </p:extLst>
  </p:cSld>
  <p:clrMapOvr>
    <a:masterClrMapping/>
  </p:clrMapOvr>
  <p:transition>
    <p:random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9D7E8-119A-45BA-8327-592DA8004AB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070078"/>
      </p:ext>
    </p:extLst>
  </p:cSld>
  <p:clrMapOvr>
    <a:masterClrMapping/>
  </p:clrMapOvr>
  <p:transition>
    <p:random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A31FB-D937-4F5A-98FC-2E4D6021459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09004"/>
      </p:ext>
    </p:extLst>
  </p:cSld>
  <p:clrMapOvr>
    <a:masterClrMapping/>
  </p:clrMapOvr>
  <p:transition>
    <p:random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EF368-1930-45EC-83B6-900401FA1EB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730152"/>
      </p:ext>
    </p:extLst>
  </p:cSld>
  <p:clrMapOvr>
    <a:masterClrMapping/>
  </p:clrMapOvr>
  <p:transition>
    <p:random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3E41D-8589-43D8-B947-F662867B9B0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150878"/>
      </p:ext>
    </p:extLst>
  </p:cSld>
  <p:clrMapOvr>
    <a:masterClrMapping/>
  </p:clrMapOvr>
  <p:transition>
    <p:random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6FBE8-B3EB-4AD9-B085-716FFE103C5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676348"/>
      </p:ext>
    </p:extLst>
  </p:cSld>
  <p:clrMapOvr>
    <a:masterClrMapping/>
  </p:clrMapOvr>
  <p:transition>
    <p:random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A8F08-ADC6-4A5D-BF95-5BDE646A20A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154"/>
      </p:ext>
    </p:extLst>
  </p:cSld>
  <p:clrMapOvr>
    <a:masterClrMapping/>
  </p:clrMapOvr>
  <p:transition>
    <p:random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6275C-53C1-4830-B5ED-136D4C09739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429820"/>
      </p:ext>
    </p:extLst>
  </p:cSld>
  <p:clrMapOvr>
    <a:masterClrMapping/>
  </p:clrMapOvr>
  <p:transition>
    <p:random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4A72F-C751-4CD9-BA1B-40EBF675DB8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318323"/>
      </p:ext>
    </p:extLst>
  </p:cSld>
  <p:clrMapOvr>
    <a:masterClrMapping/>
  </p:clrMapOvr>
  <p:transition>
    <p:random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6EC92-FE40-4C99-B272-0F97AC548F6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935697"/>
      </p:ext>
    </p:extLst>
  </p:cSld>
  <p:clrMapOvr>
    <a:masterClrMapping/>
  </p:clrMapOvr>
  <p:transition>
    <p:random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36A8B-75F8-4D4F-A417-052F7EC3F5E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875600"/>
      </p:ext>
    </p:extLst>
  </p:cSld>
  <p:clrMapOvr>
    <a:masterClrMapping/>
  </p:clrMapOvr>
  <p:transition>
    <p:random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4D7D3-7546-4180-8E0F-A6E179A370F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591673"/>
      </p:ext>
    </p:extLst>
  </p:cSld>
  <p:clrMapOvr>
    <a:masterClrMapping/>
  </p:clrMapOvr>
  <p:transition>
    <p:random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5EAEF-36FE-44FD-88AE-43CD7AD51A1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558842"/>
      </p:ext>
    </p:extLst>
  </p:cSld>
  <p:clrMapOvr>
    <a:masterClrMapping/>
  </p:clrMapOvr>
  <p:transition>
    <p:random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FF3E6-75AE-4EA8-A474-7CFCE791D07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061285"/>
      </p:ext>
    </p:extLst>
  </p:cSld>
  <p:clrMapOvr>
    <a:masterClrMapping/>
  </p:clrMapOvr>
  <p:transition>
    <p:random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2861E-8C23-47A4-A2FF-B167AFFAA36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811804"/>
      </p:ext>
    </p:extLst>
  </p:cSld>
  <p:clrMapOvr>
    <a:masterClrMapping/>
  </p:clrMapOvr>
  <p:transition>
    <p:random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84C82-9917-44D9-84B6-705199D25A1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165630"/>
      </p:ext>
    </p:extLst>
  </p:cSld>
  <p:clrMapOvr>
    <a:masterClrMapping/>
  </p:clrMapOvr>
  <p:transition>
    <p:random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19878-7C12-4DEA-AD37-940DA55158D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11462"/>
      </p:ext>
    </p:extLst>
  </p:cSld>
  <p:clrMapOvr>
    <a:masterClrMapping/>
  </p:clrMapOvr>
  <p:transition>
    <p:random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019CAF-2453-414C-8802-BF94F6A40A2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542923"/>
      </p:ext>
    </p:extLst>
  </p:cSld>
  <p:clrMapOvr>
    <a:masterClrMapping/>
  </p:clrMapOvr>
  <p:transition>
    <p:random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F0FD56E-757B-47F5-8074-0C97A06324AD}" type="datetimeFigureOut">
              <a:rPr lang="en-US" smtClean="0">
                <a:solidFill>
                  <a:srgbClr val="575F6D"/>
                </a:solidFill>
              </a:rPr>
              <a:pPr/>
              <a:t>11/10/2018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23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F0FD56E-757B-47F5-8074-0C97A06324AD}" type="datetimeFigureOut">
              <a:rPr lang="en-US" smtClean="0">
                <a:solidFill>
                  <a:srgbClr val="575F6D"/>
                </a:solidFill>
              </a:rPr>
              <a:pPr/>
              <a:t>11/10/2018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750922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F0FD56E-757B-47F5-8074-0C97A06324AD}" type="datetimeFigureOut">
              <a:rPr lang="en-US" smtClean="0">
                <a:solidFill>
                  <a:srgbClr val="FFF39D"/>
                </a:solidFill>
              </a:rPr>
              <a:pPr/>
              <a:t>11/10/2018</a:t>
            </a:fld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03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D56E-757B-47F5-8074-0C97A06324AD}" type="datetimeFigureOut">
              <a:rPr lang="en-US" smtClean="0">
                <a:solidFill>
                  <a:srgbClr val="575F6D"/>
                </a:solidFill>
              </a:rPr>
              <a:pPr/>
              <a:t>11/10/2018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016574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D56E-757B-47F5-8074-0C97A06324AD}" type="datetimeFigureOut">
              <a:rPr lang="en-US" smtClean="0">
                <a:solidFill>
                  <a:srgbClr val="575F6D"/>
                </a:solidFill>
              </a:rPr>
              <a:pPr/>
              <a:t>11/10/2018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5198044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F0FD56E-757B-47F5-8074-0C97A06324AD}" type="datetimeFigureOut">
              <a:rPr lang="en-US" smtClean="0">
                <a:solidFill>
                  <a:srgbClr val="575F6D"/>
                </a:solidFill>
              </a:rPr>
              <a:pPr/>
              <a:t>11/10/2018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578650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D56E-757B-47F5-8074-0C97A06324AD}" type="datetimeFigureOut">
              <a:rPr lang="en-US" smtClean="0">
                <a:solidFill>
                  <a:srgbClr val="575F6D"/>
                </a:solidFill>
              </a:rPr>
              <a:pPr/>
              <a:t>11/10/2018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39837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F0FD56E-757B-47F5-8074-0C97A06324AD}" type="datetimeFigureOut">
              <a:rPr lang="en-US" smtClean="0">
                <a:solidFill>
                  <a:srgbClr val="575F6D"/>
                </a:solidFill>
              </a:rPr>
              <a:pPr/>
              <a:t>11/10/2018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286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F0FD56E-757B-47F5-8074-0C97A06324AD}" type="datetimeFigureOut">
              <a:rPr lang="en-US" smtClean="0">
                <a:solidFill>
                  <a:srgbClr val="575F6D"/>
                </a:solidFill>
              </a:rPr>
              <a:pPr/>
              <a:t>11/10/2018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20193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D56E-757B-47F5-8074-0C97A06324AD}" type="datetimeFigureOut">
              <a:rPr lang="en-US" smtClean="0">
                <a:solidFill>
                  <a:srgbClr val="575F6D"/>
                </a:solidFill>
              </a:rPr>
              <a:pPr/>
              <a:t>11/10/2018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28920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D56E-757B-47F5-8074-0C97A06324AD}" type="datetimeFigureOut">
              <a:rPr lang="en-US" smtClean="0">
                <a:solidFill>
                  <a:srgbClr val="575F6D"/>
                </a:solidFill>
              </a:rPr>
              <a:pPr/>
              <a:t>11/10/2018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728492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64973-AF50-40F0-AADA-C5CFD2AC8F79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91466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9BAD1-40E2-44F4-BDAD-A52F95E8F18D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7193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3F65B-EAEB-40B8-B4DB-47906B730DCC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84087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C357-07E2-49DE-AD9F-31DCDC260A7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421474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DF53-FE84-43BF-B55A-9D66EC2E8EF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481633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39BC1-26D0-4715-A480-ABADB845F0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34581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FCA8-745F-4FAA-B23E-19033D9D23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559648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F1C2-8184-4CA8-955D-4EDD8B4E2B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924070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5A88-99DB-447D-A7D6-8CF38F1A96A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456706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6B21-FF41-46D1-B882-CC422110F45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699394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A2761-806B-43B1-AFB2-CF79CB91FB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970992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4B9E1-FF21-4E85-BFF6-4AA11BB44EB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921805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92D7-F20A-4C53-A1AB-88722098308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16721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79E9-75D1-44CE-B83A-FF926C6493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232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5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67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8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2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image" Target="../media/image5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4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image" Target="../media/image5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59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66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image" Target="../media/image5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7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8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image" Target="../media/image5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9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19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image" Target="../media/image5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07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206.xml"/><Relationship Id="rId16" Type="http://schemas.openxmlformats.org/officeDocument/2006/relationships/slideLayout" Target="../slideLayouts/slideLayout220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5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14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slideLayout" Target="../slideLayouts/slideLayout218.xml"/><Relationship Id="rId22" Type="http://schemas.openxmlformats.org/officeDocument/2006/relationships/image" Target="../media/image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image" Target="../media/image5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39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46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Relationship Id="rId22" Type="http://schemas.openxmlformats.org/officeDocument/2006/relationships/image" Target="../media/image5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0.xml"/><Relationship Id="rId13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59.xml"/><Relationship Id="rId12" Type="http://schemas.openxmlformats.org/officeDocument/2006/relationships/slideLayout" Target="../slideLayouts/slideLayout264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254.xml"/><Relationship Id="rId16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8.xml"/><Relationship Id="rId11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57.xml"/><Relationship Id="rId15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61.xml"/><Relationship Id="rId14" Type="http://schemas.openxmlformats.org/officeDocument/2006/relationships/slideLayout" Target="../slideLayouts/slideLayout26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2" Type="http://schemas.openxmlformats.org/officeDocument/2006/relationships/slideLayout" Target="../slideLayouts/slideLayout270.xml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78.xml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slideLayout" Target="../slideLayouts/slideLayout28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0.xml"/><Relationship Id="rId13" Type="http://schemas.openxmlformats.org/officeDocument/2006/relationships/slideLayout" Target="../slideLayouts/slideLayout295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8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89.xml"/><Relationship Id="rId12" Type="http://schemas.openxmlformats.org/officeDocument/2006/relationships/slideLayout" Target="../slideLayouts/slideLayout294.xml"/><Relationship Id="rId17" Type="http://schemas.openxmlformats.org/officeDocument/2006/relationships/theme" Target="../theme/theme19.xml"/><Relationship Id="rId2" Type="http://schemas.openxmlformats.org/officeDocument/2006/relationships/slideLayout" Target="../slideLayouts/slideLayout284.xml"/><Relationship Id="rId16" Type="http://schemas.openxmlformats.org/officeDocument/2006/relationships/slideLayout" Target="../slideLayouts/slideLayout29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8.xml"/><Relationship Id="rId11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87.xml"/><Relationship Id="rId15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29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91.xml"/><Relationship Id="rId14" Type="http://schemas.openxmlformats.org/officeDocument/2006/relationships/slideLayout" Target="../slideLayouts/slideLayout296.xml"/><Relationship Id="rId22" Type="http://schemas.openxmlformats.org/officeDocument/2006/relationships/image" Target="../media/image5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6.xml"/><Relationship Id="rId13" Type="http://schemas.openxmlformats.org/officeDocument/2006/relationships/slideLayout" Target="../slideLayouts/slideLayout311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0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305.xml"/><Relationship Id="rId12" Type="http://schemas.openxmlformats.org/officeDocument/2006/relationships/slideLayout" Target="../slideLayouts/slideLayout310.xml"/><Relationship Id="rId17" Type="http://schemas.openxmlformats.org/officeDocument/2006/relationships/theme" Target="../theme/theme20.xml"/><Relationship Id="rId2" Type="http://schemas.openxmlformats.org/officeDocument/2006/relationships/slideLayout" Target="../slideLayouts/slideLayout300.xml"/><Relationship Id="rId16" Type="http://schemas.openxmlformats.org/officeDocument/2006/relationships/slideLayout" Target="../slideLayouts/slideLayout31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99.xml"/><Relationship Id="rId6" Type="http://schemas.openxmlformats.org/officeDocument/2006/relationships/slideLayout" Target="../slideLayouts/slideLayout304.xml"/><Relationship Id="rId11" Type="http://schemas.openxmlformats.org/officeDocument/2006/relationships/slideLayout" Target="../slideLayouts/slideLayout309.xml"/><Relationship Id="rId5" Type="http://schemas.openxmlformats.org/officeDocument/2006/relationships/slideLayout" Target="../slideLayouts/slideLayout303.xml"/><Relationship Id="rId1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0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02.xml"/><Relationship Id="rId9" Type="http://schemas.openxmlformats.org/officeDocument/2006/relationships/slideLayout" Target="../slideLayouts/slideLayout307.xml"/><Relationship Id="rId14" Type="http://schemas.openxmlformats.org/officeDocument/2006/relationships/slideLayout" Target="../slideLayouts/slideLayout312.xml"/><Relationship Id="rId22" Type="http://schemas.openxmlformats.org/officeDocument/2006/relationships/image" Target="../media/image5.pn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13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5" Type="http://schemas.openxmlformats.org/officeDocument/2006/relationships/theme" Target="../theme/theme21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Relationship Id="rId14" Type="http://schemas.openxmlformats.org/officeDocument/2006/relationships/slideLayout" Target="../slideLayouts/slideLayout32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6.xml"/><Relationship Id="rId3" Type="http://schemas.openxmlformats.org/officeDocument/2006/relationships/slideLayout" Target="../slideLayouts/slideLayout331.xml"/><Relationship Id="rId7" Type="http://schemas.openxmlformats.org/officeDocument/2006/relationships/slideLayout" Target="../slideLayouts/slideLayout335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330.xml"/><Relationship Id="rId1" Type="http://schemas.openxmlformats.org/officeDocument/2006/relationships/slideLayout" Target="../slideLayouts/slideLayout329.xml"/><Relationship Id="rId6" Type="http://schemas.openxmlformats.org/officeDocument/2006/relationships/slideLayout" Target="../slideLayouts/slideLayout334.xml"/><Relationship Id="rId11" Type="http://schemas.openxmlformats.org/officeDocument/2006/relationships/slideLayout" Target="../slideLayouts/slideLayout339.xml"/><Relationship Id="rId5" Type="http://schemas.openxmlformats.org/officeDocument/2006/relationships/slideLayout" Target="../slideLayouts/slideLayout333.xml"/><Relationship Id="rId10" Type="http://schemas.openxmlformats.org/officeDocument/2006/relationships/slideLayout" Target="../slideLayouts/slideLayout338.xml"/><Relationship Id="rId4" Type="http://schemas.openxmlformats.org/officeDocument/2006/relationships/slideLayout" Target="../slideLayouts/slideLayout332.xml"/><Relationship Id="rId9" Type="http://schemas.openxmlformats.org/officeDocument/2006/relationships/slideLayout" Target="../slideLayouts/slideLayout3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6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74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405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513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537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244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7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115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  <p:sldLayoutId id="2147483955" r:id="rId14"/>
    <p:sldLayoutId id="2147483956" r:id="rId15"/>
    <p:sldLayoutId id="2147483957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739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  <p:sldLayoutId id="2147483971" r:id="rId13"/>
    <p:sldLayoutId id="2147483972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70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  <p:sldLayoutId id="2147483986" r:id="rId13"/>
    <p:sldLayoutId id="2147483987" r:id="rId14"/>
    <p:sldLayoutId id="2147483988" r:id="rId15"/>
    <p:sldLayoutId id="2147483989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241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  <p:sldLayoutId id="2147484003" r:id="rId13"/>
    <p:sldLayoutId id="2147484004" r:id="rId14"/>
    <p:sldLayoutId id="2147484005" r:id="rId15"/>
    <p:sldLayoutId id="2147484006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62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  <p:sldLayoutId id="2147484019" r:id="rId12"/>
    <p:sldLayoutId id="2147484020" r:id="rId13"/>
    <p:sldLayoutId id="2147484021" r:id="rId14"/>
    <p:sldLayoutId id="2147484022" r:id="rId15"/>
    <p:sldLayoutId id="2147484023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14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  <p:sldLayoutId id="2147484053" r:id="rId12"/>
    <p:sldLayoutId id="2147484054" r:id="rId13"/>
    <p:sldLayoutId id="2147484055" r:id="rId14"/>
    <p:sldLayoutId id="2147484056" r:id="rId15"/>
    <p:sldLayoutId id="2147484057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777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  <p:sldLayoutId id="2147484105" r:id="rId13"/>
    <p:sldLayoutId id="2147484106" r:id="rId14"/>
    <p:sldLayoutId id="2147484107" r:id="rId15"/>
    <p:sldLayoutId id="2147484108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643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  <p:sldLayoutId id="2147484121" r:id="rId12"/>
    <p:sldLayoutId id="2147484122" r:id="rId13"/>
    <p:sldLayoutId id="2147484123" r:id="rId14"/>
    <p:sldLayoutId id="2147484124" r:id="rId15"/>
    <p:sldLayoutId id="2147484125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71AA57-2306-49D1-92EC-B362E5A6D938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05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7" r:id="rId1"/>
    <p:sldLayoutId id="2147484128" r:id="rId2"/>
    <p:sldLayoutId id="2147484129" r:id="rId3"/>
    <p:sldLayoutId id="2147484130" r:id="rId4"/>
    <p:sldLayoutId id="2147484131" r:id="rId5"/>
    <p:sldLayoutId id="2147484132" r:id="rId6"/>
    <p:sldLayoutId id="2147484133" r:id="rId7"/>
    <p:sldLayoutId id="2147484134" r:id="rId8"/>
    <p:sldLayoutId id="2147484135" r:id="rId9"/>
    <p:sldLayoutId id="2147484136" r:id="rId10"/>
    <p:sldLayoutId id="2147484137" r:id="rId11"/>
    <p:sldLayoutId id="2147484138" r:id="rId12"/>
    <p:sldLayoutId id="2147484139" r:id="rId13"/>
    <p:sldLayoutId id="2147484140" r:id="rId14"/>
    <p:sldLayoutId id="2147484141" r:id="rId15"/>
    <p:sldLayoutId id="2147484142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i="1" smtClean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831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i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831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831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i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AA6A41-50CD-42AF-B7EA-892B0C2B4B7B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i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6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  <p:sldLayoutId id="2147484173" r:id="rId13"/>
    <p:sldLayoutId id="2147484174" r:id="rId14"/>
    <p:sldLayoutId id="2147484175" r:id="rId15"/>
    <p:sldLayoutId id="2147484176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63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  <p:sldLayoutId id="2147484199" r:id="rId5"/>
    <p:sldLayoutId id="2147484200" r:id="rId6"/>
    <p:sldLayoutId id="2147484201" r:id="rId7"/>
    <p:sldLayoutId id="2147484202" r:id="rId8"/>
    <p:sldLayoutId id="2147484203" r:id="rId9"/>
    <p:sldLayoutId id="2147484204" r:id="rId10"/>
    <p:sldLayoutId id="2147484205" r:id="rId11"/>
    <p:sldLayoutId id="2147484206" r:id="rId12"/>
    <p:sldLayoutId id="2147484207" r:id="rId13"/>
    <p:sldLayoutId id="2147484208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4A8B6-2A02-4FE1-A744-DBB289F233B6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73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  <p:sldLayoutId id="2147484221" r:id="rId12"/>
    <p:sldLayoutId id="2147484222" r:id="rId13"/>
    <p:sldLayoutId id="2147484223" r:id="rId14"/>
    <p:sldLayoutId id="2147484224" r:id="rId15"/>
    <p:sldLayoutId id="2147484225" r:id="rId16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3F2894-4ACD-4D68-B19F-1E8F08ABC46C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16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7" r:id="rId1"/>
    <p:sldLayoutId id="2147484228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  <p:sldLayoutId id="2147484238" r:id="rId12"/>
    <p:sldLayoutId id="2147484239" r:id="rId13"/>
    <p:sldLayoutId id="2147484240" r:id="rId14"/>
    <p:sldLayoutId id="2147484241" r:id="rId15"/>
    <p:sldLayoutId id="2147484242" r:id="rId16"/>
  </p:sldLayoutIdLst>
  <p:transition>
    <p:random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9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0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1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1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2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F0FD56E-757B-47F5-8074-0C97A06324AD}" type="datetimeFigureOut">
              <a:rPr lang="en-US" smtClean="0">
                <a:solidFill>
                  <a:srgbClr val="575F6D"/>
                </a:solidFill>
              </a:rPr>
              <a:pPr/>
              <a:t>11/10/2018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7539E8C-4477-4748-AD73-F62184413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425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  <p:sldLayoutId id="2147484272" r:id="rId12"/>
    <p:sldLayoutId id="2147484273" r:id="rId13"/>
    <p:sldLayoutId id="2147484274" r:id="rId14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169C2-9AC0-4A86-BF44-B6E04721F82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3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hyperlink" Target="http://www.hawaiisfishes.com/inverts/polyclad_flatworms/images/Prosthiostomum-1-h01x_jpg.jpg" TargetMode="External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2.jpeg"/><Relationship Id="rId7" Type="http://schemas.openxmlformats.org/officeDocument/2006/relationships/hyperlink" Target="http://www.hawaiisfishes.com/inverts/polyclad_flatworms/images/Prosthiostomum-1-h01x_jpg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3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32.png"/><Relationship Id="rId4" Type="http://schemas.openxmlformats.org/officeDocument/2006/relationships/hyperlink" Target="http://biodidac.bio.uottawa.ca/Thumbnails/showimage.cfm?File_name=Mono001p&amp;File_type=gif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0.xml"/><Relationship Id="rId5" Type="http://schemas.openxmlformats.org/officeDocument/2006/relationships/image" Target="../media/image43.png"/><Relationship Id="rId4" Type="http://schemas.openxmlformats.org/officeDocument/2006/relationships/hyperlink" Target="http://biodidac.bio.uottawa.ca/Thumbnails/showimage.cfm?File_name=Trem054p&amp;File_type=gif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0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6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0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2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3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FF0000"/>
                </a:solidFill>
              </a:rPr>
              <a:t>جانوران با تقارن دوطرفی و سه لایه جنینی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88D108-CE76-4CF4-8DA7-DFE68177147B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96073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rtl="1"/>
            <a:r>
              <a:rPr lang="en-US" b="1" dirty="0" smtClean="0"/>
              <a:t> Phylum </a:t>
            </a:r>
            <a:r>
              <a:rPr lang="en-US" b="1" dirty="0" err="1" smtClean="0"/>
              <a:t>Acelomorph</a:t>
            </a:r>
            <a:endParaRPr lang="en-US" dirty="0" smtClean="0"/>
          </a:p>
          <a:p>
            <a:pPr lvl="0" rtl="1"/>
            <a:r>
              <a:rPr lang="en-US" b="1" dirty="0" smtClean="0"/>
              <a:t>Phylum </a:t>
            </a:r>
            <a:r>
              <a:rPr lang="en-US" b="1" dirty="0" err="1" smtClean="0"/>
              <a:t>Plathyhelminthes</a:t>
            </a:r>
            <a:endParaRPr lang="en-US" dirty="0" smtClean="0"/>
          </a:p>
          <a:p>
            <a:pPr lvl="0" rtl="1"/>
            <a:r>
              <a:rPr lang="en-US" b="1" dirty="0" smtClean="0"/>
              <a:t>Phylum </a:t>
            </a:r>
            <a:r>
              <a:rPr lang="en-US" b="1" dirty="0" err="1" smtClean="0"/>
              <a:t>Mesozoa</a:t>
            </a:r>
            <a:endParaRPr lang="en-US" dirty="0" smtClean="0"/>
          </a:p>
          <a:p>
            <a:pPr lvl="0" rtl="1"/>
            <a:r>
              <a:rPr lang="en-US" b="1" dirty="0" smtClean="0"/>
              <a:t>Phylum </a:t>
            </a:r>
            <a:r>
              <a:rPr lang="en-US" b="1" dirty="0" err="1" smtClean="0"/>
              <a:t>Nemertea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32656"/>
            <a:ext cx="9296400" cy="5442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11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جانوران با تقارن دو طرفی و سه لایه جنینی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972179" y="1712989"/>
            <a:ext cx="8532813" cy="2867025"/>
          </a:xfrm>
        </p:spPr>
        <p:txBody>
          <a:bodyPr/>
          <a:lstStyle/>
          <a:p>
            <a:endParaRPr lang="fa-IR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Lophotrochozoa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Ecdysozoa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199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14400"/>
            <a:ext cx="557212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Brace 3"/>
          <p:cNvSpPr/>
          <p:nvPr/>
        </p:nvSpPr>
        <p:spPr>
          <a:xfrm>
            <a:off x="6629400" y="2514600"/>
            <a:ext cx="533400" cy="1371600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77566" y="4858215"/>
            <a:ext cx="5259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3600" dirty="0" smtClean="0">
                <a:solidFill>
                  <a:srgbClr val="00B0F0"/>
                </a:solidFill>
              </a:rPr>
              <a:t>دهان ثانویه ها </a:t>
            </a:r>
            <a:r>
              <a:rPr lang="en-US" sz="3600" dirty="0" err="1" smtClean="0">
                <a:solidFill>
                  <a:srgbClr val="00B0F0"/>
                </a:solidFill>
              </a:rPr>
              <a:t>Deuterostomia</a:t>
            </a:r>
            <a:endParaRPr lang="en-US" sz="3600" dirty="0">
              <a:solidFill>
                <a:srgbClr val="00B0F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8153400" y="1143000"/>
            <a:ext cx="0" cy="43434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40523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جانوران با تقارن دو طرفی و سه لایه جنینی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527057"/>
            <a:ext cx="3721327" cy="4525963"/>
          </a:xfrm>
        </p:spPr>
        <p:txBody>
          <a:bodyPr/>
          <a:lstStyle/>
          <a:p>
            <a:r>
              <a:rPr lang="fa-IR" dirty="0" smtClean="0"/>
              <a:t>شامل</a:t>
            </a:r>
            <a:r>
              <a:rPr lang="en-US" dirty="0" smtClean="0"/>
              <a:t> </a:t>
            </a:r>
            <a:r>
              <a:rPr lang="fa-IR" dirty="0" smtClean="0"/>
              <a:t>16 شاخه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Platyhelminthes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Mesozoa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Nemertea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Gnathostomulida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Micrognathozoa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Rotifera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Acanthocephala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Cycliophora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Gastrotricha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345163" y="2057400"/>
            <a:ext cx="2643672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10. </a:t>
            </a:r>
            <a:r>
              <a:rPr lang="en-US" sz="2800" dirty="0" err="1" smtClean="0">
                <a:solidFill>
                  <a:srgbClr val="0070C0"/>
                </a:solidFill>
              </a:rPr>
              <a:t>Entroprocta</a:t>
            </a:r>
            <a:endParaRPr lang="en-US" sz="2800" dirty="0" smtClean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11. </a:t>
            </a:r>
            <a:r>
              <a:rPr lang="en-US" sz="2800" dirty="0" err="1" smtClean="0">
                <a:solidFill>
                  <a:srgbClr val="0070C0"/>
                </a:solidFill>
              </a:rPr>
              <a:t>Brachipoda</a:t>
            </a:r>
            <a:endParaRPr lang="en-US" sz="2800" dirty="0" smtClean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12. </a:t>
            </a:r>
            <a:r>
              <a:rPr lang="en-US" sz="2800" dirty="0" err="1" smtClean="0">
                <a:solidFill>
                  <a:srgbClr val="0070C0"/>
                </a:solidFill>
              </a:rPr>
              <a:t>Phoronida</a:t>
            </a:r>
            <a:endParaRPr lang="en-US" sz="2800" dirty="0" smtClean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13. </a:t>
            </a:r>
            <a:r>
              <a:rPr lang="en-US" sz="2800" dirty="0" err="1" smtClean="0">
                <a:solidFill>
                  <a:srgbClr val="0070C0"/>
                </a:solidFill>
              </a:rPr>
              <a:t>Mullusca</a:t>
            </a:r>
            <a:endParaRPr lang="en-US" sz="2800" dirty="0" smtClean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14. Annelida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15. </a:t>
            </a:r>
            <a:r>
              <a:rPr lang="en-US" sz="2800" dirty="0" err="1" smtClean="0">
                <a:solidFill>
                  <a:srgbClr val="0070C0"/>
                </a:solidFill>
              </a:rPr>
              <a:t>Echiura</a:t>
            </a:r>
            <a:endParaRPr lang="en-US" sz="2800" dirty="0" smtClean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16. </a:t>
            </a:r>
            <a:r>
              <a:rPr lang="en-US" sz="2800" dirty="0" err="1" smtClean="0">
                <a:solidFill>
                  <a:srgbClr val="0070C0"/>
                </a:solidFill>
              </a:rPr>
              <a:t>Sipuncula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13525" y="914400"/>
            <a:ext cx="33922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</a:pPr>
            <a:r>
              <a:rPr lang="en-US" sz="3200" b="1" kern="0" dirty="0" err="1">
                <a:solidFill>
                  <a:srgbClr val="333399"/>
                </a:solidFill>
              </a:rPr>
              <a:t>Lophotrochozoa</a:t>
            </a:r>
            <a:endParaRPr lang="en-US" sz="3200" b="1" kern="0" dirty="0">
              <a:solidFill>
                <a:srgbClr val="3333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74138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532813" cy="4525963"/>
          </a:xfrm>
        </p:spPr>
        <p:txBody>
          <a:bodyPr/>
          <a:lstStyle/>
          <a:p>
            <a:r>
              <a:rPr lang="en-US" dirty="0" err="1" smtClean="0"/>
              <a:t>Ecdysozoa</a:t>
            </a:r>
            <a:endParaRPr lang="en-US" dirty="0" smtClean="0"/>
          </a:p>
          <a:p>
            <a:r>
              <a:rPr lang="fa-IR" dirty="0" smtClean="0"/>
              <a:t>8 شاخه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err="1" smtClean="0"/>
              <a:t>Nematoda</a:t>
            </a:r>
            <a:endParaRPr lang="en-US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dirty="0" err="1" smtClean="0"/>
              <a:t>Nematomorpha</a:t>
            </a:r>
            <a:endParaRPr lang="en-US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dirty="0" err="1" smtClean="0"/>
              <a:t>Kinorhyncha</a:t>
            </a:r>
            <a:endParaRPr lang="en-US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dirty="0" err="1" smtClean="0"/>
              <a:t>Priapulida</a:t>
            </a:r>
            <a:endParaRPr lang="en-US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dirty="0" err="1" smtClean="0"/>
              <a:t>Loricifera</a:t>
            </a:r>
            <a:endParaRPr lang="en-US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dirty="0" err="1" smtClean="0"/>
              <a:t>Onychophora</a:t>
            </a:r>
            <a:endParaRPr lang="en-US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dirty="0" err="1" smtClean="0"/>
              <a:t>Tardigrada</a:t>
            </a:r>
            <a:endParaRPr lang="en-US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dirty="0" err="1" smtClean="0"/>
              <a:t>Arthropoda</a:t>
            </a:r>
            <a:endParaRPr lang="en-US" dirty="0" smtClean="0"/>
          </a:p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11603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5400" dirty="0" smtClean="0">
                <a:solidFill>
                  <a:srgbClr val="00B0F0"/>
                </a:solidFill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</a:rPr>
              <a:t>Deuterostomia</a:t>
            </a:r>
            <a:r>
              <a:rPr lang="fa-IR" sz="4400" dirty="0" smtClean="0">
                <a:solidFill>
                  <a:srgbClr val="00B0F0"/>
                </a:solidFill>
              </a:rPr>
              <a:t>دهان ثانویه ها  </a:t>
            </a:r>
            <a:endParaRPr lang="en-US" sz="4400" dirty="0" smtClean="0">
              <a:solidFill>
                <a:srgbClr val="00B0F0"/>
              </a:solidFill>
            </a:endParaRPr>
          </a:p>
          <a:p>
            <a:endParaRPr lang="en-US" dirty="0"/>
          </a:p>
          <a:p>
            <a:pPr marL="514350" indent="-514350" rtl="0">
              <a:buFont typeface="+mj-lt"/>
              <a:buAutoNum type="arabicPeriod"/>
            </a:pPr>
            <a:r>
              <a:rPr lang="en-US" dirty="0" smtClean="0"/>
              <a:t>Echinodermata</a:t>
            </a:r>
            <a:r>
              <a:rPr lang="fa-IR" dirty="0" smtClean="0"/>
              <a:t>خارپوستان     </a:t>
            </a:r>
            <a:endParaRPr lang="en-US" dirty="0" smtClean="0"/>
          </a:p>
          <a:p>
            <a:pPr marL="514350" indent="-514350" rtl="0">
              <a:buFont typeface="+mj-lt"/>
              <a:buAutoNum type="arabicPeriod"/>
            </a:pPr>
            <a:r>
              <a:rPr lang="en-US" dirty="0" err="1" smtClean="0"/>
              <a:t>Hemichordata</a:t>
            </a:r>
            <a:r>
              <a:rPr lang="fa-IR" dirty="0" smtClean="0"/>
              <a:t>نیم طنابداران    </a:t>
            </a:r>
            <a:endParaRPr lang="en-US" dirty="0" smtClean="0"/>
          </a:p>
          <a:p>
            <a:pPr marL="514350" indent="-514350" rtl="0">
              <a:buFont typeface="+mj-lt"/>
              <a:buAutoNum type="arabicPeriod"/>
            </a:pPr>
            <a:r>
              <a:rPr lang="en-US" dirty="0" err="1" smtClean="0"/>
              <a:t>Chordata</a:t>
            </a:r>
            <a:r>
              <a:rPr lang="fa-IR" dirty="0" smtClean="0"/>
              <a:t>طنابداران   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72954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851" name="WordArt 3"/>
          <p:cNvSpPr>
            <a:spLocks noChangeArrowheads="1" noChangeShapeType="1" noTextEdit="1"/>
          </p:cNvSpPr>
          <p:nvPr/>
        </p:nvSpPr>
        <p:spPr bwMode="auto">
          <a:xfrm>
            <a:off x="539750" y="1219200"/>
            <a:ext cx="6696075" cy="29305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600" kern="10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prstShdw prst="shdw17" dist="17961" dir="2700000">
                    <a:srgbClr val="999900"/>
                  </a:prstShdw>
                </a:effectLst>
                <a:cs typeface="Arial"/>
              </a:rPr>
              <a:t>شاخه کرم های </a:t>
            </a:r>
            <a:r>
              <a:rPr lang="fa-IR" sz="3600" kern="10" dirty="0" smtClean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prstShdw prst="shdw17" dist="17961" dir="2700000">
                    <a:srgbClr val="999900"/>
                  </a:prstShdw>
                </a:effectLst>
                <a:cs typeface="Arial"/>
              </a:rPr>
              <a:t>پهن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600" kern="10" dirty="0" smtClean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prstShdw prst="shdw17" dist="17961" dir="2700000">
                    <a:srgbClr val="999900"/>
                  </a:prstShdw>
                </a:effectLst>
                <a:cs typeface="Arial"/>
              </a:rPr>
              <a:t> </a:t>
            </a:r>
            <a:r>
              <a:rPr lang="en-US" sz="3600" kern="10" dirty="0" smtClean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prstShdw prst="shdw17" dist="17961" dir="2700000">
                    <a:srgbClr val="999900"/>
                  </a:prstShdw>
                </a:effectLst>
                <a:cs typeface="Arial"/>
              </a:rPr>
              <a:t>Platyhelminthes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en-US" sz="3600" kern="10" dirty="0" smtClean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prstShdw prst="shdw17" dist="17961" dir="2700000">
                    <a:srgbClr val="999900"/>
                  </a:prstShdw>
                </a:effectLst>
                <a:cs typeface="Arial"/>
              </a:rPr>
              <a:t>flatworms</a:t>
            </a:r>
            <a:r>
              <a:rPr lang="fa-IR" sz="3600" kern="10" dirty="0" smtClean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prstShdw prst="shdw17" dist="17961" dir="2700000">
                    <a:srgbClr val="999900"/>
                  </a:prstShdw>
                </a:effectLst>
                <a:cs typeface="Arial"/>
              </a:rPr>
              <a:t> </a:t>
            </a:r>
            <a:endParaRPr lang="en-US" sz="3600" kern="10" dirty="0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prstShdw prst="shdw17" dist="17961" dir="2700000">
                  <a:srgbClr val="999900"/>
                </a:prstShdw>
              </a:effectLst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E7936-1CAD-48BC-ABB4-3E14484C68D0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95849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ویژگیهای عمومی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1"/>
            <a:ext cx="8532813" cy="5164138"/>
          </a:xfrm>
        </p:spPr>
        <p:txBody>
          <a:bodyPr/>
          <a:lstStyle/>
          <a:p>
            <a:r>
              <a:rPr lang="fa-IR" sz="2400" dirty="0" smtClean="0"/>
              <a:t>تقارن دوطرفی و سه لایه</a:t>
            </a:r>
          </a:p>
          <a:p>
            <a:r>
              <a:rPr lang="fa-IR" sz="2400" dirty="0" smtClean="0"/>
              <a:t>آسلومات (بدون حفره سلومی)</a:t>
            </a:r>
          </a:p>
          <a:p>
            <a:r>
              <a:rPr lang="fa-IR" sz="2400" dirty="0" smtClean="0"/>
              <a:t>در آب دریا، آب شیرین و زیستگاههای مرطوب</a:t>
            </a:r>
          </a:p>
          <a:p>
            <a:r>
              <a:rPr lang="fa-IR" sz="2400" dirty="0" smtClean="0"/>
              <a:t>دارای اعضای با زندگی آزاد و انگلی</a:t>
            </a:r>
          </a:p>
          <a:p>
            <a:r>
              <a:rPr lang="fa-IR" sz="2400" dirty="0" smtClean="0"/>
              <a:t>بدن از جهت پشتی-شکمی پهن شده</a:t>
            </a:r>
          </a:p>
          <a:p>
            <a:r>
              <a:rPr lang="fa-IR" sz="2400" dirty="0"/>
              <a:t> </a:t>
            </a:r>
            <a:r>
              <a:rPr lang="fa-IR" sz="2400" dirty="0" smtClean="0"/>
              <a:t>اپیدرم سلولی مژه دار در توربلاریا و تگومنت سنسیتیال در گروه های انگلی</a:t>
            </a:r>
          </a:p>
          <a:p>
            <a:r>
              <a:rPr lang="fa-IR" sz="2400" dirty="0" smtClean="0"/>
              <a:t>دارای روده ناکامل و عدم وجود روده در کرم های نواری (دهان، حلق، روده)</a:t>
            </a:r>
          </a:p>
          <a:p>
            <a:r>
              <a:rPr lang="fa-IR" sz="2400" dirty="0" smtClean="0"/>
              <a:t>سیستم ماهیچه ای زیر اپیدرم و منشا از مزودرم لایه های طولی، حلقوی و مورب</a:t>
            </a:r>
          </a:p>
          <a:p>
            <a:r>
              <a:rPr lang="fa-IR" sz="2400" dirty="0" smtClean="0"/>
              <a:t>سیستم عصبی یک جفت گانگلیون قدامی با طنابهای عصبی طولی و رابط های عصبی</a:t>
            </a:r>
          </a:p>
          <a:p>
            <a:r>
              <a:rPr lang="fa-IR" sz="2400" dirty="0" smtClean="0"/>
              <a:t>ارگانهای حسی شامل استاتوسیت ها و لکه های چشمی</a:t>
            </a:r>
          </a:p>
          <a:p>
            <a:r>
              <a:rPr lang="fa-IR" sz="2400" dirty="0" smtClean="0"/>
              <a:t>اکثرا هرمافرودیت با ساختار تولید مثلی پیچیده</a:t>
            </a:r>
          </a:p>
          <a:p>
            <a:r>
              <a:rPr lang="fa-IR" sz="2400" dirty="0" smtClean="0"/>
              <a:t>سیستم دفعی دارای دو کانال جانبی حاوی سلول های شعله ای</a:t>
            </a:r>
          </a:p>
          <a:p>
            <a:r>
              <a:rPr lang="fa-IR" sz="2400" dirty="0" smtClean="0"/>
              <a:t>تنفس، گردش خون و اسکلت ندارند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60058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9826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14019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429828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14021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4429830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4429831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4072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4073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4087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4429835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36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4088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4429838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39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4089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4429841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42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4090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4429844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45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4091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4429847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48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4092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4429850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51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4093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4429853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54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4074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4429856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29857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075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4429859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29860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076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4429862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29863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077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4429865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29866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4429867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14022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4429869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4429870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4034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4035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4049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4429874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75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4050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4429877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78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4051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4429880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81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4052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4429883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84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4053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4429886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87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4054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4429889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90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4055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4429892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4429893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4036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4429895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29896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037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4429898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29899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038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4429901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29902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039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4429904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29905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4429906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14023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4429908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4429909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4429910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429911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429912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14027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14028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 dirty="0" smtClean="0">
                <a:solidFill>
                  <a:srgbClr val="CCECFF"/>
                </a:solidFill>
                <a:cs typeface="Titr" pitchFamily="2" charset="-78"/>
              </a:rPr>
              <a:t>رده های شاخة کرم های پهن  </a:t>
            </a:r>
            <a:endParaRPr lang="en-US" sz="2800" dirty="0" smtClean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14029" name="Rectangle 91"/>
          <p:cNvSpPr>
            <a:spLocks noGrp="1" noChangeArrowheads="1"/>
          </p:cNvSpPr>
          <p:nvPr>
            <p:ph type="body" idx="1"/>
          </p:nvPr>
        </p:nvSpPr>
        <p:spPr>
          <a:xfrm>
            <a:off x="966788" y="965200"/>
            <a:ext cx="6932612" cy="58928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a-IR" dirty="0" smtClean="0"/>
              <a:t> رده </a:t>
            </a:r>
            <a:r>
              <a:rPr lang="en-US" dirty="0" err="1" smtClean="0"/>
              <a:t>Turnellaria</a:t>
            </a:r>
            <a:r>
              <a:rPr lang="fa-IR" dirty="0" smtClean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fa-IR" dirty="0" smtClean="0"/>
              <a:t>تنها رده ای از کرم هاي پهن هستند  که انواعی از آنها دارای زندگی آزاد هستند. در ميان آنها زندگی همزيستی و انگلی نيز مشاهده مي شود . </a:t>
            </a:r>
          </a:p>
          <a:p>
            <a:pPr lvl="1" eaLnBrk="1" hangingPunct="1">
              <a:lnSpc>
                <a:spcPct val="90000"/>
              </a:lnSpc>
            </a:pPr>
            <a:r>
              <a:rPr lang="fa-IR" dirty="0" smtClean="0"/>
              <a:t>بيشتر خود را با زندگی در آب های عميق و يا شيرين سازگار کرده اند . </a:t>
            </a:r>
          </a:p>
          <a:p>
            <a:pPr eaLnBrk="1" hangingPunct="1">
              <a:lnSpc>
                <a:spcPct val="90000"/>
              </a:lnSpc>
            </a:pPr>
            <a:r>
              <a:rPr lang="fa-IR" dirty="0" smtClean="0"/>
              <a:t>رده </a:t>
            </a:r>
            <a:r>
              <a:rPr lang="en-US" dirty="0" err="1" smtClean="0"/>
              <a:t>Monogenea</a:t>
            </a:r>
            <a:endParaRPr lang="fa-IR" dirty="0" smtClean="0"/>
          </a:p>
          <a:p>
            <a:pPr lvl="1" eaLnBrk="1" hangingPunct="1">
              <a:lnSpc>
                <a:spcPct val="90000"/>
              </a:lnSpc>
            </a:pPr>
            <a:r>
              <a:rPr lang="fa-IR" dirty="0" smtClean="0"/>
              <a:t> اغلب اعضای اين رده انگل خارجی هستند . </a:t>
            </a:r>
          </a:p>
          <a:p>
            <a:pPr eaLnBrk="1" hangingPunct="1">
              <a:lnSpc>
                <a:spcPct val="90000"/>
              </a:lnSpc>
            </a:pPr>
            <a:r>
              <a:rPr lang="fa-IR" dirty="0" smtClean="0"/>
              <a:t>رده </a:t>
            </a:r>
            <a:r>
              <a:rPr lang="en-US" dirty="0" err="1" smtClean="0"/>
              <a:t>Trematoda</a:t>
            </a:r>
            <a:endParaRPr lang="fa-IR" dirty="0" smtClean="0"/>
          </a:p>
          <a:p>
            <a:pPr lvl="1" eaLnBrk="1" hangingPunct="1">
              <a:lnSpc>
                <a:spcPct val="90000"/>
              </a:lnSpc>
            </a:pPr>
            <a:r>
              <a:rPr lang="fa-IR" dirty="0" smtClean="0"/>
              <a:t> تمام آنها انگل داخلی هستند . </a:t>
            </a:r>
          </a:p>
          <a:p>
            <a:pPr eaLnBrk="1" hangingPunct="1">
              <a:lnSpc>
                <a:spcPct val="90000"/>
              </a:lnSpc>
            </a:pPr>
            <a:r>
              <a:rPr lang="fa-IR" dirty="0" smtClean="0"/>
              <a:t> </a:t>
            </a:r>
            <a:r>
              <a:rPr lang="en-US" dirty="0" err="1" smtClean="0"/>
              <a:t>Cestoda</a:t>
            </a:r>
            <a:r>
              <a:rPr lang="fa-IR" dirty="0" smtClean="0"/>
              <a:t>   </a:t>
            </a:r>
          </a:p>
          <a:p>
            <a:pPr lvl="1" eaLnBrk="1" hangingPunct="1">
              <a:lnSpc>
                <a:spcPct val="90000"/>
              </a:lnSpc>
            </a:pPr>
            <a:r>
              <a:rPr lang="fa-IR" dirty="0" smtClean="0"/>
              <a:t>تمام آنها انگل داخلی هستند .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D205F-9D29-4C65-81B0-104215E09BC3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74484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برش عرضی پلاناریا از ناحیه حلقی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8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5621" y="1683408"/>
            <a:ext cx="9467850" cy="4135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46053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تگومنت سنسیتیال در گروههای انگلی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پوست یا </a:t>
            </a:r>
          </a:p>
          <a:p>
            <a:pPr marL="0" indent="0">
              <a:buNone/>
            </a:pPr>
            <a:r>
              <a:rPr lang="fa-IR" dirty="0" smtClean="0"/>
              <a:t>تگومنت یا نئودرمیس</a:t>
            </a:r>
          </a:p>
          <a:p>
            <a:endParaRPr lang="en-US" dirty="0" smtClean="0"/>
          </a:p>
          <a:p>
            <a:r>
              <a:rPr lang="fa-IR" dirty="0" smtClean="0"/>
              <a:t>ایجاد کلاد</a:t>
            </a:r>
            <a:endParaRPr lang="en-US" dirty="0" smtClean="0"/>
          </a:p>
          <a:p>
            <a:pPr marL="0" indent="0">
              <a:buNone/>
            </a:pPr>
            <a:r>
              <a:rPr lang="fa-IR" dirty="0" smtClean="0"/>
              <a:t> </a:t>
            </a:r>
            <a:r>
              <a:rPr lang="en-US" dirty="0" err="1" smtClean="0"/>
              <a:t>Neodermata</a:t>
            </a:r>
            <a:endParaRPr lang="en-US" dirty="0"/>
          </a:p>
        </p:txBody>
      </p:sp>
      <p:pic>
        <p:nvPicPr>
          <p:cNvPr id="199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8586"/>
            <a:ext cx="5486400" cy="621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720417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8594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19139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998596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19141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5998598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998599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9198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9199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9213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5998603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04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9214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5998606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07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9215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5998609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10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9216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5998612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13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9217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5998615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16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9218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5998618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19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9219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5998621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22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9200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5998624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5998625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9201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5998627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5998628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9202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5998630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5998631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9203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5998633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5998634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5998635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19142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5998637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998638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9160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9161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9175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5998642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43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9176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5998645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46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9177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5998648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49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9178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5998651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52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9179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5998654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55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9180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5998657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58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9181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5998660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5998661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9162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5998663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5998664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9163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5998666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5998667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9164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5998669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5998670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9165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5998672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5998673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5998674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19143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5998676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998677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5998678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998679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998680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19147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19148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 dirty="0">
                <a:solidFill>
                  <a:srgbClr val="CCECFF"/>
                </a:solidFill>
                <a:cs typeface="Titr" pitchFamily="2" charset="-78"/>
              </a:rPr>
              <a:t> رده </a:t>
            </a:r>
            <a:r>
              <a:rPr lang="en-US" sz="2800" i="1" dirty="0" err="1" smtClean="0">
                <a:solidFill>
                  <a:srgbClr val="CCECFF"/>
                </a:solidFill>
                <a:cs typeface="Titr" pitchFamily="2" charset="-78"/>
              </a:rPr>
              <a:t>Turbellaria</a:t>
            </a:r>
            <a:r>
              <a:rPr lang="fa-IR" sz="2800" dirty="0" smtClean="0">
                <a:solidFill>
                  <a:srgbClr val="CCECFF"/>
                </a:solidFill>
                <a:cs typeface="Titr" pitchFamily="2" charset="-78"/>
              </a:rPr>
              <a:t> </a:t>
            </a:r>
            <a:r>
              <a:rPr lang="fa-IR" sz="2800" dirty="0">
                <a:solidFill>
                  <a:srgbClr val="CCECFF"/>
                </a:solidFill>
                <a:cs typeface="Titr" pitchFamily="2" charset="-78"/>
              </a:rPr>
              <a:t>از </a:t>
            </a:r>
            <a:r>
              <a:rPr lang="fa-IR" dirty="0">
                <a:solidFill>
                  <a:srgbClr val="000000"/>
                </a:solidFill>
              </a:rPr>
              <a:t> </a:t>
            </a:r>
            <a:r>
              <a:rPr lang="fa-IR" sz="2800" dirty="0">
                <a:solidFill>
                  <a:srgbClr val="CCECFF"/>
                </a:solidFill>
                <a:cs typeface="Titr" pitchFamily="2" charset="-78"/>
              </a:rPr>
              <a:t>شاخه کرم های پهن </a:t>
            </a:r>
            <a:endParaRPr lang="en-US" sz="2800" dirty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19149" name="Rectangle 94"/>
          <p:cNvSpPr>
            <a:spLocks noChangeArrowheads="1"/>
          </p:cNvSpPr>
          <p:nvPr/>
        </p:nvSpPr>
        <p:spPr bwMode="auto">
          <a:xfrm>
            <a:off x="2795588" y="6278563"/>
            <a:ext cx="32226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Class Turbellaria</a:t>
            </a:r>
          </a:p>
        </p:txBody>
      </p:sp>
      <p:pic>
        <p:nvPicPr>
          <p:cNvPr id="219150" name="Picture 95" descr="flat0086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3370263"/>
            <a:ext cx="274320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9151" name="Picture 96" descr="flat016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930275"/>
            <a:ext cx="3117850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9152" name="Picture 97" descr="Prosthiostomum-1-h01x_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3441700"/>
            <a:ext cx="3476625" cy="210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9153" name="Picture 91" descr="Pseudobiceros species flat023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406775"/>
            <a:ext cx="188595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9154" name="Picture 92" descr="Pseudoceros scintillatus flat004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930275"/>
            <a:ext cx="51816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9155" name="Picture 93" descr="Thysanozoon species flat024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424363"/>
            <a:ext cx="188595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28438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www.rzuser.uni-heidelberg.de/%7Ebu6/p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229" y="609600"/>
            <a:ext cx="5638800" cy="385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animals.jrank.org/article_images/ep201102/animals/animals15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84765"/>
            <a:ext cx="28575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38600"/>
            <a:ext cx="2316163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8482" name="Picture 2" descr="E:\PhD THESIS\1\2010-06-05 first sampling\other picture\first sampling 090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962400"/>
            <a:ext cx="38608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79217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2738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4739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132740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44741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132742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32743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44797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44798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44812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2747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748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4813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2750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751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4814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132753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754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4815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132756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757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4816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2759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760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4817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2762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763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4818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2765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766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44799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132768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2769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4800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132771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2772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4801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132774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2775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4802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132777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2778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132779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44742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132781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32782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44759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44760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44774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2786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787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4775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2789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790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4776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132792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793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4777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132795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796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4778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2798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799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4779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2801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802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4780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2804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2805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44761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132807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2808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4762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132810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2811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4763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132813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2814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4764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132816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2817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132818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44743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132820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32821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132822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132823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132824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4747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4748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 رده توربلاريا  از </a:t>
            </a:r>
            <a:r>
              <a:rPr lang="fa-IR">
                <a:solidFill>
                  <a:srgbClr val="000000"/>
                </a:solidFill>
              </a:rPr>
              <a:t> </a:t>
            </a: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شاخه کرم های پهن 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pic>
        <p:nvPicPr>
          <p:cNvPr id="244749" name="Picture 91" descr="f_parap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965200"/>
            <a:ext cx="2867025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750" name="Picture 92" descr="platelmintos_slide0004_image0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763" y="981075"/>
            <a:ext cx="3059112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751" name="Picture 93" descr="platelmintos_slide0049_image0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150" y="981075"/>
            <a:ext cx="23209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752" name="Picture 94" descr="flat016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3644900"/>
            <a:ext cx="2867025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753" name="Picture 95" descr="Prosthiostomum-1-h01x_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3597275"/>
            <a:ext cx="3887787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754" name="Picture 96" descr="flat031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100" y="3644900"/>
            <a:ext cx="2224088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11837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42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21187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051844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21189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051846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051847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21240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21241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21255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51851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852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1256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51854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855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1257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051857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858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1258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051860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861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1259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51863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864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1260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51866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867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1261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51869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870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21242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051872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51873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21243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051875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51876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21244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051878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51879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21245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051881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51882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051883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21190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051885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051886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21202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21203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21217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51890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891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1218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51893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894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1219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051896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897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1220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051899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900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1221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51902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903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1222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51905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906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1223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51908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51909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21204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051911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51912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21205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051914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51915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21206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051917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51918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21207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051920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51921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051922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21191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051924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051925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051926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051927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051928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21195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21196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 رده توربلاريا  از </a:t>
            </a:r>
            <a:r>
              <a:rPr lang="fa-IR">
                <a:solidFill>
                  <a:srgbClr val="000000"/>
                </a:solidFill>
              </a:rPr>
              <a:t> </a:t>
            </a: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شاخه کرم های پهن 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pic>
        <p:nvPicPr>
          <p:cNvPr id="221197" name="Picture 9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965200"/>
            <a:ext cx="7745413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4871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kumimoji="0" lang="fa-I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Times New Roman"/>
              </a:rPr>
              <a:t>دستگاه عصبی شامل یک جفت عقده قدامی متصل به یک جفت طناب عصبی طولی است (در اشکال پیچیده دو طناب بهم متصل شده اند)</a:t>
            </a:r>
          </a:p>
          <a:p>
            <a:pPr lvl="0" algn="r">
              <a:lnSpc>
                <a:spcPct val="90000"/>
              </a:lnSpc>
            </a:pPr>
            <a:endParaRPr lang="en-US" sz="2000" dirty="0" smtClean="0">
              <a:cs typeface="B Roya" pitchFamily="2" charset="-78"/>
            </a:endParaRPr>
          </a:p>
          <a:p>
            <a:pPr marL="0" lvl="0" indent="0" algn="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endParaRPr kumimoji="0" lang="fa-IR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Times New Roman"/>
            </a:endParaRPr>
          </a:p>
          <a:p>
            <a:endParaRPr lang="en-US" dirty="0"/>
          </a:p>
        </p:txBody>
      </p:sp>
      <p:pic>
        <p:nvPicPr>
          <p:cNvPr id="4" name="Picture 4" descr="asabi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676400" y="2601686"/>
            <a:ext cx="4643438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37794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1058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26307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061060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26309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061062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061063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26361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26362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26376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61067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068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6377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61070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071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6378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061073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074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6379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061076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077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6380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61079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080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6381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61082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083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6382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61085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086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26363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061088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61089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26364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061091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61092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26365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061094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61095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26366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061097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61098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061099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26310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061101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061102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26323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26324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26338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61106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107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6339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61109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110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6340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061112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113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6341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061115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116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6342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61118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119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6343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61121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122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26344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61124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61125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26325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061127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61128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26326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061130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61131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26327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061133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61134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26328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061136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61137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061138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26311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061140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061141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061142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061143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061144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26315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26316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 رده توربلاريا  از </a:t>
            </a:r>
            <a:r>
              <a:rPr lang="fa-IR">
                <a:solidFill>
                  <a:srgbClr val="000000"/>
                </a:solidFill>
              </a:rPr>
              <a:t> </a:t>
            </a: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شاخه کرم های پهن 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26317" name="Text Box 92"/>
          <p:cNvSpPr txBox="1">
            <a:spLocks noChangeArrowheads="1"/>
          </p:cNvSpPr>
          <p:nvPr/>
        </p:nvSpPr>
        <p:spPr bwMode="auto">
          <a:xfrm>
            <a:off x="434975" y="6378575"/>
            <a:ext cx="8107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a-IR" sz="2400">
                <a:solidFill>
                  <a:srgbClr val="990000"/>
                </a:solidFill>
                <a:cs typeface="Titr" pitchFamily="2" charset="-78"/>
              </a:rPr>
              <a:t> - دستگاه گوارش  ،</a:t>
            </a:r>
            <a:r>
              <a:rPr lang="en-US" sz="2400" b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a-IR" sz="2400">
                <a:solidFill>
                  <a:srgbClr val="990000"/>
                </a:solidFill>
                <a:cs typeface="Titr" pitchFamily="2" charset="-78"/>
              </a:rPr>
              <a:t> - دفعی ، </a:t>
            </a:r>
            <a:r>
              <a:rPr lang="en-US" sz="2400" b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fa-IR" sz="2400">
                <a:solidFill>
                  <a:srgbClr val="990000"/>
                </a:solidFill>
                <a:cs typeface="Titr" pitchFamily="2" charset="-78"/>
              </a:rPr>
              <a:t> - توليد مثل و</a:t>
            </a:r>
            <a:r>
              <a:rPr lang="fa-IR" sz="2400" b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fa-IR" sz="2400">
                <a:solidFill>
                  <a:srgbClr val="990000"/>
                </a:solidFill>
                <a:cs typeface="Titr" pitchFamily="2" charset="-78"/>
              </a:rPr>
              <a:t> - عصبی در  پلاناريا </a:t>
            </a:r>
            <a:endParaRPr lang="en-US" sz="2400">
              <a:solidFill>
                <a:srgbClr val="990000"/>
              </a:solidFill>
              <a:cs typeface="Titr" pitchFamily="2" charset="-78"/>
            </a:endParaRPr>
          </a:p>
        </p:txBody>
      </p:sp>
      <p:pic>
        <p:nvPicPr>
          <p:cNvPr id="226318" name="Picture 93" descr="30_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2"/>
          <a:stretch>
            <a:fillRect/>
          </a:stretch>
        </p:blipFill>
        <p:spPr bwMode="auto">
          <a:xfrm>
            <a:off x="434975" y="774700"/>
            <a:ext cx="7694613" cy="560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47735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3346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31427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073348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31429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073350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073351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31486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31487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31501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73355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356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31502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73358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359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31503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073361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362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31504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073364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365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31505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73367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368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31506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73370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371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31507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73373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374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31488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073376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73377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31489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073379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73380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31490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073382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73383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31491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073385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73386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073387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31430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073389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073390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31448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31449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31463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73394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395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31464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73397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398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31465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073400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401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31466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073403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404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31467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73406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407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31468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73409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410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31469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073412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073413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31450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073415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73416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31451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073418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73419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31452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073421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73422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31453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073424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073425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073426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31431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073428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073429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073430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073431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073432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31435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31440" name="Text Box 94"/>
          <p:cNvSpPr txBox="1">
            <a:spLocks noChangeArrowheads="1"/>
          </p:cNvSpPr>
          <p:nvPr/>
        </p:nvSpPr>
        <p:spPr bwMode="auto">
          <a:xfrm>
            <a:off x="1736725" y="2514600"/>
            <a:ext cx="946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imes" pitchFamily="18" charset="0"/>
              </a:rPr>
              <a:t>acoels</a:t>
            </a:r>
          </a:p>
        </p:txBody>
      </p:sp>
      <p:sp>
        <p:nvSpPr>
          <p:cNvPr id="231441" name="Text Box 95"/>
          <p:cNvSpPr txBox="1">
            <a:spLocks noChangeArrowheads="1"/>
          </p:cNvSpPr>
          <p:nvPr/>
        </p:nvSpPr>
        <p:spPr bwMode="auto">
          <a:xfrm>
            <a:off x="3524250" y="2971800"/>
            <a:ext cx="1081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imes" pitchFamily="18" charset="0"/>
              </a:rPr>
              <a:t>triclads</a:t>
            </a:r>
          </a:p>
        </p:txBody>
      </p:sp>
      <p:sp>
        <p:nvSpPr>
          <p:cNvPr id="231442" name="Text Box 96"/>
          <p:cNvSpPr txBox="1">
            <a:spLocks noChangeArrowheads="1"/>
          </p:cNvSpPr>
          <p:nvPr/>
        </p:nvSpPr>
        <p:spPr bwMode="auto">
          <a:xfrm>
            <a:off x="3159125" y="5029200"/>
            <a:ext cx="1352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imes" pitchFamily="18" charset="0"/>
              </a:rPr>
              <a:t>polyclads</a:t>
            </a:r>
          </a:p>
        </p:txBody>
      </p:sp>
      <p:sp>
        <p:nvSpPr>
          <p:cNvPr id="231443" name="Rectangle 97"/>
          <p:cNvSpPr>
            <a:spLocks noGrp="1" noChangeArrowheads="1"/>
          </p:cNvSpPr>
          <p:nvPr>
            <p:ph type="title"/>
          </p:nvPr>
        </p:nvSpPr>
        <p:spPr>
          <a:xfrm>
            <a:off x="2563806" y="779689"/>
            <a:ext cx="3973513" cy="1166813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fa-IR" sz="2800" dirty="0" smtClean="0">
                <a:solidFill>
                  <a:srgbClr val="990000"/>
                </a:solidFill>
              </a:rPr>
              <a:t>سيستم گوارش در چند راسته از رده </a:t>
            </a:r>
            <a:r>
              <a:rPr lang="en-US" sz="2800" b="1" dirty="0" err="1" smtClean="0">
                <a:solidFill>
                  <a:srgbClr val="990000"/>
                </a:solidFill>
              </a:rPr>
              <a:t>Turbellaria</a:t>
            </a:r>
            <a:endParaRPr lang="fr-CA" sz="2800" b="1" dirty="0" smtClean="0">
              <a:solidFill>
                <a:srgbClr val="99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007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828" y="1914525"/>
            <a:ext cx="5314950" cy="494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6924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0"/>
            <a:ext cx="8686800" cy="1612900"/>
          </a:xfrm>
        </p:spPr>
        <p:txBody>
          <a:bodyPr>
            <a:normAutofit/>
          </a:bodyPr>
          <a:lstStyle/>
          <a:p>
            <a:pPr algn="r" rtl="1" eaLnBrk="1" hangingPunct="1"/>
            <a:r>
              <a:rPr lang="fa-IR" sz="2400" dirty="0" smtClean="0"/>
              <a:t>پیچیده ترین ساختار بدنی آن ها ساختار تولید مثلی است بخصوص در نرها</a:t>
            </a:r>
          </a:p>
          <a:p>
            <a:pPr algn="r" rtl="1" eaLnBrk="1" hangingPunct="1"/>
            <a:r>
              <a:rPr lang="fa-IR" sz="2400" dirty="0" smtClean="0"/>
              <a:t>تولید مثل بصورت جنسی و غیر جنسی صورت می گیرد و قدرت ترمیم دارند</a:t>
            </a:r>
          </a:p>
        </p:txBody>
      </p:sp>
      <p:pic>
        <p:nvPicPr>
          <p:cNvPr id="110595" name="Picture 3" descr="f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828800"/>
            <a:ext cx="8224838" cy="4781550"/>
          </a:xfr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4973-AF50-40F0-AADA-C5CFD2AC8F79}" type="slidenum">
              <a:rPr lang="fa-IR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52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6834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5763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136836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45765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136838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36839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45816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45817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45831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6843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44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5832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6846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47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5833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136849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50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5834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136852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53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5835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6855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56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5836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6858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59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5837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6861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62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45818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136864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6865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5819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136867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6868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5820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136870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6871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5821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136873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6874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136875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45766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136877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36878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45778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45779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45793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6882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83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5794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6885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86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5795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136888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89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5796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136891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92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5797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6894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95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5798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6897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898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5799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136900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136901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45780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136903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6904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5781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136906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6907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5782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136909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6910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5783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136912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136913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136914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45767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136916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36917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136918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136919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136920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5771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5772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 b="1" dirty="0">
                <a:solidFill>
                  <a:srgbClr val="FF0000"/>
                </a:solidFill>
                <a:cs typeface="Titr" pitchFamily="2" charset="-78"/>
              </a:rPr>
              <a:t>رده </a:t>
            </a:r>
            <a:r>
              <a:rPr lang="en-US" sz="2800" b="1" dirty="0" err="1" smtClean="0">
                <a:solidFill>
                  <a:srgbClr val="FF0000"/>
                </a:solidFill>
                <a:cs typeface="Titr" pitchFamily="2" charset="-78"/>
              </a:rPr>
              <a:t>Monogenea</a:t>
            </a:r>
            <a:r>
              <a:rPr lang="fa-IR" sz="2800" b="1" dirty="0" smtClean="0">
                <a:solidFill>
                  <a:srgbClr val="FF0000"/>
                </a:solidFill>
                <a:cs typeface="Titr" pitchFamily="2" charset="-78"/>
              </a:rPr>
              <a:t> </a:t>
            </a:r>
            <a:r>
              <a:rPr lang="fa-IR" sz="2800" b="1" dirty="0">
                <a:solidFill>
                  <a:srgbClr val="FF0000"/>
                </a:solidFill>
                <a:cs typeface="Titr" pitchFamily="2" charset="-78"/>
              </a:rPr>
              <a:t>از  شاخه کرم های پهن </a:t>
            </a:r>
            <a:endParaRPr lang="en-US" sz="2800" b="1" dirty="0">
              <a:solidFill>
                <a:srgbClr val="FF0000"/>
              </a:solidFill>
              <a:cs typeface="Titr" pitchFamily="2" charset="-78"/>
            </a:endParaRPr>
          </a:p>
        </p:txBody>
      </p:sp>
      <p:sp>
        <p:nvSpPr>
          <p:cNvPr id="245773" name="Rectangle 9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a-IR" sz="2800" dirty="0" smtClean="0"/>
              <a:t>اعضای اين رده همگی انگل بوده و به صورت اوليه انگل آبشش و سطوح خارجی ماهي ها مي باشند. </a:t>
            </a:r>
          </a:p>
          <a:p>
            <a:pPr eaLnBrk="1" hangingPunct="1"/>
            <a:r>
              <a:rPr lang="fa-IR" sz="2800" dirty="0" smtClean="0"/>
              <a:t> تعداد کمی از آنها نيز در مثانه قورباغه و لاک پشت ديده شده است . </a:t>
            </a:r>
          </a:p>
          <a:p>
            <a:pPr eaLnBrk="1" hangingPunct="1"/>
            <a:r>
              <a:rPr lang="fa-IR" sz="2800" dirty="0" smtClean="0"/>
              <a:t> به نظر مي رسد در شرايط طبيعی ميزان آسيب رسانی مونوژن ها به ميزبان خود کم مي باشد. </a:t>
            </a:r>
          </a:p>
          <a:p>
            <a:pPr eaLnBrk="1" hangingPunct="1"/>
            <a:r>
              <a:rPr lang="fa-IR" sz="2800" dirty="0" smtClean="0"/>
              <a:t>چرخه زندگی مونوژن ها مستقيم است. </a:t>
            </a:r>
          </a:p>
          <a:p>
            <a:pPr lvl="1" eaLnBrk="1" hangingPunct="1"/>
            <a:r>
              <a:rPr lang="fa-IR" sz="2400" dirty="0" smtClean="0"/>
              <a:t>از تخم لارو مژه داری به نام انکوميراسيديوم آزاد مي شود. </a:t>
            </a:r>
          </a:p>
          <a:p>
            <a:pPr lvl="1" eaLnBrk="1" hangingPunct="1"/>
            <a:r>
              <a:rPr lang="fa-IR" sz="2400" dirty="0" smtClean="0"/>
              <a:t> اين لاور مژه دار با استفاده از قلاب های انتهای خلفی به ميزبان مي چسبد. </a:t>
            </a:r>
          </a:p>
          <a:p>
            <a:pPr lvl="1" eaLnBrk="1" hangingPunct="1"/>
            <a:r>
              <a:rPr lang="fa-IR" sz="2400" dirty="0" smtClean="0"/>
              <a:t> در بسياری از گونه ها اين قلاب ها در اندامی به نام اوپيستوهاپتور قرار دارد.  </a:t>
            </a:r>
            <a:endParaRPr lang="en-US" sz="2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52666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6322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6787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56324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46789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456326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56327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46842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46843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46857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56331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32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6858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56334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35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6859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456337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38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6860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456340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41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6861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56343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44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6862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56346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47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6863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56349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50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46844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456352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56353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6845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456355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56356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6846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456358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56359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6847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456361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56362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456363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46790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456365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56366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46804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46805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46819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56370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71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6820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56373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74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6821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456376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77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6822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456379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80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6823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56382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83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6824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56385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86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46825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56388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56389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46806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456391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56392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6807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456394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56395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6808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456397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56398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46809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456400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56401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456402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46791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456404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56405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456406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56407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56408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6795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6796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 dirty="0">
                <a:solidFill>
                  <a:srgbClr val="CCECFF"/>
                </a:solidFill>
                <a:cs typeface="Titr" pitchFamily="2" charset="-78"/>
              </a:rPr>
              <a:t>رده مونو ژن </a:t>
            </a:r>
            <a:r>
              <a:rPr lang="fa-IR" sz="2800" dirty="0" smtClean="0">
                <a:solidFill>
                  <a:srgbClr val="CCECFF"/>
                </a:solidFill>
                <a:cs typeface="Titr" pitchFamily="2" charset="-78"/>
              </a:rPr>
              <a:t>آ </a:t>
            </a:r>
            <a:r>
              <a:rPr lang="fa-IR" sz="2800" dirty="0">
                <a:solidFill>
                  <a:srgbClr val="CCECFF"/>
                </a:solidFill>
                <a:cs typeface="Titr" pitchFamily="2" charset="-78"/>
              </a:rPr>
              <a:t>از  شاخه کرم های پهن </a:t>
            </a:r>
            <a:endParaRPr lang="en-US" sz="2800" dirty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46797" name="Text Box 91"/>
          <p:cNvSpPr txBox="1">
            <a:spLocks noChangeArrowheads="1"/>
          </p:cNvSpPr>
          <p:nvPr/>
        </p:nvSpPr>
        <p:spPr bwMode="auto">
          <a:xfrm>
            <a:off x="2874963" y="6400800"/>
            <a:ext cx="28797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s-ES" sz="2800" b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Clase Monogenea</a:t>
            </a:r>
          </a:p>
        </p:txBody>
      </p:sp>
      <p:pic>
        <p:nvPicPr>
          <p:cNvPr id="246798" name="Picture 92" descr="Monogen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1196975"/>
            <a:ext cx="3103563" cy="468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799" name="Picture 93" descr="[Image, BIODIDAC, Mono001p.gif Platyhelminthes Monogenea Epidella (?) Whole mount of a typical monogenean fluke. Genus may be Epidella or Entobdella. Description en anglais seulement. Désolé !&lt;br&gt;Whole mount of a typical monogenean fluke. Genus may be Epidella or Entobdella.]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2133600"/>
            <a:ext cx="4752975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85156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1771"/>
            <a:ext cx="7467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Class </a:t>
            </a:r>
            <a:r>
              <a:rPr lang="en-US" dirty="0" err="1" smtClean="0"/>
              <a:t>Trematoda</a:t>
            </a:r>
            <a:r>
              <a:rPr lang="fa-IR" dirty="0" smtClean="0"/>
              <a:t>رده بادکش داران              </a:t>
            </a:r>
            <a:endParaRPr lang="en-US" dirty="0" smtClean="0"/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7467600" cy="4873752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</a:pPr>
            <a:r>
              <a:rPr lang="fa-IR" sz="2400" dirty="0" smtClean="0">
                <a:cs typeface="B Roya" pitchFamily="2" charset="-78"/>
              </a:rPr>
              <a:t>تمامی اعضای این گروه پارازیت هستند </a:t>
            </a:r>
          </a:p>
          <a:p>
            <a:pPr algn="r" rtl="1">
              <a:lnSpc>
                <a:spcPct val="80000"/>
              </a:lnSpc>
            </a:pPr>
            <a:r>
              <a:rPr lang="fa-IR" dirty="0" smtClean="0">
                <a:cs typeface="B Roya" pitchFamily="2" charset="-78"/>
              </a:rPr>
              <a:t>بدن دارای تگومنت سن سیتال بدون مژه </a:t>
            </a:r>
          </a:p>
          <a:p>
            <a:pPr algn="r" rtl="1">
              <a:lnSpc>
                <a:spcPct val="80000"/>
              </a:lnSpc>
            </a:pPr>
            <a:r>
              <a:rPr lang="fa-IR" dirty="0" smtClean="0">
                <a:cs typeface="B Roya" pitchFamily="2" charset="-78"/>
              </a:rPr>
              <a:t>دارای دو بادکش (دهانی و شکمی ) است و بدون قلاب </a:t>
            </a:r>
          </a:p>
          <a:p>
            <a:pPr algn="r" rtl="1">
              <a:lnSpc>
                <a:spcPct val="80000"/>
              </a:lnSpc>
            </a:pPr>
            <a:r>
              <a:rPr lang="fa-IR" dirty="0" smtClean="0">
                <a:cs typeface="B Roya" pitchFamily="2" charset="-78"/>
              </a:rPr>
              <a:t>کانال تغذیه ای اغلب با دو انشعاب اصلی </a:t>
            </a:r>
          </a:p>
          <a:p>
            <a:pPr algn="r" rtl="1">
              <a:lnSpc>
                <a:spcPct val="80000"/>
              </a:lnSpc>
            </a:pPr>
            <a:r>
              <a:rPr lang="fa-IR" dirty="0" smtClean="0">
                <a:cs typeface="B Roya" pitchFamily="2" charset="-78"/>
              </a:rPr>
              <a:t>اغلب هرمافرودیت (شیستوزوما دو پایه) و تکوین غیر مستقیم (اولین میزبان یک نرم تن و آخرین میزبان یک مهره دار است ) و پارازیت مهره داران هستند</a:t>
            </a:r>
            <a:endParaRPr lang="fa-IR" sz="2400" dirty="0" smtClean="0">
              <a:cs typeface="B Roya" pitchFamily="2" charset="-78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962400"/>
            <a:ext cx="7172664" cy="2538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539E8C-4477-4748-AD73-F62184413C6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6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6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8610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1907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68612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51909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468614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68615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51960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51961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51975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68619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20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1976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68622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23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1977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468625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26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1978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468628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29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1979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68631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32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1980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68634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35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1981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68637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38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51962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468640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68641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1963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468643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68644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1964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468646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68647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1965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468649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68650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468651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51910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468653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68654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51922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51923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51937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68658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59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1938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68661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62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1939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468664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65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1940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468667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68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1941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68670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71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1942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68673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74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1943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68676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68677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51924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468679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68680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1925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468682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68683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1926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468685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68686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1927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468688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68689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468690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51911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468692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68693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468694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68695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68696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1915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1916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رده ترماتودا</a:t>
            </a:r>
            <a:r>
              <a:rPr lang="fa-IR">
                <a:solidFill>
                  <a:srgbClr val="000000"/>
                </a:solidFill>
              </a:rPr>
              <a:t>  </a:t>
            </a: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از  شاخه کرم های پهن 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51917" name="Rectangle 93"/>
          <p:cNvSpPr>
            <a:spLocks noGrp="1" noChangeArrowheads="1"/>
          </p:cNvSpPr>
          <p:nvPr>
            <p:ph type="body" idx="1"/>
          </p:nvPr>
        </p:nvSpPr>
        <p:spPr>
          <a:xfrm>
            <a:off x="0" y="965200"/>
            <a:ext cx="8532813" cy="57769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a-IR" sz="2800" dirty="0" smtClean="0"/>
              <a:t> تمامی اعضای اين رده کرم های انگلی هستند که بالغين آنها تقريباَ همگی به عنوان اندوپارازيت در مهره داران يافت مي شوند.</a:t>
            </a:r>
          </a:p>
          <a:p>
            <a:pPr eaLnBrk="1" hangingPunct="1">
              <a:lnSpc>
                <a:spcPct val="80000"/>
              </a:lnSpc>
            </a:pPr>
            <a:r>
              <a:rPr lang="fa-IR" sz="2800" dirty="0" smtClean="0"/>
              <a:t> دارای بدنی برگی شکل بوده و از نظر ساختمانی از بسياری جهات شبيه به توربلارياهای اکتولسيتال مي باشند.</a:t>
            </a:r>
          </a:p>
          <a:p>
            <a:pPr eaLnBrk="1" hangingPunct="1">
              <a:lnSpc>
                <a:spcPct val="80000"/>
              </a:lnSpc>
            </a:pPr>
            <a:r>
              <a:rPr lang="fa-IR" sz="2800" dirty="0" smtClean="0"/>
              <a:t>ترماتودها بسياری از خصوصيات توربلارياها را حفظ نموده اند. نظير لوله گوارشی توسعه يآفته و دستگاه های مشابه توليدمثلی، دفعی، عصبی و همچنين سيستم های عضلانی و پارانشيمی . اندام های حسی در اين رده به نسبت کمتر توسعه يافته اند. </a:t>
            </a:r>
          </a:p>
          <a:p>
            <a:pPr eaLnBrk="1" hangingPunct="1">
              <a:lnSpc>
                <a:spcPct val="80000"/>
              </a:lnSpc>
            </a:pPr>
            <a:r>
              <a:rPr lang="fa-IR" sz="2800" dirty="0" smtClean="0"/>
              <a:t> اغلب آنها دارای چرخه زندگی غير مستقيم هستند.  </a:t>
            </a:r>
          </a:p>
          <a:p>
            <a:pPr eaLnBrk="1" hangingPunct="1">
              <a:lnSpc>
                <a:spcPct val="80000"/>
              </a:lnSpc>
            </a:pPr>
            <a:r>
              <a:rPr lang="fa-IR" sz="2800" dirty="0" smtClean="0"/>
              <a:t> سازگاری های ساختمانی برای زندگی انگلی در آنها ديده مي شود که به شرح زير مي باشد:</a:t>
            </a:r>
          </a:p>
          <a:p>
            <a:pPr lvl="1" eaLnBrk="1" hangingPunct="1">
              <a:lnSpc>
                <a:spcPct val="80000"/>
              </a:lnSpc>
            </a:pPr>
            <a:r>
              <a:rPr lang="fa-IR" sz="2400" dirty="0" smtClean="0"/>
              <a:t>غدد متعدد و متغيير برای نفوذ </a:t>
            </a:r>
          </a:p>
          <a:p>
            <a:pPr lvl="1" eaLnBrk="1" hangingPunct="1">
              <a:lnSpc>
                <a:spcPct val="80000"/>
              </a:lnSpc>
            </a:pPr>
            <a:r>
              <a:rPr lang="fa-IR" sz="2400" dirty="0" smtClean="0"/>
              <a:t> غددی که مواد کلسيتی ترشح مي کنند </a:t>
            </a:r>
          </a:p>
          <a:p>
            <a:pPr lvl="1" eaLnBrk="1" hangingPunct="1">
              <a:lnSpc>
                <a:spcPct val="80000"/>
              </a:lnSpc>
            </a:pPr>
            <a:r>
              <a:rPr lang="fa-IR" sz="2400" dirty="0" smtClean="0"/>
              <a:t> اندامی برای چسبيدن مانند بادکش ها و قلاب ها </a:t>
            </a:r>
          </a:p>
          <a:p>
            <a:pPr lvl="1" eaLnBrk="1" hangingPunct="1">
              <a:lnSpc>
                <a:spcPct val="80000"/>
              </a:lnSpc>
            </a:pPr>
            <a:r>
              <a:rPr lang="fa-IR" sz="2400" dirty="0" smtClean="0"/>
              <a:t> افزايش قدرت توليد مثل </a:t>
            </a:r>
          </a:p>
          <a:p>
            <a:pPr eaLnBrk="1" hangingPunct="1">
              <a:lnSpc>
                <a:spcPct val="80000"/>
              </a:lnSpc>
            </a:pPr>
            <a:endParaRPr lang="fa-IR" sz="2800" dirty="0" smtClean="0"/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60613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2818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4979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562820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54981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562822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562823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55040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55041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55055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62827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28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5056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62830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31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5057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562833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34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5058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562836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37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5059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62839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40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5060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62842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43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5061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62845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46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55042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562848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62849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5043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562851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62852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5044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562854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62855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5045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562857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62858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562859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54982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562861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562862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55002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55003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55017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62866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67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5018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62869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70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5019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562872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73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5020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562875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76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5021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62878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79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5022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62881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82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5023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62884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62885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55004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562887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62888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5005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562890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62891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5006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562893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62894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5007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562896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62897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562898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54983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562900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562901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562902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562903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562904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4987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4988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رده ترماتودا</a:t>
            </a:r>
            <a:r>
              <a:rPr lang="fa-IR">
                <a:solidFill>
                  <a:srgbClr val="000000"/>
                </a:solidFill>
              </a:rPr>
              <a:t>  </a:t>
            </a: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از  شاخه کرم های پهن 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54989" name="Text Box 91"/>
          <p:cNvSpPr txBox="1">
            <a:spLocks noChangeArrowheads="1"/>
          </p:cNvSpPr>
          <p:nvPr/>
        </p:nvSpPr>
        <p:spPr bwMode="auto">
          <a:xfrm>
            <a:off x="2971800" y="6338888"/>
            <a:ext cx="3165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b="1">
                <a:solidFill>
                  <a:srgbClr val="990000"/>
                </a:solidFill>
                <a:latin typeface="Times" pitchFamily="18" charset="0"/>
              </a:rPr>
              <a:t>Subclass Digenea</a:t>
            </a:r>
            <a:endParaRPr lang="en-US" sz="3200" b="1">
              <a:solidFill>
                <a:srgbClr val="990000"/>
              </a:solidFill>
              <a:latin typeface="Times" pitchFamily="18" charset="0"/>
            </a:endParaRPr>
          </a:p>
        </p:txBody>
      </p:sp>
      <p:pic>
        <p:nvPicPr>
          <p:cNvPr id="254990" name="Picture 9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825" y="1209675"/>
            <a:ext cx="1900238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4991" name="Picture 9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013" y="2811463"/>
            <a:ext cx="22098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4992" name="Picture 9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38" y="1123950"/>
            <a:ext cx="198120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4993" name="Picture 9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2603500"/>
            <a:ext cx="1905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4994" name="Picture 100" descr="fasciol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1263"/>
            <a:ext cx="3427413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4995" name="Picture 101" descr="LFLUK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4189413"/>
            <a:ext cx="3998912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4996" name="Text Box 102"/>
          <p:cNvSpPr txBox="1">
            <a:spLocks noChangeArrowheads="1"/>
          </p:cNvSpPr>
          <p:nvPr/>
        </p:nvSpPr>
        <p:spPr bwMode="auto">
          <a:xfrm>
            <a:off x="6018213" y="6400800"/>
            <a:ext cx="2373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Fasciola hepatica</a:t>
            </a: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54997" name="Picture 103" descr="Fasciola Hepatic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4249738"/>
            <a:ext cx="3551238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09866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1250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581252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58053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581254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581255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58106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58107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58121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81259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260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8122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81262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263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8123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581265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266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8124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581268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269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8125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81271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272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8126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81274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275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8127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81277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278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58108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581280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81281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8109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581283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81284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8110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581286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81287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8111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581289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81290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581291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58054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581293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581294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58068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58069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58083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81298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299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8084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81301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302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8085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581304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305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8086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581307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308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8087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81310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311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8088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81313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314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58089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581316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581317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58070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581319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81320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8071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581322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81323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8072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581325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81326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58073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581328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581329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581330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58055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581332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581333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581334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581335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581336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8059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8060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رده ترماتودا</a:t>
            </a:r>
            <a:r>
              <a:rPr lang="fa-IR">
                <a:solidFill>
                  <a:srgbClr val="000000"/>
                </a:solidFill>
              </a:rPr>
              <a:t>  </a:t>
            </a: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از  شاخه کرم های پهن 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58061" name="Text Box 91"/>
          <p:cNvSpPr txBox="1">
            <a:spLocks noChangeArrowheads="1"/>
          </p:cNvSpPr>
          <p:nvPr/>
        </p:nvSpPr>
        <p:spPr bwMode="auto">
          <a:xfrm>
            <a:off x="5376863" y="1722884"/>
            <a:ext cx="3165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990000"/>
                </a:solidFill>
                <a:latin typeface="Times" pitchFamily="18" charset="0"/>
              </a:rPr>
              <a:t>Subclass </a:t>
            </a:r>
            <a:r>
              <a:rPr lang="en-US" sz="2800" b="1" dirty="0" err="1">
                <a:solidFill>
                  <a:srgbClr val="990000"/>
                </a:solidFill>
                <a:latin typeface="Times" pitchFamily="18" charset="0"/>
              </a:rPr>
              <a:t>Digenea</a:t>
            </a:r>
            <a:endParaRPr lang="en-US" sz="3200" b="1" dirty="0">
              <a:solidFill>
                <a:srgbClr val="990000"/>
              </a:solidFill>
              <a:latin typeface="Times" pitchFamily="18" charset="0"/>
            </a:endParaRPr>
          </a:p>
        </p:txBody>
      </p:sp>
      <p:sp>
        <p:nvSpPr>
          <p:cNvPr id="258062" name="Text Box 93"/>
          <p:cNvSpPr txBox="1">
            <a:spLocks noChangeArrowheads="1"/>
          </p:cNvSpPr>
          <p:nvPr/>
        </p:nvSpPr>
        <p:spPr bwMode="auto">
          <a:xfrm>
            <a:off x="5376863" y="2781300"/>
            <a:ext cx="29416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400" dirty="0">
                <a:solidFill>
                  <a:srgbClr val="990000"/>
                </a:solidFill>
                <a:cs typeface="Titr" pitchFamily="2" charset="-78"/>
              </a:rPr>
              <a:t>ساختمان بدن </a:t>
            </a:r>
            <a:r>
              <a:rPr lang="fa-IR" sz="2400" dirty="0" smtClean="0">
                <a:solidFill>
                  <a:srgbClr val="990000"/>
                </a:solidFill>
                <a:cs typeface="Titr" pitchFamily="2" charset="-78"/>
              </a:rPr>
              <a:t>در</a:t>
            </a:r>
          </a:p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i="1" dirty="0" err="1" smtClean="0">
                <a:solidFill>
                  <a:srgbClr val="990000"/>
                </a:solidFill>
                <a:cs typeface="Titr" pitchFamily="2" charset="-78"/>
              </a:rPr>
              <a:t>Fascilola</a:t>
            </a:r>
            <a:r>
              <a:rPr lang="en-US" sz="2400" i="1" dirty="0" smtClean="0">
                <a:solidFill>
                  <a:srgbClr val="990000"/>
                </a:solidFill>
                <a:cs typeface="Titr" pitchFamily="2" charset="-78"/>
              </a:rPr>
              <a:t> hepatica</a:t>
            </a:r>
            <a:endParaRPr lang="en-US" sz="2400" i="1" dirty="0">
              <a:solidFill>
                <a:srgbClr val="990000"/>
              </a:solidFill>
              <a:cs typeface="Titr" pitchFamily="2" charset="-78"/>
            </a:endParaRPr>
          </a:p>
        </p:txBody>
      </p:sp>
      <p:pic>
        <p:nvPicPr>
          <p:cNvPr id="258063" name="Picture 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90" y="500062"/>
            <a:ext cx="4547003" cy="644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80191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7042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2148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87044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62150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487046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87047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62203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62204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62218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7051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052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62219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7054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055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62220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487057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058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62221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487060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061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62222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7063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064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62223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7066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067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62224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7069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070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</p:grpSp>
          <p:grpSp>
            <p:nvGrpSpPr>
              <p:cNvPr id="262205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487072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487073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62206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487075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487076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62207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487078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487079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62208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487081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487082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6487083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262151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487085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87086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62165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62166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62180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7090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091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62181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7093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094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62182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487096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097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62183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487099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100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62184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7102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103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62185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7105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106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62186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7108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487109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</p:grpSp>
          <p:grpSp>
            <p:nvGrpSpPr>
              <p:cNvPr id="262167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487111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487112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62168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487114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487115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62169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487117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487118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62170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487120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487121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6487122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262152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487124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87125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487126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487127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487128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2156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2157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>
              <a:spcBef>
                <a:spcPct val="50000"/>
              </a:spcBef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رده ترماتودا</a:t>
            </a:r>
            <a:r>
              <a:rPr lang="fa-IR"/>
              <a:t>  </a:t>
            </a: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از  شاخه کرم های پهن 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62158" name="Text Box 91"/>
          <p:cNvSpPr txBox="1">
            <a:spLocks noChangeArrowheads="1"/>
          </p:cNvSpPr>
          <p:nvPr/>
        </p:nvSpPr>
        <p:spPr bwMode="auto">
          <a:xfrm>
            <a:off x="2971800" y="6338888"/>
            <a:ext cx="3165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990000"/>
                </a:solidFill>
                <a:latin typeface="Times" pitchFamily="18" charset="0"/>
              </a:rPr>
              <a:t>Subclass Digenea</a:t>
            </a:r>
            <a:endParaRPr lang="en-US" sz="3200" b="1">
              <a:solidFill>
                <a:srgbClr val="990000"/>
              </a:solidFill>
              <a:latin typeface="Times" pitchFamily="18" charset="0"/>
            </a:endParaRPr>
          </a:p>
        </p:txBody>
      </p:sp>
      <p:sp>
        <p:nvSpPr>
          <p:cNvPr id="262159" name="Rectangle 9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a-IR" smtClean="0"/>
              <a:t> بالغ </a:t>
            </a:r>
          </a:p>
          <a:p>
            <a:pPr eaLnBrk="1" hangingPunct="1"/>
            <a:r>
              <a:rPr lang="fa-IR" smtClean="0"/>
              <a:t>تخم </a:t>
            </a:r>
          </a:p>
          <a:p>
            <a:pPr eaLnBrk="1" hangingPunct="1"/>
            <a:r>
              <a:rPr lang="fa-IR" smtClean="0"/>
              <a:t>ميراسيديوم </a:t>
            </a:r>
          </a:p>
          <a:p>
            <a:pPr eaLnBrk="1" hangingPunct="1"/>
            <a:r>
              <a:rPr lang="fa-IR" smtClean="0"/>
              <a:t> اسپوروسيست </a:t>
            </a:r>
          </a:p>
          <a:p>
            <a:pPr eaLnBrk="1" hangingPunct="1"/>
            <a:r>
              <a:rPr lang="fa-IR" smtClean="0"/>
              <a:t>ردی </a:t>
            </a:r>
          </a:p>
          <a:p>
            <a:pPr eaLnBrk="1" hangingPunct="1"/>
            <a:r>
              <a:rPr lang="fa-IR" smtClean="0"/>
              <a:t>سرکر </a:t>
            </a:r>
          </a:p>
          <a:p>
            <a:pPr eaLnBrk="1" hangingPunct="1"/>
            <a:r>
              <a:rPr lang="fa-IR" smtClean="0"/>
              <a:t>متاسرکر </a:t>
            </a:r>
            <a:endParaRPr lang="en-US" smtClean="0"/>
          </a:p>
        </p:txBody>
      </p:sp>
      <p:sp>
        <p:nvSpPr>
          <p:cNvPr id="262160" name="Text Box 94"/>
          <p:cNvSpPr txBox="1">
            <a:spLocks noChangeArrowheads="1"/>
          </p:cNvSpPr>
          <p:nvPr/>
        </p:nvSpPr>
        <p:spPr bwMode="auto">
          <a:xfrm>
            <a:off x="1306513" y="965200"/>
            <a:ext cx="67706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>
              <a:spcBef>
                <a:spcPct val="50000"/>
              </a:spcBef>
            </a:pPr>
            <a:r>
              <a:rPr lang="fa-IR" sz="3600" b="1" dirty="0">
                <a:solidFill>
                  <a:srgbClr val="990000"/>
                </a:solidFill>
                <a:cs typeface="Titr" pitchFamily="2" charset="-78"/>
              </a:rPr>
              <a:t>چرخه زندگی زير رده دی ژن ها </a:t>
            </a:r>
            <a:endParaRPr lang="en-US" sz="3600" b="1" dirty="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94265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4994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65219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84996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65221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484998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84999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65276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65277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65291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5003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04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5292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5006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07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5293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485009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10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5294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485012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13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5295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5015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16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5296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5018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19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5297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5021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22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65278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485024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5025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65279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485027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5028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65280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485030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5031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65281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485033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5034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485035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65222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485037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85038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65238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65239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65253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5042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43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5254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5045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46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5255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485048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49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5256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485051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52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5257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5054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55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5258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5057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58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5259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5060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5061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65240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485063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5064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65241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485066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5067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65242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485069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5070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65243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485072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5073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485074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65223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485076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85077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485078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85079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85080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65227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65228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 smtClean="0">
                <a:solidFill>
                  <a:srgbClr val="CCECFF"/>
                </a:solidFill>
                <a:cs typeface="Titr" pitchFamily="2" charset="-78"/>
              </a:rPr>
              <a:t>رده ترماتودا</a:t>
            </a:r>
            <a:r>
              <a:rPr lang="fa-IR" smtClean="0">
                <a:solidFill>
                  <a:srgbClr val="000000"/>
                </a:solidFill>
              </a:rPr>
              <a:t>  </a:t>
            </a:r>
            <a:r>
              <a:rPr lang="fa-IR" sz="2800" smtClean="0">
                <a:solidFill>
                  <a:srgbClr val="CCECFF"/>
                </a:solidFill>
                <a:cs typeface="Titr" pitchFamily="2" charset="-78"/>
              </a:rPr>
              <a:t>از  شاخه کرم های پهن </a:t>
            </a:r>
            <a:endParaRPr lang="en-US" sz="2800" smtClean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65229" name="Text Box 91"/>
          <p:cNvSpPr txBox="1">
            <a:spLocks noChangeArrowheads="1"/>
          </p:cNvSpPr>
          <p:nvPr/>
        </p:nvSpPr>
        <p:spPr bwMode="auto">
          <a:xfrm>
            <a:off x="2971800" y="6338888"/>
            <a:ext cx="3165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b="1" smtClean="0">
                <a:solidFill>
                  <a:srgbClr val="990000"/>
                </a:solidFill>
                <a:latin typeface="Times" pitchFamily="18" charset="0"/>
              </a:rPr>
              <a:t>Subclass Digenea</a:t>
            </a:r>
            <a:endParaRPr lang="en-US" sz="3200" b="1" smtClean="0">
              <a:solidFill>
                <a:srgbClr val="990000"/>
              </a:solidFill>
              <a:latin typeface="Times" pitchFamily="18" charset="0"/>
            </a:endParaRPr>
          </a:p>
        </p:txBody>
      </p:sp>
      <p:pic>
        <p:nvPicPr>
          <p:cNvPr id="265230" name="Picture 96" descr="Life cycle of Fasciola hepat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808038"/>
            <a:ext cx="7234237" cy="554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5231" name="Picture 97" descr="[Image, BIODIDAC, Trem054p.gif Platyhelminthes Trematoda Fasciola hepatica Whole mount of the liver fluke. Description en anglais seulement. Désolé !&lt;br&gt;Whole mount of the liver fluke.]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r="4462"/>
          <a:stretch>
            <a:fillRect/>
          </a:stretch>
        </p:blipFill>
        <p:spPr bwMode="auto">
          <a:xfrm>
            <a:off x="5810250" y="808038"/>
            <a:ext cx="1673225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5232" name="Text Box 95"/>
          <p:cNvSpPr txBox="1">
            <a:spLocks noChangeArrowheads="1"/>
          </p:cNvSpPr>
          <p:nvPr/>
        </p:nvSpPr>
        <p:spPr bwMode="auto">
          <a:xfrm>
            <a:off x="6513513" y="965200"/>
            <a:ext cx="1938337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s-ES" sz="1600" b="1" dirty="0" smtClean="0">
                <a:solidFill>
                  <a:srgbClr val="000000"/>
                </a:solidFill>
              </a:rPr>
              <a:t>Clase </a:t>
            </a:r>
            <a:r>
              <a:rPr lang="es-ES" sz="1600" b="1" dirty="0" err="1" smtClean="0">
                <a:solidFill>
                  <a:srgbClr val="000000"/>
                </a:solidFill>
              </a:rPr>
              <a:t>Trematoda</a:t>
            </a:r>
            <a:endParaRPr lang="es-ES" sz="1600" b="1" dirty="0" smtClean="0">
              <a:solidFill>
                <a:srgbClr val="000000"/>
              </a:solidFill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s-ES" sz="1400" b="1" i="1" dirty="0" err="1" smtClean="0">
                <a:solidFill>
                  <a:srgbClr val="000000"/>
                </a:solidFill>
              </a:rPr>
              <a:t>Fasciola</a:t>
            </a:r>
            <a:r>
              <a:rPr lang="es-ES" sz="1400" b="1" i="1" dirty="0" smtClean="0">
                <a:solidFill>
                  <a:srgbClr val="000000"/>
                </a:solidFill>
              </a:rPr>
              <a:t> </a:t>
            </a:r>
            <a:r>
              <a:rPr lang="es-ES" sz="1400" b="1" i="1" dirty="0" err="1" smtClean="0">
                <a:solidFill>
                  <a:srgbClr val="000000"/>
                </a:solidFill>
              </a:rPr>
              <a:t>hepatica</a:t>
            </a:r>
            <a:endParaRPr lang="es-ES" sz="1400" b="1" i="1" dirty="0" smtClean="0">
              <a:solidFill>
                <a:srgbClr val="000000"/>
              </a:solidFill>
            </a:endParaRPr>
          </a:p>
        </p:txBody>
      </p:sp>
      <p:sp>
        <p:nvSpPr>
          <p:cNvPr id="265233" name="Text Box 98"/>
          <p:cNvSpPr txBox="1">
            <a:spLocks noChangeArrowheads="1"/>
          </p:cNvSpPr>
          <p:nvPr/>
        </p:nvSpPr>
        <p:spPr bwMode="auto">
          <a:xfrm>
            <a:off x="6737350" y="4797424"/>
            <a:ext cx="184943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400" dirty="0" smtClean="0">
                <a:solidFill>
                  <a:srgbClr val="990000"/>
                </a:solidFill>
                <a:cs typeface="Titr" pitchFamily="2" charset="-78"/>
              </a:rPr>
              <a:t>چرخه زندگی</a:t>
            </a:r>
            <a:endParaRPr lang="en-US" sz="2400" dirty="0" smtClean="0">
              <a:solidFill>
                <a:srgbClr val="990000"/>
              </a:solidFill>
              <a:cs typeface="Titr" pitchFamily="2" charset="-78"/>
            </a:endParaRPr>
          </a:p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i="1" dirty="0" err="1" smtClean="0">
                <a:solidFill>
                  <a:srgbClr val="990000"/>
                </a:solidFill>
                <a:cs typeface="Titr" pitchFamily="2" charset="-78"/>
              </a:rPr>
              <a:t>Fasiola</a:t>
            </a:r>
            <a:r>
              <a:rPr lang="en-US" sz="2400" i="1" dirty="0" smtClean="0">
                <a:solidFill>
                  <a:srgbClr val="990000"/>
                </a:solidFill>
                <a:cs typeface="Titr" pitchFamily="2" charset="-78"/>
              </a:rPr>
              <a:t> hepatica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7D91D-506F-47C6-95AD-C2A5291C8E6B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71005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027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8532813" cy="3568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27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08314"/>
            <a:ext cx="3113314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2018599"/>
      </p:ext>
    </p:extLst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152400"/>
            <a:ext cx="8076113" cy="710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84795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0898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66243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80900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66245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480902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80903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66297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66298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66312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0907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08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6313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0910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11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6314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480913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14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6315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480916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17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6316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0919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20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6317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0922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23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6318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0925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26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66299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480928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0929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66300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480931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0932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66301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480934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0935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66302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480937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0938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480939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66246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480941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80942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66259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66260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66274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0946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47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6275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0949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50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6276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480952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53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6277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480955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56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6278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0958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59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6279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0961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62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66280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480964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480965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66261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480967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0968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66262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480970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0971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66263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480973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0974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66264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480976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480977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480978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66247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480980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80981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480982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80983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80984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66251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66252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رده ترماتودا</a:t>
            </a:r>
            <a:r>
              <a:rPr lang="fa-IR">
                <a:solidFill>
                  <a:srgbClr val="000000"/>
                </a:solidFill>
              </a:rPr>
              <a:t>  </a:t>
            </a: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از  شاخه کرم های پهن 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66253" name="Rectangle 9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a-IR" dirty="0" smtClean="0"/>
              <a:t> کرم های پهن جدا جنس هستند. </a:t>
            </a:r>
          </a:p>
          <a:p>
            <a:pPr eaLnBrk="1" hangingPunct="1"/>
            <a:r>
              <a:rPr lang="fa-IR" dirty="0" smtClean="0"/>
              <a:t> انشعاب لوله گوارش در ناحيه خلفی بدن، با ساير کرم ها متفاوت مي باشند. </a:t>
            </a:r>
          </a:p>
          <a:p>
            <a:pPr eaLnBrk="1" hangingPunct="1"/>
            <a:r>
              <a:rPr lang="fa-IR" dirty="0" smtClean="0"/>
              <a:t> کرم نر پهن تر و سنگين تر بوده و دارای شيار بزرگ شکمی به نام شيار تناسلی است. در اين شيار کرم ماده که باريک و طويل است قرار مي گيرد. </a:t>
            </a:r>
          </a:p>
          <a:p>
            <a:pPr eaLnBrk="1" hangingPunct="1"/>
            <a:r>
              <a:rPr lang="fa-IR" dirty="0" smtClean="0"/>
              <a:t> چرخه زندگی کرم های خونی مشابه ساير گونه های دی ژنها است.  </a:t>
            </a:r>
            <a:endParaRPr lang="en-US" dirty="0" smtClean="0"/>
          </a:p>
        </p:txBody>
      </p:sp>
      <p:sp>
        <p:nvSpPr>
          <p:cNvPr id="266254" name="Text Box 94"/>
          <p:cNvSpPr txBox="1">
            <a:spLocks noChangeArrowheads="1"/>
          </p:cNvSpPr>
          <p:nvPr/>
        </p:nvSpPr>
        <p:spPr bwMode="auto">
          <a:xfrm>
            <a:off x="728293" y="965200"/>
            <a:ext cx="76457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3200" dirty="0">
                <a:solidFill>
                  <a:srgbClr val="990000"/>
                </a:solidFill>
                <a:cs typeface="Titr" pitchFamily="2" charset="-78"/>
              </a:rPr>
              <a:t>کرم های </a:t>
            </a:r>
            <a:r>
              <a:rPr lang="fa-IR" sz="3200" dirty="0" smtClean="0">
                <a:solidFill>
                  <a:srgbClr val="990000"/>
                </a:solidFill>
                <a:cs typeface="Titr" pitchFamily="2" charset="-78"/>
              </a:rPr>
              <a:t>خونی</a:t>
            </a:r>
            <a:r>
              <a:rPr lang="en-US" sz="3200" dirty="0" smtClean="0">
                <a:solidFill>
                  <a:srgbClr val="990000"/>
                </a:solidFill>
                <a:cs typeface="Titr" pitchFamily="2" charset="-78"/>
              </a:rPr>
              <a:t>  </a:t>
            </a:r>
            <a:r>
              <a:rPr lang="fa-IR" sz="3200" dirty="0" smtClean="0">
                <a:solidFill>
                  <a:srgbClr val="990000"/>
                </a:solidFill>
                <a:cs typeface="Titr" pitchFamily="2" charset="-78"/>
              </a:rPr>
              <a:t> </a:t>
            </a:r>
            <a:r>
              <a:rPr lang="en-US" sz="3200" b="1" i="1" dirty="0" err="1" smtClean="0">
                <a:solidFill>
                  <a:srgbClr val="990000"/>
                </a:solidFill>
                <a:cs typeface="Titr" pitchFamily="2" charset="-78"/>
              </a:rPr>
              <a:t>Schistosoma</a:t>
            </a:r>
            <a:r>
              <a:rPr lang="fa-IR" sz="3200" b="1" i="1" dirty="0" smtClean="0">
                <a:solidFill>
                  <a:srgbClr val="990000"/>
                </a:solidFill>
                <a:cs typeface="Titr" pitchFamily="2" charset="-78"/>
              </a:rPr>
              <a:t> </a:t>
            </a:r>
            <a:endParaRPr lang="en-US" sz="3200" b="1" i="1" dirty="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32998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03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76238"/>
            <a:ext cx="6718539" cy="648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95402"/>
      </p:ext>
    </p:extLst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Class </a:t>
            </a:r>
            <a:r>
              <a:rPr lang="en-US" dirty="0" err="1" smtClean="0"/>
              <a:t>Cestoda</a:t>
            </a:r>
            <a:r>
              <a:rPr lang="fa-IR" dirty="0" smtClean="0"/>
              <a:t>  کرمهای نواری             </a:t>
            </a:r>
            <a:endParaRPr lang="en-US" dirty="0" smtClean="0"/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3814763" cy="4530725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000" dirty="0" smtClean="0"/>
          </a:p>
          <a:p>
            <a:pPr eaLnBrk="1" hangingPunct="1"/>
            <a:r>
              <a:rPr lang="en-US" sz="2000" dirty="0" smtClean="0"/>
              <a:t> Small anterior hooked attachment organ (scolex)</a:t>
            </a:r>
          </a:p>
          <a:p>
            <a:pPr eaLnBrk="1" hangingPunct="1"/>
            <a:r>
              <a:rPr lang="en-US" sz="2000" dirty="0" smtClean="0"/>
              <a:t>Division of the body into segments (proglottids) arising from the anterior end, behind the scolex</a:t>
            </a:r>
          </a:p>
          <a:p>
            <a:pPr eaLnBrk="1" hangingPunct="1"/>
            <a:r>
              <a:rPr lang="en-US" sz="2000" dirty="0" smtClean="0"/>
              <a:t>Absence (loss) of digestive tract</a:t>
            </a:r>
          </a:p>
          <a:p>
            <a:pPr eaLnBrk="1" hangingPunct="1"/>
            <a:r>
              <a:rPr lang="en-US" sz="2000" dirty="0" smtClean="0"/>
              <a:t>Parasite of intestinal tracks of vertebrates</a:t>
            </a:r>
          </a:p>
        </p:txBody>
      </p:sp>
      <p:pic>
        <p:nvPicPr>
          <p:cNvPr id="95236" name="Picture 4" descr="f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1412875"/>
            <a:ext cx="4787900" cy="4264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8D6857-63C6-4893-8AB1-4389EEDB00B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18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4018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0339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614020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70341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614022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614023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70392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70393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70407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14027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28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0408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14030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31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0409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614033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34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0410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614036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37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0411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14039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40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0412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14042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43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0413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14045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46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70394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614048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14049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0395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614051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14052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0396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614054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14055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0397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614057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14058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614059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70342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614061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614062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70354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70355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70369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14066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67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0370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14069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70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0371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614072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73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0372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614075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76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0373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14078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79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0374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14081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82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0375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14084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14085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70356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614087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14088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0357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614090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14091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0358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614093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14094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0359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614096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14097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614098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70343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614100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614101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614102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614103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614104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0347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0348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 dirty="0" smtClean="0">
                <a:solidFill>
                  <a:srgbClr val="CCECFF"/>
                </a:solidFill>
                <a:cs typeface="Titr" pitchFamily="2" charset="-78"/>
              </a:rPr>
              <a:t>رده کرم های نواری</a:t>
            </a:r>
            <a:r>
              <a:rPr lang="fa-IR" dirty="0" smtClean="0">
                <a:solidFill>
                  <a:srgbClr val="000000"/>
                </a:solidFill>
              </a:rPr>
              <a:t> </a:t>
            </a:r>
            <a:r>
              <a:rPr lang="fa-IR" sz="2800" dirty="0">
                <a:solidFill>
                  <a:srgbClr val="CCECFF"/>
                </a:solidFill>
                <a:cs typeface="Titr" pitchFamily="2" charset="-78"/>
              </a:rPr>
              <a:t>از  شاخه کرم های پهن </a:t>
            </a:r>
            <a:endParaRPr lang="en-US" sz="2800" dirty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70349" name="Rectangle 92"/>
          <p:cNvSpPr>
            <a:spLocks noGrp="1" noChangeArrowheads="1"/>
          </p:cNvSpPr>
          <p:nvPr>
            <p:ph type="body" idx="1"/>
          </p:nvPr>
        </p:nvSpPr>
        <p:spPr>
          <a:xfrm>
            <a:off x="0" y="930275"/>
            <a:ext cx="8532813" cy="5927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 معمولا بدنی طويل و پهن دارند.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بدن آن ها از بندهايي که دارای اندام های توليد مثلی است تشکيل شده است.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 هر بند را پروگلوتيد مي نامند.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در اين رده هيچ دستگاه گوارشی وجود ندارد.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 تمام سطح بدن آن ها به وسيله زوائدی به نام ميکروتريش پوشيده شده است.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تمام کرم های نواری يا سستودها هرمافرودیت هستند.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 دارای اندام اختصاصی به نام اسکولکس برای اتصال و چسبندگی هستند.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به استثناء موارد خاص تمام آنها دارای حداقل دو ميزبان هستند، يک ميزبان بی مهره و بالغ آن ها انگل دستگاه گوارش مهره داران است.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دارای دو زير رده سستوداريا و اوسستودا هستند.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25729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0"/>
            <a:ext cx="360045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179641"/>
      </p:ext>
    </p:extLst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6178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8531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706180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78533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706182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706183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78587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78588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78602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706187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188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8603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706190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191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8604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706193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194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8605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706196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197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8606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706199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200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8607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706202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203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8608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706205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206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78589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706208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706209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8590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706211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706212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8591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706214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706215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8592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706217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706218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706219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78534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706221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706222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78549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78550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78564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706226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227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8565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706229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230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8566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706232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233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8567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706235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236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8568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706238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239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8569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706241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242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78570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706244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706245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78551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706247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706248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8552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706250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706251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8553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706253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706254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8554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706256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706257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706258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78535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706260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706261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706262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706263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706264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8539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8540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 smtClean="0">
                <a:solidFill>
                  <a:srgbClr val="CCECFF"/>
                </a:solidFill>
                <a:cs typeface="Titr" pitchFamily="2" charset="-78"/>
              </a:rPr>
              <a:t>رده سستودها</a:t>
            </a:r>
            <a:r>
              <a:rPr lang="fa-IR" smtClean="0">
                <a:solidFill>
                  <a:srgbClr val="000000"/>
                </a:solidFill>
              </a:rPr>
              <a:t>  </a:t>
            </a:r>
            <a:r>
              <a:rPr lang="fa-IR" sz="2800" smtClean="0">
                <a:solidFill>
                  <a:srgbClr val="CCECFF"/>
                </a:solidFill>
                <a:cs typeface="Titr" pitchFamily="2" charset="-78"/>
              </a:rPr>
              <a:t>از  شاخه کرم های پهن </a:t>
            </a:r>
            <a:endParaRPr lang="en-US" sz="2800" smtClean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78541" name="Rectangle 92"/>
          <p:cNvSpPr>
            <a:spLocks noGrp="1" noChangeArrowheads="1"/>
          </p:cNvSpPr>
          <p:nvPr>
            <p:ph type="body" sz="half" idx="1"/>
          </p:nvPr>
        </p:nvSpPr>
        <p:spPr>
          <a:xfrm>
            <a:off x="4257675" y="5922963"/>
            <a:ext cx="4187825" cy="504825"/>
          </a:xfrm>
          <a:noFill/>
        </p:spPr>
        <p:txBody>
          <a:bodyPr/>
          <a:lstStyle/>
          <a:p>
            <a:pPr algn="ctr" rtl="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z="2800" smtClean="0"/>
              <a:t>Head, hooks, suckers</a:t>
            </a:r>
          </a:p>
        </p:txBody>
      </p:sp>
      <p:pic>
        <p:nvPicPr>
          <p:cNvPr id="278542" name="Picture 9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08163"/>
            <a:ext cx="3989388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543" name="Picture 98" descr="microstoma_scolex_se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88" y="1808163"/>
            <a:ext cx="403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8544" name="Text Box 99"/>
          <p:cNvSpPr txBox="1">
            <a:spLocks noChangeArrowheads="1"/>
          </p:cNvSpPr>
          <p:nvPr/>
        </p:nvSpPr>
        <p:spPr bwMode="auto">
          <a:xfrm>
            <a:off x="263525" y="6338888"/>
            <a:ext cx="81819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 smtClean="0">
                <a:solidFill>
                  <a:srgbClr val="990000"/>
                </a:solidFill>
                <a:cs typeface="Titr" pitchFamily="2" charset="-78"/>
              </a:rPr>
              <a:t>سر ، بادکش ها و قلاب ها در کرم های رده سستودها  </a:t>
            </a:r>
            <a:endParaRPr lang="en-US" sz="2800" smtClean="0">
              <a:solidFill>
                <a:srgbClr val="990000"/>
              </a:solidFill>
              <a:cs typeface="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527259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taenia.jpg (18k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32313"/>
            <a:ext cx="2743200" cy="232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3" name="Picture 3" descr="scolex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95600" cy="244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4" name="Picture 4" descr="scolex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0"/>
            <a:ext cx="3048000" cy="2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5" name="Picture 5" descr="scolex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0"/>
            <a:ext cx="3200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6" name="Picture 6" descr="scolex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3497263"/>
            <a:ext cx="3124200" cy="336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7" name="Picture 7" descr="scolex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438400"/>
            <a:ext cx="3276600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8" name="Picture 8" descr="Platy0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6600" y="2438400"/>
            <a:ext cx="278606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578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BDB84-4007-4A25-9CE5-3D16FD57D5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70269"/>
            <a:ext cx="7467600" cy="37507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-184578"/>
            <a:ext cx="5029200" cy="344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737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3890" name="AutoShape 2"/>
          <p:cNvSpPr>
            <a:spLocks noChangeArrowheads="1"/>
          </p:cNvSpPr>
          <p:nvPr/>
        </p:nvSpPr>
        <p:spPr bwMode="auto">
          <a:xfrm>
            <a:off x="61913" y="12700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93891" name="Rectangle 3"/>
          <p:cNvSpPr>
            <a:spLocks noChangeArrowheads="1"/>
          </p:cNvSpPr>
          <p:nvPr/>
        </p:nvSpPr>
        <p:spPr bwMode="auto">
          <a:xfrm>
            <a:off x="717550" y="595313"/>
            <a:ext cx="7181850" cy="334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693892" name="Rectangle 4"/>
          <p:cNvSpPr>
            <a:spLocks noChangeArrowheads="1"/>
          </p:cNvSpPr>
          <p:nvPr/>
        </p:nvSpPr>
        <p:spPr bwMode="auto">
          <a:xfrm>
            <a:off x="360363" y="38100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93893" name="Group 5"/>
          <p:cNvGrpSpPr>
            <a:grpSpLocks/>
          </p:cNvGrpSpPr>
          <p:nvPr/>
        </p:nvGrpSpPr>
        <p:grpSpPr bwMode="auto">
          <a:xfrm>
            <a:off x="396875" y="584200"/>
            <a:ext cx="7827963" cy="179388"/>
            <a:chOff x="254" y="463"/>
            <a:chExt cx="5208" cy="113"/>
          </a:xfrm>
        </p:grpSpPr>
        <p:sp>
          <p:nvSpPr>
            <p:cNvPr id="6693894" name="Freeform 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693895" name="Freeform 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93945" name="Group 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93946" name="Group 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93960" name="Group 1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93899" name="Freeform 1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00" name="Freeform 1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93961" name="Group 1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93902" name="Freeform 1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03" name="Freeform 1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93962" name="Group 1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693905" name="Freeform 1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06" name="Freeform 1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93963" name="Group 1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693908" name="Freeform 2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09" name="Freeform 2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93964" name="Group 2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93911" name="Freeform 2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12" name="Freeform 2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93965" name="Group 2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93914" name="Freeform 2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15" name="Freeform 2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93966" name="Group 2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93917" name="Freeform 2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18" name="Freeform 3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93947" name="Group 3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693920" name="Freeform 3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93921" name="Freeform 3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93948" name="Group 3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693923" name="Freeform 3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93924" name="Freeform 36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93949" name="Group 3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693926" name="Freeform 3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93927" name="Freeform 3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93950" name="Group 4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693929" name="Freeform 4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93930" name="Freeform 4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693931" name="Freeform 4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93894" name="Group 44"/>
          <p:cNvGrpSpPr>
            <a:grpSpLocks/>
          </p:cNvGrpSpPr>
          <p:nvPr/>
        </p:nvGrpSpPr>
        <p:grpSpPr bwMode="auto">
          <a:xfrm>
            <a:off x="382588" y="582613"/>
            <a:ext cx="7827962" cy="179387"/>
            <a:chOff x="254" y="463"/>
            <a:chExt cx="5208" cy="113"/>
          </a:xfrm>
        </p:grpSpPr>
        <p:sp>
          <p:nvSpPr>
            <p:cNvPr id="6693933" name="Freeform 4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693934" name="Freeform 4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93907" name="Group 4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93908" name="Group 4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93922" name="Group 4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93938" name="Freeform 5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39" name="Freeform 5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93923" name="Group 5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93941" name="Freeform 5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42" name="Freeform 5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93924" name="Group 5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6693944" name="Freeform 5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45" name="Freeform 5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93925" name="Group 5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6693947" name="Freeform 5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48" name="Freeform 6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93926" name="Group 6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93950" name="Freeform 6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51" name="Freeform 6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93927" name="Group 6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93953" name="Freeform 6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54" name="Freeform 6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93928" name="Group 6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6693956" name="Freeform 6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6693957" name="Freeform 6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93909" name="Group 7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6693959" name="Freeform 7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93960" name="Freeform 7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93910" name="Group 7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6693962" name="Freeform 7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93963" name="Freeform 75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93911" name="Group 7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6693965" name="Freeform 7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93966" name="Freeform 7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93912" name="Group 7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6693968" name="Freeform 8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693969" name="Freeform 8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6693970" name="Freeform 8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93895" name="Group 83"/>
          <p:cNvGrpSpPr>
            <a:grpSpLocks/>
          </p:cNvGrpSpPr>
          <p:nvPr/>
        </p:nvGrpSpPr>
        <p:grpSpPr bwMode="auto">
          <a:xfrm>
            <a:off x="0" y="0"/>
            <a:ext cx="854075" cy="965200"/>
            <a:chOff x="8" y="32"/>
            <a:chExt cx="568" cy="608"/>
          </a:xfrm>
        </p:grpSpPr>
        <p:sp>
          <p:nvSpPr>
            <p:cNvPr id="6693972" name="Freeform 84"/>
            <p:cNvSpPr>
              <a:spLocks/>
            </p:cNvSpPr>
            <p:nvPr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693973" name="Freeform 85"/>
            <p:cNvSpPr>
              <a:spLocks/>
            </p:cNvSpPr>
            <p:nvPr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6693974" name="Freeform 86"/>
          <p:cNvSpPr>
            <a:spLocks/>
          </p:cNvSpPr>
          <p:nvPr/>
        </p:nvSpPr>
        <p:spPr bwMode="auto">
          <a:xfrm flipH="1">
            <a:off x="7769225" y="34925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693975" name="Freeform 87"/>
          <p:cNvSpPr>
            <a:spLocks/>
          </p:cNvSpPr>
          <p:nvPr/>
        </p:nvSpPr>
        <p:spPr bwMode="auto">
          <a:xfrm flipH="1">
            <a:off x="7750175" y="0"/>
            <a:ext cx="83661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693976" name="Rectangle 88"/>
          <p:cNvSpPr>
            <a:spLocks noChangeArrowheads="1"/>
          </p:cNvSpPr>
          <p:nvPr/>
        </p:nvSpPr>
        <p:spPr bwMode="auto">
          <a:xfrm>
            <a:off x="360363" y="0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93899" name="Rectangle 89"/>
          <p:cNvSpPr>
            <a:spLocks noChangeArrowheads="1"/>
          </p:cNvSpPr>
          <p:nvPr/>
        </p:nvSpPr>
        <p:spPr bwMode="auto">
          <a:xfrm>
            <a:off x="679450" y="531813"/>
            <a:ext cx="7232650" cy="88900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5E6D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93900" name="Text Box 90"/>
          <p:cNvSpPr txBox="1">
            <a:spLocks noChangeArrowheads="1"/>
          </p:cNvSpPr>
          <p:nvPr/>
        </p:nvSpPr>
        <p:spPr bwMode="auto">
          <a:xfrm>
            <a:off x="1320800" y="88900"/>
            <a:ext cx="6373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رده سستودها</a:t>
            </a:r>
            <a:r>
              <a:rPr lang="fa-IR">
                <a:solidFill>
                  <a:srgbClr val="000000"/>
                </a:solidFill>
              </a:rPr>
              <a:t>  </a:t>
            </a: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از  شاخه کرم های پهن 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pic>
        <p:nvPicPr>
          <p:cNvPr id="293901" name="Picture 9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557338"/>
            <a:ext cx="7962900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3902" name="Text Box 93"/>
          <p:cNvSpPr txBox="1">
            <a:spLocks noChangeArrowheads="1"/>
          </p:cNvSpPr>
          <p:nvPr/>
        </p:nvSpPr>
        <p:spPr bwMode="auto">
          <a:xfrm>
            <a:off x="263525" y="6338888"/>
            <a:ext cx="81819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 dirty="0">
                <a:solidFill>
                  <a:srgbClr val="990000"/>
                </a:solidFill>
                <a:cs typeface="Titr" pitchFamily="2" charset="-78"/>
              </a:rPr>
              <a:t>ساختمان  پروگلوتيد </a:t>
            </a:r>
            <a:r>
              <a:rPr lang="fa-IR" sz="2800" dirty="0" smtClean="0">
                <a:solidFill>
                  <a:srgbClr val="990000"/>
                </a:solidFill>
                <a:cs typeface="Titr" pitchFamily="2" charset="-78"/>
              </a:rPr>
              <a:t>ها </a:t>
            </a:r>
            <a:r>
              <a:rPr lang="fa-IR" sz="2800" dirty="0">
                <a:solidFill>
                  <a:srgbClr val="990000"/>
                </a:solidFill>
                <a:cs typeface="Titr" pitchFamily="2" charset="-78"/>
              </a:rPr>
              <a:t>در کرم های رده سستودها  </a:t>
            </a:r>
            <a:endParaRPr lang="en-US" sz="2800" dirty="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35700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Text Box 2"/>
          <p:cNvSpPr txBox="1">
            <a:spLocks noChangeArrowheads="1"/>
          </p:cNvSpPr>
          <p:nvPr/>
        </p:nvSpPr>
        <p:spPr bwMode="auto">
          <a:xfrm>
            <a:off x="1023938" y="21605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s-ES">
              <a:latin typeface="Arial Black" pitchFamily="34" charset="0"/>
            </a:endParaRPr>
          </a:p>
        </p:txBody>
      </p:sp>
      <p:sp>
        <p:nvSpPr>
          <p:cNvPr id="283652" name="Text Box 7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fa-IR" sz="2800" smtClean="0"/>
              <a:t>رده سستودها  از  شاخه کرم های پهن </a:t>
            </a:r>
            <a:endParaRPr lang="en-US" sz="2800" smtClean="0"/>
          </a:p>
        </p:txBody>
      </p:sp>
      <p:sp>
        <p:nvSpPr>
          <p:cNvPr id="283653" name="Text Box 8"/>
          <p:cNvSpPr txBox="1">
            <a:spLocks noChangeArrowheads="1"/>
          </p:cNvSpPr>
          <p:nvPr/>
        </p:nvSpPr>
        <p:spPr bwMode="auto">
          <a:xfrm>
            <a:off x="382588" y="6405563"/>
            <a:ext cx="8181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>
              <a:spcBef>
                <a:spcPct val="50000"/>
              </a:spcBef>
            </a:pPr>
            <a:r>
              <a:rPr lang="fa-IR" sz="2400">
                <a:solidFill>
                  <a:srgbClr val="990000"/>
                </a:solidFill>
                <a:cs typeface="Titr" pitchFamily="2" charset="-78"/>
              </a:rPr>
              <a:t>چرخه زندگی تنيا رينکوس ساژيناتا عامل بيماری کرم کدو در انسان </a:t>
            </a:r>
            <a:endParaRPr lang="en-US" sz="240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283654" name="Text Box 4"/>
          <p:cNvSpPr txBox="1">
            <a:spLocks noChangeArrowheads="1"/>
          </p:cNvSpPr>
          <p:nvPr/>
        </p:nvSpPr>
        <p:spPr bwMode="auto">
          <a:xfrm>
            <a:off x="125413" y="5064125"/>
            <a:ext cx="25558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sz="2400" i="1"/>
              <a:t>Taeniarhynchus saginatus</a:t>
            </a:r>
          </a:p>
        </p:txBody>
      </p:sp>
      <p:pic>
        <p:nvPicPr>
          <p:cNvPr id="152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6" y="554922"/>
            <a:ext cx="5529047" cy="5883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F520E-5276-4F9B-84D6-58DEEC37752D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49198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1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2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3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4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5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7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9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0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21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2_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_Biology of Zoology 0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1239</Words>
  <Application>Microsoft Office PowerPoint</Application>
  <PresentationFormat>On-screen Show (4:3)</PresentationFormat>
  <Paragraphs>229</Paragraphs>
  <Slides>39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22</vt:i4>
      </vt:variant>
      <vt:variant>
        <vt:lpstr>Slide Titles</vt:lpstr>
      </vt:variant>
      <vt:variant>
        <vt:i4>39</vt:i4>
      </vt:variant>
    </vt:vector>
  </HeadingPairs>
  <TitlesOfParts>
    <vt:vector size="72" baseType="lpstr">
      <vt:lpstr>Arial</vt:lpstr>
      <vt:lpstr>Arial Black</vt:lpstr>
      <vt:lpstr>B Lotus</vt:lpstr>
      <vt:lpstr>B Roya</vt:lpstr>
      <vt:lpstr>Calibri</vt:lpstr>
      <vt:lpstr>Century Schoolbook</vt:lpstr>
      <vt:lpstr>Times</vt:lpstr>
      <vt:lpstr>Times New Roman</vt:lpstr>
      <vt:lpstr>Titr</vt:lpstr>
      <vt:lpstr>Wingdings</vt:lpstr>
      <vt:lpstr>Wingdings 2</vt:lpstr>
      <vt:lpstr>Biology of Zoology 02</vt:lpstr>
      <vt:lpstr>4_Biology of Zoology 02</vt:lpstr>
      <vt:lpstr>5_Biology of Zoology 02</vt:lpstr>
      <vt:lpstr>8_Biology of Zoology 02</vt:lpstr>
      <vt:lpstr>9_Biology of Zoology 02</vt:lpstr>
      <vt:lpstr>11_Biology of Zoology 02</vt:lpstr>
      <vt:lpstr>3_Oriel</vt:lpstr>
      <vt:lpstr>12_Biology of Zoology 02</vt:lpstr>
      <vt:lpstr>4_Oriel</vt:lpstr>
      <vt:lpstr>13_Biology of Zoology 02</vt:lpstr>
      <vt:lpstr>14_Biology of Zoology 02</vt:lpstr>
      <vt:lpstr>15_Biology of Zoology 02</vt:lpstr>
      <vt:lpstr>17_Biology of Zoology 02</vt:lpstr>
      <vt:lpstr>19_Biology of Zoology 02</vt:lpstr>
      <vt:lpstr>20_Biology of Zoology 02</vt:lpstr>
      <vt:lpstr>21_Biology of Zoology 02</vt:lpstr>
      <vt:lpstr>2_Layers</vt:lpstr>
      <vt:lpstr>5_Oriel</vt:lpstr>
      <vt:lpstr>1_Biology of Zoology 02</vt:lpstr>
      <vt:lpstr>2_Biology of Zoology 02</vt:lpstr>
      <vt:lpstr>Oriel</vt:lpstr>
      <vt:lpstr>Office Theme</vt:lpstr>
      <vt:lpstr>جانوران با تقارن دوطرفی و سه لایه جنینی</vt:lpstr>
      <vt:lpstr>PowerPoint Presentation</vt:lpstr>
      <vt:lpstr>جانوران با تقارن دو طرفی و سه لایه جنینی</vt:lpstr>
      <vt:lpstr>جانوران با تقارن دو طرفی و سه لایه جنینی</vt:lpstr>
      <vt:lpstr>PowerPoint Presentation</vt:lpstr>
      <vt:lpstr>PowerPoint Presentation</vt:lpstr>
      <vt:lpstr>PowerPoint Presentation</vt:lpstr>
      <vt:lpstr>ویژگیهای عمومی</vt:lpstr>
      <vt:lpstr>PowerPoint Presentation</vt:lpstr>
      <vt:lpstr>برش عرضی پلاناریا از ناحیه حلقی</vt:lpstr>
      <vt:lpstr>تگومنت سنسیتیال در گروههای انگلی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سيستم گوارش در چند راسته از رده Turbellaria</vt:lpstr>
      <vt:lpstr>PowerPoint Presentation</vt:lpstr>
      <vt:lpstr>PowerPoint Presentation</vt:lpstr>
      <vt:lpstr>PowerPoint Presentation</vt:lpstr>
      <vt:lpstr>Class Trematodaرده بادکش داران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Class Cestoda  کرمهای نواری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رده سستودها  از  شاخه کرم های پهن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loghman</dc:creator>
  <cp:lastModifiedBy>Windows User</cp:lastModifiedBy>
  <cp:revision>102</cp:revision>
  <dcterms:created xsi:type="dcterms:W3CDTF">2013-03-08T15:51:41Z</dcterms:created>
  <dcterms:modified xsi:type="dcterms:W3CDTF">2018-11-10T10:17:51Z</dcterms:modified>
</cp:coreProperties>
</file>