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8" r:id="rId7"/>
    <p:sldId id="261" r:id="rId8"/>
    <p:sldId id="267" r:id="rId9"/>
    <p:sldId id="262" r:id="rId10"/>
    <p:sldId id="263" r:id="rId11"/>
    <p:sldId id="266" r:id="rId12"/>
    <p:sldId id="264" r:id="rId13"/>
    <p:sldId id="265" r:id="rId14"/>
    <p:sldId id="269" r:id="rId15"/>
    <p:sldId id="270" r:id="rId16"/>
    <p:sldId id="271" r:id="rId17"/>
    <p:sldId id="272" r:id="rId1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>
        <p:scale>
          <a:sx n="80" d="100"/>
          <a:sy n="80" d="100"/>
        </p:scale>
        <p:origin x="-1380" y="-2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FDC2DD-D0D3-4958-AEBD-1011A69EAEBD}" type="datetimeFigureOut">
              <a:rPr lang="en-US" smtClean="0"/>
              <a:pPr/>
              <a:t>12/20/2015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3268A4-D2D2-4D37-B917-C5517A0A002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FDC2DD-D0D3-4958-AEBD-1011A69EAEBD}" type="datetimeFigureOut">
              <a:rPr lang="en-US" smtClean="0"/>
              <a:pPr/>
              <a:t>12/20/2015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3268A4-D2D2-4D37-B917-C5517A0A002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FDC2DD-D0D3-4958-AEBD-1011A69EAEBD}" type="datetimeFigureOut">
              <a:rPr lang="en-US" smtClean="0"/>
              <a:pPr/>
              <a:t>12/20/2015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3268A4-D2D2-4D37-B917-C5517A0A002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FDC2DD-D0D3-4958-AEBD-1011A69EAEBD}" type="datetimeFigureOut">
              <a:rPr lang="en-US" smtClean="0"/>
              <a:pPr/>
              <a:t>12/20/2015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3268A4-D2D2-4D37-B917-C5517A0A002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FDC2DD-D0D3-4958-AEBD-1011A69EAEBD}" type="datetimeFigureOut">
              <a:rPr lang="en-US" smtClean="0"/>
              <a:pPr/>
              <a:t>12/20/2015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3268A4-D2D2-4D37-B917-C5517A0A002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FDC2DD-D0D3-4958-AEBD-1011A69EAEBD}" type="datetimeFigureOut">
              <a:rPr lang="en-US" smtClean="0"/>
              <a:pPr/>
              <a:t>12/20/2015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3268A4-D2D2-4D37-B917-C5517A0A002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FDC2DD-D0D3-4958-AEBD-1011A69EAEBD}" type="datetimeFigureOut">
              <a:rPr lang="en-US" smtClean="0"/>
              <a:pPr/>
              <a:t>12/20/2015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3268A4-D2D2-4D37-B917-C5517A0A002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FDC2DD-D0D3-4958-AEBD-1011A69EAEBD}" type="datetimeFigureOut">
              <a:rPr lang="en-US" smtClean="0"/>
              <a:pPr/>
              <a:t>12/20/2015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3268A4-D2D2-4D37-B917-C5517A0A002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FDC2DD-D0D3-4958-AEBD-1011A69EAEBD}" type="datetimeFigureOut">
              <a:rPr lang="en-US" smtClean="0"/>
              <a:pPr/>
              <a:t>12/20/2015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3268A4-D2D2-4D37-B917-C5517A0A002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FDC2DD-D0D3-4958-AEBD-1011A69EAEBD}" type="datetimeFigureOut">
              <a:rPr lang="en-US" smtClean="0"/>
              <a:pPr/>
              <a:t>12/20/2015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3268A4-D2D2-4D37-B917-C5517A0A002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FDC2DD-D0D3-4958-AEBD-1011A69EAEBD}" type="datetimeFigureOut">
              <a:rPr lang="en-US" smtClean="0"/>
              <a:pPr/>
              <a:t>12/20/2015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3268A4-D2D2-4D37-B917-C5517A0A002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2FDC2DD-D0D3-4958-AEBD-1011A69EAEBD}" type="datetimeFigureOut">
              <a:rPr lang="en-US" smtClean="0"/>
              <a:pPr/>
              <a:t>12/20/2015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3268A4-D2D2-4D37-B917-C5517A0A0020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Animal engineering</a:t>
            </a: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81238" y="400050"/>
            <a:ext cx="4581525" cy="6057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5486400" y="1295400"/>
            <a:ext cx="990600" cy="35052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3200400" y="1295400"/>
            <a:ext cx="1066800" cy="35052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966913" y="319088"/>
            <a:ext cx="5210175" cy="6219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5334000" y="1066800"/>
            <a:ext cx="533400" cy="4572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000250" y="461963"/>
            <a:ext cx="5143500" cy="5934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5" descr="figure 8-6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00213" y="379413"/>
            <a:ext cx="5743575" cy="609758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38238" y="1747838"/>
            <a:ext cx="6867525" cy="336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028825" y="533400"/>
            <a:ext cx="5086350" cy="579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105150" y="2200275"/>
            <a:ext cx="2933700" cy="2457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figure 5-79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50900" y="381000"/>
            <a:ext cx="7453313" cy="6094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tissue specific promoter 001.jpg"/>
          <p:cNvPicPr>
            <a:picLocks noChangeAspect="1"/>
          </p:cNvPicPr>
          <p:nvPr/>
        </p:nvPicPr>
        <p:blipFill>
          <a:blip r:embed="rId2"/>
          <a:srcRect l="22502" t="14444" r="14864" b="37778"/>
          <a:stretch>
            <a:fillRect/>
          </a:stretch>
        </p:blipFill>
        <p:spPr>
          <a:xfrm>
            <a:off x="2057400" y="791742"/>
            <a:ext cx="5029200" cy="5274517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052638" y="776288"/>
            <a:ext cx="5038725" cy="5305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52413" y="428625"/>
            <a:ext cx="8639175" cy="6000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95525" y="1771650"/>
            <a:ext cx="4552950" cy="3314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85813" y="66675"/>
            <a:ext cx="7572375" cy="6724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28663" y="1014413"/>
            <a:ext cx="7686675" cy="4829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14350" y="381000"/>
            <a:ext cx="8115300" cy="609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22960" y="81487"/>
            <a:ext cx="7498080" cy="66950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35</TotalTime>
  <Words>2</Words>
  <Application>Microsoft Office PowerPoint</Application>
  <PresentationFormat>On-screen Show (4:3)</PresentationFormat>
  <Paragraphs>1</Paragraphs>
  <Slides>17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18" baseType="lpstr">
      <vt:lpstr>Office Theme</vt:lpstr>
      <vt:lpstr>Animal engineering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Animal engineering</dc:title>
  <dc:creator>Administrator</dc:creator>
  <cp:lastModifiedBy>Administrator</cp:lastModifiedBy>
  <cp:revision>9</cp:revision>
  <dcterms:created xsi:type="dcterms:W3CDTF">2014-12-09T08:25:34Z</dcterms:created>
  <dcterms:modified xsi:type="dcterms:W3CDTF">2015-12-20T08:35:55Z</dcterms:modified>
</cp:coreProperties>
</file>