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5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6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7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8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9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0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8" r:id="rId3"/>
    <p:sldMasterId id="2147483696" r:id="rId4"/>
    <p:sldMasterId id="2147483711" r:id="rId5"/>
    <p:sldMasterId id="2147483729" r:id="rId6"/>
    <p:sldMasterId id="2147483747" r:id="rId7"/>
    <p:sldMasterId id="2147483765" r:id="rId8"/>
    <p:sldMasterId id="2147483783" r:id="rId9"/>
    <p:sldMasterId id="2147483801" r:id="rId10"/>
    <p:sldMasterId id="2147483819" r:id="rId11"/>
  </p:sldMasterIdLst>
  <p:notesMasterIdLst>
    <p:notesMasterId r:id="rId46"/>
  </p:notesMasterIdLst>
  <p:sldIdLst>
    <p:sldId id="256" r:id="rId12"/>
    <p:sldId id="257" r:id="rId13"/>
    <p:sldId id="258" r:id="rId14"/>
    <p:sldId id="26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62" r:id="rId27"/>
    <p:sldId id="263" r:id="rId28"/>
    <p:sldId id="261" r:id="rId29"/>
    <p:sldId id="276" r:id="rId30"/>
    <p:sldId id="264" r:id="rId31"/>
    <p:sldId id="265" r:id="rId32"/>
    <p:sldId id="266" r:id="rId33"/>
    <p:sldId id="269" r:id="rId34"/>
    <p:sldId id="268" r:id="rId35"/>
    <p:sldId id="270" r:id="rId36"/>
    <p:sldId id="271" r:id="rId37"/>
    <p:sldId id="272" r:id="rId38"/>
    <p:sldId id="280" r:id="rId39"/>
    <p:sldId id="273" r:id="rId40"/>
    <p:sldId id="274" r:id="rId41"/>
    <p:sldId id="275" r:id="rId42"/>
    <p:sldId id="277" r:id="rId43"/>
    <p:sldId id="279" r:id="rId44"/>
    <p:sldId id="278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slide" Target="slides/slide3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22F08-6609-436F-99C4-07EF3D71587C}" type="datetimeFigureOut">
              <a:rPr lang="en-US" smtClean="0"/>
              <a:t>4/8/2018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A4624B-28D9-49FA-9038-22CAA02A9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43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19283B6-1BE6-43C5-A8FC-F645389CCE13}" type="slidenum">
              <a:rPr lang="ar-SA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17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88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A53A52D-D5F9-4C0D-A425-8AD1F3FDC82F}" type="slidenum">
              <a:rPr lang="ar-SA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19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837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2B6AE8-83A7-436A-8AB6-8576A0521F62}" type="slidenum">
              <a:rPr lang="ar-SA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21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680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D85D9B-D972-473E-AF5B-C3021017A8EB}" type="slidenum">
              <a:rPr lang="ar-SA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23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894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42500CA-A0B8-44BB-9427-C3857BEE9E7B}" type="slidenum">
              <a:rPr lang="ar-SA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25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5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8847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557AD44-9A7F-44AF-A69C-3C7699F042DA}" type="slidenum">
              <a:rPr lang="ar-SA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27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2167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8A16A2-5532-477A-8BDB-100E2FBB7F70}" type="slidenum">
              <a:rPr lang="ar-SA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31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1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207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08F3369-A144-4628-AF78-8135F0C97BB4}" type="slidenum">
              <a:rPr lang="ar-SA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33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3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8796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E8F49CF-3F7B-47B1-9906-BA38678CDE4D}" type="slidenum">
              <a:rPr lang="ar-SA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35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5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1293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2667C66-DA83-415D-8501-24F04A385208}" type="slidenum">
              <a:rPr lang="ar-SA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39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9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829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43DE815-74E1-440F-B353-826A264AAE80}" type="slidenum">
              <a:rPr lang="ar-SA" b="0">
                <a:solidFill>
                  <a:prstClr val="black"/>
                </a:solidFill>
              </a:rPr>
              <a:pPr eaLnBrk="1" hangingPunct="1"/>
              <a:t>16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5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247601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9DF4AA9-9E00-4FA0-8FAF-A8D239A370CB}" type="slidenum">
              <a:rPr lang="ar-SA" b="0">
                <a:solidFill>
                  <a:prstClr val="black"/>
                </a:solidFill>
              </a:rPr>
              <a:pPr eaLnBrk="1" hangingPunct="1"/>
              <a:t>19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8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224785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DC26C2E-BEBB-479A-8146-3D679A1DA093}" type="slidenum">
              <a:rPr lang="ar-SA" b="0">
                <a:solidFill>
                  <a:prstClr val="black"/>
                </a:solidFill>
              </a:rPr>
              <a:pPr eaLnBrk="1" hangingPunct="1"/>
              <a:t>20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6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879037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9782ADE-5E0B-4E78-9CB5-B2513E5FFF64}" type="slidenum">
              <a:rPr lang="ar-SA" b="0" smtClean="0"/>
              <a:pPr eaLnBrk="1" hangingPunct="1"/>
              <a:t>23</a:t>
            </a:fld>
            <a:endParaRPr lang="en-US" b="0" smtClean="0"/>
          </a:p>
        </p:txBody>
      </p:sp>
      <p:sp>
        <p:nvSpPr>
          <p:cNvPr id="66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264582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1AB93B1-DC32-4345-8751-E9DB9BB861F9}" type="slidenum">
              <a:rPr lang="ar-SA" b="0">
                <a:solidFill>
                  <a:prstClr val="black"/>
                </a:solidFill>
              </a:rPr>
              <a:pPr eaLnBrk="1" hangingPunct="1"/>
              <a:t>25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7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903334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286DB2F-5E43-47CF-A248-59D62033DBA4}" type="slidenum">
              <a:rPr lang="ar-SA" b="0">
                <a:solidFill>
                  <a:prstClr val="black"/>
                </a:solidFill>
              </a:rPr>
              <a:pPr eaLnBrk="1" hangingPunct="1"/>
              <a:t>26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7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605832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286DB2F-5E43-47CF-A248-59D62033DBA4}" type="slidenum">
              <a:rPr lang="ar-SA" b="0">
                <a:solidFill>
                  <a:prstClr val="black"/>
                </a:solidFill>
              </a:rPr>
              <a:pPr eaLnBrk="1" hangingPunct="1"/>
              <a:t>28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7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42150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00D9E8B-3F92-4EA4-9B4B-37C8472BA519}" type="slidenum">
              <a:rPr lang="ar-SA" b="0">
                <a:solidFill>
                  <a:prstClr val="black"/>
                </a:solidFill>
              </a:rPr>
              <a:pPr eaLnBrk="1" hangingPunct="1"/>
              <a:t>29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7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091258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8DBD638-B11B-4615-918C-0503628E4EE8}" type="slidenum">
              <a:rPr lang="ar-SA" b="0">
                <a:solidFill>
                  <a:prstClr val="black"/>
                </a:solidFill>
              </a:rPr>
              <a:pPr eaLnBrk="1" hangingPunct="1"/>
              <a:t>30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6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096311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A954B50-1360-4647-85C8-484B08229477}" type="slidenum">
              <a:rPr lang="ar-SA" b="0">
                <a:solidFill>
                  <a:prstClr val="black"/>
                </a:solidFill>
              </a:rPr>
              <a:pPr eaLnBrk="1" hangingPunct="1"/>
              <a:t>33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9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74435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04A363C-7943-4592-82CA-E8AF92B5B069}" type="slidenum">
              <a:rPr lang="ar-SA" b="0">
                <a:solidFill>
                  <a:prstClr val="black"/>
                </a:solidFill>
              </a:rPr>
              <a:pPr eaLnBrk="1" hangingPunct="1"/>
              <a:t>34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69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82546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83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231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447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054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18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336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522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155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565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303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1038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B6FE8-25FA-45E3-AEA1-890022C1EB4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951411"/>
      </p:ext>
    </p:extLst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1CDC0-7B94-4474-9226-3E06D05EA6A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026955"/>
      </p:ext>
    </p:extLst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E7038-F795-4829-89B4-52DBE1BDF16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781271"/>
      </p:ext>
    </p:extLst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9B3640-7906-476E-9582-ECB06C41728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780624"/>
      </p:ext>
    </p:extLst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B5F60-0659-4C7E-A5B2-D459EC33EB8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272285"/>
      </p:ext>
    </p:extLst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B4C2E3-3537-424C-A511-A4723A55D16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490232"/>
      </p:ext>
    </p:extLst>
  </p:cSld>
  <p:clrMapOvr>
    <a:masterClrMapping/>
  </p:clrMapOvr>
  <p:transition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BFDA8-6685-4120-A2AF-BBA8C607C32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033550"/>
      </p:ext>
    </p:extLst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4EFFF-0FCF-4A56-A08D-10B3F7D7468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020572"/>
      </p:ext>
    </p:extLst>
  </p:cSld>
  <p:clrMapOvr>
    <a:masterClrMapping/>
  </p:clrMapOvr>
  <p:transition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7752B-FB71-4C93-84FC-C7223C6D3B2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489964"/>
      </p:ext>
    </p:extLst>
  </p:cSld>
  <p:clrMapOvr>
    <a:masterClrMapping/>
  </p:clrMapOvr>
  <p:transition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E04CD-9D57-4776-BC51-420123D2BA1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858213"/>
      </p:ext>
    </p:extLst>
  </p:cSld>
  <p:clrMapOvr>
    <a:masterClrMapping/>
  </p:clrMapOvr>
  <p:transition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B5298-4FB1-4842-B800-0B918CB3744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413154"/>
      </p:ext>
    </p:extLst>
  </p:cSld>
  <p:clrMapOvr>
    <a:masterClrMapping/>
  </p:clrMapOvr>
  <p:transition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7D133-B8F2-4FE0-BCFD-2DD75F92E1F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419969"/>
      </p:ext>
    </p:extLst>
  </p:cSld>
  <p:clrMapOvr>
    <a:masterClrMapping/>
  </p:clrMapOvr>
  <p:transition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1DB016-6849-4457-87E7-EBF50CDCA8E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947532"/>
      </p:ext>
    </p:extLst>
  </p:cSld>
  <p:clrMapOvr>
    <a:masterClrMapping/>
  </p:clrMapOvr>
  <p:transition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D85D3-AD70-450F-9DCF-4E4691C74AF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974267"/>
      </p:ext>
    </p:extLst>
  </p:cSld>
  <p:clrMapOvr>
    <a:masterClrMapping/>
  </p:clrMapOvr>
  <p:transition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25DFF-B353-4B4F-8186-57471B1D0F0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920757"/>
      </p:ext>
    </p:extLst>
  </p:cSld>
  <p:clrMapOvr>
    <a:masterClrMapping/>
  </p:clrMapOvr>
  <p:transition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C8EF3-0222-4407-B661-FA548716FF9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877615"/>
      </p:ext>
    </p:extLst>
  </p:cSld>
  <p:clrMapOvr>
    <a:masterClrMapping/>
  </p:clrMapOvr>
  <p:transition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510FFE-BF5F-453B-A6BC-18702F1027F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193374"/>
      </p:ext>
    </p:extLst>
  </p:cSld>
  <p:clrMapOvr>
    <a:masterClrMapping/>
  </p:clrMapOvr>
  <p:transition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B6FE8-25FA-45E3-AEA1-890022C1EB4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69185"/>
      </p:ext>
    </p:extLst>
  </p:cSld>
  <p:clrMapOvr>
    <a:masterClrMapping/>
  </p:clrMapOvr>
  <p:transition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1CDC0-7B94-4474-9226-3E06D05EA6A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421254"/>
      </p:ext>
    </p:extLst>
  </p:cSld>
  <p:clrMapOvr>
    <a:masterClrMapping/>
  </p:clrMapOvr>
  <p:transition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E7038-F795-4829-89B4-52DBE1BDF16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685003"/>
      </p:ext>
    </p:extLst>
  </p:cSld>
  <p:clrMapOvr>
    <a:masterClrMapping/>
  </p:clrMapOvr>
  <p:transition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9B3640-7906-476E-9582-ECB06C41728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634473"/>
      </p:ext>
    </p:extLst>
  </p:cSld>
  <p:clrMapOvr>
    <a:masterClrMapping/>
  </p:clrMapOvr>
  <p:transition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B5F60-0659-4C7E-A5B2-D459EC33EB8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470605"/>
      </p:ext>
    </p:extLst>
  </p:cSld>
  <p:clrMapOvr>
    <a:masterClrMapping/>
  </p:clrMapOvr>
  <p:transition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B4C2E3-3537-424C-A511-A4723A55D16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785774"/>
      </p:ext>
    </p:extLst>
  </p:cSld>
  <p:clrMapOvr>
    <a:masterClrMapping/>
  </p:clrMapOvr>
  <p:transition>
    <p:rand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BFDA8-6685-4120-A2AF-BBA8C607C32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535503"/>
      </p:ext>
    </p:extLst>
  </p:cSld>
  <p:clrMapOvr>
    <a:masterClrMapping/>
  </p:clrMapOvr>
  <p:transition>
    <p:random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4EFFF-0FCF-4A56-A08D-10B3F7D7468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287592"/>
      </p:ext>
    </p:extLst>
  </p:cSld>
  <p:clrMapOvr>
    <a:masterClrMapping/>
  </p:clrMapOvr>
  <p:transition>
    <p:random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7752B-FB71-4C93-84FC-C7223C6D3B2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36797"/>
      </p:ext>
    </p:extLst>
  </p:cSld>
  <p:clrMapOvr>
    <a:masterClrMapping/>
  </p:clrMapOvr>
  <p:transition>
    <p:random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E04CD-9D57-4776-BC51-420123D2BA1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700890"/>
      </p:ext>
    </p:extLst>
  </p:cSld>
  <p:clrMapOvr>
    <a:masterClrMapping/>
  </p:clrMapOvr>
  <p:transition>
    <p:random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B5298-4FB1-4842-B800-0B918CB3744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305045"/>
      </p:ext>
    </p:extLst>
  </p:cSld>
  <p:clrMapOvr>
    <a:masterClrMapping/>
  </p:clrMapOvr>
  <p:transition>
    <p:random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7D133-B8F2-4FE0-BCFD-2DD75F92E1F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54932"/>
      </p:ext>
    </p:extLst>
  </p:cSld>
  <p:clrMapOvr>
    <a:masterClrMapping/>
  </p:clrMapOvr>
  <p:transition>
    <p:random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1DB016-6849-4457-87E7-EBF50CDCA8E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583391"/>
      </p:ext>
    </p:extLst>
  </p:cSld>
  <p:clrMapOvr>
    <a:masterClrMapping/>
  </p:clrMapOvr>
  <p:transition>
    <p:random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D85D3-AD70-450F-9DCF-4E4691C74AF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206577"/>
      </p:ext>
    </p:extLst>
  </p:cSld>
  <p:clrMapOvr>
    <a:masterClrMapping/>
  </p:clrMapOvr>
  <p:transition>
    <p:random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25DFF-B353-4B4F-8186-57471B1D0F0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339029"/>
      </p:ext>
    </p:extLst>
  </p:cSld>
  <p:clrMapOvr>
    <a:masterClrMapping/>
  </p:clrMapOvr>
  <p:transition>
    <p:random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C8EF3-0222-4407-B661-FA548716FF9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604620"/>
      </p:ext>
    </p:extLst>
  </p:cSld>
  <p:clrMapOvr>
    <a:masterClrMapping/>
  </p:clrMapOvr>
  <p:transition>
    <p:random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510FFE-BF5F-453B-A6BC-18702F1027F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277716"/>
      </p:ext>
    </p:extLst>
  </p:cSld>
  <p:clrMapOvr>
    <a:masterClrMapping/>
  </p:clrMapOvr>
  <p:transition>
    <p:random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AD26D5-F9B6-474B-9BF7-D0BCDCE2B70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0212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370F98-8FC7-49FA-9FC3-14713E7A65B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7752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19029B-B95B-49CA-BD9E-EBDFD125E57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0670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D928B-7417-4BF7-96C3-94205CAEE9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8590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F756D2-0646-4E88-B99F-A7F77C34F4C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09227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76ABB1-FA61-4B2D-AA7B-F22192FCB1D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49569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00472-8120-4E5C-91E6-6872B6C43E2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24097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80FA5C-B7A9-4304-BFC2-9940B84B21B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5732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158F96-3AC3-4C9B-89CE-A0B73EA7254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0693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2AF3CF-C58E-463D-BA0C-0D3AF7A5847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0222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D0367F-128C-4232-9F26-B59A49F2B4B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21004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1EF7B21-9EDC-4F78-836B-8AB75F9BCB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9065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01F06B9-1D44-462E-B3C5-4E70903CBAD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1728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CC04766-8E28-4CE3-86C6-AEFB8E849D3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21445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B6FE8-25FA-45E3-AEA1-890022C1EB4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204894"/>
      </p:ext>
    </p:extLst>
  </p:cSld>
  <p:clrMapOvr>
    <a:masterClrMapping/>
  </p:clrMapOvr>
  <p:transition>
    <p:random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1CDC0-7B94-4474-9226-3E06D05EA6A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913772"/>
      </p:ext>
    </p:extLst>
  </p:cSld>
  <p:clrMapOvr>
    <a:masterClrMapping/>
  </p:clrMapOvr>
  <p:transition>
    <p:random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E7038-F795-4829-89B4-52DBE1BDF16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082933"/>
      </p:ext>
    </p:extLst>
  </p:cSld>
  <p:clrMapOvr>
    <a:masterClrMapping/>
  </p:clrMapOvr>
  <p:transition>
    <p:random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9B3640-7906-476E-9582-ECB06C41728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556892"/>
      </p:ext>
    </p:extLst>
  </p:cSld>
  <p:clrMapOvr>
    <a:masterClrMapping/>
  </p:clrMapOvr>
  <p:transition>
    <p:random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B5F60-0659-4C7E-A5B2-D459EC33EB8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666413"/>
      </p:ext>
    </p:extLst>
  </p:cSld>
  <p:clrMapOvr>
    <a:masterClrMapping/>
  </p:clrMapOvr>
  <p:transition>
    <p:random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B4C2E3-3537-424C-A511-A4723A55D16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568926"/>
      </p:ext>
    </p:extLst>
  </p:cSld>
  <p:clrMapOvr>
    <a:masterClrMapping/>
  </p:clrMapOvr>
  <p:transition>
    <p:random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BFDA8-6685-4120-A2AF-BBA8C607C32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609074"/>
      </p:ext>
    </p:extLst>
  </p:cSld>
  <p:clrMapOvr>
    <a:masterClrMapping/>
  </p:clrMapOvr>
  <p:transition>
    <p:random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4EFFF-0FCF-4A56-A08D-10B3F7D7468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186686"/>
      </p:ext>
    </p:extLst>
  </p:cSld>
  <p:clrMapOvr>
    <a:masterClrMapping/>
  </p:clrMapOvr>
  <p:transition>
    <p:random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7752B-FB71-4C93-84FC-C7223C6D3B2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850838"/>
      </p:ext>
    </p:extLst>
  </p:cSld>
  <p:clrMapOvr>
    <a:masterClrMapping/>
  </p:clrMapOvr>
  <p:transition>
    <p:random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E04CD-9D57-4776-BC51-420123D2BA1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709704"/>
      </p:ext>
    </p:extLst>
  </p:cSld>
  <p:clrMapOvr>
    <a:masterClrMapping/>
  </p:clrMapOvr>
  <p:transition>
    <p:random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B5298-4FB1-4842-B800-0B918CB3744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95764"/>
      </p:ext>
    </p:extLst>
  </p:cSld>
  <p:clrMapOvr>
    <a:masterClrMapping/>
  </p:clrMapOvr>
  <p:transition>
    <p:random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7D133-B8F2-4FE0-BCFD-2DD75F92E1F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937667"/>
      </p:ext>
    </p:extLst>
  </p:cSld>
  <p:clrMapOvr>
    <a:masterClrMapping/>
  </p:clrMapOvr>
  <p:transition>
    <p:random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1DB016-6849-4457-87E7-EBF50CDCA8E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479984"/>
      </p:ext>
    </p:extLst>
  </p:cSld>
  <p:clrMapOvr>
    <a:masterClrMapping/>
  </p:clrMapOvr>
  <p:transition>
    <p:random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D85D3-AD70-450F-9DCF-4E4691C74AF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175480"/>
      </p:ext>
    </p:extLst>
  </p:cSld>
  <p:clrMapOvr>
    <a:masterClrMapping/>
  </p:clrMapOvr>
  <p:transition>
    <p:random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25DFF-B353-4B4F-8186-57471B1D0F0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56286"/>
      </p:ext>
    </p:extLst>
  </p:cSld>
  <p:clrMapOvr>
    <a:masterClrMapping/>
  </p:clrMapOvr>
  <p:transition>
    <p:random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C8EF3-0222-4407-B661-FA548716FF9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124686"/>
      </p:ext>
    </p:extLst>
  </p:cSld>
  <p:clrMapOvr>
    <a:masterClrMapping/>
  </p:clrMapOvr>
  <p:transition>
    <p:random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510FFE-BF5F-453B-A6BC-18702F1027F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585576"/>
      </p:ext>
    </p:extLst>
  </p:cSld>
  <p:clrMapOvr>
    <a:masterClrMapping/>
  </p:clrMapOvr>
  <p:transition>
    <p:random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3276600"/>
            <a:ext cx="9144000" cy="76200"/>
            <a:chOff x="0" y="0"/>
            <a:chExt cx="5760" cy="2120"/>
          </a:xfrm>
        </p:grpSpPr>
        <p:pic>
          <p:nvPicPr>
            <p:cNvPr id="5" name="Picture 3" descr="D:\FRONTPAGE THEMES\ARTSY\ARTBANNA.PNG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25"/>
            <a:stretch>
              <a:fillRect/>
            </a:stretch>
          </p:blipFill>
          <p:spPr bwMode="invGray">
            <a:xfrm>
              <a:off x="0" y="0"/>
              <a:ext cx="5760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4" descr="P:\!Themes\Artsy\Arthsepa.gif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8" y="2059"/>
              <a:ext cx="2832" cy="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806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990600" y="1905000"/>
            <a:ext cx="7772400" cy="114300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686050" y="3492500"/>
            <a:ext cx="6102350" cy="1752600"/>
          </a:xfrm>
          <a:noFill/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xfrm>
            <a:off x="3359150" y="634365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6019800" y="634365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25413" y="6361113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B4DD35-1133-4E1C-BDE9-F5400C411E9A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079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34EF0-5DDD-418A-B3FC-9552E9100920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24612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AC1E0-6B93-4D57-807E-69C2D11FF844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99508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066800"/>
            <a:ext cx="44958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4958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72D580-06B2-4B1D-9E3E-C4D15488E57A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78947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7DD40-9AF2-4146-A3D9-7AB2774E4C9D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72496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2914F-C91F-4297-9C65-80EC48F291DC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05962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1DDED-AF68-45C5-B724-D6747C6BFADA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88024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EFC4C-334B-4BD4-A402-845FFEB8ADC8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27213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40880-9E58-4E07-95CB-9B0D06D9AE32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31389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E8C83-04F4-4A03-9706-CD2831B6AD7D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80518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28600"/>
            <a:ext cx="22860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228600"/>
            <a:ext cx="67056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7CE83D-816E-4EFB-9788-1E0F34152869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90148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37588" cy="641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066800"/>
            <a:ext cx="44958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066800"/>
            <a:ext cx="44958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581400"/>
            <a:ext cx="44958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06BB14-A9DD-40E6-BDEF-594220B852A8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51884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37588" cy="641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44958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0" y="3581400"/>
            <a:ext cx="44958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066800"/>
            <a:ext cx="44958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9B903-EC6B-41B0-9C79-23A39D5792F7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92177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37588" cy="641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066800"/>
            <a:ext cx="44958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066800"/>
            <a:ext cx="44958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C6440D-5FF1-4826-A9C9-F6DF94FCAD1F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54947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37588" cy="641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066800"/>
            <a:ext cx="44958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066800"/>
            <a:ext cx="44958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63515A-93BC-441D-9A04-5AF9E26CCD75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3375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37588" cy="641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066800"/>
            <a:ext cx="91440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3581400"/>
            <a:ext cx="91440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A693F-710F-4DD9-9F4F-170083ED1C33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64156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04800" y="228600"/>
            <a:ext cx="8637588" cy="641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44958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066800"/>
            <a:ext cx="44958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0" y="3581400"/>
            <a:ext cx="44958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581400"/>
            <a:ext cx="44958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E45CA-4D9F-4026-A362-E022F44E06C9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00717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B6FE8-25FA-45E3-AEA1-890022C1EB4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779670"/>
      </p:ext>
    </p:extLst>
  </p:cSld>
  <p:clrMapOvr>
    <a:masterClrMapping/>
  </p:clrMapOvr>
  <p:transition>
    <p:random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1CDC0-7B94-4474-9226-3E06D05EA6A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405196"/>
      </p:ext>
    </p:extLst>
  </p:cSld>
  <p:clrMapOvr>
    <a:masterClrMapping/>
  </p:clrMapOvr>
  <p:transition>
    <p:random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E7038-F795-4829-89B4-52DBE1BDF16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056649"/>
      </p:ext>
    </p:extLst>
  </p:cSld>
  <p:clrMapOvr>
    <a:masterClrMapping/>
  </p:clrMapOvr>
  <p:transition>
    <p:random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9B3640-7906-476E-9582-ECB06C41728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45236"/>
      </p:ext>
    </p:extLst>
  </p:cSld>
  <p:clrMapOvr>
    <a:masterClrMapping/>
  </p:clrMapOvr>
  <p:transition>
    <p:random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B5F60-0659-4C7E-A5B2-D459EC33EB8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677298"/>
      </p:ext>
    </p:extLst>
  </p:cSld>
  <p:clrMapOvr>
    <a:masterClrMapping/>
  </p:clrMapOvr>
  <p:transition>
    <p:random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B4C2E3-3537-424C-A511-A4723A55D16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101108"/>
      </p:ext>
    </p:extLst>
  </p:cSld>
  <p:clrMapOvr>
    <a:masterClrMapping/>
  </p:clrMapOvr>
  <p:transition>
    <p:random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BFDA8-6685-4120-A2AF-BBA8C607C32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49918"/>
      </p:ext>
    </p:extLst>
  </p:cSld>
  <p:clrMapOvr>
    <a:masterClrMapping/>
  </p:clrMapOvr>
  <p:transition>
    <p:random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4EFFF-0FCF-4A56-A08D-10B3F7D7468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086456"/>
      </p:ext>
    </p:extLst>
  </p:cSld>
  <p:clrMapOvr>
    <a:masterClrMapping/>
  </p:clrMapOvr>
  <p:transition>
    <p:random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7752B-FB71-4C93-84FC-C7223C6D3B2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86640"/>
      </p:ext>
    </p:extLst>
  </p:cSld>
  <p:clrMapOvr>
    <a:masterClrMapping/>
  </p:clrMapOvr>
  <p:transition>
    <p:random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E04CD-9D57-4776-BC51-420123D2BA1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739347"/>
      </p:ext>
    </p:extLst>
  </p:cSld>
  <p:clrMapOvr>
    <a:masterClrMapping/>
  </p:clrMapOvr>
  <p:transition>
    <p:random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B5298-4FB1-4842-B800-0B918CB3744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039950"/>
      </p:ext>
    </p:extLst>
  </p:cSld>
  <p:clrMapOvr>
    <a:masterClrMapping/>
  </p:clrMapOvr>
  <p:transition>
    <p:random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7D133-B8F2-4FE0-BCFD-2DD75F92E1F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80847"/>
      </p:ext>
    </p:extLst>
  </p:cSld>
  <p:clrMapOvr>
    <a:masterClrMapping/>
  </p:clrMapOvr>
  <p:transition>
    <p:random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1DB016-6849-4457-87E7-EBF50CDCA8E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551454"/>
      </p:ext>
    </p:extLst>
  </p:cSld>
  <p:clrMapOvr>
    <a:masterClrMapping/>
  </p:clrMapOvr>
  <p:transition>
    <p:random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D85D3-AD70-450F-9DCF-4E4691C74AF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343784"/>
      </p:ext>
    </p:extLst>
  </p:cSld>
  <p:clrMapOvr>
    <a:masterClrMapping/>
  </p:clrMapOvr>
  <p:transition>
    <p:random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25DFF-B353-4B4F-8186-57471B1D0F0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68879"/>
      </p:ext>
    </p:extLst>
  </p:cSld>
  <p:clrMapOvr>
    <a:masterClrMapping/>
  </p:clrMapOvr>
  <p:transition>
    <p:random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C8EF3-0222-4407-B661-FA548716FF9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257481"/>
      </p:ext>
    </p:extLst>
  </p:cSld>
  <p:clrMapOvr>
    <a:masterClrMapping/>
  </p:clrMapOvr>
  <p:transition>
    <p:random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510FFE-BF5F-453B-A6BC-18702F1027F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51363"/>
      </p:ext>
    </p:extLst>
  </p:cSld>
  <p:clrMapOvr>
    <a:masterClrMapping/>
  </p:clrMapOvr>
  <p:transition>
    <p:random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B6FE8-25FA-45E3-AEA1-890022C1EB4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865506"/>
      </p:ext>
    </p:extLst>
  </p:cSld>
  <p:clrMapOvr>
    <a:masterClrMapping/>
  </p:clrMapOvr>
  <p:transition>
    <p:random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1CDC0-7B94-4474-9226-3E06D05EA6A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028851"/>
      </p:ext>
    </p:extLst>
  </p:cSld>
  <p:clrMapOvr>
    <a:masterClrMapping/>
  </p:clrMapOvr>
  <p:transition>
    <p:random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E7038-F795-4829-89B4-52DBE1BDF16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913680"/>
      </p:ext>
    </p:extLst>
  </p:cSld>
  <p:clrMapOvr>
    <a:masterClrMapping/>
  </p:clrMapOvr>
  <p:transition>
    <p:random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9B3640-7906-476E-9582-ECB06C41728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449217"/>
      </p:ext>
    </p:extLst>
  </p:cSld>
  <p:clrMapOvr>
    <a:masterClrMapping/>
  </p:clrMapOvr>
  <p:transition>
    <p:random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B5F60-0659-4C7E-A5B2-D459EC33EB8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406456"/>
      </p:ext>
    </p:extLst>
  </p:cSld>
  <p:clrMapOvr>
    <a:masterClrMapping/>
  </p:clrMapOvr>
  <p:transition>
    <p:random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B4C2E3-3537-424C-A511-A4723A55D16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604966"/>
      </p:ext>
    </p:extLst>
  </p:cSld>
  <p:clrMapOvr>
    <a:masterClrMapping/>
  </p:clrMapOvr>
  <p:transition>
    <p:random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BFDA8-6685-4120-A2AF-BBA8C607C32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871190"/>
      </p:ext>
    </p:extLst>
  </p:cSld>
  <p:clrMapOvr>
    <a:masterClrMapping/>
  </p:clrMapOvr>
  <p:transition>
    <p:random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4EFFF-0FCF-4A56-A08D-10B3F7D7468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714947"/>
      </p:ext>
    </p:extLst>
  </p:cSld>
  <p:clrMapOvr>
    <a:masterClrMapping/>
  </p:clrMapOvr>
  <p:transition>
    <p:random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7752B-FB71-4C93-84FC-C7223C6D3B2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601446"/>
      </p:ext>
    </p:extLst>
  </p:cSld>
  <p:clrMapOvr>
    <a:masterClrMapping/>
  </p:clrMapOvr>
  <p:transition>
    <p:random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E04CD-9D57-4776-BC51-420123D2BA1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18776"/>
      </p:ext>
    </p:extLst>
  </p:cSld>
  <p:clrMapOvr>
    <a:masterClrMapping/>
  </p:clrMapOvr>
  <p:transition>
    <p:random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B5298-4FB1-4842-B800-0B918CB3744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761127"/>
      </p:ext>
    </p:extLst>
  </p:cSld>
  <p:clrMapOvr>
    <a:masterClrMapping/>
  </p:clrMapOvr>
  <p:transition>
    <p:random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7D133-B8F2-4FE0-BCFD-2DD75F92E1F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525057"/>
      </p:ext>
    </p:extLst>
  </p:cSld>
  <p:clrMapOvr>
    <a:masterClrMapping/>
  </p:clrMapOvr>
  <p:transition>
    <p:random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1DB016-6849-4457-87E7-EBF50CDCA8E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80169"/>
      </p:ext>
    </p:extLst>
  </p:cSld>
  <p:clrMapOvr>
    <a:masterClrMapping/>
  </p:clrMapOvr>
  <p:transition>
    <p:random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D85D3-AD70-450F-9DCF-4E4691C74AF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781359"/>
      </p:ext>
    </p:extLst>
  </p:cSld>
  <p:clrMapOvr>
    <a:masterClrMapping/>
  </p:clrMapOvr>
  <p:transition>
    <p:random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25DFF-B353-4B4F-8186-57471B1D0F0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410280"/>
      </p:ext>
    </p:extLst>
  </p:cSld>
  <p:clrMapOvr>
    <a:masterClrMapping/>
  </p:clrMapOvr>
  <p:transition>
    <p:random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C8EF3-0222-4407-B661-FA548716FF9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100803"/>
      </p:ext>
    </p:extLst>
  </p:cSld>
  <p:clrMapOvr>
    <a:masterClrMapping/>
  </p:clrMapOvr>
  <p:transition>
    <p:random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510FFE-BF5F-453B-A6BC-18702F1027F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514423"/>
      </p:ext>
    </p:extLst>
  </p:cSld>
  <p:clrMapOvr>
    <a:masterClrMapping/>
  </p:clrMapOvr>
  <p:transition>
    <p:random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B6FE8-25FA-45E3-AEA1-890022C1EB4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568118"/>
      </p:ext>
    </p:extLst>
  </p:cSld>
  <p:clrMapOvr>
    <a:masterClrMapping/>
  </p:clrMapOvr>
  <p:transition>
    <p:random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1CDC0-7B94-4474-9226-3E06D05EA6A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082673"/>
      </p:ext>
    </p:extLst>
  </p:cSld>
  <p:clrMapOvr>
    <a:masterClrMapping/>
  </p:clrMapOvr>
  <p:transition>
    <p:random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E7038-F795-4829-89B4-52DBE1BDF16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80065"/>
      </p:ext>
    </p:extLst>
  </p:cSld>
  <p:clrMapOvr>
    <a:masterClrMapping/>
  </p:clrMapOvr>
  <p:transition>
    <p:random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9B3640-7906-476E-9582-ECB06C41728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419372"/>
      </p:ext>
    </p:extLst>
  </p:cSld>
  <p:clrMapOvr>
    <a:masterClrMapping/>
  </p:clrMapOvr>
  <p:transition>
    <p:random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B5F60-0659-4C7E-A5B2-D459EC33EB8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860989"/>
      </p:ext>
    </p:extLst>
  </p:cSld>
  <p:clrMapOvr>
    <a:masterClrMapping/>
  </p:clrMapOvr>
  <p:transition>
    <p:random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B4C2E3-3537-424C-A511-A4723A55D16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434681"/>
      </p:ext>
    </p:extLst>
  </p:cSld>
  <p:clrMapOvr>
    <a:masterClrMapping/>
  </p:clrMapOvr>
  <p:transition>
    <p:random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BFDA8-6685-4120-A2AF-BBA8C607C32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835671"/>
      </p:ext>
    </p:extLst>
  </p:cSld>
  <p:clrMapOvr>
    <a:masterClrMapping/>
  </p:clrMapOvr>
  <p:transition>
    <p:random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4EFFF-0FCF-4A56-A08D-10B3F7D7468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21181"/>
      </p:ext>
    </p:extLst>
  </p:cSld>
  <p:clrMapOvr>
    <a:masterClrMapping/>
  </p:clrMapOvr>
  <p:transition>
    <p:random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7752B-FB71-4C93-84FC-C7223C6D3B2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911335"/>
      </p:ext>
    </p:extLst>
  </p:cSld>
  <p:clrMapOvr>
    <a:masterClrMapping/>
  </p:clrMapOvr>
  <p:transition>
    <p:random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E04CD-9D57-4776-BC51-420123D2BA1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481445"/>
      </p:ext>
    </p:extLst>
  </p:cSld>
  <p:clrMapOvr>
    <a:masterClrMapping/>
  </p:clrMapOvr>
  <p:transition>
    <p:random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B5298-4FB1-4842-B800-0B918CB3744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766409"/>
      </p:ext>
    </p:extLst>
  </p:cSld>
  <p:clrMapOvr>
    <a:masterClrMapping/>
  </p:clrMapOvr>
  <p:transition>
    <p:random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7D133-B8F2-4FE0-BCFD-2DD75F92E1F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88775"/>
      </p:ext>
    </p:extLst>
  </p:cSld>
  <p:clrMapOvr>
    <a:masterClrMapping/>
  </p:clrMapOvr>
  <p:transition>
    <p:random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1DB016-6849-4457-87E7-EBF50CDCA8E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065144"/>
      </p:ext>
    </p:extLst>
  </p:cSld>
  <p:clrMapOvr>
    <a:masterClrMapping/>
  </p:clrMapOvr>
  <p:transition>
    <p:random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D85D3-AD70-450F-9DCF-4E4691C74AF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386920"/>
      </p:ext>
    </p:extLst>
  </p:cSld>
  <p:clrMapOvr>
    <a:masterClrMapping/>
  </p:clrMapOvr>
  <p:transition>
    <p:random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25DFF-B353-4B4F-8186-57471B1D0F0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471152"/>
      </p:ext>
    </p:extLst>
  </p:cSld>
  <p:clrMapOvr>
    <a:masterClrMapping/>
  </p:clrMapOvr>
  <p:transition>
    <p:random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C8EF3-0222-4407-B661-FA548716FF9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97725"/>
      </p:ext>
    </p:extLst>
  </p:cSld>
  <p:clrMapOvr>
    <a:masterClrMapping/>
  </p:clrMapOvr>
  <p:transition>
    <p:random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510FFE-BF5F-453B-A6BC-18702F1027F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670737"/>
      </p:ext>
    </p:extLst>
  </p:cSld>
  <p:clrMapOvr>
    <a:masterClrMapping/>
  </p:clrMapOvr>
  <p:transition>
    <p:random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B6FE8-25FA-45E3-AEA1-890022C1EB4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600398"/>
      </p:ext>
    </p:extLst>
  </p:cSld>
  <p:clrMapOvr>
    <a:masterClrMapping/>
  </p:clrMapOvr>
  <p:transition>
    <p:random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1CDC0-7B94-4474-9226-3E06D05EA6A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716831"/>
      </p:ext>
    </p:extLst>
  </p:cSld>
  <p:clrMapOvr>
    <a:masterClrMapping/>
  </p:clrMapOvr>
  <p:transition>
    <p:random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E7038-F795-4829-89B4-52DBE1BDF16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61256"/>
      </p:ext>
    </p:extLst>
  </p:cSld>
  <p:clrMapOvr>
    <a:masterClrMapping/>
  </p:clrMapOvr>
  <p:transition>
    <p:random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9B3640-7906-476E-9582-ECB06C41728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761813"/>
      </p:ext>
    </p:extLst>
  </p:cSld>
  <p:clrMapOvr>
    <a:masterClrMapping/>
  </p:clrMapOvr>
  <p:transition>
    <p:random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B5F60-0659-4C7E-A5B2-D459EC33EB8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554396"/>
      </p:ext>
    </p:extLst>
  </p:cSld>
  <p:clrMapOvr>
    <a:masterClrMapping/>
  </p:clrMapOvr>
  <p:transition>
    <p:random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B4C2E3-3537-424C-A511-A4723A55D16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836776"/>
      </p:ext>
    </p:extLst>
  </p:cSld>
  <p:clrMapOvr>
    <a:masterClrMapping/>
  </p:clrMapOvr>
  <p:transition>
    <p:random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BFDA8-6685-4120-A2AF-BBA8C607C32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787082"/>
      </p:ext>
    </p:extLst>
  </p:cSld>
  <p:clrMapOvr>
    <a:masterClrMapping/>
  </p:clrMapOvr>
  <p:transition>
    <p:random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4EFFF-0FCF-4A56-A08D-10B3F7D7468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645089"/>
      </p:ext>
    </p:extLst>
  </p:cSld>
  <p:clrMapOvr>
    <a:masterClrMapping/>
  </p:clrMapOvr>
  <p:transition>
    <p:random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7752B-FB71-4C93-84FC-C7223C6D3B2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160501"/>
      </p:ext>
    </p:extLst>
  </p:cSld>
  <p:clrMapOvr>
    <a:masterClrMapping/>
  </p:clrMapOvr>
  <p:transition>
    <p:random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E04CD-9D57-4776-BC51-420123D2BA1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907405"/>
      </p:ext>
    </p:extLst>
  </p:cSld>
  <p:clrMapOvr>
    <a:masterClrMapping/>
  </p:clrMapOvr>
  <p:transition>
    <p:random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B5298-4FB1-4842-B800-0B918CB3744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607350"/>
      </p:ext>
    </p:extLst>
  </p:cSld>
  <p:clrMapOvr>
    <a:masterClrMapping/>
  </p:clrMapOvr>
  <p:transition>
    <p:random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7D133-B8F2-4FE0-BCFD-2DD75F92E1F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605833"/>
      </p:ext>
    </p:extLst>
  </p:cSld>
  <p:clrMapOvr>
    <a:masterClrMapping/>
  </p:clrMapOvr>
  <p:transition>
    <p:random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1DB016-6849-4457-87E7-EBF50CDCA8E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598731"/>
      </p:ext>
    </p:extLst>
  </p:cSld>
  <p:clrMapOvr>
    <a:masterClrMapping/>
  </p:clrMapOvr>
  <p:transition>
    <p:random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D85D3-AD70-450F-9DCF-4E4691C74AF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356542"/>
      </p:ext>
    </p:extLst>
  </p:cSld>
  <p:clrMapOvr>
    <a:masterClrMapping/>
  </p:clrMapOvr>
  <p:transition>
    <p:random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25DFF-B353-4B4F-8186-57471B1D0F0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133844"/>
      </p:ext>
    </p:extLst>
  </p:cSld>
  <p:clrMapOvr>
    <a:masterClrMapping/>
  </p:clrMapOvr>
  <p:transition>
    <p:random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C8EF3-0222-4407-B661-FA548716FF9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920878"/>
      </p:ext>
    </p:extLst>
  </p:cSld>
  <p:clrMapOvr>
    <a:masterClrMapping/>
  </p:clrMapOvr>
  <p:transition>
    <p:random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510FFE-BF5F-453B-A6BC-18702F1027F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910875"/>
      </p:ext>
    </p:extLst>
  </p:cSld>
  <p:clrMapOvr>
    <a:masterClrMapping/>
  </p:clrMapOvr>
  <p:transition>
    <p:random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39970-E9CA-4344-A91D-C6AB32260C9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91706"/>
      </p:ext>
    </p:extLst>
  </p:cSld>
  <p:clrMapOvr>
    <a:masterClrMapping/>
  </p:clrMapOvr>
  <p:transition>
    <p:random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8399C-48F5-43BC-BB1E-36BBD020FE8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343853"/>
      </p:ext>
    </p:extLst>
  </p:cSld>
  <p:clrMapOvr>
    <a:masterClrMapping/>
  </p:clrMapOvr>
  <p:transition>
    <p:random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3AF9E-AB31-4EB1-9914-35F959B071F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222284"/>
      </p:ext>
    </p:extLst>
  </p:cSld>
  <p:clrMapOvr>
    <a:masterClrMapping/>
  </p:clrMapOvr>
  <p:transition>
    <p:random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52A11-AF8B-418A-ADA4-EE808405609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18366"/>
      </p:ext>
    </p:extLst>
  </p:cSld>
  <p:clrMapOvr>
    <a:masterClrMapping/>
  </p:clrMapOvr>
  <p:transition>
    <p:random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DB9E5-AF83-4B69-9477-EA711781B3A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926619"/>
      </p:ext>
    </p:extLst>
  </p:cSld>
  <p:clrMapOvr>
    <a:masterClrMapping/>
  </p:clrMapOvr>
  <p:transition>
    <p:random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AF515-316D-489C-A24D-3511DD3886F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204762"/>
      </p:ext>
    </p:extLst>
  </p:cSld>
  <p:clrMapOvr>
    <a:masterClrMapping/>
  </p:clrMapOvr>
  <p:transition>
    <p:random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8D787-2D52-4648-BE2B-1066F964392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194745"/>
      </p:ext>
    </p:extLst>
  </p:cSld>
  <p:clrMapOvr>
    <a:masterClrMapping/>
  </p:clrMapOvr>
  <p:transition>
    <p:random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7E150-A714-4FB4-802D-60AFB4F9CDA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216831"/>
      </p:ext>
    </p:extLst>
  </p:cSld>
  <p:clrMapOvr>
    <a:masterClrMapping/>
  </p:clrMapOvr>
  <p:transition>
    <p:random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61F9CE-9606-436C-B019-A2383002F65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951309"/>
      </p:ext>
    </p:extLst>
  </p:cSld>
  <p:clrMapOvr>
    <a:masterClrMapping/>
  </p:clrMapOvr>
  <p:transition>
    <p:random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BC983-1E0F-49A5-86C1-4BFE59DBAB2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871833"/>
      </p:ext>
    </p:extLst>
  </p:cSld>
  <p:clrMapOvr>
    <a:masterClrMapping/>
  </p:clrMapOvr>
  <p:transition>
    <p:random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62756F-0D6A-4374-B8FC-585E099FB44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891810"/>
      </p:ext>
    </p:extLst>
  </p:cSld>
  <p:clrMapOvr>
    <a:masterClrMapping/>
  </p:clrMapOvr>
  <p:transition>
    <p:random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A2678-39C6-4EC2-BF51-C52255D6BB1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801632"/>
      </p:ext>
    </p:extLst>
  </p:cSld>
  <p:clrMapOvr>
    <a:masterClrMapping/>
  </p:clrMapOvr>
  <p:transition>
    <p:random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716286-17DA-4D78-902E-8FF650782E8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81369"/>
      </p:ext>
    </p:extLst>
  </p:cSld>
  <p:clrMapOvr>
    <a:masterClrMapping/>
  </p:clrMapOvr>
  <p:transition>
    <p:random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203C0-22B4-405B-9F97-027F5009050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104679"/>
      </p:ext>
    </p:extLst>
  </p:cSld>
  <p:clrMapOvr>
    <a:masterClrMapping/>
  </p:clrMapOvr>
  <p:transition>
    <p:random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C6BC1-DD6B-4E28-AEBE-70EE984F5EA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469350"/>
      </p:ext>
    </p:extLst>
  </p:cSld>
  <p:clrMapOvr>
    <a:masterClrMapping/>
  </p:clrMapOvr>
  <p:transition>
    <p:random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1CC8EA-F175-49E1-B0D1-067C834BF9C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641035"/>
      </p:ext>
    </p:extLst>
  </p:cSld>
  <p:clrMapOvr>
    <a:masterClrMapping/>
  </p:clrMapOvr>
  <p:transition>
    <p:random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A0983-A725-4B7C-8141-22A7B78E6FC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299694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38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2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79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86.xml"/><Relationship Id="rId19" Type="http://schemas.openxmlformats.org/officeDocument/2006/relationships/image" Target="../media/image6.jpeg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slideLayout" Target="../slideLayouts/slideLayout106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96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17" Type="http://schemas.openxmlformats.org/officeDocument/2006/relationships/slideLayout" Target="../slideLayouts/slideLayout110.xml"/><Relationship Id="rId2" Type="http://schemas.openxmlformats.org/officeDocument/2006/relationships/slideLayout" Target="../slideLayouts/slideLayout95.xml"/><Relationship Id="rId16" Type="http://schemas.openxmlformats.org/officeDocument/2006/relationships/slideLayout" Target="../slideLayouts/slideLayout109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5" Type="http://schemas.openxmlformats.org/officeDocument/2006/relationships/slideLayout" Target="../slideLayouts/slideLayout108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3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slideLayout" Target="../slideLayouts/slideLayout107.xml"/><Relationship Id="rId22" Type="http://schemas.openxmlformats.org/officeDocument/2006/relationships/image" Target="../media/image4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11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2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image" Target="../media/image4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theme" Target="../theme/theme9.xml"/><Relationship Id="rId3" Type="http://schemas.openxmlformats.org/officeDocument/2006/relationships/slideLayout" Target="../slideLayouts/slideLayout130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37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Relationship Id="rId22" Type="http://schemas.openxmlformats.org/officeDocument/2006/relationships/image" Target="../media/image4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slideLayout" Target="../slideLayouts/slideLayout157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47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17" Type="http://schemas.openxmlformats.org/officeDocument/2006/relationships/slideLayout" Target="../slideLayouts/slideLayout161.xml"/><Relationship Id="rId2" Type="http://schemas.openxmlformats.org/officeDocument/2006/relationships/slideLayout" Target="../slideLayouts/slideLayout146.xml"/><Relationship Id="rId16" Type="http://schemas.openxmlformats.org/officeDocument/2006/relationships/slideLayout" Target="../slideLayouts/slideLayout160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5" Type="http://schemas.openxmlformats.org/officeDocument/2006/relationships/slideLayout" Target="../slideLayouts/slideLayout159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54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Relationship Id="rId14" Type="http://schemas.openxmlformats.org/officeDocument/2006/relationships/slideLayout" Target="../slideLayouts/slideLayout158.xml"/><Relationship Id="rId22" Type="http://schemas.openxmlformats.org/officeDocument/2006/relationships/image" Target="../media/image4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13" Type="http://schemas.openxmlformats.org/officeDocument/2006/relationships/slideLayout" Target="../slideLayouts/slideLayout174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64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173.xml"/><Relationship Id="rId17" Type="http://schemas.openxmlformats.org/officeDocument/2006/relationships/slideLayout" Target="../slideLayouts/slideLayout178.xml"/><Relationship Id="rId2" Type="http://schemas.openxmlformats.org/officeDocument/2006/relationships/slideLayout" Target="../slideLayouts/slideLayout163.xml"/><Relationship Id="rId16" Type="http://schemas.openxmlformats.org/officeDocument/2006/relationships/slideLayout" Target="../slideLayouts/slideLayout177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5" Type="http://schemas.openxmlformats.org/officeDocument/2006/relationships/slideLayout" Target="../slideLayouts/slideLayout176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7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Relationship Id="rId14" Type="http://schemas.openxmlformats.org/officeDocument/2006/relationships/slideLayout" Target="../slideLayouts/slideLayout175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DE1D9-2B96-4A24-83CE-50FAA6FC7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408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F14077-54EB-4AEB-A201-B4CCABC33FB1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910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F14077-54EB-4AEB-A201-B4CCABC33FB1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413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0206515-590C-4F7F-85DC-0C470E82580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82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F14077-54EB-4AEB-A201-B4CCABC33FB1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072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066800"/>
            <a:ext cx="9148763" cy="4953000"/>
            <a:chOff x="-5" y="1031"/>
            <a:chExt cx="5763" cy="2909"/>
          </a:xfrm>
        </p:grpSpPr>
        <p:pic>
          <p:nvPicPr>
            <p:cNvPr id="1032" name="Picture 3" descr="D:\FRONTPAGE THEMES\ARTSY\ARTHSEPA.PNG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778" y="3893"/>
              <a:ext cx="1980" cy="47"/>
            </a:xfrm>
            <a:prstGeom prst="rect">
              <a:avLst/>
            </a:prstGeom>
            <a:solidFill>
              <a:srgbClr val="99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3" name="Picture 4" descr="P:\!Themes\Artsy\Arthsepa.gif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" y="1031"/>
              <a:ext cx="2832" cy="61"/>
            </a:xfrm>
            <a:prstGeom prst="rect">
              <a:avLst/>
            </a:prstGeom>
            <a:solidFill>
              <a:srgbClr val="99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228600"/>
            <a:ext cx="86375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066800"/>
            <a:ext cx="9144000" cy="4876800"/>
          </a:xfrm>
          <a:prstGeom prst="rect">
            <a:avLst/>
          </a:prstGeom>
          <a:solidFill>
            <a:srgbClr val="9966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704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33763" y="63436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8704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108700" y="63436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8704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46050" y="6361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mtClean="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B58EB3-EAF7-4CD1-A279-CE900CD61E3E}" type="slidenum">
              <a:rPr lang="en-US" sz="2400">
                <a:solidFill>
                  <a:srgbClr val="FFFFC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400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74217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70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70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70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70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70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6" grpId="0" build="p" autoUpdateAnimBg="0" advAuto="0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0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8704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0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8704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0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8704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0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8704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0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8704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Lucida Sans Unicode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Lucida Sans Unicode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Lucida Sans Unicode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Lucida Sans Unicode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Lucida Sans Unicode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Lucida Sans Unicode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Lucida Sans Unicode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Lucida Sans Unicode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663300"/>
        </a:buClr>
        <a:buFont typeface="Wingdings" pitchFamily="2" charset="2"/>
        <a:buChar char="n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663300"/>
        </a:buClr>
        <a:buFont typeface="Wingdings" pitchFamily="2" charset="2"/>
        <a:buChar char="n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663300"/>
        </a:buClr>
        <a:buFont typeface="Wingdings" pitchFamily="2" charset="2"/>
        <a:buChar char="n"/>
        <a:defRPr sz="28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663300"/>
        </a:buClr>
        <a:buFont typeface="Wingdings" pitchFamily="2" charset="2"/>
        <a:buChar char="n"/>
        <a:defRPr sz="28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663300"/>
        </a:buClr>
        <a:buFont typeface="Wingdings" pitchFamily="2" charset="2"/>
        <a:buChar char="n"/>
        <a:defRPr sz="28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663300"/>
        </a:buClr>
        <a:buFont typeface="Wingdings" pitchFamily="2" charset="2"/>
        <a:buChar char="n"/>
        <a:defRPr sz="28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663300"/>
        </a:buClr>
        <a:buFont typeface="Wingdings" pitchFamily="2" charset="2"/>
        <a:buChar char="n"/>
        <a:defRPr sz="28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663300"/>
        </a:buClr>
        <a:buFont typeface="Wingdings" pitchFamily="2" charset="2"/>
        <a:buChar char="n"/>
        <a:defRPr sz="28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663300"/>
        </a:buClr>
        <a:buFont typeface="Wingdings" pitchFamily="2" charset="2"/>
        <a:buChar char="n"/>
        <a:defRPr sz="28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F14077-54EB-4AEB-A201-B4CCABC33FB1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247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  <p:sldLayoutId id="2147483764" r:id="rId17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F14077-54EB-4AEB-A201-B4CCABC33FB1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540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F14077-54EB-4AEB-A201-B4CCABC33FB1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37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  <p:sldLayoutId id="2147483800" r:id="rId17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F14077-54EB-4AEB-A201-B4CCABC33FB1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4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536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  <p:sldLayoutId id="2147483816" r:id="rId15"/>
    <p:sldLayoutId id="2147483817" r:id="rId16"/>
    <p:sldLayoutId id="2147483818" r:id="rId17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A74DDD-B1AB-447E-AA9F-D5B9BE9C314C}" type="slidenum">
              <a:rPr lang="ar-SA">
                <a:solidFill>
                  <a:srgbClr val="000000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1033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10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7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10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40" y="720"/>
                  <a:ext cx="207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863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  <p:sldLayoutId id="2147483832" r:id="rId13"/>
    <p:sldLayoutId id="2147483833" r:id="rId14"/>
    <p:sldLayoutId id="2147483834" r:id="rId15"/>
    <p:sldLayoutId id="2147483835" r:id="rId16"/>
    <p:sldLayoutId id="2147483836" r:id="rId17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anose="05020102010507070707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anose="05000000000000000000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anose="05000000000000000000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anose="05000000000000000000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anose="05000000000000000000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4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6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5.png"/><Relationship Id="rId4" Type="http://schemas.openxmlformats.org/officeDocument/2006/relationships/image" Target="../media/image17.png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3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5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10" Type="http://schemas.openxmlformats.org/officeDocument/2006/relationships/image" Target="../media/image5.png"/><Relationship Id="rId4" Type="http://schemas.openxmlformats.org/officeDocument/2006/relationships/image" Target="../media/image26.jpeg"/><Relationship Id="rId9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9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2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9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a-IR" sz="11500" dirty="0" smtClean="0"/>
              <a:t>ماهیان</a:t>
            </a:r>
            <a:endParaRPr lang="en-US" sz="199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8000" dirty="0" smtClean="0"/>
              <a:t>Fishes</a:t>
            </a:r>
            <a:endParaRPr lang="en-US" sz="8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593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0" y="457200"/>
            <a:ext cx="8229600" cy="1143000"/>
          </a:xfrm>
        </p:spPr>
        <p:txBody>
          <a:bodyPr/>
          <a:lstStyle/>
          <a:p>
            <a:r>
              <a:rPr lang="fa-IR" dirty="0" smtClean="0"/>
              <a:t>ماهی؟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365374"/>
            <a:ext cx="8229600" cy="4525963"/>
          </a:xfrm>
        </p:spPr>
        <p:txBody>
          <a:bodyPr>
            <a:normAutofit/>
          </a:bodyPr>
          <a:lstStyle/>
          <a:p>
            <a:pPr algn="r" rtl="1"/>
            <a:r>
              <a:rPr lang="fa-IR" sz="2800" dirty="0" smtClean="0"/>
              <a:t>مهره داران آبزی و شناگر</a:t>
            </a:r>
          </a:p>
          <a:p>
            <a:pPr algn="r" rtl="1"/>
            <a:r>
              <a:rPr lang="fa-IR" sz="2800" dirty="0" smtClean="0"/>
              <a:t>شامل 5 رده از 9 رده مهره داران</a:t>
            </a:r>
          </a:p>
          <a:p>
            <a:pPr algn="r" rtl="1"/>
            <a:r>
              <a:rPr lang="fa-IR" sz="2800" dirty="0" smtClean="0"/>
              <a:t>بیش از نیمی از مهره داران را شامل شده</a:t>
            </a:r>
          </a:p>
          <a:p>
            <a:pPr algn="r" rtl="1"/>
            <a:r>
              <a:rPr lang="fa-IR" sz="2800" dirty="0" smtClean="0"/>
              <a:t>اولین مهره داران شامل ماهیان بدون آرواره بنام استراکودرم ها می شدند</a:t>
            </a:r>
          </a:p>
          <a:p>
            <a:pPr algn="r" rtl="1"/>
            <a:r>
              <a:rPr lang="fa-IR" sz="2800" dirty="0" smtClean="0"/>
              <a:t>گروهی از استراکودرمها مهره داران را ایجاد کردند </a:t>
            </a:r>
          </a:p>
          <a:p>
            <a:pPr algn="r" rtl="1"/>
            <a:r>
              <a:rPr lang="fa-IR" sz="2800" dirty="0" smtClean="0"/>
              <a:t>ماهیان گروه تک نیا نیست بلکه پارافیلتیک می باشند. 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"/>
            <a:ext cx="3276600" cy="2752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94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075" y="-533400"/>
            <a:ext cx="6419850" cy="758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08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/>
              <a:t>گروههای مختلف ماهیها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7532953" cy="595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70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418" name="Picture 2" descr="f24-1_graphic_represent"/>
          <p:cNvPicPr>
            <a:picLocks noChangeAspect="1" noChangeArrowheads="1"/>
          </p:cNvPicPr>
          <p:nvPr/>
        </p:nvPicPr>
        <p:blipFill>
          <a:blip r:embed="rId3">
            <a:lum bright="-18000" contras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3" r="943"/>
          <a:stretch>
            <a:fillRect/>
          </a:stretch>
        </p:blipFill>
        <p:spPr bwMode="auto">
          <a:xfrm>
            <a:off x="1763713" y="825500"/>
            <a:ext cx="5338762" cy="60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3011" name="Rectangle 3"/>
          <p:cNvSpPr>
            <a:spLocks noChangeArrowheads="1"/>
          </p:cNvSpPr>
          <p:nvPr/>
        </p:nvSpPr>
        <p:spPr bwMode="auto">
          <a:xfrm>
            <a:off x="1476375" y="115888"/>
            <a:ext cx="633571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just" rtl="1">
              <a:spcBef>
                <a:spcPct val="20000"/>
              </a:spcBef>
              <a:buClr>
                <a:srgbClr val="000099"/>
              </a:buClr>
              <a:buFont typeface="Wingdings 2" panose="05020102010507070707" pitchFamily="18" charset="2"/>
              <a:buBlip>
                <a:blip r:embed="rId4"/>
              </a:buBlip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1pPr>
            <a:lvl2pPr marL="742950" indent="-285750" algn="just" rtl="1">
              <a:spcBef>
                <a:spcPct val="20000"/>
              </a:spcBef>
              <a:buClr>
                <a:srgbClr val="CCECFF"/>
              </a:buClr>
              <a:buFont typeface="Wingdings" panose="05000000000000000000" pitchFamily="2" charset="2"/>
              <a:buBlip>
                <a:blip r:embed="rId5"/>
              </a:buBlip>
              <a:defRPr sz="2800">
                <a:solidFill>
                  <a:srgbClr val="9900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2pPr>
            <a:lvl3pPr marL="1143000" indent="-228600" algn="just" rtl="1">
              <a:spcBef>
                <a:spcPct val="20000"/>
              </a:spcBef>
              <a:buClr>
                <a:srgbClr val="66CCFF"/>
              </a:buClr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rgbClr val="0099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3pPr>
            <a:lvl4pPr marL="1600200" indent="-228600" algn="just" rtl="1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rgbClr val="00808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4pPr>
            <a:lvl5pPr marL="2057400" indent="-228600" algn="just" rtl="1">
              <a:spcBef>
                <a:spcPct val="20000"/>
              </a:spcBef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5pPr>
            <a:lvl6pPr marL="25146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6pPr>
            <a:lvl7pPr marL="29718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7pPr>
            <a:lvl8pPr marL="34290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8pPr>
            <a:lvl9pPr marL="38862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a-IR" sz="2400" dirty="0" smtClean="0">
                <a:solidFill>
                  <a:srgbClr val="CCECFF"/>
                </a:solidFill>
                <a:cs typeface="Titr" panose="00000700000000000000" pitchFamily="2" charset="-78"/>
              </a:rPr>
              <a:t>کلادوگرام (شجره تکاملی ) </a:t>
            </a:r>
            <a:r>
              <a:rPr lang="en-US" dirty="0" err="1" smtClean="0">
                <a:solidFill>
                  <a:srgbClr val="CCECFF"/>
                </a:solidFill>
              </a:rPr>
              <a:t>Agnatha</a:t>
            </a:r>
            <a:endParaRPr lang="en-US" dirty="0" smtClean="0">
              <a:solidFill>
                <a:srgbClr val="CCECFF"/>
              </a:solidFill>
            </a:endParaRPr>
          </a:p>
        </p:txBody>
      </p:sp>
      <p:sp>
        <p:nvSpPr>
          <p:cNvPr id="20523012" name="Oval 4"/>
          <p:cNvSpPr>
            <a:spLocks noChangeArrowheads="1"/>
          </p:cNvSpPr>
          <p:nvPr/>
        </p:nvSpPr>
        <p:spPr bwMode="auto">
          <a:xfrm>
            <a:off x="5795963" y="5229225"/>
            <a:ext cx="1511300" cy="1008063"/>
          </a:xfrm>
          <a:prstGeom prst="ellipse">
            <a:avLst/>
          </a:prstGeom>
          <a:noFill/>
          <a:ln w="444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just" rtl="1">
              <a:spcBef>
                <a:spcPct val="20000"/>
              </a:spcBef>
              <a:buClr>
                <a:srgbClr val="000099"/>
              </a:buClr>
              <a:buFont typeface="Wingdings 2" panose="05020102010507070707" pitchFamily="18" charset="2"/>
              <a:buBlip>
                <a:blip r:embed="rId4"/>
              </a:buBlip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1pPr>
            <a:lvl2pPr marL="742950" indent="-285750" algn="just" rtl="1">
              <a:spcBef>
                <a:spcPct val="20000"/>
              </a:spcBef>
              <a:buClr>
                <a:srgbClr val="CCECFF"/>
              </a:buClr>
              <a:buFont typeface="Wingdings" panose="05000000000000000000" pitchFamily="2" charset="2"/>
              <a:buBlip>
                <a:blip r:embed="rId5"/>
              </a:buBlip>
              <a:defRPr sz="2800">
                <a:solidFill>
                  <a:srgbClr val="9900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2pPr>
            <a:lvl3pPr marL="1143000" indent="-228600" algn="just" rtl="1">
              <a:spcBef>
                <a:spcPct val="20000"/>
              </a:spcBef>
              <a:buClr>
                <a:srgbClr val="66CCFF"/>
              </a:buClr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rgbClr val="0099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3pPr>
            <a:lvl4pPr marL="1600200" indent="-228600" algn="just" rtl="1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rgbClr val="00808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4pPr>
            <a:lvl5pPr marL="2057400" indent="-228600" algn="just" rtl="1">
              <a:spcBef>
                <a:spcPct val="20000"/>
              </a:spcBef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5pPr>
            <a:lvl6pPr marL="25146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6pPr>
            <a:lvl7pPr marL="29718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7pPr>
            <a:lvl8pPr marL="34290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8pPr>
            <a:lvl9pPr marL="38862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9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sz="1800" b="1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48D787-2D52-4648-BE2B-1066F9643927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626838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30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3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3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52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3011" grpId="0"/>
      <p:bldP spid="205230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219200"/>
            <a:ext cx="7848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 smtClean="0">
                <a:solidFill>
                  <a:srgbClr val="000000"/>
                </a:solidFill>
              </a:rPr>
              <a:t>ماهیان بدون آرواره </a:t>
            </a:r>
            <a:r>
              <a:rPr lang="en-US" sz="2400" b="1" dirty="0" smtClean="0">
                <a:solidFill>
                  <a:srgbClr val="000000"/>
                </a:solidFill>
              </a:rPr>
              <a:t>(</a:t>
            </a:r>
            <a:r>
              <a:rPr lang="en-US" sz="2400" b="1" dirty="0" err="1" smtClean="0">
                <a:solidFill>
                  <a:srgbClr val="000000"/>
                </a:solidFill>
              </a:rPr>
              <a:t>Agnatha</a:t>
            </a:r>
            <a:r>
              <a:rPr lang="en-US" sz="2400" b="1" dirty="0" smtClean="0">
                <a:solidFill>
                  <a:srgbClr val="000000"/>
                </a:solidFill>
              </a:rPr>
              <a:t>)</a:t>
            </a:r>
            <a:endParaRPr lang="fa-IR" sz="2400" b="1" dirty="0" smtClean="0">
              <a:solidFill>
                <a:srgbClr val="000000"/>
              </a:solidFill>
            </a:endParaRPr>
          </a:p>
          <a:p>
            <a:pPr algn="r" rtl="1"/>
            <a:endParaRPr lang="fa-IR" sz="2400" dirty="0">
              <a:solidFill>
                <a:srgbClr val="000000"/>
              </a:solidFill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a-IR" sz="2400" dirty="0" smtClean="0">
                <a:solidFill>
                  <a:srgbClr val="000000"/>
                </a:solidFill>
              </a:rPr>
              <a:t>فقدان آرواره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a-IR" sz="2400" dirty="0" smtClean="0">
                <a:solidFill>
                  <a:srgbClr val="000000"/>
                </a:solidFill>
              </a:rPr>
              <a:t>فقدان فلس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a-IR" sz="2400" dirty="0" smtClean="0">
                <a:solidFill>
                  <a:srgbClr val="000000"/>
                </a:solidFill>
              </a:rPr>
              <a:t>فقدان باله های زوج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a-IR" sz="2400" dirty="0" smtClean="0">
                <a:solidFill>
                  <a:srgbClr val="000000"/>
                </a:solidFill>
              </a:rPr>
              <a:t>تحت عنوان </a:t>
            </a:r>
            <a:r>
              <a:rPr lang="en-US" sz="2400" dirty="0" err="1" smtClean="0">
                <a:solidFill>
                  <a:srgbClr val="000000"/>
                </a:solidFill>
              </a:rPr>
              <a:t>Cyclostomata</a:t>
            </a:r>
            <a:r>
              <a:rPr lang="fa-IR" sz="2400" dirty="0" smtClean="0">
                <a:solidFill>
                  <a:srgbClr val="000000"/>
                </a:solidFill>
              </a:rPr>
              <a:t> یا دهان گردان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a-IR" sz="2400" dirty="0" smtClean="0">
                <a:solidFill>
                  <a:srgbClr val="000000"/>
                </a:solidFill>
              </a:rPr>
              <a:t>منافذ آبششی شبیه کوسه ها و بدن شبیه مارماهی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a-IR" sz="2400" dirty="0" smtClean="0">
                <a:solidFill>
                  <a:srgbClr val="000000"/>
                </a:solidFill>
              </a:rPr>
              <a:t>دستگاه گوارش بدون معده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a-IR" sz="2400" dirty="0" smtClean="0">
                <a:solidFill>
                  <a:srgbClr val="000000"/>
                </a:solidFill>
              </a:rPr>
              <a:t>جدا جنس و لقاح خارجی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fa-IR" sz="2400" dirty="0" smtClean="0">
              <a:solidFill>
                <a:srgbClr val="000000"/>
              </a:solidFill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48D787-2D52-4648-BE2B-1066F9643927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434398"/>
      </p:ext>
    </p:extLst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908050"/>
            <a:ext cx="6551612" cy="692150"/>
          </a:xfrm>
        </p:spPr>
        <p:txBody>
          <a:bodyPr/>
          <a:lstStyle/>
          <a:p>
            <a:pPr eaLnBrk="1" hangingPunct="1"/>
            <a:r>
              <a:rPr lang="fa-IR" smtClean="0">
                <a:solidFill>
                  <a:schemeClr val="accent2"/>
                </a:solidFill>
              </a:rPr>
              <a:t> </a:t>
            </a:r>
            <a:r>
              <a:rPr lang="fa-IR" b="1" smtClean="0">
                <a:solidFill>
                  <a:schemeClr val="accent2"/>
                </a:solidFill>
              </a:rPr>
              <a:t>ميگزنی يا هاگ فيش</a:t>
            </a:r>
            <a:r>
              <a:rPr lang="fa-IR" smtClean="0">
                <a:solidFill>
                  <a:schemeClr val="accent2"/>
                </a:solidFill>
              </a:rPr>
              <a:t> (</a:t>
            </a:r>
            <a:r>
              <a:rPr lang="en-US" sz="2800" smtClean="0">
                <a:solidFill>
                  <a:schemeClr val="accent2"/>
                </a:solidFill>
              </a:rPr>
              <a:t>Myxini</a:t>
            </a:r>
            <a:r>
              <a:rPr lang="fa-IR" smtClean="0">
                <a:solidFill>
                  <a:schemeClr val="accent2"/>
                </a:solidFill>
              </a:rPr>
              <a:t>)</a:t>
            </a:r>
            <a:endParaRPr lang="en-US" smtClean="0">
              <a:solidFill>
                <a:schemeClr val="accent2"/>
              </a:solidFill>
            </a:endParaRPr>
          </a:p>
        </p:txBody>
      </p:sp>
      <p:sp>
        <p:nvSpPr>
          <p:cNvPr id="31846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6725" y="1989138"/>
            <a:ext cx="8220075" cy="4525962"/>
          </a:xfrm>
        </p:spPr>
        <p:txBody>
          <a:bodyPr/>
          <a:lstStyle/>
          <a:p>
            <a:pPr eaLnBrk="1" hangingPunct="1"/>
            <a:r>
              <a:rPr lang="fa-IR" sz="2400" dirty="0" smtClean="0"/>
              <a:t>به طور معمول ساکن </a:t>
            </a:r>
            <a:r>
              <a:rPr lang="fa-IR" sz="2400" dirty="0" err="1" smtClean="0"/>
              <a:t>آمريکای</a:t>
            </a:r>
            <a:r>
              <a:rPr lang="fa-IR" sz="2400" dirty="0" smtClean="0"/>
              <a:t> شمالی و </a:t>
            </a:r>
            <a:r>
              <a:rPr lang="fa-IR" sz="2400" dirty="0" err="1" smtClean="0"/>
              <a:t>اقيانوس</a:t>
            </a:r>
            <a:r>
              <a:rPr lang="fa-IR" sz="2400" dirty="0" smtClean="0"/>
              <a:t> اطلس و آرام هستند. </a:t>
            </a:r>
          </a:p>
          <a:p>
            <a:pPr eaLnBrk="1" hangingPunct="1"/>
            <a:r>
              <a:rPr lang="fa-IR" sz="2400" dirty="0" smtClean="0"/>
              <a:t>تنها در </a:t>
            </a:r>
            <a:r>
              <a:rPr lang="fa-IR" sz="2400" dirty="0" err="1" smtClean="0"/>
              <a:t>نيمکره</a:t>
            </a:r>
            <a:r>
              <a:rPr lang="fa-IR" sz="2400" dirty="0" smtClean="0"/>
              <a:t> شمالی </a:t>
            </a:r>
            <a:r>
              <a:rPr lang="fa-IR" sz="2400" dirty="0" err="1" smtClean="0"/>
              <a:t>ديده</a:t>
            </a:r>
            <a:r>
              <a:rPr lang="fa-IR" sz="2400" dirty="0" smtClean="0"/>
              <a:t> شده </a:t>
            </a:r>
            <a:r>
              <a:rPr lang="fa-IR" sz="2400" dirty="0" err="1" smtClean="0"/>
              <a:t>اند</a:t>
            </a:r>
            <a:r>
              <a:rPr lang="fa-IR" sz="2400" dirty="0" smtClean="0"/>
              <a:t>. </a:t>
            </a:r>
          </a:p>
          <a:p>
            <a:pPr eaLnBrk="1" hangingPunct="1"/>
            <a:r>
              <a:rPr lang="fa-IR" sz="2400" dirty="0" smtClean="0"/>
              <a:t>فاقد دوره لاروی هستند. </a:t>
            </a:r>
          </a:p>
          <a:p>
            <a:pPr eaLnBrk="1" hangingPunct="1"/>
            <a:r>
              <a:rPr lang="fa-IR" sz="2400" dirty="0" smtClean="0"/>
              <a:t>اسکلت </a:t>
            </a:r>
            <a:r>
              <a:rPr lang="fa-IR" sz="2400" dirty="0" err="1" smtClean="0"/>
              <a:t>غضروفی</a:t>
            </a:r>
            <a:r>
              <a:rPr lang="fa-IR" sz="2400" dirty="0" smtClean="0"/>
              <a:t> و دارای </a:t>
            </a:r>
            <a:r>
              <a:rPr lang="fa-IR" sz="2400" dirty="0" err="1" smtClean="0"/>
              <a:t>نوتوکورد</a:t>
            </a:r>
            <a:endParaRPr lang="fa-IR" sz="2400" dirty="0" smtClean="0"/>
          </a:p>
          <a:p>
            <a:pPr eaLnBrk="1" hangingPunct="1"/>
            <a:r>
              <a:rPr lang="fa-IR" sz="2400" dirty="0" smtClean="0"/>
              <a:t>دارای حواس بويايي ، چشايي، شنوايي ولی بينايي تحليل رفته است. </a:t>
            </a:r>
          </a:p>
          <a:p>
            <a:pPr eaLnBrk="1" hangingPunct="1"/>
            <a:r>
              <a:rPr lang="fa-IR" sz="2400" dirty="0" smtClean="0"/>
              <a:t>گوش ها دارای </a:t>
            </a:r>
            <a:r>
              <a:rPr lang="fa-IR" sz="2400" dirty="0" err="1" smtClean="0"/>
              <a:t>يک</a:t>
            </a:r>
            <a:r>
              <a:rPr lang="fa-IR" sz="2400" dirty="0" smtClean="0"/>
              <a:t> جفت کانال </a:t>
            </a:r>
            <a:r>
              <a:rPr lang="fa-IR" sz="2400" dirty="0" err="1" smtClean="0"/>
              <a:t>نيمه</a:t>
            </a:r>
            <a:r>
              <a:rPr lang="fa-IR" sz="2400" dirty="0" smtClean="0"/>
              <a:t> </a:t>
            </a:r>
            <a:r>
              <a:rPr lang="fa-IR" sz="2400" dirty="0" err="1" smtClean="0"/>
              <a:t>حلقوی</a:t>
            </a:r>
            <a:r>
              <a:rPr lang="fa-IR" sz="2400" dirty="0" smtClean="0"/>
              <a:t> است . </a:t>
            </a:r>
          </a:p>
          <a:p>
            <a:pPr eaLnBrk="1" hangingPunct="1"/>
            <a:r>
              <a:rPr lang="fa-IR" sz="2400" dirty="0" smtClean="0"/>
              <a:t>دستگاه دفعی شامل کليه </a:t>
            </a:r>
            <a:r>
              <a:rPr lang="fa-IR" sz="2400" dirty="0" err="1" smtClean="0"/>
              <a:t>پرونفريک</a:t>
            </a:r>
            <a:r>
              <a:rPr lang="fa-IR" sz="2400" dirty="0" smtClean="0"/>
              <a:t> و </a:t>
            </a:r>
            <a:r>
              <a:rPr lang="fa-IR" sz="2400" dirty="0" err="1" smtClean="0"/>
              <a:t>مزونفريک</a:t>
            </a:r>
            <a:r>
              <a:rPr lang="fa-IR" sz="2400" dirty="0" smtClean="0"/>
              <a:t> است.</a:t>
            </a:r>
          </a:p>
          <a:p>
            <a:pPr eaLnBrk="1" hangingPunct="1"/>
            <a:r>
              <a:rPr lang="fa-IR" sz="2400" dirty="0" smtClean="0"/>
              <a:t>جدا جنس</a:t>
            </a:r>
          </a:p>
          <a:p>
            <a:pPr eaLnBrk="1" hangingPunct="1"/>
            <a:r>
              <a:rPr lang="fa-IR" sz="2400" dirty="0" smtClean="0"/>
              <a:t>5 تا 16 جفت منافذ </a:t>
            </a:r>
            <a:r>
              <a:rPr lang="fa-IR" sz="2400" dirty="0" err="1" smtClean="0"/>
              <a:t>آبششی</a:t>
            </a:r>
            <a:endParaRPr lang="fa-IR" sz="2400" dirty="0" smtClean="0"/>
          </a:p>
          <a:p>
            <a:pPr eaLnBrk="1" hangingPunct="1"/>
            <a:r>
              <a:rPr lang="fa-IR" sz="2400" dirty="0" smtClean="0"/>
              <a:t>دهان دارای دو ردیف دندان</a:t>
            </a:r>
          </a:p>
          <a:p>
            <a:pPr eaLnBrk="1" hangingPunct="1"/>
            <a:r>
              <a:rPr lang="fa-IR" sz="2400" dirty="0" smtClean="0"/>
              <a:t>لاشه خوار </a:t>
            </a:r>
          </a:p>
          <a:p>
            <a:pPr eaLnBrk="1" hangingPunct="1"/>
            <a:endParaRPr lang="en-US" sz="2800" dirty="0" smtClean="0"/>
          </a:p>
        </p:txBody>
      </p:sp>
      <p:sp>
        <p:nvSpPr>
          <p:cNvPr id="318468" name="Rectangle 6"/>
          <p:cNvSpPr>
            <a:spLocks noChangeArrowheads="1"/>
          </p:cNvSpPr>
          <p:nvPr/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just" rtl="1">
              <a:spcBef>
                <a:spcPct val="20000"/>
              </a:spcBef>
              <a:buClr>
                <a:srgbClr val="000099"/>
              </a:buClr>
              <a:buFont typeface="Wingdings 2" panose="05020102010507070707" pitchFamily="18" charset="2"/>
              <a:buBlip>
                <a:blip r:embed="rId3"/>
              </a:buBlip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1pPr>
            <a:lvl2pPr marL="742950" indent="-285750" algn="just" rtl="1">
              <a:spcBef>
                <a:spcPct val="20000"/>
              </a:spcBef>
              <a:buClr>
                <a:srgbClr val="CCECFF"/>
              </a:buClr>
              <a:buFont typeface="Wingdings" panose="05000000000000000000" pitchFamily="2" charset="2"/>
              <a:buBlip>
                <a:blip r:embed="rId4"/>
              </a:buBlip>
              <a:defRPr sz="2800">
                <a:solidFill>
                  <a:srgbClr val="9900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2pPr>
            <a:lvl3pPr marL="1143000" indent="-228600" algn="just" rtl="1">
              <a:spcBef>
                <a:spcPct val="20000"/>
              </a:spcBef>
              <a:buClr>
                <a:srgbClr val="66CCFF"/>
              </a:buClr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rgbClr val="0099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3pPr>
            <a:lvl4pPr marL="1600200" indent="-228600" algn="just" rtl="1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rgbClr val="00808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4pPr>
            <a:lvl5pPr marL="2057400" indent="-228600" algn="just" rtl="1">
              <a:spcBef>
                <a:spcPct val="20000"/>
              </a:spcBef>
              <a:buClr>
                <a:srgbClr val="0033CC"/>
              </a:buClr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5pPr>
            <a:lvl6pPr marL="25146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6pPr>
            <a:lvl7pPr marL="29718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7pPr>
            <a:lvl8pPr marL="34290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8pPr>
            <a:lvl9pPr marL="38862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a-IR" sz="2800" smtClean="0">
                <a:solidFill>
                  <a:srgbClr val="CCECFF"/>
                </a:solidFill>
                <a:cs typeface="Titr" panose="00000700000000000000" pitchFamily="2" charset="-78"/>
              </a:rPr>
              <a:t>فوق رده ماهيان بدون آرواره ( آگناتا)</a:t>
            </a:r>
            <a:endParaRPr lang="en-US" sz="2800" smtClean="0">
              <a:solidFill>
                <a:srgbClr val="CCECFF"/>
              </a:solidFill>
              <a:cs typeface="Titr" panose="000007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1CC8EA-F175-49E1-B0D1-067C834BF9C3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042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908050"/>
            <a:ext cx="6551612" cy="692150"/>
          </a:xfrm>
        </p:spPr>
        <p:txBody>
          <a:bodyPr/>
          <a:lstStyle/>
          <a:p>
            <a:pPr eaLnBrk="1" hangingPunct="1"/>
            <a:r>
              <a:rPr lang="fa-IR" smtClean="0">
                <a:solidFill>
                  <a:schemeClr val="accent2"/>
                </a:solidFill>
                <a:cs typeface="B Lotus" panose="00000400000000000000" pitchFamily="2" charset="-78"/>
              </a:rPr>
              <a:t> </a:t>
            </a:r>
            <a:r>
              <a:rPr lang="fa-IR" smtClean="0">
                <a:solidFill>
                  <a:schemeClr val="accent2"/>
                </a:solidFill>
              </a:rPr>
              <a:t>ميگزنی يا هاگ فيش</a:t>
            </a:r>
            <a:r>
              <a:rPr lang="fa-IR" smtClean="0">
                <a:solidFill>
                  <a:schemeClr val="accent2"/>
                </a:solidFill>
                <a:cs typeface="B Lotus" panose="00000400000000000000" pitchFamily="2" charset="-78"/>
              </a:rPr>
              <a:t> (</a:t>
            </a:r>
            <a:r>
              <a:rPr lang="en-US" sz="2800" smtClean="0">
                <a:solidFill>
                  <a:schemeClr val="accent2"/>
                </a:solidFill>
                <a:cs typeface="B Lotus" panose="00000400000000000000" pitchFamily="2" charset="-78"/>
              </a:rPr>
              <a:t>Myxini</a:t>
            </a:r>
            <a:r>
              <a:rPr lang="fa-IR" smtClean="0">
                <a:solidFill>
                  <a:schemeClr val="accent2"/>
                </a:solidFill>
                <a:cs typeface="B Lotus" panose="00000400000000000000" pitchFamily="2" charset="-78"/>
              </a:rPr>
              <a:t>)</a:t>
            </a:r>
            <a:endParaRPr lang="en-US" smtClean="0">
              <a:solidFill>
                <a:schemeClr val="accent2"/>
              </a:solidFill>
              <a:cs typeface="B Lotus" panose="00000400000000000000" pitchFamily="2" charset="-78"/>
            </a:endParaRPr>
          </a:p>
        </p:txBody>
      </p:sp>
      <p:pic>
        <p:nvPicPr>
          <p:cNvPr id="320515" name="Picture 3" descr="Image of: Eptatretus stouti (Pacific hagfish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21"/>
          <a:stretch>
            <a:fillRect/>
          </a:stretch>
        </p:blipFill>
        <p:spPr bwMode="auto">
          <a:xfrm>
            <a:off x="3959225" y="1822450"/>
            <a:ext cx="4589463" cy="324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0516" name="Rectangle 4"/>
          <p:cNvSpPr>
            <a:spLocks noChangeArrowheads="1"/>
          </p:cNvSpPr>
          <p:nvPr/>
        </p:nvSpPr>
        <p:spPr bwMode="auto">
          <a:xfrm>
            <a:off x="4643438" y="5069427"/>
            <a:ext cx="3551517" cy="64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01530" bIns="44436" anchor="ctr">
            <a:spAutoFit/>
          </a:bodyPr>
          <a:lstStyle>
            <a:lvl1pPr algn="just" rtl="1">
              <a:spcBef>
                <a:spcPct val="20000"/>
              </a:spcBef>
              <a:buClr>
                <a:srgbClr val="000099"/>
              </a:buClr>
              <a:buFont typeface="Wingdings 2" panose="05020102010507070707" pitchFamily="18" charset="2"/>
              <a:buBlip>
                <a:blip r:embed="rId4"/>
              </a:buBlip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1pPr>
            <a:lvl2pPr marL="742950" indent="-285750" algn="just" rtl="1">
              <a:spcBef>
                <a:spcPct val="20000"/>
              </a:spcBef>
              <a:buClr>
                <a:srgbClr val="CCECFF"/>
              </a:buClr>
              <a:buFont typeface="Wingdings" panose="05000000000000000000" pitchFamily="2" charset="2"/>
              <a:buBlip>
                <a:blip r:embed="rId5"/>
              </a:buBlip>
              <a:defRPr sz="2800">
                <a:solidFill>
                  <a:srgbClr val="9900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2pPr>
            <a:lvl3pPr marL="1143000" indent="-228600" algn="just" rtl="1">
              <a:spcBef>
                <a:spcPct val="20000"/>
              </a:spcBef>
              <a:buClr>
                <a:srgbClr val="66CCFF"/>
              </a:buClr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rgbClr val="0099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3pPr>
            <a:lvl4pPr marL="1600200" indent="-228600" algn="just" rtl="1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rgbClr val="00808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4pPr>
            <a:lvl5pPr marL="2057400" indent="-228600" algn="just" rtl="1">
              <a:spcBef>
                <a:spcPct val="20000"/>
              </a:spcBef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5pPr>
            <a:lvl6pPr marL="25146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6pPr>
            <a:lvl7pPr marL="29718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7pPr>
            <a:lvl8pPr marL="34290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8pPr>
            <a:lvl9pPr marL="38862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800" i="1" dirty="0" err="1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Eptatretus</a:t>
            </a:r>
            <a:r>
              <a:rPr lang="en-US" sz="1800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stouti</a:t>
            </a:r>
            <a:r>
              <a:rPr lang="en-US" sz="1800" i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(Pacific hagfish)</a:t>
            </a:r>
            <a:r>
              <a:rPr lang="ar-SA" sz="1800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ar-SA" sz="1800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r-SA" sz="1800" dirty="0" smtClean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0517" name="Rectangle 6"/>
          <p:cNvSpPr>
            <a:spLocks noChangeArrowheads="1"/>
          </p:cNvSpPr>
          <p:nvPr/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just" rtl="1">
              <a:spcBef>
                <a:spcPct val="20000"/>
              </a:spcBef>
              <a:buClr>
                <a:srgbClr val="000099"/>
              </a:buClr>
              <a:buFont typeface="Wingdings 2" panose="05020102010507070707" pitchFamily="18" charset="2"/>
              <a:buBlip>
                <a:blip r:embed="rId4"/>
              </a:buBlip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1pPr>
            <a:lvl2pPr marL="742950" indent="-285750" algn="just" rtl="1">
              <a:spcBef>
                <a:spcPct val="20000"/>
              </a:spcBef>
              <a:buClr>
                <a:srgbClr val="CCECFF"/>
              </a:buClr>
              <a:buFont typeface="Wingdings" panose="05000000000000000000" pitchFamily="2" charset="2"/>
              <a:buBlip>
                <a:blip r:embed="rId5"/>
              </a:buBlip>
              <a:defRPr sz="2800">
                <a:solidFill>
                  <a:srgbClr val="9900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2pPr>
            <a:lvl3pPr marL="1143000" indent="-228600" algn="just" rtl="1">
              <a:spcBef>
                <a:spcPct val="20000"/>
              </a:spcBef>
              <a:buClr>
                <a:srgbClr val="66CCFF"/>
              </a:buClr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rgbClr val="0099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3pPr>
            <a:lvl4pPr marL="1600200" indent="-228600" algn="just" rtl="1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rgbClr val="00808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4pPr>
            <a:lvl5pPr marL="2057400" indent="-228600" algn="just" rtl="1">
              <a:spcBef>
                <a:spcPct val="20000"/>
              </a:spcBef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5pPr>
            <a:lvl6pPr marL="25146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6pPr>
            <a:lvl7pPr marL="29718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7pPr>
            <a:lvl8pPr marL="34290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8pPr>
            <a:lvl9pPr marL="38862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a-IR" sz="2800" smtClean="0">
                <a:solidFill>
                  <a:srgbClr val="CCECFF"/>
                </a:solidFill>
                <a:cs typeface="Titr" panose="00000700000000000000" pitchFamily="2" charset="-78"/>
              </a:rPr>
              <a:t>فوق رده ماهيان بدون آرواره ( آگناتا)</a:t>
            </a:r>
            <a:endParaRPr lang="en-US" sz="2800" smtClean="0">
              <a:solidFill>
                <a:srgbClr val="CCECFF"/>
              </a:solidFill>
              <a:cs typeface="Titr" panose="00000700000000000000" pitchFamily="2" charset="-78"/>
            </a:endParaRPr>
          </a:p>
        </p:txBody>
      </p:sp>
      <p:pic>
        <p:nvPicPr>
          <p:cNvPr id="320518" name="Picture 7" descr="Image of: Myxine glutinosa (Atlantic hagfish)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" t="3868" b="5495"/>
          <a:stretch>
            <a:fillRect/>
          </a:stretch>
        </p:blipFill>
        <p:spPr bwMode="auto">
          <a:xfrm>
            <a:off x="107950" y="1822450"/>
            <a:ext cx="3851275" cy="327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0519" name="Rectangle 8"/>
          <p:cNvSpPr>
            <a:spLocks noChangeArrowheads="1"/>
          </p:cNvSpPr>
          <p:nvPr/>
        </p:nvSpPr>
        <p:spPr bwMode="auto">
          <a:xfrm>
            <a:off x="611188" y="5072063"/>
            <a:ext cx="37084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01530" bIns="44436" anchor="ctr">
            <a:spAutoFit/>
          </a:bodyPr>
          <a:lstStyle>
            <a:lvl1pPr algn="just" rtl="1">
              <a:spcBef>
                <a:spcPct val="20000"/>
              </a:spcBef>
              <a:buClr>
                <a:srgbClr val="000099"/>
              </a:buClr>
              <a:buFont typeface="Wingdings 2" panose="05020102010507070707" pitchFamily="18" charset="2"/>
              <a:buBlip>
                <a:blip r:embed="rId4"/>
              </a:buBlip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1pPr>
            <a:lvl2pPr marL="742950" indent="-285750" algn="just" rtl="1">
              <a:spcBef>
                <a:spcPct val="20000"/>
              </a:spcBef>
              <a:buClr>
                <a:srgbClr val="CCECFF"/>
              </a:buClr>
              <a:buFont typeface="Wingdings" panose="05000000000000000000" pitchFamily="2" charset="2"/>
              <a:buBlip>
                <a:blip r:embed="rId5"/>
              </a:buBlip>
              <a:defRPr sz="2800">
                <a:solidFill>
                  <a:srgbClr val="9900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2pPr>
            <a:lvl3pPr marL="1143000" indent="-228600" algn="just" rtl="1">
              <a:spcBef>
                <a:spcPct val="20000"/>
              </a:spcBef>
              <a:buClr>
                <a:srgbClr val="66CCFF"/>
              </a:buClr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rgbClr val="0099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3pPr>
            <a:lvl4pPr marL="1600200" indent="-228600" algn="just" rtl="1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rgbClr val="00808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4pPr>
            <a:lvl5pPr marL="2057400" indent="-228600" algn="just" rtl="1">
              <a:spcBef>
                <a:spcPct val="20000"/>
              </a:spcBef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5pPr>
            <a:lvl6pPr marL="25146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6pPr>
            <a:lvl7pPr marL="29718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7pPr>
            <a:lvl8pPr marL="34290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8pPr>
            <a:lvl9pPr marL="38862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800" i="1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Myxine glutinosa</a:t>
            </a:r>
            <a:r>
              <a:rPr lang="ar-SA" sz="180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(Atlantic hagfish)</a:t>
            </a:r>
            <a:r>
              <a:rPr lang="ar-SA" sz="180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ar-SA" sz="180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r-SA" sz="1800" smtClean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1CC8EA-F175-49E1-B0D1-067C834BF9C3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57221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5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3950"/>
            <a:ext cx="512445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25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4219575"/>
            <a:ext cx="4276725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256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196975"/>
            <a:ext cx="285750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256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11" b="21458"/>
          <a:stretch>
            <a:fillRect/>
          </a:stretch>
        </p:blipFill>
        <p:spPr bwMode="auto">
          <a:xfrm>
            <a:off x="395288" y="4149725"/>
            <a:ext cx="3240087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2566" name="Rectangle 6"/>
          <p:cNvSpPr>
            <a:spLocks noGrp="1" noChangeArrowheads="1"/>
          </p:cNvSpPr>
          <p:nvPr>
            <p:ph type="title"/>
          </p:nvPr>
        </p:nvSpPr>
        <p:spPr>
          <a:xfrm>
            <a:off x="-180975" y="1123950"/>
            <a:ext cx="5545138" cy="692150"/>
          </a:xfrm>
        </p:spPr>
        <p:txBody>
          <a:bodyPr/>
          <a:lstStyle/>
          <a:p>
            <a:pPr eaLnBrk="1" hangingPunct="1"/>
            <a:r>
              <a:rPr lang="fa-IR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a-IR" b="1" smtClean="0">
                <a:solidFill>
                  <a:schemeClr val="bg1"/>
                </a:solidFill>
              </a:rPr>
              <a:t>ميگزنی يا هاگ فيش</a:t>
            </a:r>
            <a:r>
              <a:rPr lang="fa-IR" smtClean="0">
                <a:solidFill>
                  <a:schemeClr val="bg1"/>
                </a:solidFill>
              </a:rPr>
              <a:t> (</a:t>
            </a:r>
            <a:r>
              <a:rPr lang="en-US" sz="2800" smtClean="0">
                <a:solidFill>
                  <a:schemeClr val="bg1"/>
                </a:solidFill>
              </a:rPr>
              <a:t>Myxini</a:t>
            </a:r>
            <a:r>
              <a:rPr lang="fa-IR" smtClean="0">
                <a:solidFill>
                  <a:schemeClr val="bg1"/>
                </a:solidFill>
              </a:rPr>
              <a:t>)</a:t>
            </a:r>
            <a:endParaRPr lang="en-US" smtClean="0">
              <a:solidFill>
                <a:schemeClr val="bg1"/>
              </a:solidFill>
            </a:endParaRPr>
          </a:p>
        </p:txBody>
      </p:sp>
      <p:sp>
        <p:nvSpPr>
          <p:cNvPr id="322567" name="Rectangle 7"/>
          <p:cNvSpPr>
            <a:spLocks noChangeArrowheads="1"/>
          </p:cNvSpPr>
          <p:nvPr/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just" rtl="1">
              <a:spcBef>
                <a:spcPct val="20000"/>
              </a:spcBef>
              <a:buClr>
                <a:srgbClr val="000099"/>
              </a:buClr>
              <a:buFont typeface="Wingdings 2" panose="05020102010507070707" pitchFamily="18" charset="2"/>
              <a:buBlip>
                <a:blip r:embed="rId7"/>
              </a:buBlip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1pPr>
            <a:lvl2pPr marL="742950" indent="-285750" algn="just" rtl="1">
              <a:spcBef>
                <a:spcPct val="20000"/>
              </a:spcBef>
              <a:buClr>
                <a:srgbClr val="CCECFF"/>
              </a:buClr>
              <a:buFont typeface="Wingdings" panose="05000000000000000000" pitchFamily="2" charset="2"/>
              <a:buBlip>
                <a:blip r:embed="rId8"/>
              </a:buBlip>
              <a:defRPr sz="2800">
                <a:solidFill>
                  <a:srgbClr val="9900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2pPr>
            <a:lvl3pPr marL="1143000" indent="-228600" algn="just" rtl="1">
              <a:spcBef>
                <a:spcPct val="20000"/>
              </a:spcBef>
              <a:buClr>
                <a:srgbClr val="66CCFF"/>
              </a:buClr>
              <a:buFont typeface="Wingdings" panose="05000000000000000000" pitchFamily="2" charset="2"/>
              <a:buBlip>
                <a:blip r:embed="rId9"/>
              </a:buBlip>
              <a:defRPr sz="2400">
                <a:solidFill>
                  <a:srgbClr val="0099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3pPr>
            <a:lvl4pPr marL="1600200" indent="-228600" algn="just" rtl="1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Blip>
                <a:blip r:embed="rId9"/>
              </a:buBlip>
              <a:defRPr sz="2000">
                <a:solidFill>
                  <a:srgbClr val="00808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4pPr>
            <a:lvl5pPr marL="2057400" indent="-228600" algn="just" rtl="1">
              <a:spcBef>
                <a:spcPct val="20000"/>
              </a:spcBef>
              <a:buClr>
                <a:srgbClr val="0033CC"/>
              </a:buClr>
              <a:buFont typeface="Wingdings" panose="05000000000000000000" pitchFamily="2" charset="2"/>
              <a:buBlip>
                <a:blip r:embed="rId10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5pPr>
            <a:lvl6pPr marL="25146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10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6pPr>
            <a:lvl7pPr marL="29718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10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7pPr>
            <a:lvl8pPr marL="34290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10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8pPr>
            <a:lvl9pPr marL="38862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10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a-IR" sz="2800" smtClean="0">
                <a:solidFill>
                  <a:srgbClr val="CCECFF"/>
                </a:solidFill>
                <a:cs typeface="Titr" panose="00000700000000000000" pitchFamily="2" charset="-78"/>
              </a:rPr>
              <a:t>فوق رده ماهيان بدون آرواره ( آگناتا)</a:t>
            </a:r>
            <a:endParaRPr lang="en-US" sz="2800" smtClean="0">
              <a:solidFill>
                <a:srgbClr val="CCECFF"/>
              </a:solidFill>
              <a:cs typeface="Titr" panose="000007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1CC8EA-F175-49E1-B0D1-067C834BF9C3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82488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610" name="Picture 2" descr="f24-3_atlantic_hagfish_"/>
          <p:cNvPicPr>
            <a:picLocks noChangeAspect="1" noChangeArrowheads="1"/>
          </p:cNvPicPr>
          <p:nvPr/>
        </p:nvPicPr>
        <p:blipFill>
          <a:blip r:embed="rId3">
            <a:lum bright="-14000" contras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6"/>
          <a:stretch>
            <a:fillRect/>
          </a:stretch>
        </p:blipFill>
        <p:spPr bwMode="auto">
          <a:xfrm>
            <a:off x="0" y="912813"/>
            <a:ext cx="8604250" cy="503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4611" name="Rectangle 3"/>
          <p:cNvSpPr>
            <a:spLocks noChangeArrowheads="1"/>
          </p:cNvSpPr>
          <p:nvPr/>
        </p:nvSpPr>
        <p:spPr bwMode="auto">
          <a:xfrm>
            <a:off x="611188" y="6165850"/>
            <a:ext cx="712787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just" rtl="1">
              <a:spcBef>
                <a:spcPct val="20000"/>
              </a:spcBef>
              <a:buClr>
                <a:srgbClr val="000099"/>
              </a:buClr>
              <a:buFont typeface="Wingdings 2" panose="05020102010507070707" pitchFamily="18" charset="2"/>
              <a:buBlip>
                <a:blip r:embed="rId4"/>
              </a:buBlip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1pPr>
            <a:lvl2pPr marL="742950" indent="-285750" algn="just" rtl="1">
              <a:spcBef>
                <a:spcPct val="20000"/>
              </a:spcBef>
              <a:buClr>
                <a:srgbClr val="CCECFF"/>
              </a:buClr>
              <a:buFont typeface="Wingdings" panose="05000000000000000000" pitchFamily="2" charset="2"/>
              <a:buBlip>
                <a:blip r:embed="rId5"/>
              </a:buBlip>
              <a:defRPr sz="2800">
                <a:solidFill>
                  <a:srgbClr val="9900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2pPr>
            <a:lvl3pPr marL="1143000" indent="-228600" algn="just" rtl="1">
              <a:spcBef>
                <a:spcPct val="20000"/>
              </a:spcBef>
              <a:buClr>
                <a:srgbClr val="66CCFF"/>
              </a:buClr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rgbClr val="0099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3pPr>
            <a:lvl4pPr marL="1600200" indent="-228600" algn="just" rtl="1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rgbClr val="00808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4pPr>
            <a:lvl5pPr marL="2057400" indent="-228600" algn="just" rtl="1">
              <a:spcBef>
                <a:spcPct val="20000"/>
              </a:spcBef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5pPr>
            <a:lvl6pPr marL="25146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6pPr>
            <a:lvl7pPr marL="29718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7pPr>
            <a:lvl8pPr marL="34290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8pPr>
            <a:lvl9pPr marL="38862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a-IR" b="1" smtClean="0">
                <a:solidFill>
                  <a:srgbClr val="990000"/>
                </a:solidFill>
                <a:cs typeface="Titr" panose="00000700000000000000" pitchFamily="2" charset="-78"/>
              </a:rPr>
              <a:t>ميگزنی يا هاگ فيش</a:t>
            </a:r>
            <a:r>
              <a:rPr lang="fa-IR" smtClean="0">
                <a:solidFill>
                  <a:srgbClr val="990000"/>
                </a:solidFill>
                <a:cs typeface="Titr" panose="00000700000000000000" pitchFamily="2" charset="-78"/>
              </a:rPr>
              <a:t> (</a:t>
            </a:r>
            <a:r>
              <a:rPr lang="en-US" sz="2800" smtClean="0">
                <a:solidFill>
                  <a:srgbClr val="990000"/>
                </a:solidFill>
                <a:cs typeface="Titr" panose="00000700000000000000" pitchFamily="2" charset="-78"/>
              </a:rPr>
              <a:t>Myxini</a:t>
            </a:r>
            <a:r>
              <a:rPr lang="fa-IR" smtClean="0">
                <a:solidFill>
                  <a:srgbClr val="990000"/>
                </a:solidFill>
                <a:cs typeface="Titr" panose="00000700000000000000" pitchFamily="2" charset="-78"/>
              </a:rPr>
              <a:t>)</a:t>
            </a:r>
            <a:endParaRPr lang="en-US" smtClean="0">
              <a:solidFill>
                <a:srgbClr val="990000"/>
              </a:solidFill>
              <a:cs typeface="Titr" panose="00000700000000000000" pitchFamily="2" charset="-78"/>
            </a:endParaRPr>
          </a:p>
        </p:txBody>
      </p:sp>
      <p:sp>
        <p:nvSpPr>
          <p:cNvPr id="324612" name="Rectangle 4"/>
          <p:cNvSpPr>
            <a:spLocks noChangeArrowheads="1"/>
          </p:cNvSpPr>
          <p:nvPr/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just" rtl="1">
              <a:spcBef>
                <a:spcPct val="20000"/>
              </a:spcBef>
              <a:buClr>
                <a:srgbClr val="000099"/>
              </a:buClr>
              <a:buFont typeface="Wingdings 2" panose="05020102010507070707" pitchFamily="18" charset="2"/>
              <a:buBlip>
                <a:blip r:embed="rId4"/>
              </a:buBlip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1pPr>
            <a:lvl2pPr marL="742950" indent="-285750" algn="just" rtl="1">
              <a:spcBef>
                <a:spcPct val="20000"/>
              </a:spcBef>
              <a:buClr>
                <a:srgbClr val="CCECFF"/>
              </a:buClr>
              <a:buFont typeface="Wingdings" panose="05000000000000000000" pitchFamily="2" charset="2"/>
              <a:buBlip>
                <a:blip r:embed="rId5"/>
              </a:buBlip>
              <a:defRPr sz="2800">
                <a:solidFill>
                  <a:srgbClr val="9900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2pPr>
            <a:lvl3pPr marL="1143000" indent="-228600" algn="just" rtl="1">
              <a:spcBef>
                <a:spcPct val="20000"/>
              </a:spcBef>
              <a:buClr>
                <a:srgbClr val="66CCFF"/>
              </a:buClr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rgbClr val="0099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3pPr>
            <a:lvl4pPr marL="1600200" indent="-228600" algn="just" rtl="1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rgbClr val="00808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4pPr>
            <a:lvl5pPr marL="2057400" indent="-228600" algn="just" rtl="1">
              <a:spcBef>
                <a:spcPct val="20000"/>
              </a:spcBef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5pPr>
            <a:lvl6pPr marL="25146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6pPr>
            <a:lvl7pPr marL="29718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7pPr>
            <a:lvl8pPr marL="34290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8pPr>
            <a:lvl9pPr marL="38862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a-IR" sz="2800" smtClean="0">
                <a:solidFill>
                  <a:srgbClr val="CCECFF"/>
                </a:solidFill>
                <a:cs typeface="Titr" panose="00000700000000000000" pitchFamily="2" charset="-78"/>
              </a:rPr>
              <a:t>فوق رده ماهيان بدون آرواره ( آگناتا)</a:t>
            </a:r>
            <a:endParaRPr lang="en-US" sz="2800" smtClean="0">
              <a:solidFill>
                <a:srgbClr val="CCECFF"/>
              </a:solidFill>
              <a:cs typeface="Titr" panose="000007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48D787-2D52-4648-BE2B-1066F9643927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52611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179388" y="1628775"/>
            <a:ext cx="8424862" cy="331311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a-IR" sz="2400" dirty="0" smtClean="0"/>
              <a:t>آنها هم در آب </a:t>
            </a:r>
            <a:r>
              <a:rPr lang="fa-IR" sz="2400" dirty="0" err="1" smtClean="0"/>
              <a:t>شيرين</a:t>
            </a:r>
            <a:r>
              <a:rPr lang="fa-IR" sz="2400" dirty="0" smtClean="0"/>
              <a:t> رودخانه ها و هم در دریا زندگی </a:t>
            </a:r>
            <a:r>
              <a:rPr lang="fa-IR" sz="2400" dirty="0" err="1" smtClean="0"/>
              <a:t>مي</a:t>
            </a:r>
            <a:r>
              <a:rPr lang="fa-IR" sz="2400" dirty="0" smtClean="0"/>
              <a:t> کنند.</a:t>
            </a:r>
          </a:p>
          <a:p>
            <a:pPr eaLnBrk="1" hangingPunct="1">
              <a:lnSpc>
                <a:spcPct val="80000"/>
              </a:lnSpc>
            </a:pPr>
            <a:r>
              <a:rPr lang="fa-IR" sz="2400" dirty="0" smtClean="0"/>
              <a:t>آنها در </a:t>
            </a:r>
            <a:r>
              <a:rPr lang="fa-IR" sz="2400" dirty="0" err="1" smtClean="0"/>
              <a:t>دريا</a:t>
            </a:r>
            <a:r>
              <a:rPr lang="fa-IR" sz="2400" dirty="0" smtClean="0"/>
              <a:t> زندگی کرده اما برای تخم </a:t>
            </a:r>
            <a:r>
              <a:rPr lang="fa-IR" sz="2400" dirty="0" err="1" smtClean="0"/>
              <a:t>ريزی</a:t>
            </a:r>
            <a:r>
              <a:rPr lang="fa-IR" sz="2400" dirty="0" smtClean="0"/>
              <a:t> به رودخانه ها وارد </a:t>
            </a:r>
            <a:r>
              <a:rPr lang="fa-IR" sz="2400" dirty="0" err="1" smtClean="0"/>
              <a:t>مي</a:t>
            </a:r>
            <a:r>
              <a:rPr lang="fa-IR" sz="2400" dirty="0" smtClean="0"/>
              <a:t> شوند.</a:t>
            </a:r>
          </a:p>
          <a:p>
            <a:pPr eaLnBrk="1" hangingPunct="1">
              <a:lnSpc>
                <a:spcPct val="80000"/>
              </a:lnSpc>
            </a:pPr>
            <a:r>
              <a:rPr lang="fa-IR" sz="2400" dirty="0" smtClean="0"/>
              <a:t>تفاوت جنس نر و ماده اندک است.</a:t>
            </a:r>
          </a:p>
          <a:p>
            <a:pPr eaLnBrk="1" hangingPunct="1">
              <a:lnSpc>
                <a:spcPct val="80000"/>
              </a:lnSpc>
            </a:pPr>
            <a:r>
              <a:rPr lang="fa-IR" sz="2400" dirty="0" smtClean="0"/>
              <a:t>دارای دهان </a:t>
            </a:r>
            <a:r>
              <a:rPr lang="fa-IR" sz="2400" dirty="0" err="1" smtClean="0"/>
              <a:t>مکنده</a:t>
            </a:r>
            <a:r>
              <a:rPr lang="fa-IR" sz="2400" dirty="0" smtClean="0"/>
              <a:t> هستند و دندانهای </a:t>
            </a:r>
            <a:r>
              <a:rPr lang="fa-IR" sz="2400" dirty="0" err="1" smtClean="0"/>
              <a:t>کیتینی</a:t>
            </a:r>
            <a:r>
              <a:rPr lang="fa-IR" sz="2400" dirty="0" smtClean="0"/>
              <a:t> هستند. </a:t>
            </a:r>
          </a:p>
          <a:p>
            <a:pPr eaLnBrk="1" hangingPunct="1">
              <a:lnSpc>
                <a:spcPct val="80000"/>
              </a:lnSpc>
            </a:pPr>
            <a:r>
              <a:rPr lang="fa-IR" sz="2400" dirty="0" smtClean="0"/>
              <a:t>دارای </a:t>
            </a:r>
            <a:r>
              <a:rPr lang="fa-IR" sz="2400" dirty="0" err="1" smtClean="0"/>
              <a:t>يک</a:t>
            </a:r>
            <a:r>
              <a:rPr lang="fa-IR" sz="2400" dirty="0" smtClean="0"/>
              <a:t> جفت چشم هستند. </a:t>
            </a:r>
          </a:p>
          <a:p>
            <a:pPr eaLnBrk="1" hangingPunct="1">
              <a:lnSpc>
                <a:spcPct val="80000"/>
              </a:lnSpc>
            </a:pPr>
            <a:r>
              <a:rPr lang="fa-IR" sz="2400" dirty="0" smtClean="0"/>
              <a:t>تنها دارای </a:t>
            </a:r>
            <a:r>
              <a:rPr lang="fa-IR" sz="2400" dirty="0" err="1" smtClean="0"/>
              <a:t>يک</a:t>
            </a:r>
            <a:r>
              <a:rPr lang="fa-IR" sz="2400" dirty="0" smtClean="0"/>
              <a:t> سوراخ </a:t>
            </a:r>
            <a:r>
              <a:rPr lang="fa-IR" sz="2400" dirty="0" err="1" smtClean="0"/>
              <a:t>بينی</a:t>
            </a:r>
            <a:r>
              <a:rPr lang="fa-IR" sz="2400" dirty="0" smtClean="0"/>
              <a:t> هستند. </a:t>
            </a:r>
          </a:p>
          <a:p>
            <a:pPr eaLnBrk="1" hangingPunct="1">
              <a:lnSpc>
                <a:spcPct val="80000"/>
              </a:lnSpc>
            </a:pPr>
            <a:r>
              <a:rPr lang="fa-IR" sz="2400" dirty="0" smtClean="0"/>
              <a:t>7 جفت سوراخ </a:t>
            </a:r>
            <a:r>
              <a:rPr lang="fa-IR" sz="2400" dirty="0" err="1" smtClean="0"/>
              <a:t>آبششی</a:t>
            </a:r>
            <a:endParaRPr lang="fa-IR" sz="2400" dirty="0" smtClean="0"/>
          </a:p>
          <a:p>
            <a:pPr eaLnBrk="1" hangingPunct="1">
              <a:lnSpc>
                <a:spcPct val="80000"/>
              </a:lnSpc>
            </a:pPr>
            <a:endParaRPr lang="fa-IR" sz="1800" dirty="0" smtClean="0"/>
          </a:p>
          <a:p>
            <a:pPr eaLnBrk="1" hangingPunct="1">
              <a:lnSpc>
                <a:spcPct val="80000"/>
              </a:lnSpc>
            </a:pPr>
            <a:endParaRPr lang="en-US" sz="1800" dirty="0" smtClean="0"/>
          </a:p>
        </p:txBody>
      </p:sp>
      <p:sp>
        <p:nvSpPr>
          <p:cNvPr id="326659" name="Rectangle 3"/>
          <p:cNvSpPr>
            <a:spLocks noGrp="1" noChangeArrowheads="1"/>
          </p:cNvSpPr>
          <p:nvPr>
            <p:ph type="title"/>
          </p:nvPr>
        </p:nvSpPr>
        <p:spPr>
          <a:xfrm>
            <a:off x="539750" y="908050"/>
            <a:ext cx="6551613" cy="692150"/>
          </a:xfrm>
        </p:spPr>
        <p:txBody>
          <a:bodyPr/>
          <a:lstStyle/>
          <a:p>
            <a:pPr algn="r" eaLnBrk="1" hangingPunct="1"/>
            <a:r>
              <a:rPr lang="fa-IR" sz="3600" b="1" dirty="0" smtClean="0">
                <a:solidFill>
                  <a:schemeClr val="accent2"/>
                </a:solidFill>
              </a:rPr>
              <a:t>لامپری ها</a:t>
            </a:r>
            <a:r>
              <a:rPr lang="fa-IR" dirty="0" smtClean="0">
                <a:solidFill>
                  <a:schemeClr val="accent2"/>
                </a:solidFill>
              </a:rPr>
              <a:t> </a:t>
            </a:r>
            <a:r>
              <a:rPr lang="fa-IR" dirty="0" smtClean="0">
                <a:solidFill>
                  <a:schemeClr val="accent2"/>
                </a:solidFill>
                <a:cs typeface="Times New Roman" panose="02020603050405020304" pitchFamily="18" charset="0"/>
              </a:rPr>
              <a:t>(</a:t>
            </a:r>
            <a:r>
              <a:rPr lang="en-US" sz="2800" dirty="0" err="1" smtClean="0">
                <a:solidFill>
                  <a:schemeClr val="accent2"/>
                </a:solidFill>
                <a:cs typeface="Times New Roman" panose="02020603050405020304" pitchFamily="18" charset="0"/>
              </a:rPr>
              <a:t>Petromyzon</a:t>
            </a:r>
            <a:r>
              <a:rPr lang="fa-IR" dirty="0" smtClean="0">
                <a:solidFill>
                  <a:schemeClr val="accent2"/>
                </a:solidFill>
                <a:cs typeface="Times New Roman" panose="02020603050405020304" pitchFamily="18" charset="0"/>
              </a:rPr>
              <a:t>)</a:t>
            </a:r>
            <a:endParaRPr lang="en-US" dirty="0" smtClean="0">
              <a:solidFill>
                <a:schemeClr val="accent2"/>
              </a:solidFill>
              <a:cs typeface="Times New Roman" panose="02020603050405020304" pitchFamily="18" charset="0"/>
            </a:endParaRPr>
          </a:p>
        </p:txBody>
      </p:sp>
      <p:pic>
        <p:nvPicPr>
          <p:cNvPr id="326660" name="Picture 4" descr="neunaug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" y="4951413"/>
            <a:ext cx="4535487" cy="190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6661" name="Picture 5" descr="neunauge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5445125"/>
            <a:ext cx="3492500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6662" name="AutoShape 6"/>
          <p:cNvSpPr>
            <a:spLocks noChangeArrowheads="1"/>
          </p:cNvSpPr>
          <p:nvPr/>
        </p:nvSpPr>
        <p:spPr bwMode="auto">
          <a:xfrm>
            <a:off x="4572000" y="6165850"/>
            <a:ext cx="1223963" cy="504825"/>
          </a:xfrm>
          <a:prstGeom prst="leftArrow">
            <a:avLst>
              <a:gd name="adj1" fmla="val 50000"/>
              <a:gd name="adj2" fmla="val 60613"/>
            </a:avLst>
          </a:prstGeom>
          <a:gradFill rotWithShape="1">
            <a:gsLst>
              <a:gs pos="0">
                <a:srgbClr val="F9BA07"/>
              </a:gs>
              <a:gs pos="100000">
                <a:srgbClr val="FFFF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just" rtl="1">
              <a:spcBef>
                <a:spcPct val="20000"/>
              </a:spcBef>
              <a:buClr>
                <a:srgbClr val="000099"/>
              </a:buClr>
              <a:buFont typeface="Wingdings 2" panose="05020102010507070707" pitchFamily="18" charset="2"/>
              <a:buBlip>
                <a:blip r:embed="rId5"/>
              </a:buBlip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1pPr>
            <a:lvl2pPr marL="742950" indent="-285750" algn="just" rtl="1">
              <a:spcBef>
                <a:spcPct val="20000"/>
              </a:spcBef>
              <a:buClr>
                <a:srgbClr val="CCECFF"/>
              </a:buClr>
              <a:buFont typeface="Wingdings" panose="05000000000000000000" pitchFamily="2" charset="2"/>
              <a:buBlip>
                <a:blip r:embed="rId6"/>
              </a:buBlip>
              <a:defRPr sz="2800">
                <a:solidFill>
                  <a:srgbClr val="9900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2pPr>
            <a:lvl3pPr marL="1143000" indent="-228600" algn="just" rtl="1">
              <a:spcBef>
                <a:spcPct val="20000"/>
              </a:spcBef>
              <a:buClr>
                <a:srgbClr val="66CCFF"/>
              </a:buClr>
              <a:buFont typeface="Wingdings" panose="05000000000000000000" pitchFamily="2" charset="2"/>
              <a:buBlip>
                <a:blip r:embed="rId7"/>
              </a:buBlip>
              <a:defRPr sz="2400">
                <a:solidFill>
                  <a:srgbClr val="0099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3pPr>
            <a:lvl4pPr marL="1600200" indent="-228600" algn="just" rtl="1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00808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4pPr>
            <a:lvl5pPr marL="2057400" indent="-228600" algn="just" rtl="1">
              <a:spcBef>
                <a:spcPct val="20000"/>
              </a:spcBef>
              <a:buClr>
                <a:srgbClr val="0033CC"/>
              </a:buClr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5pPr>
            <a:lvl6pPr marL="25146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6pPr>
            <a:lvl7pPr marL="29718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7pPr>
            <a:lvl8pPr marL="34290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8pPr>
            <a:lvl9pPr marL="38862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9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sz="1800" b="1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26663" name="Rectangle 7"/>
          <p:cNvSpPr>
            <a:spLocks noChangeArrowheads="1"/>
          </p:cNvSpPr>
          <p:nvPr/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just" rtl="1">
              <a:spcBef>
                <a:spcPct val="20000"/>
              </a:spcBef>
              <a:buClr>
                <a:srgbClr val="000099"/>
              </a:buClr>
              <a:buFont typeface="Wingdings 2" panose="05020102010507070707" pitchFamily="18" charset="2"/>
              <a:buBlip>
                <a:blip r:embed="rId5"/>
              </a:buBlip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1pPr>
            <a:lvl2pPr marL="742950" indent="-285750" algn="just" rtl="1">
              <a:spcBef>
                <a:spcPct val="20000"/>
              </a:spcBef>
              <a:buClr>
                <a:srgbClr val="CCECFF"/>
              </a:buClr>
              <a:buFont typeface="Wingdings" panose="05000000000000000000" pitchFamily="2" charset="2"/>
              <a:buBlip>
                <a:blip r:embed="rId6"/>
              </a:buBlip>
              <a:defRPr sz="2800">
                <a:solidFill>
                  <a:srgbClr val="9900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2pPr>
            <a:lvl3pPr marL="1143000" indent="-228600" algn="just" rtl="1">
              <a:spcBef>
                <a:spcPct val="20000"/>
              </a:spcBef>
              <a:buClr>
                <a:srgbClr val="66CCFF"/>
              </a:buClr>
              <a:buFont typeface="Wingdings" panose="05000000000000000000" pitchFamily="2" charset="2"/>
              <a:buBlip>
                <a:blip r:embed="rId7"/>
              </a:buBlip>
              <a:defRPr sz="2400">
                <a:solidFill>
                  <a:srgbClr val="0099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3pPr>
            <a:lvl4pPr marL="1600200" indent="-228600" algn="just" rtl="1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00808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4pPr>
            <a:lvl5pPr marL="2057400" indent="-228600" algn="just" rtl="1">
              <a:spcBef>
                <a:spcPct val="20000"/>
              </a:spcBef>
              <a:buClr>
                <a:srgbClr val="0033CC"/>
              </a:buClr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5pPr>
            <a:lvl6pPr marL="25146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6pPr>
            <a:lvl7pPr marL="29718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7pPr>
            <a:lvl8pPr marL="34290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8pPr>
            <a:lvl9pPr marL="38862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a-IR" sz="2800" smtClean="0">
                <a:solidFill>
                  <a:srgbClr val="CCECFF"/>
                </a:solidFill>
                <a:cs typeface="Titr" panose="00000700000000000000" pitchFamily="2" charset="-78"/>
              </a:rPr>
              <a:t>فوق رده ماهيان بدون آرواره ( آگناتا)</a:t>
            </a:r>
            <a:endParaRPr lang="en-US" sz="2800" smtClean="0">
              <a:solidFill>
                <a:srgbClr val="CCECFF"/>
              </a:solidFill>
              <a:cs typeface="Titr" panose="000007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1CC8EA-F175-49E1-B0D1-067C834BF9C3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30708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754" name="Picture 2" descr="0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6"/>
          <a:stretch>
            <a:fillRect/>
          </a:stretch>
        </p:blipFill>
        <p:spPr bwMode="auto">
          <a:xfrm>
            <a:off x="0" y="3195638"/>
            <a:ext cx="6211888" cy="366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0755" name="Oval 3"/>
          <p:cNvSpPr>
            <a:spLocks noChangeArrowheads="1"/>
          </p:cNvSpPr>
          <p:nvPr/>
        </p:nvSpPr>
        <p:spPr bwMode="auto">
          <a:xfrm>
            <a:off x="539750" y="1339850"/>
            <a:ext cx="2447925" cy="1008063"/>
          </a:xfrm>
          <a:prstGeom prst="ellipse">
            <a:avLst/>
          </a:prstGeom>
          <a:gradFill rotWithShape="0">
            <a:gsLst>
              <a:gs pos="0">
                <a:srgbClr val="000099"/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 algn="just" rtl="1">
              <a:spcBef>
                <a:spcPct val="20000"/>
              </a:spcBef>
              <a:buClr>
                <a:srgbClr val="000099"/>
              </a:buClr>
              <a:buFont typeface="Wingdings 2" panose="05020102010507070707" pitchFamily="18" charset="2"/>
              <a:buBlip>
                <a:blip r:embed="rId4"/>
              </a:buBlip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1pPr>
            <a:lvl2pPr marL="742950" indent="-285750" algn="just" rtl="1">
              <a:spcBef>
                <a:spcPct val="20000"/>
              </a:spcBef>
              <a:buClr>
                <a:srgbClr val="CCECFF"/>
              </a:buClr>
              <a:buFont typeface="Wingdings" panose="05000000000000000000" pitchFamily="2" charset="2"/>
              <a:buBlip>
                <a:blip r:embed="rId5"/>
              </a:buBlip>
              <a:defRPr sz="2800">
                <a:solidFill>
                  <a:srgbClr val="9900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2pPr>
            <a:lvl3pPr marL="1143000" indent="-228600" algn="just" rtl="1">
              <a:spcBef>
                <a:spcPct val="20000"/>
              </a:spcBef>
              <a:buClr>
                <a:srgbClr val="66CCFF"/>
              </a:buClr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rgbClr val="0099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3pPr>
            <a:lvl4pPr marL="1600200" indent="-228600" algn="just" rtl="1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rgbClr val="00808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4pPr>
            <a:lvl5pPr marL="2057400" indent="-228600" algn="just" rtl="1">
              <a:spcBef>
                <a:spcPct val="20000"/>
              </a:spcBef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5pPr>
            <a:lvl6pPr marL="25146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6pPr>
            <a:lvl7pPr marL="29718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7pPr>
            <a:lvl8pPr marL="34290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8pPr>
            <a:lvl9pPr marL="38862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9pPr>
          </a:lstStyle>
          <a:p>
            <a:pPr algn="ctr" fontAlgn="base">
              <a:lnSpc>
                <a:spcPct val="90000"/>
              </a:lnSpc>
              <a:spcAft>
                <a:spcPct val="0"/>
              </a:spcAft>
              <a:buClrTx/>
              <a:buFontTx/>
              <a:buNone/>
            </a:pPr>
            <a:r>
              <a:rPr lang="fa-IR" sz="4000" b="1" smtClean="0">
                <a:solidFill>
                  <a:srgbClr val="FFFFFF"/>
                </a:solidFill>
                <a:latin typeface="B Lotus" panose="00000400000000000000" pitchFamily="2" charset="-78"/>
              </a:rPr>
              <a:t>لامپری</a:t>
            </a:r>
            <a:endParaRPr lang="en-US" sz="4000" smtClean="0">
              <a:solidFill>
                <a:srgbClr val="FFFFFF"/>
              </a:solidFill>
              <a:latin typeface="B Lotus" panose="00000400000000000000" pitchFamily="2" charset="-78"/>
            </a:endParaRPr>
          </a:p>
        </p:txBody>
      </p:sp>
      <p:sp>
        <p:nvSpPr>
          <p:cNvPr id="330756" name="Rectangle 4"/>
          <p:cNvSpPr>
            <a:spLocks noChangeArrowheads="1"/>
          </p:cNvSpPr>
          <p:nvPr/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just" rtl="1">
              <a:spcBef>
                <a:spcPct val="20000"/>
              </a:spcBef>
              <a:buClr>
                <a:srgbClr val="000099"/>
              </a:buClr>
              <a:buFont typeface="Wingdings 2" panose="05020102010507070707" pitchFamily="18" charset="2"/>
              <a:buBlip>
                <a:blip r:embed="rId4"/>
              </a:buBlip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1pPr>
            <a:lvl2pPr marL="742950" indent="-285750" algn="just" rtl="1">
              <a:spcBef>
                <a:spcPct val="20000"/>
              </a:spcBef>
              <a:buClr>
                <a:srgbClr val="CCECFF"/>
              </a:buClr>
              <a:buFont typeface="Wingdings" panose="05000000000000000000" pitchFamily="2" charset="2"/>
              <a:buBlip>
                <a:blip r:embed="rId5"/>
              </a:buBlip>
              <a:defRPr sz="2800">
                <a:solidFill>
                  <a:srgbClr val="9900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2pPr>
            <a:lvl3pPr marL="1143000" indent="-228600" algn="just" rtl="1">
              <a:spcBef>
                <a:spcPct val="20000"/>
              </a:spcBef>
              <a:buClr>
                <a:srgbClr val="66CCFF"/>
              </a:buClr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rgbClr val="0099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3pPr>
            <a:lvl4pPr marL="1600200" indent="-228600" algn="just" rtl="1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rgbClr val="00808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4pPr>
            <a:lvl5pPr marL="2057400" indent="-228600" algn="just" rtl="1">
              <a:spcBef>
                <a:spcPct val="20000"/>
              </a:spcBef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5pPr>
            <a:lvl6pPr marL="25146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6pPr>
            <a:lvl7pPr marL="29718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7pPr>
            <a:lvl8pPr marL="34290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8pPr>
            <a:lvl9pPr marL="38862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a-IR" sz="2800" smtClean="0">
                <a:solidFill>
                  <a:srgbClr val="CCECFF"/>
                </a:solidFill>
                <a:cs typeface="Titr" panose="00000700000000000000" pitchFamily="2" charset="-78"/>
              </a:rPr>
              <a:t>فوق رده ماهيان بدون آرواره ( آگناتا)</a:t>
            </a:r>
            <a:endParaRPr lang="en-US" sz="2800" smtClean="0">
              <a:solidFill>
                <a:srgbClr val="CCECFF"/>
              </a:solidFill>
              <a:cs typeface="Titr" panose="00000700000000000000" pitchFamily="2" charset="-78"/>
            </a:endParaRPr>
          </a:p>
        </p:txBody>
      </p:sp>
      <p:pic>
        <p:nvPicPr>
          <p:cNvPr id="330757" name="Picture 5" descr="medium01"/>
          <p:cNvPicPr>
            <a:picLocks noChangeAspect="1" noChangeArrowheads="1"/>
          </p:cNvPicPr>
          <p:nvPr/>
        </p:nvPicPr>
        <p:blipFill>
          <a:blip r:embed="rId8">
            <a:lum bright="-12000" contras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288" y="822325"/>
            <a:ext cx="4521200" cy="304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48D787-2D52-4648-BE2B-1066F9643927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26176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802" name="Picture 2" descr="lamprey0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3175"/>
            <a:ext cx="4932363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2803" name="Picture 3" descr="Lamprey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268413"/>
            <a:ext cx="3529013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2804" name="Picture 4" descr="lamprey0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716338"/>
            <a:ext cx="360045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2805" name="Picture 5" descr="lampreyOnFish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4724400"/>
            <a:ext cx="2339975" cy="145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2806" name="Rectangle 6"/>
          <p:cNvSpPr>
            <a:spLocks noChangeArrowheads="1"/>
          </p:cNvSpPr>
          <p:nvPr/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just" rtl="1">
              <a:spcBef>
                <a:spcPct val="20000"/>
              </a:spcBef>
              <a:buClr>
                <a:srgbClr val="000099"/>
              </a:buClr>
              <a:buFont typeface="Wingdings 2" panose="05020102010507070707" pitchFamily="18" charset="2"/>
              <a:buBlip>
                <a:blip r:embed="rId7"/>
              </a:buBlip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1pPr>
            <a:lvl2pPr marL="742950" indent="-285750" algn="just" rtl="1">
              <a:spcBef>
                <a:spcPct val="20000"/>
              </a:spcBef>
              <a:buClr>
                <a:srgbClr val="CCECFF"/>
              </a:buClr>
              <a:buFont typeface="Wingdings" panose="05000000000000000000" pitchFamily="2" charset="2"/>
              <a:buBlip>
                <a:blip r:embed="rId8"/>
              </a:buBlip>
              <a:defRPr sz="2800">
                <a:solidFill>
                  <a:srgbClr val="9900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2pPr>
            <a:lvl3pPr marL="1143000" indent="-228600" algn="just" rtl="1">
              <a:spcBef>
                <a:spcPct val="20000"/>
              </a:spcBef>
              <a:buClr>
                <a:srgbClr val="66CCFF"/>
              </a:buClr>
              <a:buFont typeface="Wingdings" panose="05000000000000000000" pitchFamily="2" charset="2"/>
              <a:buBlip>
                <a:blip r:embed="rId9"/>
              </a:buBlip>
              <a:defRPr sz="2400">
                <a:solidFill>
                  <a:srgbClr val="0099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3pPr>
            <a:lvl4pPr marL="1600200" indent="-228600" algn="just" rtl="1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Blip>
                <a:blip r:embed="rId9"/>
              </a:buBlip>
              <a:defRPr sz="2000">
                <a:solidFill>
                  <a:srgbClr val="00808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4pPr>
            <a:lvl5pPr marL="2057400" indent="-228600" algn="just" rtl="1">
              <a:spcBef>
                <a:spcPct val="20000"/>
              </a:spcBef>
              <a:buClr>
                <a:srgbClr val="0033CC"/>
              </a:buClr>
              <a:buFont typeface="Wingdings" panose="05000000000000000000" pitchFamily="2" charset="2"/>
              <a:buBlip>
                <a:blip r:embed="rId10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5pPr>
            <a:lvl6pPr marL="25146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10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6pPr>
            <a:lvl7pPr marL="29718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10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7pPr>
            <a:lvl8pPr marL="34290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10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8pPr>
            <a:lvl9pPr marL="38862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10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a-IR" sz="2800" smtClean="0">
                <a:solidFill>
                  <a:srgbClr val="CCECFF"/>
                </a:solidFill>
                <a:cs typeface="Titr" panose="00000700000000000000" pitchFamily="2" charset="-78"/>
              </a:rPr>
              <a:t>فوق رده ماهيان بدون آرواره ( آگناتا)</a:t>
            </a:r>
            <a:endParaRPr lang="en-US" sz="2800" smtClean="0">
              <a:solidFill>
                <a:srgbClr val="CCECFF"/>
              </a:solidFill>
              <a:cs typeface="Titr" panose="000007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48D787-2D52-4648-BE2B-1066F9643927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16354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850" name="Picture 2" descr="34-09a-Lampr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875"/>
            <a:ext cx="8513763" cy="510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4851" name="Oval 3"/>
          <p:cNvSpPr>
            <a:spLocks noChangeArrowheads="1"/>
          </p:cNvSpPr>
          <p:nvPr/>
        </p:nvSpPr>
        <p:spPr bwMode="auto">
          <a:xfrm>
            <a:off x="5795963" y="1412875"/>
            <a:ext cx="2447925" cy="1008063"/>
          </a:xfrm>
          <a:prstGeom prst="ellipse">
            <a:avLst/>
          </a:prstGeom>
          <a:gradFill rotWithShape="0">
            <a:gsLst>
              <a:gs pos="0">
                <a:srgbClr val="000099"/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 algn="just" rtl="1">
              <a:spcBef>
                <a:spcPct val="20000"/>
              </a:spcBef>
              <a:buClr>
                <a:srgbClr val="000099"/>
              </a:buClr>
              <a:buFont typeface="Wingdings 2" panose="05020102010507070707" pitchFamily="18" charset="2"/>
              <a:buBlip>
                <a:blip r:embed="rId4"/>
              </a:buBlip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1pPr>
            <a:lvl2pPr marL="742950" indent="-285750" algn="just" rtl="1">
              <a:spcBef>
                <a:spcPct val="20000"/>
              </a:spcBef>
              <a:buClr>
                <a:srgbClr val="CCECFF"/>
              </a:buClr>
              <a:buFont typeface="Wingdings" panose="05000000000000000000" pitchFamily="2" charset="2"/>
              <a:buBlip>
                <a:blip r:embed="rId5"/>
              </a:buBlip>
              <a:defRPr sz="2800">
                <a:solidFill>
                  <a:srgbClr val="9900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2pPr>
            <a:lvl3pPr marL="1143000" indent="-228600" algn="just" rtl="1">
              <a:spcBef>
                <a:spcPct val="20000"/>
              </a:spcBef>
              <a:buClr>
                <a:srgbClr val="66CCFF"/>
              </a:buClr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rgbClr val="0099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3pPr>
            <a:lvl4pPr marL="1600200" indent="-228600" algn="just" rtl="1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rgbClr val="00808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4pPr>
            <a:lvl5pPr marL="2057400" indent="-228600" algn="just" rtl="1">
              <a:spcBef>
                <a:spcPct val="20000"/>
              </a:spcBef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5pPr>
            <a:lvl6pPr marL="25146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6pPr>
            <a:lvl7pPr marL="29718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7pPr>
            <a:lvl8pPr marL="34290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8pPr>
            <a:lvl9pPr marL="38862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9pPr>
          </a:lstStyle>
          <a:p>
            <a:pPr algn="ctr" fontAlgn="base">
              <a:lnSpc>
                <a:spcPct val="90000"/>
              </a:lnSpc>
              <a:spcAft>
                <a:spcPct val="0"/>
              </a:spcAft>
              <a:buClrTx/>
              <a:buFontTx/>
              <a:buNone/>
            </a:pPr>
            <a:r>
              <a:rPr lang="fa-IR" sz="4000" b="1" smtClean="0">
                <a:solidFill>
                  <a:srgbClr val="FFFFFF"/>
                </a:solidFill>
                <a:latin typeface="B Lotus" panose="00000400000000000000" pitchFamily="2" charset="-78"/>
              </a:rPr>
              <a:t>لامپری</a:t>
            </a:r>
            <a:endParaRPr lang="en-US" sz="4000" smtClean="0">
              <a:solidFill>
                <a:srgbClr val="FFFFFF"/>
              </a:solidFill>
              <a:latin typeface="B Lotus" panose="00000400000000000000" pitchFamily="2" charset="-78"/>
            </a:endParaRPr>
          </a:p>
        </p:txBody>
      </p:sp>
      <p:sp>
        <p:nvSpPr>
          <p:cNvPr id="334852" name="Rectangle 4"/>
          <p:cNvSpPr>
            <a:spLocks noChangeArrowheads="1"/>
          </p:cNvSpPr>
          <p:nvPr/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just" rtl="1">
              <a:spcBef>
                <a:spcPct val="20000"/>
              </a:spcBef>
              <a:buClr>
                <a:srgbClr val="000099"/>
              </a:buClr>
              <a:buFont typeface="Wingdings 2" panose="05020102010507070707" pitchFamily="18" charset="2"/>
              <a:buBlip>
                <a:blip r:embed="rId4"/>
              </a:buBlip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1pPr>
            <a:lvl2pPr marL="742950" indent="-285750" algn="just" rtl="1">
              <a:spcBef>
                <a:spcPct val="20000"/>
              </a:spcBef>
              <a:buClr>
                <a:srgbClr val="CCECFF"/>
              </a:buClr>
              <a:buFont typeface="Wingdings" panose="05000000000000000000" pitchFamily="2" charset="2"/>
              <a:buBlip>
                <a:blip r:embed="rId5"/>
              </a:buBlip>
              <a:defRPr sz="2800">
                <a:solidFill>
                  <a:srgbClr val="9900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2pPr>
            <a:lvl3pPr marL="1143000" indent="-228600" algn="just" rtl="1">
              <a:spcBef>
                <a:spcPct val="20000"/>
              </a:spcBef>
              <a:buClr>
                <a:srgbClr val="66CCFF"/>
              </a:buClr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rgbClr val="0099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3pPr>
            <a:lvl4pPr marL="1600200" indent="-228600" algn="just" rtl="1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rgbClr val="00808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4pPr>
            <a:lvl5pPr marL="2057400" indent="-228600" algn="just" rtl="1">
              <a:spcBef>
                <a:spcPct val="20000"/>
              </a:spcBef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5pPr>
            <a:lvl6pPr marL="25146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6pPr>
            <a:lvl7pPr marL="29718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7pPr>
            <a:lvl8pPr marL="34290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8pPr>
            <a:lvl9pPr marL="38862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a-IR" sz="2800" smtClean="0">
                <a:solidFill>
                  <a:srgbClr val="CCECFF"/>
                </a:solidFill>
                <a:cs typeface="Titr" panose="00000700000000000000" pitchFamily="2" charset="-78"/>
              </a:rPr>
              <a:t>فوق رده ماهيان بدون آرواره ( آگناتا)</a:t>
            </a:r>
            <a:endParaRPr lang="en-US" sz="2800" smtClean="0">
              <a:solidFill>
                <a:srgbClr val="CCECFF"/>
              </a:solidFill>
              <a:cs typeface="Titr" panose="00000700000000000000" pitchFamily="2" charset="-78"/>
            </a:endParaRPr>
          </a:p>
        </p:txBody>
      </p:sp>
      <p:pic>
        <p:nvPicPr>
          <p:cNvPr id="334853" name="Picture 5" descr="34-09b-LampreyMouth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875"/>
            <a:ext cx="224631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48D787-2D52-4648-BE2B-1066F9643927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73156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946" name="Picture 2" descr="f24-5_life_cycle_of_the"/>
          <p:cNvPicPr>
            <a:picLocks noChangeAspect="1" noChangeArrowheads="1"/>
          </p:cNvPicPr>
          <p:nvPr/>
        </p:nvPicPr>
        <p:blipFill>
          <a:blip r:embed="rId3">
            <a:lum bright="-12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3" b="1837"/>
          <a:stretch>
            <a:fillRect/>
          </a:stretch>
        </p:blipFill>
        <p:spPr bwMode="auto">
          <a:xfrm>
            <a:off x="539750" y="1055688"/>
            <a:ext cx="7345363" cy="578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947" name="Oval 3"/>
          <p:cNvSpPr>
            <a:spLocks noChangeArrowheads="1"/>
          </p:cNvSpPr>
          <p:nvPr/>
        </p:nvSpPr>
        <p:spPr bwMode="auto">
          <a:xfrm>
            <a:off x="2700338" y="3429000"/>
            <a:ext cx="2447925" cy="1008063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 algn="just" rtl="1">
              <a:spcBef>
                <a:spcPct val="20000"/>
              </a:spcBef>
              <a:buClr>
                <a:srgbClr val="000099"/>
              </a:buClr>
              <a:buFont typeface="Wingdings 2" panose="05020102010507070707" pitchFamily="18" charset="2"/>
              <a:buBlip>
                <a:blip r:embed="rId4"/>
              </a:buBlip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1pPr>
            <a:lvl2pPr marL="742950" indent="-285750" algn="just" rtl="1">
              <a:spcBef>
                <a:spcPct val="20000"/>
              </a:spcBef>
              <a:buClr>
                <a:srgbClr val="CCECFF"/>
              </a:buClr>
              <a:buFont typeface="Wingdings" panose="05000000000000000000" pitchFamily="2" charset="2"/>
              <a:buBlip>
                <a:blip r:embed="rId5"/>
              </a:buBlip>
              <a:defRPr sz="2800">
                <a:solidFill>
                  <a:srgbClr val="9900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2pPr>
            <a:lvl3pPr marL="1143000" indent="-228600" algn="just" rtl="1">
              <a:spcBef>
                <a:spcPct val="20000"/>
              </a:spcBef>
              <a:buClr>
                <a:srgbClr val="66CCFF"/>
              </a:buClr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rgbClr val="0099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3pPr>
            <a:lvl4pPr marL="1600200" indent="-228600" algn="just" rtl="1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rgbClr val="00808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4pPr>
            <a:lvl5pPr marL="2057400" indent="-228600" algn="just" rtl="1">
              <a:spcBef>
                <a:spcPct val="20000"/>
              </a:spcBef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5pPr>
            <a:lvl6pPr marL="25146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6pPr>
            <a:lvl7pPr marL="29718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7pPr>
            <a:lvl8pPr marL="34290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8pPr>
            <a:lvl9pPr marL="38862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9pPr>
          </a:lstStyle>
          <a:p>
            <a:pPr algn="ctr" fontAlgn="base">
              <a:lnSpc>
                <a:spcPct val="90000"/>
              </a:lnSpc>
              <a:spcAft>
                <a:spcPct val="0"/>
              </a:spcAft>
              <a:buClrTx/>
              <a:buFontTx/>
              <a:buNone/>
            </a:pPr>
            <a:r>
              <a:rPr lang="fa-IR" sz="2400" b="1" smtClean="0">
                <a:solidFill>
                  <a:srgbClr val="FFFFFF"/>
                </a:solidFill>
                <a:latin typeface="B Lotus" panose="00000400000000000000" pitchFamily="2" charset="-78"/>
              </a:rPr>
              <a:t>چرخة زندگی لامپری</a:t>
            </a:r>
            <a:endParaRPr lang="en-US" sz="2400" smtClean="0">
              <a:solidFill>
                <a:srgbClr val="FFFFFF"/>
              </a:solidFill>
              <a:latin typeface="B Lotus" panose="00000400000000000000" pitchFamily="2" charset="-78"/>
            </a:endParaRPr>
          </a:p>
        </p:txBody>
      </p:sp>
      <p:sp>
        <p:nvSpPr>
          <p:cNvPr id="338948" name="Rectangle 4"/>
          <p:cNvSpPr>
            <a:spLocks noChangeArrowheads="1"/>
          </p:cNvSpPr>
          <p:nvPr/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just" rtl="1">
              <a:spcBef>
                <a:spcPct val="20000"/>
              </a:spcBef>
              <a:buClr>
                <a:srgbClr val="000099"/>
              </a:buClr>
              <a:buFont typeface="Wingdings 2" panose="05020102010507070707" pitchFamily="18" charset="2"/>
              <a:buBlip>
                <a:blip r:embed="rId4"/>
              </a:buBlip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1pPr>
            <a:lvl2pPr marL="742950" indent="-285750" algn="just" rtl="1">
              <a:spcBef>
                <a:spcPct val="20000"/>
              </a:spcBef>
              <a:buClr>
                <a:srgbClr val="CCECFF"/>
              </a:buClr>
              <a:buFont typeface="Wingdings" panose="05000000000000000000" pitchFamily="2" charset="2"/>
              <a:buBlip>
                <a:blip r:embed="rId5"/>
              </a:buBlip>
              <a:defRPr sz="2800">
                <a:solidFill>
                  <a:srgbClr val="9900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2pPr>
            <a:lvl3pPr marL="1143000" indent="-228600" algn="just" rtl="1">
              <a:spcBef>
                <a:spcPct val="20000"/>
              </a:spcBef>
              <a:buClr>
                <a:srgbClr val="66CCFF"/>
              </a:buClr>
              <a:buFont typeface="Wingdings" panose="05000000000000000000" pitchFamily="2" charset="2"/>
              <a:buBlip>
                <a:blip r:embed="rId6"/>
              </a:buBlip>
              <a:defRPr sz="2400">
                <a:solidFill>
                  <a:srgbClr val="00990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3pPr>
            <a:lvl4pPr marL="1600200" indent="-228600" algn="just" rtl="1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rgbClr val="008080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4pPr>
            <a:lvl5pPr marL="2057400" indent="-228600" algn="just" rtl="1">
              <a:spcBef>
                <a:spcPct val="20000"/>
              </a:spcBef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5pPr>
            <a:lvl6pPr marL="25146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6pPr>
            <a:lvl7pPr marL="29718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7pPr>
            <a:lvl8pPr marL="34290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8pPr>
            <a:lvl9pPr marL="3886200" indent="-2286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Font typeface="Wingdings" panose="05000000000000000000" pitchFamily="2" charset="2"/>
              <a:buBlip>
                <a:blip r:embed="rId7"/>
              </a:buBlip>
              <a:defRPr sz="2000">
                <a:solidFill>
                  <a:srgbClr val="66CCFF"/>
                </a:solidFill>
                <a:latin typeface="Arial" panose="020B0604020202020204" pitchFamily="34" charset="0"/>
                <a:cs typeface="B Lotus" panose="00000400000000000000" pitchFamily="2" charset="-7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a-IR" sz="2800" smtClean="0">
                <a:solidFill>
                  <a:srgbClr val="CCECFF"/>
                </a:solidFill>
                <a:cs typeface="Titr" panose="00000700000000000000" pitchFamily="2" charset="-78"/>
              </a:rPr>
              <a:t>فوق رده ماهيان بدون آرواره ( آگناتا)</a:t>
            </a:r>
            <a:endParaRPr lang="en-US" sz="2800" smtClean="0">
              <a:solidFill>
                <a:srgbClr val="CCECFF"/>
              </a:solidFill>
              <a:cs typeface="Titr" panose="000007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48D787-2D52-4648-BE2B-1066F9643927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58986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2" descr="blueyellow_ti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2035" name="WordArt 3"/>
          <p:cNvSpPr>
            <a:spLocks noChangeArrowheads="1" noChangeShapeType="1" noTextEdit="1"/>
          </p:cNvSpPr>
          <p:nvPr/>
        </p:nvSpPr>
        <p:spPr bwMode="auto">
          <a:xfrm>
            <a:off x="1462088" y="3024188"/>
            <a:ext cx="6219825" cy="8096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3600" b="1" kern="10" dirty="0">
                <a:gradFill rotWithShape="1">
                  <a:gsLst>
                    <a:gs pos="0">
                      <a:srgbClr val="FFCC00"/>
                    </a:gs>
                    <a:gs pos="50000">
                      <a:srgbClr val="FF9933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997A00"/>
                  </a:prstShdw>
                </a:effectLst>
                <a:cs typeface="Arial"/>
              </a:rPr>
              <a:t>رده ماهيان غضروفی</a:t>
            </a:r>
            <a:endParaRPr lang="en-US" sz="3600" b="1" kern="10" dirty="0">
              <a:gradFill rotWithShape="1">
                <a:gsLst>
                  <a:gs pos="0">
                    <a:srgbClr val="FFCC00"/>
                  </a:gs>
                  <a:gs pos="50000">
                    <a:srgbClr val="FF9933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prstShdw prst="shdw17" dist="17961" dir="2700000">
                  <a:srgbClr val="997A00"/>
                </a:prstShdw>
              </a:effectLst>
              <a:cs typeface="Arial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800600"/>
            <a:ext cx="568896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ABFDA8-6685-4120-A2AF-BBA8C607C328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27766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17" y="4043123"/>
            <a:ext cx="4446581" cy="2814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86112" y="1143000"/>
            <a:ext cx="4395755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r" rtl="1">
              <a:buFont typeface="Wingdings" pitchFamily="2" charset="2"/>
              <a:buChar char="v"/>
            </a:pPr>
            <a:r>
              <a:rPr lang="fa-IR" sz="2000" dirty="0" smtClean="0"/>
              <a:t>ظهور در دوره دونین</a:t>
            </a:r>
          </a:p>
          <a:p>
            <a:pPr marL="285750" indent="-285750" algn="r" rtl="1">
              <a:buFont typeface="Wingdings" pitchFamily="2" charset="2"/>
              <a:buChar char="v"/>
            </a:pPr>
            <a:r>
              <a:rPr lang="fa-IR" sz="2000" dirty="0" smtClean="0"/>
              <a:t>970 گونه زنده، 28 گونه آب شیرین</a:t>
            </a:r>
          </a:p>
          <a:p>
            <a:pPr marL="285750" indent="-285750" algn="r" rtl="1">
              <a:buFont typeface="Wingdings" pitchFamily="2" charset="2"/>
              <a:buChar char="v"/>
            </a:pPr>
            <a:r>
              <a:rPr lang="fa-IR" sz="2000" dirty="0" smtClean="0"/>
              <a:t>بعد از وال ها، کوسه ها بزرگترین مهره داران </a:t>
            </a:r>
          </a:p>
          <a:p>
            <a:pPr marL="285750" indent="-285750" algn="r" rtl="1">
              <a:buFont typeface="Wingdings" pitchFamily="2" charset="2"/>
              <a:buChar char="v"/>
            </a:pPr>
            <a:r>
              <a:rPr lang="fa-IR" sz="2000" dirty="0" smtClean="0"/>
              <a:t>اسکلت درونی غضروفی</a:t>
            </a:r>
          </a:p>
          <a:p>
            <a:pPr marL="285750" indent="-285750" algn="r" rtl="1">
              <a:buFont typeface="Wingdings" pitchFamily="2" charset="2"/>
              <a:buChar char="v"/>
            </a:pPr>
            <a:r>
              <a:rPr lang="fa-IR" sz="2000" dirty="0" smtClean="0"/>
              <a:t>اغلب شکارچی و دارای عضلات شنای قوی بوده</a:t>
            </a:r>
            <a:endParaRPr lang="en-US" sz="2000" dirty="0" smtClean="0"/>
          </a:p>
          <a:p>
            <a:pPr marL="742950" lvl="1" indent="-285750" algn="r" rtl="1">
              <a:buFont typeface="Wingdings" pitchFamily="2" charset="2"/>
              <a:buChar char="v"/>
            </a:pPr>
            <a:r>
              <a:rPr lang="en-US" sz="2000" dirty="0" smtClean="0"/>
              <a:t>5-7</a:t>
            </a:r>
            <a:r>
              <a:rPr lang="fa-IR" sz="2000" dirty="0" smtClean="0"/>
              <a:t> جفت شکاف آبششی در دو طرف حلق</a:t>
            </a:r>
          </a:p>
          <a:p>
            <a:pPr marL="285750" indent="-285750" algn="r" rtl="1">
              <a:buFont typeface="Wingdings" pitchFamily="2" charset="2"/>
              <a:buChar char="v"/>
            </a:pPr>
            <a:endParaRPr lang="fa-IR" dirty="0"/>
          </a:p>
          <a:p>
            <a:pPr marL="285750" indent="-285750" algn="r" rtl="1">
              <a:buFont typeface="Wingdings" pitchFamily="2" charset="2"/>
              <a:buChar char="v"/>
            </a:pPr>
            <a:r>
              <a:rPr lang="fa-IR" dirty="0" smtClean="0"/>
              <a:t>دارای دو زیر رده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fa-IR" dirty="0"/>
              <a:t> </a:t>
            </a:r>
            <a:r>
              <a:rPr lang="en-US" dirty="0" err="1" smtClean="0"/>
              <a:t>Elasmobranchii</a:t>
            </a:r>
            <a:endParaRPr lang="en-US" dirty="0" smtClean="0"/>
          </a:p>
          <a:p>
            <a:pPr marL="342900" indent="-342900" algn="r" rtl="1">
              <a:buFont typeface="+mj-lt"/>
              <a:buAutoNum type="arabicPeriod"/>
            </a:pPr>
            <a:r>
              <a:rPr lang="en-US" dirty="0" err="1" smtClean="0"/>
              <a:t>Holocephalia</a:t>
            </a:r>
            <a:endParaRPr lang="fa-IR" dirty="0" smtClean="0"/>
          </a:p>
          <a:p>
            <a:pPr marL="285750" indent="-285750" algn="r" rtl="1">
              <a:buFont typeface="Wingdings" pitchFamily="2" charset="2"/>
              <a:buChar char="v"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ABFDA8-6685-4120-A2AF-BBA8C607C328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587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400" dirty="0" smtClean="0"/>
              <a:t>باله دمی از نوع هتروسرکال</a:t>
            </a:r>
          </a:p>
          <a:p>
            <a:pPr algn="r" rtl="1"/>
            <a:r>
              <a:rPr lang="fa-IR" sz="2400" dirty="0" smtClean="0"/>
              <a:t>باله زوج: لگنی و سینه ای ، یک یا دو باله پشتی</a:t>
            </a:r>
          </a:p>
          <a:p>
            <a:pPr algn="r" rtl="1"/>
            <a:r>
              <a:rPr lang="fa-IR" sz="2400" dirty="0" smtClean="0"/>
              <a:t>دهان در موقعیت شکمی</a:t>
            </a:r>
          </a:p>
          <a:p>
            <a:pPr algn="r" rtl="1"/>
            <a:r>
              <a:rPr lang="fa-IR" sz="2400" dirty="0" smtClean="0"/>
              <a:t>دارای پلک تحلیل رفته بوده</a:t>
            </a:r>
          </a:p>
          <a:p>
            <a:pPr algn="r" rtl="1"/>
            <a:r>
              <a:rPr lang="fa-IR" sz="2400" dirty="0" smtClean="0"/>
              <a:t>دارای سوراخهای بینی بوده که به دهان باز نمی شود.</a:t>
            </a:r>
          </a:p>
          <a:p>
            <a:pPr algn="r" rtl="1"/>
            <a:r>
              <a:rPr lang="fa-IR" sz="2400" dirty="0" smtClean="0"/>
              <a:t>یک جفت اسپیراکل متصل به حفره دهانی بودهکه تغییر شکل یافته شکافهای آبششی بوده</a:t>
            </a:r>
          </a:p>
          <a:p>
            <a:pPr algn="r" rtl="1"/>
            <a:r>
              <a:rPr lang="fa-IR" sz="2400" dirty="0" smtClean="0"/>
              <a:t>آبشش ها فاقد اسپراکل</a:t>
            </a:r>
          </a:p>
          <a:p>
            <a:pPr algn="r" rtl="1"/>
            <a:r>
              <a:rPr lang="fa-IR" sz="2400" dirty="0" smtClean="0"/>
              <a:t>دارای خط جانبی روی بدن</a:t>
            </a:r>
          </a:p>
          <a:p>
            <a:pPr algn="r" rtl="1"/>
            <a:r>
              <a:rPr lang="fa-IR" sz="2400" dirty="0" smtClean="0"/>
              <a:t>فاقد مثانه شنا یا شش</a:t>
            </a:r>
          </a:p>
          <a:p>
            <a:pPr algn="r" rtl="1"/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1D9-2B96-4A24-83CE-50FAA6FC764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23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754" name="Picture 2" descr="24_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7"/>
          <a:stretch>
            <a:fillRect/>
          </a:stretch>
        </p:blipFill>
        <p:spPr bwMode="auto">
          <a:xfrm>
            <a:off x="679450" y="1412875"/>
            <a:ext cx="7783513" cy="467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2755" name="Text Box 3"/>
          <p:cNvSpPr txBox="1">
            <a:spLocks noChangeArrowheads="1"/>
          </p:cNvSpPr>
          <p:nvPr/>
        </p:nvSpPr>
        <p:spPr bwMode="auto">
          <a:xfrm>
            <a:off x="2700338" y="6381750"/>
            <a:ext cx="3816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400" b="0" dirty="0">
                <a:solidFill>
                  <a:srgbClr val="990000"/>
                </a:solidFill>
                <a:cs typeface="Titr" pitchFamily="2" charset="-78"/>
              </a:rPr>
              <a:t>شکل باله دمی </a:t>
            </a:r>
            <a:r>
              <a:rPr lang="fa-IR" sz="2400" b="0" dirty="0" smtClean="0">
                <a:solidFill>
                  <a:srgbClr val="990000"/>
                </a:solidFill>
                <a:cs typeface="Titr" pitchFamily="2" charset="-78"/>
              </a:rPr>
              <a:t>در ماهیان </a:t>
            </a:r>
            <a:endParaRPr lang="en-US" sz="2400" b="0" dirty="0">
              <a:solidFill>
                <a:srgbClr val="990000"/>
              </a:solidFill>
              <a:cs typeface="Titr" pitchFamily="2" charset="-78"/>
            </a:endParaRPr>
          </a:p>
        </p:txBody>
      </p:sp>
      <p:sp>
        <p:nvSpPr>
          <p:cNvPr id="202756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fa-IR" sz="2800" smtClean="0"/>
              <a:t>رده ماهيان غضروفی ( کوندرايکتيس)</a:t>
            </a:r>
            <a:endParaRPr lang="en-US" sz="280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B4C2E3-3537-424C-A511-A4723A55D16C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46664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418" name="Picture 2" descr="08_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1" b="51137"/>
          <a:stretch>
            <a:fillRect/>
          </a:stretch>
        </p:blipFill>
        <p:spPr bwMode="auto">
          <a:xfrm>
            <a:off x="395288" y="981075"/>
            <a:ext cx="7927975" cy="384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8419" name="Picture 3" descr="24_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6" r="72289"/>
          <a:stretch>
            <a:fillRect/>
          </a:stretch>
        </p:blipFill>
        <p:spPr bwMode="auto">
          <a:xfrm>
            <a:off x="0" y="4019550"/>
            <a:ext cx="2916238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92644" name="Rectangle 4"/>
          <p:cNvSpPr>
            <a:spLocks noChangeArrowheads="1"/>
          </p:cNvSpPr>
          <p:nvPr/>
        </p:nvSpPr>
        <p:spPr bwMode="auto">
          <a:xfrm>
            <a:off x="2627313" y="6035675"/>
            <a:ext cx="55070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3200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tr" pitchFamily="2" charset="-78"/>
              </a:rPr>
              <a:t>پولک ها پلاکوييد در ماهيان غضروفی </a:t>
            </a:r>
            <a:endParaRPr lang="en-US" sz="3200" dirty="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tr" pitchFamily="2" charset="-78"/>
            </a:endParaRPr>
          </a:p>
        </p:txBody>
      </p:sp>
      <p:sp>
        <p:nvSpPr>
          <p:cNvPr id="188421" name="Rectangle 5"/>
          <p:cNvSpPr>
            <a:spLocks noChangeArrowheads="1"/>
          </p:cNvSpPr>
          <p:nvPr/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2800">
                <a:solidFill>
                  <a:srgbClr val="CCECFF"/>
                </a:solidFill>
                <a:cs typeface="Titr" pitchFamily="2" charset="-78"/>
              </a:rPr>
              <a:t>رده ماهيان غضروفی ( کوندرايکتيس)</a:t>
            </a:r>
            <a:endParaRPr lang="en-US" sz="2800">
              <a:solidFill>
                <a:srgbClr val="CCECFF"/>
              </a:solidFill>
              <a:cs typeface="Titr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81CDC0-7B94-4474-9226-3E06D05EA6A8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44799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30686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Most </a:t>
            </a:r>
            <a:r>
              <a:rPr lang="en-US" sz="2400" dirty="0"/>
              <a:t>sharks have formidable jaws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They continuously shed and replace sharp-edged teeth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Modified scales, which they use to grab and rip of flesh off their preys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Only few species may attach humane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But generally their populations are declining for different reasons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38916" name="Picture 4" descr="27-6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400754"/>
            <a:ext cx="3505200" cy="417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7" name="Picture 5" descr="shark-teeth-cbu_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59517"/>
            <a:ext cx="4572000" cy="365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70F98-8FC7-49FA-9FC3-14713E7A65BA}" type="slidenum">
              <a:rPr lang="en-US" smtClean="0">
                <a:solidFill>
                  <a:srgbClr val="000000"/>
                </a:solidFill>
              </a:rPr>
              <a:pPr/>
              <a:t>21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24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sz="2400" dirty="0" smtClean="0"/>
              <a:t>بخشی از باله شکمی تغییر شکل یافته و کلاسپر را ایجاد می کنند.</a:t>
            </a:r>
          </a:p>
          <a:p>
            <a:pPr algn="r" rtl="1"/>
            <a:endParaRPr lang="fa-IR" sz="2400" dirty="0" smtClean="0"/>
          </a:p>
          <a:p>
            <a:pPr algn="r" rtl="1"/>
            <a:r>
              <a:rPr lang="fa-IR" sz="2400" dirty="0" smtClean="0"/>
              <a:t>سیستم اسکلتی غضرفی: حفاظت از آبشش ها به وسیله کمانهای غضروفی</a:t>
            </a:r>
          </a:p>
          <a:p>
            <a:pPr algn="r" rtl="1"/>
            <a:r>
              <a:rPr lang="fa-IR" sz="2400" dirty="0" smtClean="0"/>
              <a:t> </a:t>
            </a:r>
            <a:endParaRPr lang="en-US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575186"/>
            <a:ext cx="333375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7" b="50146"/>
          <a:stretch>
            <a:fillRect/>
          </a:stretch>
        </p:blipFill>
        <p:spPr bwMode="auto">
          <a:xfrm>
            <a:off x="3276600" y="2928256"/>
            <a:ext cx="6286500" cy="3507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70F98-8FC7-49FA-9FC3-14713E7A65BA}" type="slidenum">
              <a:rPr lang="en-US" smtClean="0">
                <a:solidFill>
                  <a:srgbClr val="000000"/>
                </a:solidFill>
              </a:rPr>
              <a:pPr/>
              <a:t>22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15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6" name="Picture 2" descr="porbeagle%20skeleton%20for%20web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566"/>
          <a:stretch>
            <a:fillRect/>
          </a:stretch>
        </p:blipFill>
        <p:spPr bwMode="auto">
          <a:xfrm>
            <a:off x="179388" y="1484313"/>
            <a:ext cx="8078787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347" name="Rectangle 3"/>
          <p:cNvSpPr>
            <a:spLocks noChangeArrowheads="1"/>
          </p:cNvSpPr>
          <p:nvPr/>
        </p:nvSpPr>
        <p:spPr bwMode="auto">
          <a:xfrm>
            <a:off x="1325563" y="5805488"/>
            <a:ext cx="6491287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rtl="1"/>
            <a:r>
              <a:rPr lang="fa-IR" sz="3200" b="0">
                <a:solidFill>
                  <a:srgbClr val="990000"/>
                </a:solidFill>
                <a:cs typeface="Titr" pitchFamily="2" charset="-78"/>
              </a:rPr>
              <a:t>اسکلت غضروفی داخلی در ماهيان غضروفی </a:t>
            </a:r>
            <a:endParaRPr lang="en-US" sz="3200" b="0">
              <a:solidFill>
                <a:srgbClr val="990000"/>
              </a:solidFill>
              <a:cs typeface="Titr" pitchFamily="2" charset="-78"/>
            </a:endParaRPr>
          </a:p>
        </p:txBody>
      </p:sp>
      <p:sp>
        <p:nvSpPr>
          <p:cNvPr id="185348" name="Rectangle 4"/>
          <p:cNvSpPr>
            <a:spLocks noChangeArrowheads="1"/>
          </p:cNvSpPr>
          <p:nvPr/>
        </p:nvSpPr>
        <p:spPr bwMode="auto">
          <a:xfrm>
            <a:off x="457200" y="104774"/>
            <a:ext cx="74707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 rtl="1"/>
            <a:r>
              <a:rPr lang="fa-IR" sz="2800" b="0" dirty="0">
                <a:solidFill>
                  <a:srgbClr val="CCECFF"/>
                </a:solidFill>
                <a:cs typeface="Titr" pitchFamily="2" charset="-78"/>
              </a:rPr>
              <a:t>رده ماهيان غضروفی ( کوندرايکتيس</a:t>
            </a:r>
            <a:r>
              <a:rPr lang="fa-IR" sz="2800" b="0" dirty="0" smtClean="0">
                <a:solidFill>
                  <a:srgbClr val="CCECFF"/>
                </a:solidFill>
                <a:cs typeface="Titr" pitchFamily="2" charset="-78"/>
              </a:rPr>
              <a:t>)</a:t>
            </a:r>
            <a:endParaRPr lang="fa-IR" sz="2800" dirty="0">
              <a:solidFill>
                <a:srgbClr val="CCECFF"/>
              </a:solidFill>
              <a:cs typeface="Titr" pitchFamily="2" charset="-78"/>
            </a:endParaRPr>
          </a:p>
          <a:p>
            <a:pPr algn="r" rtl="1"/>
            <a:r>
              <a:rPr lang="fa-IR" sz="2800" b="0" dirty="0" smtClean="0">
                <a:cs typeface="Titr" pitchFamily="2" charset="-78"/>
              </a:rPr>
              <a:t> اسکلت ضمیمه: کمربندهای پشتیبانی کننده ار باله ها </a:t>
            </a:r>
          </a:p>
          <a:p>
            <a:pPr algn="r" rtl="1"/>
            <a:r>
              <a:rPr lang="fa-IR" sz="2800" dirty="0" smtClean="0">
                <a:cs typeface="Titr" pitchFamily="2" charset="-78"/>
              </a:rPr>
              <a:t>عدم اتصال با اسکلت محوری</a:t>
            </a:r>
            <a:endParaRPr lang="en-US" sz="2800" b="0" dirty="0">
              <a:cs typeface="Titr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00472-8120-4E5C-91E6-6872B6C43E25}" type="slidenum">
              <a:rPr lang="en-US" smtClean="0">
                <a:solidFill>
                  <a:srgbClr val="000000"/>
                </a:solidFill>
              </a:rPr>
              <a:pPr/>
              <a:t>23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63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8229600" cy="1143000"/>
          </a:xfrm>
        </p:spPr>
        <p:txBody>
          <a:bodyPr/>
          <a:lstStyle/>
          <a:p>
            <a:r>
              <a:rPr lang="fa-IR" dirty="0" smtClean="0"/>
              <a:t>سیستم گوارش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449" y="1149917"/>
            <a:ext cx="8229600" cy="4525963"/>
          </a:xfrm>
        </p:spPr>
        <p:txBody>
          <a:bodyPr/>
          <a:lstStyle/>
          <a:p>
            <a:pPr algn="r" rtl="1"/>
            <a:r>
              <a:rPr lang="fa-IR" sz="2800" dirty="0" smtClean="0"/>
              <a:t>دهان-حلق-مری-معده </a:t>
            </a:r>
            <a:r>
              <a:rPr lang="en-US" sz="2800" dirty="0" smtClean="0"/>
              <a:t>J</a:t>
            </a:r>
            <a:r>
              <a:rPr lang="fa-IR" sz="2800" dirty="0" smtClean="0"/>
              <a:t> شکل-روده مارپیچی-راست روده-غده راست روده ای</a:t>
            </a:r>
          </a:p>
          <a:p>
            <a:pPr algn="r" rtl="1"/>
            <a:r>
              <a:rPr lang="fa-IR" sz="2800" dirty="0" smtClean="0"/>
              <a:t>غده رکتومی:</a:t>
            </a:r>
          </a:p>
          <a:p>
            <a:pPr algn="r" rtl="1"/>
            <a:r>
              <a:rPr lang="fa-IR" sz="2000" dirty="0" smtClean="0">
                <a:effectLst/>
                <a:latin typeface="Calibri"/>
                <a:ea typeface="Calibri"/>
                <a:cs typeface="B Nazanin"/>
              </a:rPr>
              <a:t>این غدد مختص ماهیان غضروفی است و یک مایع بی رنگ را ترشح می کند که دارای درصد بالایی سدیم کلرید است. نقش این غدد کمک به عمل کلیه های </a:t>
            </a:r>
            <a:r>
              <a:rPr lang="en-US" sz="2000" dirty="0" err="1" smtClean="0">
                <a:effectLst/>
                <a:latin typeface="Calibri"/>
                <a:ea typeface="Calibri"/>
                <a:cs typeface="B Nazanin"/>
              </a:rPr>
              <a:t>opisthonephric</a:t>
            </a:r>
            <a:r>
              <a:rPr lang="fa-IR" sz="2000" dirty="0" smtClean="0">
                <a:effectLst/>
                <a:latin typeface="Calibri"/>
                <a:ea typeface="Calibri"/>
                <a:cs typeface="B Nazanin"/>
              </a:rPr>
              <a:t> است تا درصد نمک خون را تنظیم کنند.</a:t>
            </a:r>
            <a:endParaRPr lang="en-US" sz="2000" dirty="0"/>
          </a:p>
        </p:txBody>
      </p:sp>
      <p:pic>
        <p:nvPicPr>
          <p:cNvPr id="4" name="Picture 2" descr="f24-11_internal_anatomy"/>
          <p:cNvPicPr>
            <a:picLocks noChangeAspect="1" noChangeArrowheads="1"/>
          </p:cNvPicPr>
          <p:nvPr/>
        </p:nvPicPr>
        <p:blipFill>
          <a:blip r:embed="rId2">
            <a:lum bright="-12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6"/>
          <a:stretch>
            <a:fillRect/>
          </a:stretch>
        </p:blipFill>
        <p:spPr bwMode="auto">
          <a:xfrm>
            <a:off x="228600" y="3657600"/>
            <a:ext cx="8101013" cy="294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70F98-8FC7-49FA-9FC3-14713E7A65BA}" type="slidenum">
              <a:rPr lang="en-US" smtClean="0">
                <a:solidFill>
                  <a:srgbClr val="000000"/>
                </a:solidFill>
              </a:rPr>
              <a:pPr/>
              <a:t>24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6786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908050"/>
            <a:ext cx="8291513" cy="21161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a-IR" sz="2800" smtClean="0"/>
              <a:t>نقش خط جانبی ، تشخيص و تعيين امواج و حرکت جريان آب است .</a:t>
            </a:r>
          </a:p>
          <a:p>
            <a:pPr eaLnBrk="1" hangingPunct="1">
              <a:lnSpc>
                <a:spcPct val="90000"/>
              </a:lnSpc>
            </a:pPr>
            <a:r>
              <a:rPr lang="fa-IR" sz="2800" smtClean="0"/>
              <a:t>جريان آب و تلاطم و حرکت آن ، سلول های حسی (موهای ريز حسی) را تحريک نموده و از طريق رشته حسی نوروماست و از طريق هفتمين عصب مغزی (در قسمت سر ) و از طريق عصب واگ ( در قسمت تنه ) به مغز منتقل مي شود .</a:t>
            </a:r>
          </a:p>
          <a:p>
            <a:pPr eaLnBrk="1" hangingPunct="1">
              <a:lnSpc>
                <a:spcPct val="90000"/>
              </a:lnSpc>
            </a:pPr>
            <a:endParaRPr lang="en-US" sz="2800" smtClean="0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fa-IR" sz="2800" smtClean="0"/>
              <a:t>رده ماهيان غضروفی ( کوندرايکتيس)</a:t>
            </a:r>
            <a:endParaRPr lang="en-US" sz="2800" smtClean="0"/>
          </a:p>
        </p:txBody>
      </p:sp>
      <p:pic>
        <p:nvPicPr>
          <p:cNvPr id="192516" name="Picture 4" descr="C06F43"/>
          <p:cNvPicPr>
            <a:picLocks noChangeAspect="1" noChangeArrowheads="1"/>
          </p:cNvPicPr>
          <p:nvPr/>
        </p:nvPicPr>
        <p:blipFill>
          <a:blip r:embed="rId3">
            <a:lum bright="-18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5" t="3879" r="1991" b="2267"/>
          <a:stretch>
            <a:fillRect/>
          </a:stretch>
        </p:blipFill>
        <p:spPr bwMode="auto">
          <a:xfrm>
            <a:off x="4176713" y="3024188"/>
            <a:ext cx="4248150" cy="325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2517" name="Picture 5" descr="laterall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03600"/>
            <a:ext cx="4176713" cy="240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02886" name="Rectangle 6"/>
          <p:cNvSpPr>
            <a:spLocks noChangeArrowheads="1"/>
          </p:cNvSpPr>
          <p:nvPr/>
        </p:nvSpPr>
        <p:spPr bwMode="auto">
          <a:xfrm>
            <a:off x="3597275" y="6134100"/>
            <a:ext cx="1911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360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tr" pitchFamily="2" charset="-78"/>
              </a:rPr>
              <a:t>خط جانبی</a:t>
            </a:r>
            <a:endParaRPr lang="en-US" sz="360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tr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7C8EF3-0222-4407-B661-FA548716FF9B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03090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250825" y="1022350"/>
            <a:ext cx="8291513" cy="2405063"/>
          </a:xfrm>
        </p:spPr>
        <p:txBody>
          <a:bodyPr/>
          <a:lstStyle/>
          <a:p>
            <a:pPr eaLnBrk="1" hangingPunct="1"/>
            <a:r>
              <a:rPr lang="fa-IR" sz="2800" dirty="0" smtClean="0"/>
              <a:t>آمپول لورنزينی در گروه های ( معمولا در 3 گروه) در هر دو طرف سر وجود دارد . </a:t>
            </a:r>
          </a:p>
          <a:p>
            <a:pPr eaLnBrk="1" hangingPunct="1"/>
            <a:r>
              <a:rPr lang="fa-IR" sz="2800" dirty="0" smtClean="0"/>
              <a:t>نقش اين سيستم حسی </a:t>
            </a:r>
            <a:r>
              <a:rPr lang="fa-IR" sz="2800" smtClean="0"/>
              <a:t>که حاوی </a:t>
            </a:r>
            <a:r>
              <a:rPr lang="fa-IR" sz="2800" dirty="0" smtClean="0"/>
              <a:t>نوروماست خاصی است درک تغيير درجه حرارت و فشار هيدرواستاتيک و جريان های الکتريسيته است . </a:t>
            </a:r>
            <a:endParaRPr lang="en-US" sz="2800" dirty="0" smtClean="0"/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fa-IR" sz="2800" smtClean="0"/>
              <a:t>رده ماهيان غضروفی ( کوندرايکتيس)</a:t>
            </a:r>
            <a:endParaRPr lang="en-US" sz="2800" smtClean="0"/>
          </a:p>
        </p:txBody>
      </p:sp>
      <p:pic>
        <p:nvPicPr>
          <p:cNvPr id="193540" name="Picture 4" descr="f24-10_sensory_canals_a"/>
          <p:cNvPicPr>
            <a:picLocks noChangeAspect="1" noChangeArrowheads="1"/>
          </p:cNvPicPr>
          <p:nvPr/>
        </p:nvPicPr>
        <p:blipFill>
          <a:blip r:embed="rId3">
            <a:lum bright="-18000" contras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9"/>
          <a:stretch>
            <a:fillRect/>
          </a:stretch>
        </p:blipFill>
        <p:spPr bwMode="auto">
          <a:xfrm>
            <a:off x="9525" y="2927350"/>
            <a:ext cx="8532813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06981" name="Rectangle 5"/>
          <p:cNvSpPr>
            <a:spLocks noChangeArrowheads="1"/>
          </p:cNvSpPr>
          <p:nvPr/>
        </p:nvSpPr>
        <p:spPr bwMode="auto">
          <a:xfrm>
            <a:off x="3338513" y="6229350"/>
            <a:ext cx="24653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320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tr" pitchFamily="2" charset="-78"/>
              </a:rPr>
              <a:t>آمپول لورنزينی</a:t>
            </a:r>
            <a:endParaRPr lang="en-US" sz="320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tr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7C8EF3-0222-4407-B661-FA548716FF9B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20716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algn="r" rtl="1" eaLnBrk="1" hangingPunct="1"/>
            <a:r>
              <a:rPr lang="fa-IR" dirty="0" smtClean="0">
                <a:solidFill>
                  <a:schemeClr val="bg1"/>
                </a:solidFill>
              </a:rPr>
              <a:t>  لقاح و تکوین تخم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25603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en-US" sz="2000" smtClean="0"/>
          </a:p>
        </p:txBody>
      </p:sp>
      <p:sp>
        <p:nvSpPr>
          <p:cNvPr id="25604" name="Rectangle 5"/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pPr eaLnBrk="1" hangingPunct="1"/>
            <a:endParaRPr lang="en-US" sz="2000" smtClean="0"/>
          </a:p>
        </p:txBody>
      </p:sp>
      <p:sp>
        <p:nvSpPr>
          <p:cNvPr id="25605" name="Rectangle 6"/>
          <p:cNvSpPr>
            <a:spLocks noGrp="1" noChangeArrowheads="1"/>
          </p:cNvSpPr>
          <p:nvPr>
            <p:ph sz="quarter" idx="3"/>
          </p:nvPr>
        </p:nvSpPr>
        <p:spPr/>
        <p:txBody>
          <a:bodyPr/>
          <a:lstStyle/>
          <a:p>
            <a:pPr eaLnBrk="1" hangingPunct="1"/>
            <a:endParaRPr lang="en-US" sz="2000" smtClean="0"/>
          </a:p>
        </p:txBody>
      </p:sp>
      <p:sp>
        <p:nvSpPr>
          <p:cNvPr id="25606" name="Rectangle 7"/>
          <p:cNvSpPr>
            <a:spLocks noGrp="1" noChangeArrowheads="1"/>
          </p:cNvSpPr>
          <p:nvPr>
            <p:ph sz="quarter" idx="4"/>
          </p:nvPr>
        </p:nvSpPr>
        <p:spPr/>
        <p:txBody>
          <a:bodyPr/>
          <a:lstStyle/>
          <a:p>
            <a:pPr eaLnBrk="1" hangingPunct="1"/>
            <a:endParaRPr lang="en-US" sz="2000" smtClean="0"/>
          </a:p>
        </p:txBody>
      </p:sp>
      <p:sp>
        <p:nvSpPr>
          <p:cNvPr id="256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algn="r" rtl="1" eaLnBrk="1" hangingPunct="1"/>
            <a:r>
              <a:rPr lang="fa-IR" sz="2400" dirty="0" smtClean="0"/>
              <a:t>لقاح داخلی</a:t>
            </a:r>
            <a:endParaRPr lang="en-US" sz="2400" dirty="0" smtClean="0"/>
          </a:p>
          <a:p>
            <a:pPr eaLnBrk="1" hangingPunct="1"/>
            <a:r>
              <a:rPr lang="en-US" sz="2400" dirty="0" smtClean="0"/>
              <a:t>Oviparous sharks and rays lay an egg capsule immediately after fertilization that attaches to kelp with tendrils; may take up to 2 years before mini adult hatches</a:t>
            </a:r>
          </a:p>
          <a:p>
            <a:pPr eaLnBrk="1" hangingPunct="1"/>
            <a:r>
              <a:rPr lang="en-US" sz="2400" dirty="0" smtClean="0"/>
              <a:t>Ovoviviparous sharks retain fertilized eggs in reproductive system where they are nourished by yolk of egg; “live” birth</a:t>
            </a:r>
          </a:p>
          <a:p>
            <a:pPr eaLnBrk="1" hangingPunct="1"/>
            <a:r>
              <a:rPr lang="en-US" sz="2400" dirty="0" smtClean="0"/>
              <a:t>Viviparous sharks nourish embryos with maternal bloodstream; “live” birth</a:t>
            </a:r>
          </a:p>
          <a:p>
            <a:pPr eaLnBrk="1" hangingPunct="1"/>
            <a:r>
              <a:rPr lang="en-US" sz="2400" dirty="0" smtClean="0"/>
              <a:t>Live births make it more likely more of the young survive but no other care is given after birth</a:t>
            </a:r>
          </a:p>
          <a:p>
            <a:pPr eaLnBrk="1" hangingPunct="1"/>
            <a:endParaRPr lang="en-US" sz="2400" dirty="0" smtClean="0"/>
          </a:p>
        </p:txBody>
      </p:sp>
      <p:pic>
        <p:nvPicPr>
          <p:cNvPr id="25608" name="Picture 8" descr="C:\My Download Files\swim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943600"/>
            <a:ext cx="32004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AE45CA-4D9F-4026-A362-E022F44E06C9}" type="slidenum">
              <a:rPr lang="en-US" smtClean="0">
                <a:solidFill>
                  <a:srgbClr val="FFFFCC"/>
                </a:solidFill>
              </a:rPr>
              <a:pPr>
                <a:defRPr/>
              </a:pPr>
              <a:t>27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03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5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56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56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56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56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 advAuto="0"/>
      <p:bldP spid="25604" grpId="0" build="p" autoUpdateAnimBg="0" advAuto="0"/>
      <p:bldP spid="25605" grpId="0" build="p" autoUpdateAnimBg="0" advAuto="0"/>
      <p:bldP spid="25606" grpId="0" build="p" autoUpdateAnimBg="0" advAuto="0"/>
      <p:bldP spid="25607" grpId="0" build="p" autoUpdateAnimBg="0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250825" y="1022350"/>
            <a:ext cx="8291513" cy="2405063"/>
          </a:xfrm>
        </p:spPr>
        <p:txBody>
          <a:bodyPr/>
          <a:lstStyle/>
          <a:p>
            <a:pPr eaLnBrk="1" hangingPunct="1"/>
            <a:r>
              <a:rPr lang="fa-IR" sz="2800" dirty="0" smtClean="0"/>
              <a:t>نرها دارای سیستم </a:t>
            </a:r>
            <a:r>
              <a:rPr lang="en-US" sz="2800" dirty="0" smtClean="0"/>
              <a:t>urogenital</a:t>
            </a:r>
            <a:r>
              <a:rPr lang="fa-IR" sz="2800" dirty="0" smtClean="0"/>
              <a:t> اوروجنیتال هستند</a:t>
            </a:r>
          </a:p>
          <a:p>
            <a:pPr eaLnBrk="1" hangingPunct="1"/>
            <a:r>
              <a:rPr lang="fa-IR" sz="2800" dirty="0" smtClean="0"/>
              <a:t>مجرای ادراری با وازدفران یکی شده و وارد کلوآک می شود.</a:t>
            </a:r>
          </a:p>
          <a:p>
            <a:pPr eaLnBrk="1" hangingPunct="1"/>
            <a:r>
              <a:rPr lang="fa-IR" sz="2800" smtClean="0"/>
              <a:t>مادها دارای سه مجرای ادراری، تناسلی و دفعی هستند</a:t>
            </a:r>
          </a:p>
          <a:p>
            <a:pPr eaLnBrk="1" hangingPunct="1"/>
            <a:endParaRPr lang="fa-IR" sz="2800" dirty="0" smtClean="0"/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fa-IR" sz="2800" smtClean="0"/>
              <a:t>رده ماهيان غضروفی ( کوندرايکتيس)</a:t>
            </a:r>
            <a:endParaRPr lang="en-US" sz="280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7C8EF3-0222-4407-B661-FA548716FF9B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94708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1341438"/>
            <a:ext cx="8521700" cy="4525962"/>
          </a:xfrm>
          <a:noFill/>
        </p:spPr>
        <p:txBody>
          <a:bodyPr/>
          <a:lstStyle/>
          <a:p>
            <a:pPr eaLnBrk="1" hangingPunct="1"/>
            <a:r>
              <a:rPr lang="fa-IR" sz="2800" dirty="0" smtClean="0"/>
              <a:t>تخم ها در گونه های تخم گذار درون کیسه های کراتینی قرار گرفته </a:t>
            </a:r>
          </a:p>
          <a:p>
            <a:pPr eaLnBrk="1" hangingPunct="1"/>
            <a:r>
              <a:rPr lang="fa-IR" sz="2800" dirty="0" smtClean="0"/>
              <a:t>به اين کيسه تخم ها ، کيف پری دريايي </a:t>
            </a:r>
            <a:r>
              <a:rPr lang="en-US" sz="2800" dirty="0" smtClean="0">
                <a:effectLst/>
                <a:latin typeface="Calibri"/>
                <a:ea typeface="Calibri"/>
                <a:cs typeface="B Nazanin"/>
              </a:rPr>
              <a:t>mermaid purse</a:t>
            </a:r>
            <a:r>
              <a:rPr lang="fa-IR" sz="2800" dirty="0" smtClean="0">
                <a:effectLst/>
                <a:latin typeface="Calibri"/>
                <a:ea typeface="Calibri"/>
                <a:cs typeface="B Nazanin"/>
              </a:rPr>
              <a:t> </a:t>
            </a:r>
            <a:r>
              <a:rPr lang="fa-IR" sz="2800" dirty="0" smtClean="0"/>
              <a:t>مي گويند . </a:t>
            </a:r>
          </a:p>
          <a:p>
            <a:pPr eaLnBrk="1" hangingPunct="1"/>
            <a:r>
              <a:rPr lang="fa-IR" sz="2800" dirty="0"/>
              <a:t>. برای حل مشکل تنظیم اسمزی در کوسه های دریایی الاسموبرانشها ترکیبات نیتروژن دار را مانند اوره و تری متیل آمین اکسید </a:t>
            </a:r>
            <a:r>
              <a:rPr lang="en-US" sz="2800" dirty="0"/>
              <a:t>TMAO </a:t>
            </a:r>
            <a:r>
              <a:rPr lang="fa-IR" sz="2800" dirty="0"/>
              <a:t>در مایع میان بافتی خود حفظ می کنند. این محلول ها با نمک خون ترکیب می شوند و فشار اسمزی خون را بالا می برند تا اندکی از آب دریای بالاتر برود. </a:t>
            </a:r>
            <a:endParaRPr lang="fa-IR" sz="2800" dirty="0" smtClean="0"/>
          </a:p>
          <a:p>
            <a:pPr eaLnBrk="1" hangingPunct="1"/>
            <a:endParaRPr lang="fa-IR" sz="2800" dirty="0" smtClean="0"/>
          </a:p>
          <a:p>
            <a:pPr eaLnBrk="1" hangingPunct="1"/>
            <a:endParaRPr lang="en-US" sz="2800" dirty="0" smtClean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fa-IR" sz="2800" smtClean="0"/>
              <a:t>رده ماهيان غضروفی ( کوندرايکتيس)</a:t>
            </a:r>
            <a:endParaRPr lang="en-US" sz="280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7C8EF3-0222-4407-B661-FA548716FF9B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19975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298" name="Picture 2"/>
          <p:cNvPicPr>
            <a:picLocks noChangeAspect="1" noChangeArrowheads="1"/>
          </p:cNvPicPr>
          <p:nvPr/>
        </p:nvPicPr>
        <p:blipFill>
          <a:blip r:embed="rId3">
            <a:lum bright="-14000" contras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0"/>
          <a:stretch>
            <a:fillRect/>
          </a:stretch>
        </p:blipFill>
        <p:spPr bwMode="auto">
          <a:xfrm>
            <a:off x="611188" y="1382713"/>
            <a:ext cx="7953375" cy="497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3299" name="Rectangle 3"/>
          <p:cNvSpPr>
            <a:spLocks noChangeArrowheads="1"/>
          </p:cNvSpPr>
          <p:nvPr/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2800" dirty="0" smtClean="0">
                <a:solidFill>
                  <a:srgbClr val="CCECFF"/>
                </a:solidFill>
                <a:cs typeface="Titr" pitchFamily="2" charset="-78"/>
              </a:rPr>
              <a:t>سفره ماهیان</a:t>
            </a:r>
            <a:endParaRPr lang="en-US" sz="2800" dirty="0">
              <a:solidFill>
                <a:srgbClr val="CCECFF"/>
              </a:solidFill>
              <a:cs typeface="Titr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ABFDA8-6685-4120-A2AF-BBA8C607C328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1467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88029" y="1066800"/>
            <a:ext cx="59987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dirty="0" smtClean="0"/>
              <a:t>بیشتر از نیمی از الاسموبرانشها</a:t>
            </a:r>
          </a:p>
          <a:p>
            <a:pPr algn="r" rtl="1"/>
            <a:r>
              <a:rPr lang="fa-IR" dirty="0" smtClean="0"/>
              <a:t>شامل </a:t>
            </a:r>
            <a:r>
              <a:rPr lang="en-US" dirty="0" smtClean="0"/>
              <a:t>skate</a:t>
            </a:r>
            <a:r>
              <a:rPr lang="fa-IR" dirty="0" smtClean="0"/>
              <a:t>، ماهیان الکتریکی، اره ماهیان، ماهیان گزنده،</a:t>
            </a:r>
          </a:p>
          <a:p>
            <a:pPr algn="r" rtl="1"/>
            <a:r>
              <a:rPr lang="fa-IR" dirty="0" smtClean="0"/>
              <a:t>اسپیراکل بزرگ برای ورود آب، زیرا دهان در اغلب اوقات در شن و ماسه قرار دارد.</a:t>
            </a:r>
          </a:p>
          <a:p>
            <a:pPr algn="r" rtl="1"/>
            <a:r>
              <a:rPr lang="fa-IR" dirty="0" smtClean="0"/>
              <a:t> </a:t>
            </a:r>
            <a:endParaRPr lang="en-US" dirty="0"/>
          </a:p>
        </p:txBody>
      </p:sp>
      <p:pic>
        <p:nvPicPr>
          <p:cNvPr id="3" name="Picture 2" descr="Raja clavata (thornback ray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895600"/>
            <a:ext cx="3792849" cy="329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ABFDA8-6685-4120-A2AF-BBA8C607C328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938121"/>
      </p:ext>
    </p:extLst>
  </p:cSld>
  <p:clrMapOvr>
    <a:masterClrMapping/>
  </p:clrMapOvr>
  <p:transition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838200"/>
            <a:ext cx="4191000" cy="525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91200" y="2895600"/>
            <a:ext cx="22236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a-IR" dirty="0" smtClean="0"/>
              <a:t>اندام الکتریکی در سفره ماهی</a:t>
            </a:r>
          </a:p>
          <a:p>
            <a:pPr algn="ctr"/>
            <a:r>
              <a:rPr lang="en-US" dirty="0" smtClean="0"/>
              <a:t>Torpedo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ABFDA8-6685-4120-A2AF-BBA8C607C328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513955"/>
      </p:ext>
    </p:extLst>
  </p:cSld>
  <p:clrMapOvr>
    <a:masterClrMapping/>
  </p:clrMapOvr>
  <p:transition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628775"/>
            <a:ext cx="8532813" cy="51133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به اين ماهيان موش ماهی ، خرگوش ماهی و شبح ماهی نيز مي گويند . 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 بقايای مسير انحرافی تکاملی هستند که از الاسموبرانش ها حداقل 300 ميليون سال قبل منشعب شده اند . 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 امروزه تنها حدود 33 گونه از آنها شناسايي شده است .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به جای دندان دارای فک هايي با صفحات پهن و بزرگ هستند . 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آب شش ها دارای اپرکلوم هستند . 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آرواره بالا کاملا به جمجمه متصل شده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fa-IR" sz="2800" smtClean="0"/>
              <a:t>رده ماهيان غضروفی ( کوندرايکتيس)</a:t>
            </a:r>
            <a:endParaRPr lang="en-US" sz="2800" smtClean="0"/>
          </a:p>
        </p:txBody>
      </p:sp>
      <p:sp>
        <p:nvSpPr>
          <p:cNvPr id="215044" name="Rectangle 4"/>
          <p:cNvSpPr>
            <a:spLocks noChangeArrowheads="1"/>
          </p:cNvSpPr>
          <p:nvPr/>
        </p:nvSpPr>
        <p:spPr bwMode="auto">
          <a:xfrm>
            <a:off x="2392363" y="1171575"/>
            <a:ext cx="4362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2400">
                <a:solidFill>
                  <a:srgbClr val="990000"/>
                </a:solidFill>
                <a:cs typeface="Titr" pitchFamily="2" charset="-78"/>
              </a:rPr>
              <a:t>زير رده </a:t>
            </a:r>
            <a:r>
              <a:rPr lang="en-US" sz="240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Bradyodonti (Holocephali)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81CDC0-7B94-4474-9226-3E06D05EA6A8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49195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18" name="Picture 2" descr="24_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7"/>
          <a:stretch>
            <a:fillRect/>
          </a:stretch>
        </p:blipFill>
        <p:spPr bwMode="auto">
          <a:xfrm>
            <a:off x="323850" y="1341438"/>
            <a:ext cx="8077200" cy="493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4019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fa-IR" sz="2800" smtClean="0"/>
              <a:t>رده ماهيان غضروفی ( کوندرايکتيس)</a:t>
            </a:r>
            <a:endParaRPr lang="en-US" sz="2800" smtClean="0"/>
          </a:p>
        </p:txBody>
      </p:sp>
      <p:sp>
        <p:nvSpPr>
          <p:cNvPr id="214020" name="Rectangle 4"/>
          <p:cNvSpPr>
            <a:spLocks noChangeArrowheads="1"/>
          </p:cNvSpPr>
          <p:nvPr/>
        </p:nvSpPr>
        <p:spPr bwMode="auto">
          <a:xfrm>
            <a:off x="2639406" y="6243638"/>
            <a:ext cx="38683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2400" dirty="0">
                <a:solidFill>
                  <a:srgbClr val="990000"/>
                </a:solidFill>
                <a:cs typeface="Titr" pitchFamily="2" charset="-78"/>
              </a:rPr>
              <a:t>زير رده </a:t>
            </a:r>
            <a:r>
              <a:rPr lang="fa-IR" sz="24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شیمراز ها </a:t>
            </a:r>
            <a:r>
              <a:rPr lang="en-US" sz="24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err="1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Holocephali</a:t>
            </a:r>
            <a:r>
              <a:rPr lang="en-US" sz="2400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B4C2E3-3537-424C-A511-A4723A55D16C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38417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iology of Zoology 04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Biology of Zoology 04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Biology of Zoology 04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Artsy">
  <a:themeElements>
    <a:clrScheme name="Artsy 1">
      <a:dk1>
        <a:srgbClr val="000000"/>
      </a:dk1>
      <a:lt1>
        <a:srgbClr val="FFFFCC"/>
      </a:lt1>
      <a:dk2>
        <a:srgbClr val="4D4D4D"/>
      </a:dk2>
      <a:lt2>
        <a:srgbClr val="FFCC00"/>
      </a:lt2>
      <a:accent1>
        <a:srgbClr val="808000"/>
      </a:accent1>
      <a:accent2>
        <a:srgbClr val="CC9900"/>
      </a:accent2>
      <a:accent3>
        <a:srgbClr val="B2B2B2"/>
      </a:accent3>
      <a:accent4>
        <a:srgbClr val="DADAAE"/>
      </a:accent4>
      <a:accent5>
        <a:srgbClr val="C0C0AA"/>
      </a:accent5>
      <a:accent6>
        <a:srgbClr val="B98A00"/>
      </a:accent6>
      <a:hlink>
        <a:srgbClr val="CC6600"/>
      </a:hlink>
      <a:folHlink>
        <a:srgbClr val="969696"/>
      </a:folHlink>
    </a:clrScheme>
    <a:fontScheme name="Artsy">
      <a:majorFont>
        <a:latin typeface="Lucida Sans Unicode"/>
        <a:ea typeface=""/>
        <a:cs typeface=""/>
      </a:majorFont>
      <a:minorFont>
        <a:latin typeface="Lucida Sans Unicod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rtsy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8080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C0C0AA"/>
        </a:accent5>
        <a:accent6>
          <a:srgbClr val="B98A00"/>
        </a:accent6>
        <a:hlink>
          <a:srgbClr val="CC66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sy 2">
        <a:dk1>
          <a:srgbClr val="660033"/>
        </a:dk1>
        <a:lt1>
          <a:srgbClr val="FFFFFF"/>
        </a:lt1>
        <a:dk2>
          <a:srgbClr val="B60009"/>
        </a:dk2>
        <a:lt2>
          <a:srgbClr val="B2B2B2"/>
        </a:lt2>
        <a:accent1>
          <a:srgbClr val="CCCC00"/>
        </a:accent1>
        <a:accent2>
          <a:srgbClr val="DE9ABC"/>
        </a:accent2>
        <a:accent3>
          <a:srgbClr val="FFFFFF"/>
        </a:accent3>
        <a:accent4>
          <a:srgbClr val="56002A"/>
        </a:accent4>
        <a:accent5>
          <a:srgbClr val="E2E2AA"/>
        </a:accent5>
        <a:accent6>
          <a:srgbClr val="C98BAA"/>
        </a:accent6>
        <a:hlink>
          <a:srgbClr val="FFAFA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sy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80808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sy 4">
        <a:dk1>
          <a:srgbClr val="2C2C42"/>
        </a:dk1>
        <a:lt1>
          <a:srgbClr val="FFFFCC"/>
        </a:lt1>
        <a:dk2>
          <a:srgbClr val="666699"/>
        </a:dk2>
        <a:lt2>
          <a:srgbClr val="FFCC00"/>
        </a:lt2>
        <a:accent1>
          <a:srgbClr val="FF9933"/>
        </a:accent1>
        <a:accent2>
          <a:srgbClr val="808000"/>
        </a:accent2>
        <a:accent3>
          <a:srgbClr val="B8B8CA"/>
        </a:accent3>
        <a:accent4>
          <a:srgbClr val="DADAAE"/>
        </a:accent4>
        <a:accent5>
          <a:srgbClr val="FFCAAD"/>
        </a:accent5>
        <a:accent6>
          <a:srgbClr val="737300"/>
        </a:accent6>
        <a:hlink>
          <a:srgbClr val="CC6600"/>
        </a:hlink>
        <a:folHlink>
          <a:srgbClr val="33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sy 5">
        <a:dk1>
          <a:srgbClr val="50000F"/>
        </a:dk1>
        <a:lt1>
          <a:srgbClr val="FFCC00"/>
        </a:lt1>
        <a:dk2>
          <a:srgbClr val="800000"/>
        </a:dk2>
        <a:lt2>
          <a:srgbClr val="FFFFCC"/>
        </a:lt2>
        <a:accent1>
          <a:srgbClr val="808000"/>
        </a:accent1>
        <a:accent2>
          <a:srgbClr val="993366"/>
        </a:accent2>
        <a:accent3>
          <a:srgbClr val="C0AAAA"/>
        </a:accent3>
        <a:accent4>
          <a:srgbClr val="DAAE00"/>
        </a:accent4>
        <a:accent5>
          <a:srgbClr val="C0C0AA"/>
        </a:accent5>
        <a:accent6>
          <a:srgbClr val="8A2D5C"/>
        </a:accent6>
        <a:hlink>
          <a:srgbClr val="FF505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sy 6">
        <a:dk1>
          <a:srgbClr val="333300"/>
        </a:dk1>
        <a:lt1>
          <a:srgbClr val="FFCC00"/>
        </a:lt1>
        <a:dk2>
          <a:srgbClr val="666633"/>
        </a:dk2>
        <a:lt2>
          <a:srgbClr val="FFFFCC"/>
        </a:lt2>
        <a:accent1>
          <a:srgbClr val="8F7401"/>
        </a:accent1>
        <a:accent2>
          <a:srgbClr val="CC6600"/>
        </a:accent2>
        <a:accent3>
          <a:srgbClr val="B8B8AD"/>
        </a:accent3>
        <a:accent4>
          <a:srgbClr val="DAAE00"/>
        </a:accent4>
        <a:accent5>
          <a:srgbClr val="C6BCAA"/>
        </a:accent5>
        <a:accent6>
          <a:srgbClr val="B95C00"/>
        </a:accent6>
        <a:hlink>
          <a:srgbClr val="666699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sy 7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3_Biology of Zoology 04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4_Biology of Zoology 04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5_Biology of Zoology 04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6_Biology of Zoology 04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7_Biology of Zoology 04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648</TotalTime>
  <Words>1192</Words>
  <Application>Microsoft Office PowerPoint</Application>
  <PresentationFormat>On-screen Show (4:3)</PresentationFormat>
  <Paragraphs>192</Paragraphs>
  <Slides>34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34</vt:i4>
      </vt:variant>
    </vt:vector>
  </HeadingPairs>
  <TitlesOfParts>
    <vt:vector size="54" baseType="lpstr">
      <vt:lpstr>Arial</vt:lpstr>
      <vt:lpstr>B Lotus</vt:lpstr>
      <vt:lpstr>B Nazanin</vt:lpstr>
      <vt:lpstr>Calibri</vt:lpstr>
      <vt:lpstr>Lucida Sans Unicode</vt:lpstr>
      <vt:lpstr>Times New Roman</vt:lpstr>
      <vt:lpstr>Titr</vt:lpstr>
      <vt:lpstr>Wingdings</vt:lpstr>
      <vt:lpstr>Wingdings 2</vt:lpstr>
      <vt:lpstr>Office Theme</vt:lpstr>
      <vt:lpstr>Biology of Zoology 04</vt:lpstr>
      <vt:lpstr>1_Biology of Zoology 04</vt:lpstr>
      <vt:lpstr>Default Design</vt:lpstr>
      <vt:lpstr>2_Biology of Zoology 04</vt:lpstr>
      <vt:lpstr>Artsy</vt:lpstr>
      <vt:lpstr>3_Biology of Zoology 04</vt:lpstr>
      <vt:lpstr>4_Biology of Zoology 04</vt:lpstr>
      <vt:lpstr>5_Biology of Zoology 04</vt:lpstr>
      <vt:lpstr>6_Biology of Zoology 04</vt:lpstr>
      <vt:lpstr>7_Biology of Zoology 04</vt:lpstr>
      <vt:lpstr>ماهیان</vt:lpstr>
      <vt:lpstr>ماهی؟</vt:lpstr>
      <vt:lpstr>PowerPoint Presentation</vt:lpstr>
      <vt:lpstr>گروههای مختلف ماهیها</vt:lpstr>
      <vt:lpstr>PowerPoint Presentation</vt:lpstr>
      <vt:lpstr>PowerPoint Presentation</vt:lpstr>
      <vt:lpstr> ميگزنی يا هاگ فيش (Myxini)</vt:lpstr>
      <vt:lpstr> ميگزنی يا هاگ فيش (Myxini)</vt:lpstr>
      <vt:lpstr> ميگزنی يا هاگ فيش (Myxini)</vt:lpstr>
      <vt:lpstr>PowerPoint Presentation</vt:lpstr>
      <vt:lpstr>لامپری ها (Petromyzon)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رده ماهيان غضروفی ( کوندرايکتيس)</vt:lpstr>
      <vt:lpstr>PowerPoint Presentation</vt:lpstr>
      <vt:lpstr>PowerPoint Presentation</vt:lpstr>
      <vt:lpstr>PowerPoint Presentation</vt:lpstr>
      <vt:lpstr>PowerPoint Presentation</vt:lpstr>
      <vt:lpstr>سیستم گوارش</vt:lpstr>
      <vt:lpstr>رده ماهيان غضروفی ( کوندرايکتيس)</vt:lpstr>
      <vt:lpstr>رده ماهيان غضروفی ( کوندرايکتيس)</vt:lpstr>
      <vt:lpstr>  لقاح و تکوین تخم</vt:lpstr>
      <vt:lpstr>رده ماهيان غضروفی ( کوندرايکتيس)</vt:lpstr>
      <vt:lpstr>رده ماهيان غضروفی ( کوندرايکتيس)</vt:lpstr>
      <vt:lpstr>PowerPoint Presentation</vt:lpstr>
      <vt:lpstr>PowerPoint Presentation</vt:lpstr>
      <vt:lpstr>PowerPoint Presentation</vt:lpstr>
      <vt:lpstr>رده ماهيان غضروفی ( کوندرايکتيس)</vt:lpstr>
      <vt:lpstr>رده ماهيان غضروفی ( کوندرايکتيس)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ماهیان</dc:title>
  <dc:creator>loghman</dc:creator>
  <cp:lastModifiedBy>Windows User</cp:lastModifiedBy>
  <cp:revision>68</cp:revision>
  <dcterms:created xsi:type="dcterms:W3CDTF">2013-04-04T12:32:40Z</dcterms:created>
  <dcterms:modified xsi:type="dcterms:W3CDTF">2018-04-08T11:03:14Z</dcterms:modified>
</cp:coreProperties>
</file>