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99" r:id="rId13"/>
    <p:sldId id="268" r:id="rId14"/>
    <p:sldId id="269" r:id="rId15"/>
    <p:sldId id="270" r:id="rId16"/>
    <p:sldId id="26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86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70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6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48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9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42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4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8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7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1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92362-5730-41B2-B916-E54E34E3E81D}" type="datetimeFigureOut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55256-4E02-46F5-88C3-A2FDCD487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3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048470"/>
            <a:ext cx="5572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Presentation  No. 1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98486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219200"/>
            <a:ext cx="380841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learn Mechatronics it is necessary:</a:t>
            </a:r>
          </a:p>
          <a:p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Understanding Documentation</a:t>
            </a:r>
          </a:p>
          <a:p>
            <a:pPr marL="342900" indent="-342900">
              <a:buAutoNum type="arabicPeriod"/>
            </a:pPr>
            <a:r>
              <a:rPr lang="en-US" dirty="0" smtClean="0"/>
              <a:t>Physics &amp; Mathematics</a:t>
            </a:r>
          </a:p>
          <a:p>
            <a:pPr marL="342900" indent="-342900">
              <a:buAutoNum type="arabicPeriod"/>
            </a:pPr>
            <a:r>
              <a:rPr lang="en-US" dirty="0" smtClean="0"/>
              <a:t>Programming &amp; Trouble Correction</a:t>
            </a:r>
          </a:p>
          <a:p>
            <a:pPr marL="342900" indent="-342900">
              <a:buAutoNum type="arabicPeriod"/>
            </a:pPr>
            <a:r>
              <a:rPr lang="en-US" dirty="0" smtClean="0"/>
              <a:t>Critical Thinking Skills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34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609600"/>
            <a:ext cx="3425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Understanding Documentation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1128040"/>
            <a:ext cx="5037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1-1. specification Sheet (Spec. Sheet)</a:t>
            </a:r>
          </a:p>
          <a:p>
            <a:r>
              <a:rPr lang="en-US" dirty="0"/>
              <a:t> </a:t>
            </a:r>
            <a:r>
              <a:rPr lang="en-US" dirty="0" smtClean="0"/>
              <a:t>prepared by factory to customer or another factory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28800"/>
            <a:ext cx="5238750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96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1047750"/>
            <a:ext cx="8791575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96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00100"/>
            <a:ext cx="74676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01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33400"/>
            <a:ext cx="16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1-2. Schematics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33400"/>
            <a:ext cx="3867150" cy="4361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38600" y="4895405"/>
            <a:ext cx="3518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Chemical engineering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schematic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42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081088"/>
            <a:ext cx="771525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29000" y="5943600"/>
            <a:ext cx="2787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Schematic of a drive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train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3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1319213"/>
            <a:ext cx="9058275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71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685800"/>
            <a:ext cx="1619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1-3. Flowcharts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43756"/>
            <a:ext cx="26670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36957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5000" y="535616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Process Flowchart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81700" y="536744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Flowchart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01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5323897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Programming Flowchart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04800"/>
            <a:ext cx="3324225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42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440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3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371600"/>
            <a:ext cx="76819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HW1: Draw the flowchart of your time table in a week</a:t>
            </a:r>
          </a:p>
          <a:p>
            <a:endParaRPr lang="en-US" dirty="0"/>
          </a:p>
          <a:p>
            <a:r>
              <a:rPr lang="en-US" dirty="0" smtClean="0"/>
              <a:t>HW2: </a:t>
            </a:r>
            <a:r>
              <a:rPr lang="en-US" dirty="0"/>
              <a:t>Draw the flowchart of </a:t>
            </a:r>
            <a:r>
              <a:rPr lang="en-US" dirty="0" smtClean="0"/>
              <a:t>“summation of numbers which can be divided by 3 </a:t>
            </a:r>
          </a:p>
          <a:p>
            <a:r>
              <a:rPr lang="en-US" dirty="0"/>
              <a:t>	</a:t>
            </a:r>
            <a:r>
              <a:rPr lang="en-US" dirty="0" smtClean="0"/>
              <a:t>from 0 to 10000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86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0"/>
            <a:ext cx="1375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1-4. Drawing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31332"/>
            <a:ext cx="6924675" cy="5324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71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371600"/>
            <a:ext cx="509587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77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89" y="228600"/>
            <a:ext cx="4405312" cy="6131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20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25325"/>
            <a:ext cx="2860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1-5. System Representation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057" y="241629"/>
            <a:ext cx="2667000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858655" y="2297668"/>
            <a:ext cx="9906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93541" y="2297668"/>
            <a:ext cx="9906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82855" y="2308554"/>
            <a:ext cx="9906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3" idx="3"/>
            <a:endCxn id="5" idx="1"/>
          </p:cNvCxnSpPr>
          <p:nvPr/>
        </p:nvCxnSpPr>
        <p:spPr>
          <a:xfrm>
            <a:off x="1849255" y="2754868"/>
            <a:ext cx="54428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405913" y="2765753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973455" y="2765753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25255" y="2765754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67000" y="2581088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14646" y="2570202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67200" y="2581088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82474" y="336446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04264" y="1863022"/>
            <a:ext cx="834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Torque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255671" y="1863022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Analog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897255" y="1895288"/>
            <a:ext cx="66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Scale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504137" y="2950420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72960" y="295042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09744" y="285362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098129" y="302740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4572000"/>
            <a:ext cx="7543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x K1= T			k1= T/I    			N.M/A</a:t>
            </a:r>
          </a:p>
          <a:p>
            <a:endParaRPr lang="en-US" dirty="0"/>
          </a:p>
          <a:p>
            <a:r>
              <a:rPr lang="en-US" dirty="0" smtClean="0"/>
              <a:t>T x K2= Ɵ			K2= Ɵ/T			Rad/</a:t>
            </a:r>
            <a:r>
              <a:rPr lang="en-US" dirty="0" err="1" smtClean="0"/>
              <a:t>N.m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Ɵ x k3= x			k3= x/Ɵ			m/Rad</a:t>
            </a:r>
          </a:p>
          <a:p>
            <a:endParaRPr lang="en-US" dirty="0" smtClean="0"/>
          </a:p>
          <a:p>
            <a:r>
              <a:rPr lang="en-US" dirty="0" smtClean="0"/>
              <a:t>I (K1K2K3)= x		dx/</a:t>
            </a:r>
            <a:r>
              <a:rPr lang="en-US" dirty="0" err="1" smtClean="0"/>
              <a:t>dI</a:t>
            </a:r>
            <a:r>
              <a:rPr lang="en-US" dirty="0" smtClean="0"/>
              <a:t> = k1 k2 K3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965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763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Example:</a:t>
            </a:r>
          </a:p>
          <a:p>
            <a:r>
              <a:rPr lang="en-US" dirty="0" smtClean="0"/>
              <a:t>A piezoelectric pressure transducer sensitivity is 0.9 </a:t>
            </a:r>
            <a:r>
              <a:rPr lang="en-US" dirty="0" err="1" smtClean="0"/>
              <a:t>pico</a:t>
            </a:r>
            <a:r>
              <a:rPr lang="en-US" dirty="0" smtClean="0"/>
              <a:t> coulomb/bar and charge sensitivity is 0.005 Volt/ </a:t>
            </a:r>
            <a:r>
              <a:rPr lang="en-US" dirty="0" err="1" smtClean="0"/>
              <a:t>pico</a:t>
            </a:r>
            <a:r>
              <a:rPr lang="en-US" dirty="0" smtClean="0"/>
              <a:t> coulomb/bar  if </a:t>
            </a:r>
            <a:r>
              <a:rPr lang="en-US" dirty="0" err="1" smtClean="0"/>
              <a:t>ultr</a:t>
            </a:r>
            <a:r>
              <a:rPr lang="en-US" dirty="0" smtClean="0"/>
              <a:t> violet </a:t>
            </a:r>
            <a:r>
              <a:rPr lang="en-US" dirty="0" err="1" smtClean="0"/>
              <a:t>recporder</a:t>
            </a:r>
            <a:r>
              <a:rPr lang="en-US" dirty="0" smtClean="0"/>
              <a:t> sensitivity is 20 mm/volt</a:t>
            </a:r>
          </a:p>
          <a:p>
            <a:pPr marL="342900" indent="-342900">
              <a:buAutoNum type="alphaLcPeriod"/>
            </a:pPr>
            <a:r>
              <a:rPr lang="en-US" dirty="0" smtClean="0"/>
              <a:t>It is desire to draw block diagram and overall sensitivity.</a:t>
            </a:r>
          </a:p>
          <a:p>
            <a:pPr marL="342900" indent="-342900">
              <a:buAutoNum type="alphaLcPeriod"/>
            </a:pPr>
            <a:r>
              <a:rPr lang="en-US" dirty="0"/>
              <a:t> </a:t>
            </a:r>
            <a:r>
              <a:rPr lang="en-US" dirty="0" smtClean="0"/>
              <a:t>For 35 bar calculate </a:t>
            </a:r>
            <a:r>
              <a:rPr lang="el-GR" dirty="0" smtClean="0"/>
              <a:t>δ</a:t>
            </a:r>
            <a:r>
              <a:rPr lang="en-US" dirty="0" smtClean="0"/>
              <a:t>x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92055" y="2667000"/>
            <a:ext cx="9906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26941" y="2667000"/>
            <a:ext cx="9906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16255" y="2677886"/>
            <a:ext cx="9906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>
            <a:stCxn id="3" idx="3"/>
            <a:endCxn id="4" idx="1"/>
          </p:cNvCxnSpPr>
          <p:nvPr/>
        </p:nvCxnSpPr>
        <p:spPr>
          <a:xfrm>
            <a:off x="2382655" y="3124200"/>
            <a:ext cx="54428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939313" y="3135085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506855" y="3135085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40565" y="2801033"/>
            <a:ext cx="763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0.005 </a:t>
            </a:r>
          </a:p>
          <a:p>
            <a:r>
              <a:rPr lang="en-US" dirty="0" smtClean="0"/>
              <a:t>v/p.c.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49722" y="2801034"/>
            <a:ext cx="922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9.0</a:t>
            </a:r>
          </a:p>
          <a:p>
            <a:r>
              <a:rPr lang="en-US" dirty="0" smtClean="0"/>
              <a:t>p.c./bar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89645" y="2733488"/>
            <a:ext cx="996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 </a:t>
            </a:r>
          </a:p>
          <a:p>
            <a:r>
              <a:rPr lang="en-US" dirty="0" smtClean="0"/>
              <a:t>mm/volt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52510" y="3386631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001470" y="2232354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δ</a:t>
            </a:r>
            <a:r>
              <a:rPr lang="en-US" dirty="0"/>
              <a:t>v</a:t>
            </a:r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3917541" y="3560020"/>
            <a:ext cx="628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volts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03110" y="3513349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p.c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31529" y="3396734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mm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39727" y="3124200"/>
            <a:ext cx="54428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39608" y="2319440"/>
            <a:ext cx="426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δ</a:t>
            </a:r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475646" y="2265011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δ</a:t>
            </a:r>
            <a:r>
              <a:rPr lang="en-US" dirty="0"/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35977" y="2265011"/>
            <a:ext cx="404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δ</a:t>
            </a:r>
            <a:r>
              <a:rPr lang="en-US" dirty="0" smtClean="0"/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9727" y="419100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δ</a:t>
            </a:r>
            <a:r>
              <a:rPr lang="en-US" dirty="0" smtClean="0"/>
              <a:t>x/</a:t>
            </a:r>
            <a:r>
              <a:rPr lang="el-GR" dirty="0" smtClean="0"/>
              <a:t>δ</a:t>
            </a:r>
            <a:r>
              <a:rPr lang="en-US" smtClean="0"/>
              <a:t>p </a:t>
            </a:r>
            <a:r>
              <a:rPr lang="en-US" dirty="0" smtClean="0"/>
              <a:t>=?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3194" y="4724400"/>
            <a:ext cx="4382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δ</a:t>
            </a:r>
            <a:r>
              <a:rPr lang="en-US" dirty="0" smtClean="0"/>
              <a:t>x =</a:t>
            </a:r>
            <a:r>
              <a:rPr lang="el-GR" dirty="0" smtClean="0"/>
              <a:t>δ</a:t>
            </a:r>
            <a:r>
              <a:rPr lang="en-US" dirty="0" smtClean="0"/>
              <a:t>p (9.0 p.c./bar)(0.005 v/p.c.) (20 mm/v)</a:t>
            </a:r>
          </a:p>
          <a:p>
            <a:r>
              <a:rPr lang="el-GR" dirty="0" smtClean="0"/>
              <a:t>Δ</a:t>
            </a:r>
            <a:r>
              <a:rPr lang="en-US" dirty="0" smtClean="0"/>
              <a:t>x/</a:t>
            </a:r>
            <a:r>
              <a:rPr lang="el-GR" dirty="0" smtClean="0"/>
              <a:t>δ</a:t>
            </a:r>
            <a:r>
              <a:rPr lang="en-US" dirty="0" smtClean="0"/>
              <a:t>p = 0.9 mm/bar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5690" y="5715000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δ</a:t>
            </a:r>
            <a:r>
              <a:rPr lang="en-US" dirty="0" smtClean="0"/>
              <a:t>x =0.9 </a:t>
            </a:r>
            <a:r>
              <a:rPr lang="el-GR" dirty="0" smtClean="0"/>
              <a:t>δ</a:t>
            </a:r>
            <a:r>
              <a:rPr lang="en-US" smtClean="0"/>
              <a:t>p =0.9 (35)=31.5 mm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7518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223</Words>
  <Application>Microsoft Office PowerPoint</Application>
  <PresentationFormat>On-screen Show (4:3)</PresentationFormat>
  <Paragraphs>63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tgk</dc:creator>
  <cp:lastModifiedBy>tgk</cp:lastModifiedBy>
  <cp:revision>24</cp:revision>
  <dcterms:created xsi:type="dcterms:W3CDTF">2016-10-09T04:52:21Z</dcterms:created>
  <dcterms:modified xsi:type="dcterms:W3CDTF">2016-11-19T05:04:51Z</dcterms:modified>
</cp:coreProperties>
</file>