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0784-B056-402C-B06A-638899645718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6A6B-618D-4D01-A0CB-A131E2B412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Cryopreservation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75" y="2028825"/>
            <a:ext cx="3524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8" y="457200"/>
            <a:ext cx="285158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86200" y="1828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1" dirty="0"/>
              <a:t>Programmable Freezer. </a:t>
            </a:r>
            <a:endParaRPr lang="en-US" b="1" i="1" dirty="0" smtClean="0"/>
          </a:p>
          <a:p>
            <a:pPr algn="just"/>
            <a:r>
              <a:rPr lang="en-US" i="1" dirty="0" smtClean="0"/>
              <a:t>Ampoules </a:t>
            </a:r>
            <a:r>
              <a:rPr lang="en-US" i="1" dirty="0"/>
              <a:t>are placed in </a:t>
            </a:r>
            <a:r>
              <a:rPr lang="en-US" i="1" dirty="0" smtClean="0"/>
              <a:t>an </a:t>
            </a:r>
            <a:r>
              <a:rPr lang="en-US" dirty="0" smtClean="0"/>
              <a:t>insulated </a:t>
            </a:r>
            <a:r>
              <a:rPr lang="en-US" dirty="0"/>
              <a:t>chamber, and the cooling rate is regulated by </a:t>
            </a:r>
            <a:r>
              <a:rPr lang="en-US" dirty="0" smtClean="0"/>
              <a:t>injecting liquid </a:t>
            </a:r>
            <a:r>
              <a:rPr lang="en-US" dirty="0"/>
              <a:t>nitrogen into the chamber at a rate determined by a sensor </a:t>
            </a:r>
            <a:r>
              <a:rPr lang="en-US" dirty="0" smtClean="0"/>
              <a:t>on the </a:t>
            </a:r>
            <a:r>
              <a:rPr lang="en-US" dirty="0"/>
              <a:t>rack with the ampoules and a </a:t>
            </a:r>
            <a:r>
              <a:rPr lang="en-US" dirty="0" smtClean="0"/>
              <a:t>preset program </a:t>
            </a:r>
            <a:r>
              <a:rPr lang="en-US" dirty="0"/>
              <a:t>in the console </a:t>
            </a:r>
            <a:r>
              <a:rPr lang="en-US" dirty="0" smtClean="0"/>
              <a:t>unit (Planer </a:t>
            </a:r>
            <a:r>
              <a:rPr lang="en-US" dirty="0"/>
              <a:t>Biomed). </a:t>
            </a:r>
            <a:endParaRPr lang="en-US" dirty="0" smtClean="0"/>
          </a:p>
          <a:p>
            <a:pPr algn="just"/>
            <a:r>
              <a:rPr lang="en-US" dirty="0" smtClean="0"/>
              <a:t>(</a:t>
            </a:r>
            <a:r>
              <a:rPr lang="en-US" dirty="0"/>
              <a:t>a) Control unit and freezing chamber (lid open</a:t>
            </a:r>
            <a:r>
              <a:rPr lang="en-US" dirty="0" smtClean="0"/>
              <a:t>). </a:t>
            </a:r>
          </a:p>
          <a:p>
            <a:pPr algn="just"/>
            <a:r>
              <a:rPr lang="en-US" dirty="0" smtClean="0"/>
              <a:t>(</a:t>
            </a:r>
            <a:r>
              <a:rPr lang="en-US" dirty="0"/>
              <a:t>b) Close-up of a freezing chamber with four ampoules, one with </a:t>
            </a:r>
            <a:r>
              <a:rPr lang="en-US" dirty="0" smtClean="0"/>
              <a:t>a probe </a:t>
            </a:r>
            <a:r>
              <a:rPr lang="en-US" dirty="0"/>
              <a:t>in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517" y="45720"/>
            <a:ext cx="3586966" cy="6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290513"/>
            <a:ext cx="76676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1076325"/>
            <a:ext cx="38671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09813" y="1277422"/>
            <a:ext cx="4524375" cy="4303157"/>
            <a:chOff x="2309813" y="1552575"/>
            <a:chExt cx="4524375" cy="430315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813" y="1552575"/>
              <a:ext cx="452437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3678390" y="5486400"/>
              <a:ext cx="1787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/>
                <a:t>Sterile </a:t>
              </a:r>
              <a:r>
                <a:rPr lang="en-US" b="1" i="1" dirty="0" smtClean="0"/>
                <a:t>Filtration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2254"/>
            <a:ext cx="7772400" cy="663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962025"/>
            <a:ext cx="58007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83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Cryopreservation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Cryopreservation</dc:title>
  <dc:creator>Administrator</dc:creator>
  <cp:lastModifiedBy>Administrator</cp:lastModifiedBy>
  <cp:revision>26</cp:revision>
  <dcterms:created xsi:type="dcterms:W3CDTF">2013-11-05T06:44:39Z</dcterms:created>
  <dcterms:modified xsi:type="dcterms:W3CDTF">2014-02-24T06:05:26Z</dcterms:modified>
</cp:coreProperties>
</file>