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6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7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9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0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1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2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3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4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16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7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2" r:id="rId3"/>
    <p:sldMasterId id="2147483710" r:id="rId4"/>
    <p:sldMasterId id="2147483728" r:id="rId5"/>
    <p:sldMasterId id="2147483746" r:id="rId6"/>
    <p:sldMasterId id="2147483760" r:id="rId7"/>
    <p:sldMasterId id="2147483816" r:id="rId8"/>
    <p:sldMasterId id="2147483830" r:id="rId9"/>
    <p:sldMasterId id="2147483847" r:id="rId10"/>
    <p:sldMasterId id="2147483882" r:id="rId11"/>
    <p:sldMasterId id="2147483960" r:id="rId12"/>
    <p:sldMasterId id="2147483978" r:id="rId13"/>
    <p:sldMasterId id="2147483996" r:id="rId14"/>
    <p:sldMasterId id="2147484010" r:id="rId15"/>
    <p:sldMasterId id="2147484042" r:id="rId16"/>
    <p:sldMasterId id="2147484060" r:id="rId17"/>
    <p:sldMasterId id="2147484078" r:id="rId18"/>
  </p:sldMasterIdLst>
  <p:notesMasterIdLst>
    <p:notesMasterId r:id="rId40"/>
  </p:notesMasterIdLst>
  <p:sldIdLst>
    <p:sldId id="259" r:id="rId19"/>
    <p:sldId id="256" r:id="rId20"/>
    <p:sldId id="299" r:id="rId21"/>
    <p:sldId id="300" r:id="rId22"/>
    <p:sldId id="301" r:id="rId23"/>
    <p:sldId id="262" r:id="rId24"/>
    <p:sldId id="265" r:id="rId25"/>
    <p:sldId id="303" r:id="rId26"/>
    <p:sldId id="267" r:id="rId27"/>
    <p:sldId id="268" r:id="rId28"/>
    <p:sldId id="269" r:id="rId29"/>
    <p:sldId id="270" r:id="rId30"/>
    <p:sldId id="277" r:id="rId31"/>
    <p:sldId id="278" r:id="rId32"/>
    <p:sldId id="279" r:id="rId33"/>
    <p:sldId id="281" r:id="rId34"/>
    <p:sldId id="283" r:id="rId35"/>
    <p:sldId id="291" r:id="rId36"/>
    <p:sldId id="292" r:id="rId37"/>
    <p:sldId id="294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5CC31-C57F-4B04-BAF2-6700ACD8ED3F}" type="datetimeFigureOut">
              <a:rPr lang="en-US" smtClean="0"/>
              <a:t>11/26/2017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D6EEC-C51D-412D-869E-A9F29A1B0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20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CEF44A5-E7EC-4948-B595-4EE4A9FC51A4}" type="slidenum">
              <a:rPr lang="ar-SA" b="0">
                <a:solidFill>
                  <a:prstClr val="black"/>
                </a:solidFill>
              </a:rPr>
              <a:pPr eaLnBrk="1" hangingPunct="1"/>
              <a:t>1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399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49069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6D870F-CF2A-4879-8BD9-12DCE2D63EF7}" type="slidenum">
              <a:rPr lang="ar-SA" b="0">
                <a:solidFill>
                  <a:srgbClr val="000000"/>
                </a:solidFill>
              </a:rPr>
              <a:pPr eaLnBrk="1" hangingPunct="1"/>
              <a:t>3</a:t>
            </a:fld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402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409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96AAF5-BFB0-45D6-98D6-8BD2BF26B299}" type="slidenum">
              <a:rPr lang="ar-SA" b="0">
                <a:solidFill>
                  <a:srgbClr val="000000"/>
                </a:solidFill>
              </a:rPr>
              <a:pPr eaLnBrk="1" hangingPunct="1"/>
              <a:t>4</a:t>
            </a:fld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401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160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AF0F45-6C11-4615-849E-D50A0E62C53B}" type="slidenum">
              <a:rPr lang="ar-SA" b="0">
                <a:solidFill>
                  <a:prstClr val="black"/>
                </a:solidFill>
              </a:rPr>
              <a:pPr eaLnBrk="1" hangingPunct="1"/>
              <a:t>7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408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8188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5E42EBC-0DBD-4C15-BA5B-0834AA621E95}" type="slidenum">
              <a:rPr lang="ar-SA" b="0">
                <a:solidFill>
                  <a:srgbClr val="000000"/>
                </a:solidFill>
              </a:rPr>
              <a:pPr eaLnBrk="1" hangingPunct="1"/>
              <a:t>8</a:t>
            </a:fld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409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704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DB3C298-1930-492C-AD01-DF2F3BF84B22}" type="slidenum">
              <a:rPr lang="ar-SA" b="0">
                <a:solidFill>
                  <a:prstClr val="black"/>
                </a:solidFill>
              </a:rPr>
              <a:pPr eaLnBrk="1" hangingPunct="1"/>
              <a:t>9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412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2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86025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8AC528-91FF-45F8-AF80-875191DCB38C}" type="slidenum">
              <a:rPr lang="ar-SA" b="0">
                <a:solidFill>
                  <a:prstClr val="black"/>
                </a:solidFill>
              </a:rPr>
              <a:pPr eaLnBrk="1" hangingPunct="1"/>
              <a:t>10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417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9063" y="869950"/>
            <a:ext cx="4079875" cy="3060700"/>
          </a:xfrm>
          <a:ln/>
        </p:spPr>
      </p:sp>
      <p:sp>
        <p:nvSpPr>
          <p:cNvPr id="417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94875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43F6560-2A7D-4102-91C3-F8FB4A967F3C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38704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2A19E08-A750-426D-B808-A10A4CA840A2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87282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BA9C728-8CA7-4A39-A37F-F091ACD1B7F4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03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37160D4-1CB1-437B-9062-F7A3A3899340}" type="slidenum">
              <a:rPr lang="ar-SA" b="0">
                <a:solidFill>
                  <a:prstClr val="black"/>
                </a:solidFill>
              </a:rPr>
              <a:pPr eaLnBrk="1" hangingPunct="1"/>
              <a:t>15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431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34675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E1A25E-B3C5-4C48-9ABD-82D935C0F4F7}" type="slidenum">
              <a:rPr lang="ar-SA" b="0">
                <a:solidFill>
                  <a:prstClr val="black"/>
                </a:solidFill>
              </a:rPr>
              <a:pPr eaLnBrk="1" hangingPunct="1"/>
              <a:t>17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434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81200" y="533400"/>
            <a:ext cx="2895600" cy="2171700"/>
          </a:xfrm>
          <a:ln/>
        </p:spPr>
      </p:sp>
      <p:sp>
        <p:nvSpPr>
          <p:cNvPr id="434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19400"/>
            <a:ext cx="6400800" cy="5638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0000"/>
                </a:solidFill>
              </a:rPr>
              <a:t>This diagram shows an enlargement of segments, many of which are repeating similar units separated by partitions. The digestive system, which has both a mouth and an anus, is divided into a series of compartments specialized to process food in an orderly sequence.</a:t>
            </a:r>
          </a:p>
        </p:txBody>
      </p:sp>
    </p:spTree>
    <p:extLst>
      <p:ext uri="{BB962C8B-B14F-4D97-AF65-F5344CB8AC3E}">
        <p14:creationId xmlns:p14="http://schemas.microsoft.com/office/powerpoint/2010/main" val="3967530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A06283A-7093-422D-B77D-F0629DFB6F1A}" type="slidenum">
              <a:rPr lang="ar-SA" b="0">
                <a:solidFill>
                  <a:prstClr val="black"/>
                </a:solidFill>
              </a:rPr>
              <a:pPr eaLnBrk="1" hangingPunct="1"/>
              <a:t>18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449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30219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45C68F5-27D9-469C-B9C6-3E54586309EC}" type="slidenum">
              <a:rPr lang="ar-SA" b="0">
                <a:solidFill>
                  <a:prstClr val="black"/>
                </a:solidFill>
              </a:rPr>
              <a:pPr eaLnBrk="1" hangingPunct="1"/>
              <a:t>19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450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356104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BBB4861-3D99-4BDC-BA6C-71D1EEA45A6C}" type="slidenum">
              <a:rPr lang="ar-SA" b="0">
                <a:solidFill>
                  <a:prstClr val="black"/>
                </a:solidFill>
              </a:rPr>
              <a:pPr eaLnBrk="1" hangingPunct="1"/>
              <a:t>20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452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2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68367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E9A6F77-9C6F-48D5-95A6-779ECBBA513B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9136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C6C7E-0983-4F64-A0C2-C572C6045205}" type="datetime1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4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286D2-1FD6-4E73-8A5F-227C3A611696}" type="datetime1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8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A519-41CB-49BF-BFBF-5F26A9185E18}" type="datetime1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89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53A2-D472-48B1-BC26-A52299BD31F2}" type="datetime1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3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AC8A-6943-42CF-B7AA-235E773BFA9E}" type="datetime1">
              <a:rPr lang="en-US" smtClean="0"/>
              <a:t>11/26/2017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3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17921-004A-4570-B2C8-590C0A5DC3CF}" type="datetime1">
              <a:rPr lang="en-US" smtClean="0"/>
              <a:t>11/26/2017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25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AE4E6-071B-4274-AB38-E0563193676D}" type="datetime1">
              <a:rPr lang="en-US" smtClean="0"/>
              <a:t>11/26/2017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6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88F96-C6F6-4EF3-87B4-4FF8D65799D3}" type="datetime1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2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82B7D-DF1B-41E4-8E5C-CACA3D8609EE}" type="datetime1">
              <a:rPr lang="en-US" smtClean="0"/>
              <a:t>11/26/2017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44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67434-99FE-4C3C-A0CC-63FEA75E4DB0}" type="datetime1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98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8CD89-3852-4A90-97F5-B14AB66A83F7}" type="datetime1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45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68427-EA1A-4201-9E27-5E5A54928B8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7CF88-73B9-4E3E-8441-F65EE96D20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908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454E6-12E5-4A58-A74F-D17796B0035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60EC-6A31-44F6-9C7E-FD53A5BAFBD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85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52391-4D5A-4430-9A99-5436C78BDDF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48E04-C7EF-41C6-9B5D-05B924EAD20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959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B87C4-D1B3-49E5-BC35-965F3C339B1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9BB24-FF51-4FE4-ABC0-25AE674244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88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9D9B3-6130-41EC-8876-0DC64F7E359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8212D-B2EB-4AE6-BE66-80156D6429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90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9DC2A-AB49-4072-BFF5-8EE784D6F9A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71E96-67A0-45AE-9C23-D11A73E3947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260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818FC-D1C5-4BDB-B187-2F3BA9E2DA6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ECC5A-A10A-4AC2-8AA0-9C4EFAA3E5B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41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6A7E7-71CD-4C47-B8CD-0A9E34BAAD5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D5DF7-7160-483C-B90A-C64F03BBEE3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94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C6820-5D97-4690-941C-E49196AE90C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19CDB-BB3F-451E-A8A2-E3074FD4F65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678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06054-3179-4DA2-B060-C137D9C7EB7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701BE-07C2-4975-98FF-DA684C7612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844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03350-D24F-49B0-86CD-6B31538F9C1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1A7A-3033-48DE-AB6B-E6C34096E2E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7387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CA044-7E96-49CE-89B3-F46B7A02B08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A8ECB-736D-4DBF-9F92-CA41E9FDC88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604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48163-4790-4096-B1F3-71025A422D5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2E0CE-1848-4CEC-A94D-9AE5F618EF2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917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95A7D-6FA2-4CB7-BEFA-4A07FB20D2D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6E973-F52F-4316-B654-5F265EE6D0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3291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E7418-B6BF-4259-8B54-480FF1C8774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AFC3A-6687-48A3-868C-38B931165FF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2365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6EA63-5434-4A57-B048-AE019F46369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383E3-47EE-44F8-85AE-8E9B2B8E046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753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75BBD-194F-4EE2-8FBC-39A4EB3B21A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07C2-ECDA-4AFE-9FE6-413F7485DE4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0583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1351A-0E7F-4C23-ACF2-148434576C7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7CF88-73B9-4E3E-8441-F65EE96D20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1083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AB227-3682-407E-B992-1E28C975F80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60EC-6A31-44F6-9C7E-FD53A5BAFBD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819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FC30B-0595-433E-81F8-C384DA4FFA4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48E04-C7EF-41C6-9B5D-05B924EAD20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2442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B483F-7553-4E5D-B390-4C43BEE149F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9BB24-FF51-4FE4-ABC0-25AE674244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1704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CE2D2-CE08-4ACB-8E27-78B740D4334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8212D-B2EB-4AE6-BE66-80156D6429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4950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814C0-809A-41AF-89CF-58CD17FCD59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71E96-67A0-45AE-9C23-D11A73E3947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667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D296B-F04A-443B-BE59-9631EC0CBA8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ECC5A-A10A-4AC2-8AA0-9C4EFAA3E5B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9025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F8EE-AD06-44FF-BD4A-8EE588EC192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D5DF7-7160-483C-B90A-C64F03BBEE3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3932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E2E01-E3F9-4B17-801E-1292CB9107C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19CDB-BB3F-451E-A8A2-E3074FD4F65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3532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D995F-5836-40EE-8911-0962BE62441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701BE-07C2-4975-98FF-DA684C7612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6791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3A0B0-EC9E-4366-818A-D6009E7E385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1A7A-3033-48DE-AB6B-E6C34096E2E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3672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A7B1E-B998-4B04-B780-6AFBD85BDD8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A8ECB-736D-4DBF-9F92-CA41E9FDC88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2576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D5FED-D639-4945-A6E8-1F0B3B7B2FF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2E0CE-1848-4CEC-A94D-9AE5F618EF2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4851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A755C-CA60-4F78-9C73-8A1BFF775C6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6E973-F52F-4316-B654-5F265EE6D0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885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36FC4-94F4-4B66-911F-D5E996DA213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AFC3A-6687-48A3-868C-38B931165FF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8859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68162-699A-4C23-8160-7CD649359F0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383E3-47EE-44F8-85AE-8E9B2B8E046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650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6B535-1724-4C49-87E8-70942DEC93F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07C2-ECDA-4AFE-9FE6-413F7485DE4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9138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2E627-BD9D-4B71-9837-63E6CD6478D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7CF88-73B9-4E3E-8441-F65EE96D20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5405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B3059-2048-4C98-BFC9-C678F0ADEE2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60EC-6A31-44F6-9C7E-FD53A5BAFBD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7686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B2D92-E902-4EA2-82F1-911800D1CAC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48E04-C7EF-41C6-9B5D-05B924EAD20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2184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5DDBA-3D8F-445A-8F12-61F609D4AD0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9BB24-FF51-4FE4-ABC0-25AE674244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9218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B0757-1D4D-4740-BC5B-BFD6515245B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8212D-B2EB-4AE6-BE66-80156D6429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5067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9C700-0239-4F49-9170-97461FE5191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71E96-67A0-45AE-9C23-D11A73E3947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802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C4618-D6CE-4852-8E86-69A9DD672C9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ECC5A-A10A-4AC2-8AA0-9C4EFAA3E5B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3717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C9227-3298-4C22-9675-F6372903B45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D5DF7-7160-483C-B90A-C64F03BBEE3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738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A7618-6EA1-43C3-A22F-B07D6BF42EB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19CDB-BB3F-451E-A8A2-E3074FD4F65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9218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C7EE7-5824-408A-AD7B-06CE3D8C583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701BE-07C2-4975-98FF-DA684C7612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3228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FB330-61F8-4EA9-991A-33E651F01FC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1A7A-3033-48DE-AB6B-E6C34096E2E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4110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9ADCC-F7C1-4F38-AD77-15900B10FEB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A8ECB-736D-4DBF-9F92-CA41E9FDC88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8322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BE069-1017-4A36-9E79-A90321A27D1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2E0CE-1848-4CEC-A94D-9AE5F618EF2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5657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69995-B61B-44B1-BFF5-A3EF7FF2314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6E973-F52F-4316-B654-5F265EE6D0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1462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E160E-20EB-4B23-BB7B-110D9667650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AFC3A-6687-48A3-868C-38B931165FF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2771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48BD4-7F02-4EE6-B91C-10468D00AB8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383E3-47EE-44F8-85AE-8E9B2B8E046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4356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AF452-3843-4048-AB7C-9DB8B2A7124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07C2-ECDA-4AFE-9FE6-413F7485DE4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65243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C232C-105B-4D00-9C09-392A70C4E34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7CF88-73B9-4E3E-8441-F65EE96D20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6008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3D087-BC45-4D73-8145-467633D3315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60EC-6A31-44F6-9C7E-FD53A5BAFBD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5595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4EE7A-72BE-49D0-8EEA-17945E2348E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48E04-C7EF-41C6-9B5D-05B924EAD20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8229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26897-A55C-46C8-99B7-AEBA3B8C076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9BB24-FF51-4FE4-ABC0-25AE674244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2554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8A081-35C5-45BC-B28F-60798F9D518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8212D-B2EB-4AE6-BE66-80156D6429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8834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59BCF-D31E-46AC-A949-91318C465E1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71E96-67A0-45AE-9C23-D11A73E3947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642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180A5-21B1-4239-9544-1954BC60EF6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ECC5A-A10A-4AC2-8AA0-9C4EFAA3E5B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3243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46427-DF98-4D5D-84E8-7A8AF9DE45E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D5DF7-7160-483C-B90A-C64F03BBEE3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93196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EB3C2-EFDE-4C79-BF2C-3F236BB6E22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19CDB-BB3F-451E-A8A2-E3074FD4F65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8469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351D0-273B-41F5-9BE1-AB7BED654EE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701BE-07C2-4975-98FF-DA684C7612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6668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B3481-FB06-4140-A234-F1756C5E7D6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1A7A-3033-48DE-AB6B-E6C34096E2E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339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6CF8C-04F8-4434-899B-9A8AFF07285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A8ECB-736D-4DBF-9F92-CA41E9FDC88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1172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F51CD-1A09-4368-AF51-E76EB136DB0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2E0CE-1848-4CEC-A94D-9AE5F618EF2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40439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55AC6-1A96-4543-BAE3-FBEA1C4281E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6E973-F52F-4316-B654-5F265EE6D0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5887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05C17-3685-4874-B643-146F7BB9F5F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AFC3A-6687-48A3-868C-38B931165FF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651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4214C-EF92-4155-80BA-3BFCC98358A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383E3-47EE-44F8-85AE-8E9B2B8E046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43571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CD8C5-F997-4086-A0E0-12169B99295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07C2-ECDA-4AFE-9FE6-413F7485DE4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6982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58436 w 4917"/>
                <a:gd name="T3" fmla="*/ 0 h 1000"/>
                <a:gd name="T4" fmla="*/ 65067 w 4917"/>
                <a:gd name="T5" fmla="*/ 1347 h 1000"/>
                <a:gd name="T6" fmla="*/ 58450 w 4917"/>
                <a:gd name="T7" fmla="*/ 2692 h 1000"/>
                <a:gd name="T8" fmla="*/ 0 w 4917"/>
                <a:gd name="T9" fmla="*/ 2692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A64E9-A64D-4FB0-8F1C-BA5953D44B5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3C26C-69F0-4425-82A0-19AB448350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5668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AB79D-1C80-4415-B9F3-C5970087812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47FA5-878F-4F93-8290-E29EEFE4EAB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2461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D35FA-5BD7-4EB1-ADB0-F7E9DE4675F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6294B-7509-4049-962D-A796D41229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29398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68943-DAF7-493F-BE06-E19098ACBB8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C4FDB-A42C-45FC-94F9-7E223B87A4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8489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4BCA1-CDB6-4FE0-846D-AF539A3C9BB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5228-D024-45AD-A540-E2BE7597E8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1672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42FF8-41D6-4197-BAC4-F627C88085C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E2822-F53B-41ED-BFEB-E8E5AEA777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4186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5C0A3-7C63-47BB-982F-47E011EBBC7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B7593-F411-4B40-917D-C5654C79CF1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5884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AE162-8BF1-40B2-806A-A9A54EEF91B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2D2C3-B48D-4557-9FB7-04CC55C24F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89780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45BB2-A0CC-4F53-BDD7-B4E7E12453A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BB9E2-08A9-40B6-B7B5-EA4C7AE8E6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61803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AF623-524E-424D-84CD-37436BE8253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CC179-DC1C-4C09-9BB2-1BDE497413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19940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A32A1-756E-4EF4-B8A0-9A74267AF0E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39C8A-8058-4471-B55A-4F94638F44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42431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B4F97-E829-451E-9E3C-C1B71BBA354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068EF-78DA-4B1C-A2EC-C8349C9FFD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27198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1ECD-4EBE-43E2-B213-04DA308C0E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828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58436 w 4917"/>
                <a:gd name="T3" fmla="*/ 0 h 1000"/>
                <a:gd name="T4" fmla="*/ 65067 w 4917"/>
                <a:gd name="T5" fmla="*/ 1347 h 1000"/>
                <a:gd name="T6" fmla="*/ 58450 w 4917"/>
                <a:gd name="T7" fmla="*/ 2692 h 1000"/>
                <a:gd name="T8" fmla="*/ 0 w 4917"/>
                <a:gd name="T9" fmla="*/ 2692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1B8CF-FBC3-473D-8807-0399777D342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3C26C-69F0-4425-82A0-19AB448350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73622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E2BDC-5A6E-4F2D-8D38-21975929591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47FA5-878F-4F93-8290-E29EEFE4EAB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02642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58C02-BB5D-4576-861C-8A04F9DB65A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6294B-7509-4049-962D-A796D41229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15066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73897-C810-4BFE-B8B8-CA7E812288B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C4FDB-A42C-45FC-94F9-7E223B87A4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70439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410BC-A5D7-4A2D-BABD-DD80F2CA412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5228-D024-45AD-A540-E2BE7597E8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36580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A06E9-5A9A-4CE8-B651-38D74EF80CE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E2822-F53B-41ED-BFEB-E8E5AEA777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41785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AAE95-42AE-43BA-913C-3DEC79D4A49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B7593-F411-4B40-917D-C5654C79CF1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069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8FCFD-3FBA-4215-AC5E-114C5FA6BD3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2D2C3-B48D-4557-9FB7-04CC55C24F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6354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D8E64-769E-490D-9D9A-59A04B136C2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BB9E2-08A9-40B6-B7B5-EA4C7AE8E6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07232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CFDD9-593B-4C53-8D49-F5B0A9DD872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CC179-DC1C-4C09-9BB2-1BDE497413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3913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1C3AC-0AD9-409F-8038-876D8CF2A21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39C8A-8058-4471-B55A-4F94638F44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8919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120E1-61AB-4278-B73A-BEC5D9F6E94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068EF-78DA-4B1C-A2EC-C8349C9FFD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664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1ECD-4EBE-43E2-B213-04DA308C0E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27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58436 w 4917"/>
                <a:gd name="T3" fmla="*/ 0 h 1000"/>
                <a:gd name="T4" fmla="*/ 65067 w 4917"/>
                <a:gd name="T5" fmla="*/ 1347 h 1000"/>
                <a:gd name="T6" fmla="*/ 58450 w 4917"/>
                <a:gd name="T7" fmla="*/ 2692 h 1000"/>
                <a:gd name="T8" fmla="*/ 0 w 4917"/>
                <a:gd name="T9" fmla="*/ 2692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62A79-18D4-4D9A-B0DB-933B0C03C28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3C26C-69F0-4425-82A0-19AB448350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29459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9460A-5180-4309-9999-91583C58EA8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47FA5-878F-4F93-8290-E29EEFE4EAB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355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0E3EB-C7DE-4F1E-92E8-84DC861ECE5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6294B-7509-4049-962D-A796D41229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49275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E9C09-7517-4EF3-95B1-C87EC603B18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C4FDB-A42C-45FC-94F9-7E223B87A4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3107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C782D-4E10-46F9-A9B3-B346FBAC300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5228-D024-45AD-A540-E2BE7597E8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75318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5C87C-470A-4DD6-9CCA-98473532B95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E2822-F53B-41ED-BFEB-E8E5AEA777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239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D43E4-164C-4AF8-B8FD-B35F27F63B0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B7593-F411-4B40-917D-C5654C79CF1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8304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83BB7-75B3-47C9-982E-2807D90101A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2D2C3-B48D-4557-9FB7-04CC55C24F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4298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202A5-B01D-43A6-AB65-862EF1AF7E0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BB9E2-08A9-40B6-B7B5-EA4C7AE8E6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38653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2C842-F543-4461-BA8F-64E4CF95E8A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CC179-DC1C-4C09-9BB2-1BDE497413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43155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0C7D5-BB99-4D63-9793-41A9B10E86D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39C8A-8058-4471-B55A-4F94638F44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74397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58D38-77CA-43A2-ABC2-6C4C9F11A47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068EF-78DA-4B1C-A2EC-C8349C9FFD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78058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1ECD-4EBE-43E2-B213-04DA308C0E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08395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i="1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i="1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933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934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D9843D-F9D9-4140-BE2F-1F7DC0EA7C8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DB76AD-DE16-4BDA-885E-56A450CF81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0419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76971-D278-46DF-80E4-1AF97E4C6B7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9CB1E-42D0-4B8A-B7B4-ACA8D9F8F4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76133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E18DC-6987-477A-B56E-C38B55D724D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509B3-A446-41B0-BECD-F37372D737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63709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B55A0-4438-4A29-A5D6-30DAC1EEAF5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127CA-0B9D-4AB3-994E-AB4333ED68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84568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11E3D-6335-4EA3-A4B2-888A460CE2D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58A26-2BBF-46F5-8B04-83EF2EA24CB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7595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2A6A3-A175-4D6B-A449-DE9D6B2A6C8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49B02-4415-433B-9EBD-F296056F55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850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B6ADC-278E-44B5-9AEA-F3D15616B9E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A8A45-6015-4CE4-8CBC-A05A9826D6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11946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0DB70-D5E6-45E8-9E37-071EF5B46F0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8DB46-81A5-4655-84AB-022CF139784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01194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7F3ED-237D-4976-AB31-609C129C90C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14DF9-6F99-4B6E-A22D-E64780C2A3A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87084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C4182-5454-405E-9F5F-00662C06287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31338-A05C-4761-9DD2-9DF3E497E2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3274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E9A81-74D3-4C05-A034-5757F8A316B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00B99-4FC0-48F8-8839-00D3672DCC3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579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2BE99-C0A2-4236-B1F5-C74EDE56F7C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6922B-5380-4E3F-9278-D19B479456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23821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8B42A-55E4-47FF-A61E-95F625A0A84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4C94D-5325-423A-9455-1789C7E96F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28470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22D9A-A71E-490E-BB1B-73DB403800C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7DA69-9E20-4F8F-9BCB-002665D9FE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58592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ABB8A-1EC9-45F0-A0AF-2FFC09F05F5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F651A-7D14-40D2-A79A-C6AD72B0D0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7961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69D14-2A51-43F5-AA85-3A7FDD62B46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171AB-ACAA-4AE7-B52F-97C2547BAC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58652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73A5C-909C-45E7-B491-00BE337AAD1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7CF88-73B9-4E3E-8441-F65EE96D207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08729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A4A5C-CAF6-444B-912E-0B02A2670BC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60EC-6A31-44F6-9C7E-FD53A5BAFBD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9498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14EBF-0078-4F03-A4DD-EFBD498671D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48E04-C7EF-41C6-9B5D-05B924EAD20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49351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5C5E1-4E2F-4A8F-B1EC-AB5812BAD2A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9BB24-FF51-4FE4-ABC0-25AE674244B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06023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AE65F-25DA-45E8-9CE1-8C33300C357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8212D-B2EB-4AE6-BE66-80156D64290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52016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71C06-46A1-452C-B1CD-50523A9504F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71E96-67A0-45AE-9C23-D11A73E3947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74076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5289F-D6A9-49B0-806E-C20B8989B45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ECC5A-A10A-4AC2-8AA0-9C4EFAA3E5B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06970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5AF5F-3CE1-4B26-B1FD-224B4DA3CF3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D5DF7-7160-483C-B90A-C64F03BBEE3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8196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7E21E-8159-4F3C-948E-DBACE2BED62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19CDB-BB3F-451E-A8A2-E3074FD4F65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70655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46325-89D5-4C6B-BEDA-4B68A4F18F9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701BE-07C2-4975-98FF-DA684C7612C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89216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BA8EC-EC16-45F4-BC8D-EAE634AB65C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1A7A-3033-48DE-AB6B-E6C34096E2E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47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83B50-2193-4F0A-A1D4-2893283709F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A8ECB-736D-4DBF-9F92-CA41E9FDC88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21872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1D36F-582C-49F0-954A-F5C4DB5B134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2E0CE-1848-4CEC-A94D-9AE5F618EF2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96894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E616A-52EE-41F3-B18C-FE1CD6DE899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6E973-F52F-4316-B654-5F265EE6D07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028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D0414-3857-4A43-B427-3D9E5990EAB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AFC3A-6687-48A3-868C-38B931165FF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77467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B4862-9611-4EC1-AF6A-90AC6BC3358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383E3-47EE-44F8-85AE-8E9B2B8E046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17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AFFC1-C4DE-45CC-BE68-2DE62CD70C2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07C2-ECDA-4AFE-9FE6-413F7485DE4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54238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F2065-1158-401A-81E6-6CF68F76140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97771-BE09-4FB9-83C2-8D80510092A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97047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C6DAE-634B-4E03-8B27-A36D0A26708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C75A5-76C2-4899-9D96-C6DE592D7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46990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9F75E-4673-44AC-865D-673ADD32344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480FE-143E-4B79-8F37-E0D7CFFB9E1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86760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D7928-4282-4DBD-BB0C-D65073DB10C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84670-7599-483D-9F0B-F112247613D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08500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4A2A2-4AD8-4B61-90C0-60F35E42E28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A76F6-797A-4E0D-BF12-2A092FD52B6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84994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F79F0-88A7-4034-AB4A-1C1D658A6EB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4C3AA-AB61-4405-B509-5F365A48EBB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56924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26E2E-D31A-4D5A-8073-54EAC0681AD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75237-2FED-4692-AA8B-FED99EB7C3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56248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8B9A8-E06A-4D0B-B591-D3E057E3AC5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0DD4A-C9B4-47E9-A2D0-4988991436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2003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89978-3087-439A-AB11-063C8788478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E7672-061D-4978-91C5-5E7B98A10E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4635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320F6-3AA2-49F2-B1D0-593367181B7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F75CD-5961-450A-95C7-2E3297E28B4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0538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6B619-EE12-4FDE-80F7-078857EB3AD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2CCE0-D31D-47CD-A031-E357DD66B49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16433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26530-17CC-4FB2-8DB7-F0C6AD9D26B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D09B3-3A79-4E51-BEFF-8C5DF4A4500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2721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72791-5FFC-451F-9AF9-41986D14EEE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289C7-67AA-4BAD-8C16-60652BD1085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17363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72B9A-7567-444C-AFEF-45FF3B77166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04D38-5CC9-4685-B4CF-E065112E94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1896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B7581-2524-4F96-AF78-A26B5D0400C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578FE-21CD-453D-8B8F-6DDA74B783E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83729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EE282-27FB-4CEB-9000-CB31DFB8E65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67EF-126B-4AD3-AC36-CEFBA9905C3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29445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5451D-DCD0-4F74-AC70-09BF9DACC16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FE454-44F8-4EF4-8D7C-060146B36DB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22738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FA716-F498-413F-A302-7A42EA1649E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97771-BE09-4FB9-83C2-8D80510092A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6335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5FB72-B371-483E-8FE6-C5F163F93C6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C75A5-76C2-4899-9D96-C6DE592D7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90442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2F498-0691-4066-B69B-5B1EBF3F989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480FE-143E-4B79-8F37-E0D7CFFB9E1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4121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E84EA-4094-4C14-92B5-A89150C0E47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84670-7599-483D-9F0B-F112247613D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88964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09EAA-D6DA-4A80-BA0F-BDCA12CB0E4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A76F6-797A-4E0D-BF12-2A092FD52B6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76004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9FD3D-E93D-4B8B-B6B6-597F47B94A7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4C3AA-AB61-4405-B509-5F365A48EBB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26087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F4AA2-24AE-4E7B-94CB-03D01B9C5F3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75237-2FED-4692-AA8B-FED99EB7C3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6142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C4D76-8132-4923-B896-D4B43CA2CC0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0DD4A-C9B4-47E9-A2D0-4988991436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403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21599-509F-45A6-A49F-F86014961AB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E7672-061D-4978-91C5-5E7B98A10E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60509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3B2CC-36B7-45BC-830E-F06255A04DA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F75CD-5961-450A-95C7-2E3297E28B4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11520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E475C-C1B5-4F8C-8F86-16460D6767B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2CCE0-D31D-47CD-A031-E357DD66B49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7664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C0E81-658B-4D51-9C8D-F72D501DB63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D09B3-3A79-4E51-BEFF-8C5DF4A4500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3209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F142E-81FD-440E-98C4-D59A83518F1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289C7-67AA-4BAD-8C16-60652BD1085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98500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35829-9BA7-46DE-A4AF-A0CABDF7F83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04D38-5CC9-4685-B4CF-E065112E94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43844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5F34F-F49F-4562-AD78-C462F3BC4D0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578FE-21CD-453D-8B8F-6DDA74B783E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91607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BD39F-043F-4E37-B413-69255FF7052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67EF-126B-4AD3-AC36-CEFBA9905C3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94389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E4301-0EA8-41B6-81FF-5E8AA45D3D4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FE454-44F8-4EF4-8D7C-060146B36DB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0511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EC76B-CBA1-4D42-9F3B-EC5E865E712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97771-BE09-4FB9-83C2-8D80510092A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94936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8E544-390F-45C1-94F1-CA6F8D4E108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C75A5-76C2-4899-9D96-C6DE592D7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414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D9072-C360-4529-A8B5-51B637FD4AE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480FE-143E-4B79-8F37-E0D7CFFB9E1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84087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E1C12-43A9-4B58-BD04-6B001132D6B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84670-7599-483D-9F0B-F112247613D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46626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F2964-9E12-4516-9747-B7A0BC5B0AC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A76F6-797A-4E0D-BF12-2A092FD52B6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139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FD2DC-6189-48B0-A6FD-A1C92DAB162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4C3AA-AB61-4405-B509-5F365A48EBB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2235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B4BF5-3F11-401F-8CCA-9F3311C3201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75237-2FED-4692-AA8B-FED99EB7C3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88003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83ED2-9C16-4988-B70A-C5B085BFC7E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0DD4A-C9B4-47E9-A2D0-4988991436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6483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8E0B4-8FB8-4509-9C82-E0AF64F1BCE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E7672-061D-4978-91C5-5E7B98A10E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6224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4AD2E-AD68-4C48-827E-B5ABF93784E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F75CD-5961-450A-95C7-2E3297E28B4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77572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C3BC9-A030-49C7-AEF5-0C369916F35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2CCE0-D31D-47CD-A031-E357DD66B49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78758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8A30A-2AE2-41DB-AADA-6E2D62574D9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D09B3-3A79-4E51-BEFF-8C5DF4A4500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43333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901E1-A885-4518-81E6-862E1B688B0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289C7-67AA-4BAD-8C16-60652BD1085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91888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03288-E757-4C39-8A80-F0FA5F53830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04D38-5CC9-4685-B4CF-E065112E94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6096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76482-7C9D-4F2F-9FF7-212C7FC9710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578FE-21CD-453D-8B8F-6DDA74B783E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39721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D5DB6-0B39-444E-A6EA-E21C2B05FB3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67EF-126B-4AD3-AC36-CEFBA9905C3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9553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3057B-C44C-4B19-9D96-669C74E23E7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FE454-44F8-4EF4-8D7C-060146B36DB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67443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58436 w 4917"/>
                <a:gd name="T3" fmla="*/ 0 h 1000"/>
                <a:gd name="T4" fmla="*/ 65067 w 4917"/>
                <a:gd name="T5" fmla="*/ 1347 h 1000"/>
                <a:gd name="T6" fmla="*/ 58450 w 4917"/>
                <a:gd name="T7" fmla="*/ 2692 h 1000"/>
                <a:gd name="T8" fmla="*/ 0 w 4917"/>
                <a:gd name="T9" fmla="*/ 2692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71DDF-29D9-4CB7-AE10-CE20D85ED37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B05BA-854A-412C-8C24-2499C1A96C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57600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BCEE0-2707-48AF-9DF3-D8AFF3B5525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6E33D-D7B6-431A-8176-E5DC9B0C35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29224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6CC41-8B86-4979-AE17-4C79DB442AF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B03F2-2910-4295-8AF7-732D5B1CD14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63668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9EEB6-61B7-425C-BFB8-FBA800AA3A5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A2A6D-AD1C-47F2-95B8-D27B0DE53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8473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180D5-458D-4BBB-A659-EBE88BC61E7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C2DEE-B474-41A7-8484-204A123BED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2013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0657A-ACB5-4167-A733-E0F36795725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AF717-5A99-4EFF-97A2-0C40AF94AAE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79635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70920-594B-4FF5-82C4-EB7F37E16D1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FFC14-9753-4CA8-B0D8-BB55185ACE4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06106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24DBC-8AC8-4471-8D86-7EAE80BB885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A51CF-61E2-413C-A30E-A1EB7C6CB8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72438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5AB9A-B1E3-4EBF-95D2-21366044AA9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421B7-0995-4C9A-8C85-68E7A36253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48351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56E29-DC3E-4400-B34A-EB1A46B6524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A9811-B8EA-4BB4-8EF6-1012FFC5B1A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16470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1D825-9ED5-4647-A4AE-03CB354A89D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FC43C-62C9-4A7E-8B0A-45D8CCEF488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59106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BA0C6-47D7-48D1-92B5-97168D8147F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CFC9D-51A5-433E-9A28-D695285763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86244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4D458-C116-4EAD-A0F1-B14E2F8EC69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5062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C242D-A236-405B-8E64-4A89B9A3283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97771-BE09-4FB9-83C2-8D80510092A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458487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0282E-22FE-46A4-B9AC-4F3C14E29FC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C75A5-76C2-4899-9D96-C6DE592D7B5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67908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DE146-0C7C-4074-9001-328F14B02C5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480FE-143E-4B79-8F37-E0D7CFFB9E1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48574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401CD-D21C-4C1E-A6D8-54F2988C51E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84670-7599-483D-9F0B-F112247613D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56072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0E248-B7C3-410A-9577-32898495CA5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A76F6-797A-4E0D-BF12-2A092FD52B6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47795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DEADB-1E12-4235-8D7F-3509335BE2D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4C3AA-AB61-4405-B509-5F365A48EBB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1507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4E4D0-5021-4E33-9906-12CB8C33E36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75237-2FED-4692-AA8B-FED99EB7C3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97001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E4DC9-0BDA-4BDF-872F-67954D0D98D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0DD4A-C9B4-47E9-A2D0-49889914364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3763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AEA48-1836-4DE0-BA25-AA46DE2C477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E7672-061D-4978-91C5-5E7B98A10E8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51796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E6007-B559-4A68-84AB-080CDB7A785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F75CD-5961-450A-95C7-2E3297E28B4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64152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6F1FC-15DB-41E0-B4BD-7D77CFA7010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2CCE0-D31D-47CD-A031-E357DD66B49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26512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99717-C3B6-4C76-862B-52FA1657958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D09B3-3A79-4E51-BEFF-8C5DF4A4500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14425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617E5-8865-43E8-BEE7-11402149B3D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289C7-67AA-4BAD-8C16-60652BD1085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046178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4BD2E-A25A-40A0-AD4F-B671715BE81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04D38-5CC9-4685-B4CF-E065112E94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7571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3ED23-F25D-4E8C-B2F9-F42D0CAF5D4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578FE-21CD-453D-8B8F-6DDA74B783E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5556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1502-3766-4F2C-B023-272E6B5E976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67EF-126B-4AD3-AC36-CEFBA9905C3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685600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92F04-E99E-4199-9AF8-067760E8A5F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FE454-44F8-4EF4-8D7C-060146B36DB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544240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21FD1-F221-4773-8C29-245E0D386CB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9F5E8-D3D6-4A69-9638-848256B6B2F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02077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579BC-867E-460B-A455-B1CAA2598CB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EF3D3D-4E27-4BDB-8BE4-DCEF10D8488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93244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53F9D-3DB2-42A9-8B1F-4641B0DA9E5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4359F4-DE82-4BD6-89CE-4427723B636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883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C6BEB-3696-4110-81E1-E87213D3C63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848C86-A201-409F-987C-9AF91E0B8E7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90792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EA3A0-66AD-4D03-B221-0029E67BD7B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366B89-3FD2-4714-866A-5BEA3FEC478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29276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324DF-2FB7-470D-9C32-149F40E50D4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707A4C-C3D6-41A5-AC2D-789E286F26C1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040517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D7E89-95CC-465A-AC16-A65BAFA3957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0FE874-F961-4E62-AA58-830C48E448B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804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F0C68-A835-4C20-80D4-1EC81624222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F9556-B885-4244-9BFE-78AE13987D0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8976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A80067-9C06-4FB0-818A-32523291E57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FAEAFE-6CA0-441D-AB35-9A4A66B6487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28241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BE1AA-21F2-42E4-9698-886D163B026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26438B-537E-48D6-8A5E-FD21093BEBF0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27614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0FF09-9321-47D1-8ED5-898E891E2AA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85F1-862A-4247-927F-A331ACD1786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36752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C6ADE-F41E-44C7-8196-8637BB799CE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54C0FD-99A0-4ED1-9F91-C999FEEA23E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34003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53F26-B121-433A-896D-2DB665C1A1F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DB6364-4C9A-4474-A1E3-54B58FECFBD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857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D0840-71B8-4ADB-B3EF-CFBD20358C1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128C02-8E49-4649-8619-F3C7222F0AAA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27216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AFA07-7CBF-40F4-A065-4C36DF35956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DB380F-5C89-4B6C-9DF4-C9EBE5A7F11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815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CB53C-2F12-45ED-B0E3-BE375FCA7E5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A7E62C-D34A-4125-8E26-BD94224F721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12155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F5947-64F9-42AE-A22E-4E0977AD61C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026CB5-5E5B-4F4F-8251-B5E2C2CA88C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021947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EC82E-B473-4141-BA16-B3DBDB19C35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9F5E8-D3D6-4A69-9638-848256B6B2F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36790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3D8BC-318A-4238-9431-FAC683872A8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EF3D3D-4E27-4BDB-8BE4-DCEF10D8488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63703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8A0CE-6A4B-4984-AABA-32A0D409F4B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4359F4-DE82-4BD6-89CE-4427723B636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708524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DD9B8-0FC6-4EC8-9A12-4FB9E78F037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848C86-A201-409F-987C-9AF91E0B8E7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71676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FD8D9-27FC-4CE4-9C97-3DD54C8E821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366B89-3FD2-4714-866A-5BEA3FEC478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59123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E4586-436A-45B4-9352-4F9F20CB7F5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707A4C-C3D6-41A5-AC2D-789E286F26C1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99325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D47F7-F868-46F6-9D83-915D69C2935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0FE874-F961-4E62-AA58-830C48E448B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84891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09A3D-A0E2-4214-8EDB-F612C84E95D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F9556-B885-4244-9BFE-78AE13987D0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73211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CB557-794C-4DE9-B002-61DCEC9C681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FAEAFE-6CA0-441D-AB35-9A4A66B6487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14295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A8A5D-30EE-416A-B0FE-AB79CE2F5AC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26438B-537E-48D6-8A5E-FD21093BEBF0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25441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D17122-DBD3-42F0-8EB8-080BB30319E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85F1-862A-4247-927F-A331ACD1786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60037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4D6C1-3F58-4C1A-B88A-681E0B98477F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54C0FD-99A0-4ED1-9F91-C999FEEA23E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326880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F195B-0531-4D29-8F0F-9CFC7C61722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DB6364-4C9A-4474-A1E3-54B58FECFBD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62820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D9FC5-DB06-42E9-B58E-1D1BCD40611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128C02-8E49-4649-8619-F3C7222F0AAA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8817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C14FF-8471-40D3-80D1-030EC02CE1A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DB380F-5C89-4B6C-9DF4-C9EBE5A7F11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96505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2D287-83B3-4C52-A0F8-867547F0131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A7E62C-D34A-4125-8E26-BD94224F721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8433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53689-D5F6-49C4-BA55-0648AAAF11A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026CB5-5E5B-4F4F-8251-B5E2C2CA88C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52093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77531-DF1C-46CF-A922-567CB909736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9F5E8-D3D6-4A69-9638-848256B6B2F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614476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EC627-64AD-49D4-9CD8-E51789C6161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EF3D3D-4E27-4BDB-8BE4-DCEF10D8488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602953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69742-E1E2-4975-8D46-C1AAD34F904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4359F4-DE82-4BD6-89CE-4427723B636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97020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E50A7-661E-44E9-8750-8B8BC73DBBD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848C86-A201-409F-987C-9AF91E0B8E7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88842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FEA72-7234-4EA1-9637-303907582AB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366B89-3FD2-4714-866A-5BEA3FEC478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82032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27A43-BB5B-4CC7-9EE4-4E47C5AAD96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707A4C-C3D6-41A5-AC2D-789E286F26C1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72191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F9F45-BE84-4B54-AA92-00983C3F470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0FE874-F961-4E62-AA58-830C48E448B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62070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6FF4-1968-4392-B992-B170D0EC908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F9556-B885-4244-9BFE-78AE13987D0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22655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97AC3-D327-4690-AED9-045EEF839D2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FAEAFE-6CA0-441D-AB35-9A4A66B6487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398793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17FAE-DE8A-43A0-94D5-4FD779BBD60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26438B-537E-48D6-8A5E-FD21093BEBF0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6453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04775"/>
            <a:ext cx="2132013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5"/>
            <a:ext cx="62484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BF786-C7CF-4979-B4ED-960B45E493BB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85F1-862A-4247-927F-A331ACD1786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91947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04775"/>
            <a:ext cx="8532813" cy="6049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3AB72-C8FC-4CA3-8918-2D8834CBEE7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54C0FD-99A0-4ED1-9F91-C999FEEA23E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93066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1813" y="1628775"/>
            <a:ext cx="4191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41813" y="3967163"/>
            <a:ext cx="4191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52AEB-F709-42AF-A253-8C8F3FC5D25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DB6364-4C9A-4474-A1E3-54B58FECFBD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10966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612DF-A32B-4107-A737-95FC766FEEA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128C02-8E49-4649-8619-F3C7222F0AAA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57671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BA6E0-D14C-41D4-8A10-B65A116E3A4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DB380F-5C89-4B6C-9DF4-C9EBE5A7F11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249045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66ED0-29F8-4585-B9B5-393EADEEFB7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A7E62C-D34A-4125-8E26-BD94224F721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118405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104775"/>
            <a:ext cx="6900862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0" y="1628775"/>
            <a:ext cx="4189413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1813" y="1628775"/>
            <a:ext cx="4191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82B9A-63F6-4322-BEC3-CD562EAD64E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026CB5-5E5B-4F4F-8251-B5E2C2CA88C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08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7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37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44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image" Target="../media/image4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6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image" Target="../media/image4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71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70.xml"/><Relationship Id="rId16" Type="http://schemas.openxmlformats.org/officeDocument/2006/relationships/slideLayout" Target="../slideLayouts/slideLayout184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slideLayout" Target="../slideLayouts/slideLayout183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78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slideLayout" Target="../slideLayouts/slideLayout182.xml"/><Relationship Id="rId22" Type="http://schemas.openxmlformats.org/officeDocument/2006/relationships/image" Target="../media/image4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88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95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Relationship Id="rId22" Type="http://schemas.openxmlformats.org/officeDocument/2006/relationships/image" Target="../media/image4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218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25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image" Target="../media/image4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slideLayout" Target="../slideLayouts/slideLayout245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35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39.xml"/><Relationship Id="rId12" Type="http://schemas.openxmlformats.org/officeDocument/2006/relationships/slideLayout" Target="../slideLayouts/slideLayout244.xml"/><Relationship Id="rId17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34.xml"/><Relationship Id="rId16" Type="http://schemas.openxmlformats.org/officeDocument/2006/relationships/slideLayout" Target="../slideLayouts/slideLayout248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5" Type="http://schemas.openxmlformats.org/officeDocument/2006/relationships/slideLayout" Target="../slideLayouts/slideLayout247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4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4" Type="http://schemas.openxmlformats.org/officeDocument/2006/relationships/slideLayout" Target="../slideLayouts/slideLayout246.xml"/><Relationship Id="rId22" Type="http://schemas.openxmlformats.org/officeDocument/2006/relationships/image" Target="../media/image4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5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59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Relationship Id="rId22" Type="http://schemas.openxmlformats.org/officeDocument/2006/relationships/image" Target="../media/image4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slideLayout" Target="../slideLayouts/slideLayout279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269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73.xml"/><Relationship Id="rId12" Type="http://schemas.openxmlformats.org/officeDocument/2006/relationships/slideLayout" Target="../slideLayouts/slideLayout278.xml"/><Relationship Id="rId17" Type="http://schemas.openxmlformats.org/officeDocument/2006/relationships/slideLayout" Target="../slideLayouts/slideLayout283.xml"/><Relationship Id="rId2" Type="http://schemas.openxmlformats.org/officeDocument/2006/relationships/slideLayout" Target="../slideLayouts/slideLayout268.xml"/><Relationship Id="rId16" Type="http://schemas.openxmlformats.org/officeDocument/2006/relationships/slideLayout" Target="../slideLayouts/slideLayout282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5" Type="http://schemas.openxmlformats.org/officeDocument/2006/relationships/slideLayout" Target="../slideLayouts/slideLayout271.xml"/><Relationship Id="rId15" Type="http://schemas.openxmlformats.org/officeDocument/2006/relationships/slideLayout" Target="../slideLayouts/slideLayout281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76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Relationship Id="rId14" Type="http://schemas.openxmlformats.org/officeDocument/2006/relationships/slideLayout" Target="../slideLayouts/slideLayout280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8FF27-BFB1-4A89-BA42-458D8D5D6641}" type="datetime1">
              <a:rPr lang="en-US" smtClean="0"/>
              <a:t>11/26/2017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415D8-7F1A-47E5-BF5A-FD3069FC0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79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E715B9-6AF3-4168-8339-D94DC3D61C0D}" type="datetime1">
              <a:rPr lang="en-US" smtClean="0">
                <a:solidFill>
                  <a:srgbClr val="000000"/>
                </a:solidFill>
                <a:cs typeface="Arial" charset="0"/>
              </a:rPr>
              <a:t>11/26/2017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23A8DF-CC53-4530-BD02-23877AC91C1A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73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15EC64-D0FA-44DC-8EE1-A490E16579E0}" type="datetime1">
              <a:rPr lang="en-US" smtClean="0">
                <a:solidFill>
                  <a:srgbClr val="000000"/>
                </a:solidFill>
                <a:cs typeface="Arial" charset="0"/>
              </a:rPr>
              <a:t>11/26/2017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23A8DF-CC53-4530-BD02-23877AC91C1A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47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371DE7-0CAD-4C05-BC53-8A7EFA6DA0EC}" type="datetime1">
              <a:rPr lang="en-US" smtClean="0">
                <a:solidFill>
                  <a:srgbClr val="000000"/>
                </a:solidFill>
                <a:cs typeface="Arial" charset="0"/>
              </a:rPr>
              <a:t>11/26/2017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23A8DF-CC53-4530-BD02-23877AC91C1A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2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364DD6-2489-4642-B068-6D6656250F29}" type="datetime1">
              <a:rPr lang="en-US" smtClean="0">
                <a:solidFill>
                  <a:srgbClr val="000000"/>
                </a:solidFill>
                <a:cs typeface="Arial" charset="0"/>
              </a:rPr>
              <a:t>11/26/2017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23A8DF-CC53-4530-BD02-23877AC91C1A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19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7169 w 7000"/>
                <a:gd name="T3" fmla="*/ 0 h 1000"/>
                <a:gd name="T4" fmla="*/ 7722 w 7000"/>
                <a:gd name="T5" fmla="*/ 79 h 1000"/>
                <a:gd name="T6" fmla="*/ 7171 w 7000"/>
                <a:gd name="T7" fmla="*/ 157 h 1000"/>
                <a:gd name="T8" fmla="*/ 0 w 7000"/>
                <a:gd name="T9" fmla="*/ 157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CB3534-2363-437C-B6C4-825FDB631C8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5FFCE0-30C6-4CFF-918B-482F8DD01B7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3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7169 w 7000"/>
                <a:gd name="T3" fmla="*/ 0 h 1000"/>
                <a:gd name="T4" fmla="*/ 7722 w 7000"/>
                <a:gd name="T5" fmla="*/ 79 h 1000"/>
                <a:gd name="T6" fmla="*/ 7171 w 7000"/>
                <a:gd name="T7" fmla="*/ 157 h 1000"/>
                <a:gd name="T8" fmla="*/ 0 w 7000"/>
                <a:gd name="T9" fmla="*/ 157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B6D8DE-DF6F-4A19-AA40-F1D2B1DDE7B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5FFCE0-30C6-4CFF-918B-482F8DD01B7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74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7169 w 7000"/>
                <a:gd name="T3" fmla="*/ 0 h 1000"/>
                <a:gd name="T4" fmla="*/ 7722 w 7000"/>
                <a:gd name="T5" fmla="*/ 79 h 1000"/>
                <a:gd name="T6" fmla="*/ 7171 w 7000"/>
                <a:gd name="T7" fmla="*/ 157 h 1000"/>
                <a:gd name="T8" fmla="*/ 0 w 7000"/>
                <a:gd name="T9" fmla="*/ 157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FBB50F-F8E9-4BE4-850E-706A7E91968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5FFCE0-30C6-4CFF-918B-482F8DD01B7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00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i="1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831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i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BA2B39-6B8A-4070-8A65-A2E4FF502C6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831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i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831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i="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90A46E-6F99-4763-B73C-C37CD68FA40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011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E168FC-C5F3-4897-A436-84B69F55B81F}" type="datetime1">
              <a:rPr lang="en-US" smtClean="0">
                <a:solidFill>
                  <a:srgbClr val="000000"/>
                </a:solidFill>
                <a:cs typeface="Arial" charset="0"/>
              </a:rPr>
              <a:t>11/26/2017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23A8DF-CC53-4530-BD02-23877AC91C1A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41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  <p:sldLayoutId id="2147483863" r:id="rId16"/>
    <p:sldLayoutId id="2147483864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A738D9-8397-46DF-938F-C14BD2E3E9BA}" type="datetime1">
              <a:rPr lang="en-US" smtClean="0">
                <a:solidFill>
                  <a:srgbClr val="000000"/>
                </a:solidFill>
                <a:cs typeface="Arial" charset="0"/>
              </a:rPr>
              <a:t>11/26/2017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FC87C7-C4B2-4458-AADD-BB2690B07E14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28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638A9F-62EF-43B3-B3FC-815CCFAF32F8}" type="datetime1">
              <a:rPr lang="en-US" smtClean="0">
                <a:solidFill>
                  <a:srgbClr val="000000"/>
                </a:solidFill>
                <a:cs typeface="Arial" charset="0"/>
              </a:rPr>
              <a:t>11/26/2017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FC87C7-C4B2-4458-AADD-BB2690B07E14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80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576E11-B68C-471E-A1F1-110FDAFD3352}" type="datetime1">
              <a:rPr lang="en-US" smtClean="0">
                <a:solidFill>
                  <a:srgbClr val="000000"/>
                </a:solidFill>
                <a:cs typeface="Arial" charset="0"/>
              </a:rPr>
              <a:t>11/26/2017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FC87C7-C4B2-4458-AADD-BB2690B07E14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26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  <p:sldLayoutId id="2147483995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7169 w 7000"/>
                <a:gd name="T3" fmla="*/ 0 h 1000"/>
                <a:gd name="T4" fmla="*/ 7722 w 7000"/>
                <a:gd name="T5" fmla="*/ 79 h 1000"/>
                <a:gd name="T6" fmla="*/ 7171 w 7000"/>
                <a:gd name="T7" fmla="*/ 157 h 1000"/>
                <a:gd name="T8" fmla="*/ 0 w 7000"/>
                <a:gd name="T9" fmla="*/ 157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750C4D-9EA6-4C2C-ABE4-ABC582959FA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1CF12C-853A-4732-9FC5-58BE80A6FA0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479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48D37D-E9CC-4282-9487-AD9FBAD40220}" type="datetime1">
              <a:rPr lang="en-US" smtClean="0">
                <a:solidFill>
                  <a:srgbClr val="000000"/>
                </a:solidFill>
                <a:cs typeface="Arial" charset="0"/>
              </a:rPr>
              <a:t>11/26/2017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FC87C7-C4B2-4458-AADD-BB2690B07E14}" type="slidenum">
              <a:rPr lang="ar-S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370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  <p:sldLayoutId id="2147484022" r:id="rId12"/>
    <p:sldLayoutId id="2147484023" r:id="rId13"/>
    <p:sldLayoutId id="2147484024" r:id="rId14"/>
    <p:sldLayoutId id="2147484025" r:id="rId15"/>
    <p:sldLayoutId id="2147484026" r:id="rId16"/>
    <p:sldLayoutId id="2147484027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B55AE1-715B-4D48-8920-7E9DED2864C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  <a:cs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3857D8-5355-456C-96FA-2A7F8DC3AE6D}" type="slidenum">
              <a:rPr lang="ar-SA" smtClean="0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0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56" r:id="rId14"/>
    <p:sldLayoutId id="2147484057" r:id="rId15"/>
    <p:sldLayoutId id="2147484058" r:id="rId16"/>
    <p:sldLayoutId id="2147484059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anose="05020102010507070707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anose="05000000000000000000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anose="05000000000000000000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anose="05000000000000000000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0D1A85-E97E-4055-A149-484243E955C6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  <a:cs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3857D8-5355-456C-96FA-2A7F8DC3AE6D}" type="slidenum">
              <a:rPr lang="ar-SA" smtClean="0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9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  <p:sldLayoutId id="2147484072" r:id="rId12"/>
    <p:sldLayoutId id="2147484073" r:id="rId13"/>
    <p:sldLayoutId id="2147484074" r:id="rId14"/>
    <p:sldLayoutId id="2147484075" r:id="rId15"/>
    <p:sldLayoutId id="2147484076" r:id="rId16"/>
    <p:sldLayoutId id="2147484077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anose="05020102010507070707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anose="05000000000000000000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anose="05000000000000000000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anose="05000000000000000000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AutoShape 119"/>
          <p:cNvSpPr>
            <a:spLocks noChangeArrowheads="1"/>
          </p:cNvSpPr>
          <p:nvPr/>
        </p:nvSpPr>
        <p:spPr bwMode="auto">
          <a:xfrm>
            <a:off x="88900" y="15875"/>
            <a:ext cx="8480425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9" name="Rectangle 205"/>
          <p:cNvSpPr>
            <a:spLocks noChangeArrowheads="1"/>
          </p:cNvSpPr>
          <p:nvPr/>
        </p:nvSpPr>
        <p:spPr bwMode="auto">
          <a:xfrm>
            <a:off x="695325" y="638175"/>
            <a:ext cx="724693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853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285DBD-8DAA-44A9-9761-DA59F319DC88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  <a:cs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3857D8-5355-456C-96FA-2A7F8DC3AE6D}" type="slidenum">
              <a:rPr lang="ar-SA" smtClean="0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4105" name="Picture 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-4763"/>
            <a:ext cx="611187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7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2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7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21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8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73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8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781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8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97790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8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1652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8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3652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8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5621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8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7573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8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19510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8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2147888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8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3368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9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5368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9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7336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9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29289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1226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9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3319463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3" name="Picture 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9163" y="351313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4" name="Picture 9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7068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9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39036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6" name="Picture 9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0989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Picture 9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2926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1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44894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Picture 10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6751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Picture 10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48752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Picture 10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07206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Picture 10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26732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3" name="Picture 10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4610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Picture 10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7575" y="5657850"/>
            <a:ext cx="6111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5" name="Picture 10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5845175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6" name="Picture 10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04520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7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242050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8" name="Picture 1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437313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9" name="Picture 1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8532813" y="6630988"/>
            <a:ext cx="6111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377825" y="53975"/>
            <a:ext cx="7864475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141" name="Group 121"/>
          <p:cNvGrpSpPr>
            <a:grpSpLocks/>
          </p:cNvGrpSpPr>
          <p:nvPr/>
        </p:nvGrpSpPr>
        <p:grpSpPr bwMode="auto">
          <a:xfrm>
            <a:off x="414338" y="600075"/>
            <a:ext cx="7827962" cy="179388"/>
            <a:chOff x="254" y="463"/>
            <a:chExt cx="5208" cy="113"/>
          </a:xfrm>
        </p:grpSpPr>
        <p:sp>
          <p:nvSpPr>
            <p:cNvPr id="1146" name="Freeform 122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47" name="Freeform 123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89" name="Group 124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90" name="Group 125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204" name="Group 126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1" name="Freeform 127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2" name="Freeform 128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5" name="Group 129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54" name="Freeform 130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5" name="Freeform 13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6" name="Group 132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57" name="Freeform 133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58" name="Freeform 134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7" name="Group 135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60" name="Freeform 136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1" name="Freeform 13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8" name="Group 138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3" name="Freeform 139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4" name="Freeform 140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09" name="Group 141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6" name="Freeform 142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67" name="Freeform 143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210" name="Group 144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69" name="Freeform 145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70" name="Freeform 146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91" name="Group 147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172" name="Freeform 148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3" name="Freeform 149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2" name="Group 150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175" name="Freeform 151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6" name="Freeform 152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3" name="Group 153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178" name="Freeform 154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79" name="Freeform 155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94" name="Group 156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181" name="Freeform 157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182" name="Freeform 158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2" name="Group 160"/>
          <p:cNvGrpSpPr>
            <a:grpSpLocks/>
          </p:cNvGrpSpPr>
          <p:nvPr/>
        </p:nvGrpSpPr>
        <p:grpSpPr bwMode="auto">
          <a:xfrm>
            <a:off x="400050" y="598488"/>
            <a:ext cx="7827963" cy="179387"/>
            <a:chOff x="254" y="463"/>
            <a:chExt cx="5208" cy="113"/>
          </a:xfrm>
        </p:grpSpPr>
        <p:sp>
          <p:nvSpPr>
            <p:cNvPr id="1185" name="Freeform 161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151" name="Group 163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4152" name="Group 164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4166" name="Group 165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0" name="Freeform 1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1" name="Freeform 167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7" name="Group 168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193" name="Freeform 1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4" name="Freeform 17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8" name="Group 171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1196" name="Freeform 172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197" name="Freeform 173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69" name="Group 174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1199" name="Freeform 175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0" name="Freeform 17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0" name="Group 177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2" name="Freeform 178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3" name="Freeform 179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1" name="Group 180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5" name="Freeform 18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6" name="Freeform 182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4172" name="Group 183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1208" name="Freeform 18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1209" name="Freeform 185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4153" name="Group 186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1211" name="Freeform 187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2" name="Freeform 188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4" name="Group 189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1214" name="Freeform 190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5" name="Freeform 191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5" name="Group 192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1217" name="Freeform 193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18" name="Freeform 194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156" name="Group 195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1220" name="Freeform 196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221" name="Freeform 197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4143" name="Group 199"/>
          <p:cNvGrpSpPr>
            <a:grpSpLocks/>
          </p:cNvGrpSpPr>
          <p:nvPr/>
        </p:nvGrpSpPr>
        <p:grpSpPr bwMode="auto">
          <a:xfrm>
            <a:off x="17463" y="15875"/>
            <a:ext cx="854075" cy="965200"/>
            <a:chOff x="8" y="32"/>
            <a:chExt cx="568" cy="608"/>
          </a:xfrm>
        </p:grpSpPr>
        <p:sp>
          <p:nvSpPr>
            <p:cNvPr id="1224" name="Freeform 200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25" name="Freeform 201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226" name="Freeform 202"/>
          <p:cNvSpPr>
            <a:spLocks/>
          </p:cNvSpPr>
          <p:nvPr/>
        </p:nvSpPr>
        <p:spPr bwMode="auto">
          <a:xfrm flipH="1">
            <a:off x="7786688" y="50800"/>
            <a:ext cx="835025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7" name="Freeform 203"/>
          <p:cNvSpPr>
            <a:spLocks/>
          </p:cNvSpPr>
          <p:nvPr/>
        </p:nvSpPr>
        <p:spPr bwMode="auto">
          <a:xfrm flipH="1">
            <a:off x="7767638" y="15875"/>
            <a:ext cx="836612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8" name="Rectangle 204"/>
          <p:cNvSpPr>
            <a:spLocks noChangeArrowheads="1"/>
          </p:cNvSpPr>
          <p:nvPr/>
        </p:nvSpPr>
        <p:spPr bwMode="auto">
          <a:xfrm>
            <a:off x="377825" y="15875"/>
            <a:ext cx="7864475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08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anose="05020102010507070707" pitchFamily="18" charset="2"/>
        <a:buBlip>
          <a:blip r:embed="rId20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anose="05000000000000000000" pitchFamily="2" charset="2"/>
        <a:buBlip>
          <a:blip r:embed="rId21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anose="05000000000000000000" pitchFamily="2" charset="2"/>
        <a:buBlip>
          <a:blip r:embed="rId22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anose="05000000000000000000" pitchFamily="2" charset="2"/>
        <a:buBlip>
          <a:blip r:embed="rId22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23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9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35683" name="WordArt 3"/>
          <p:cNvSpPr>
            <a:spLocks noChangeArrowheads="1" noChangeShapeType="1" noTextEdit="1"/>
          </p:cNvSpPr>
          <p:nvPr/>
        </p:nvSpPr>
        <p:spPr bwMode="auto">
          <a:xfrm>
            <a:off x="828675" y="2997200"/>
            <a:ext cx="6335713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704"/>
              </a:avLst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36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prstShdw prst="shdw17" dist="17961" dir="2700000">
                    <a:srgbClr val="FFFF00">
                      <a:gamma/>
                      <a:shade val="60000"/>
                      <a:invGamma/>
                    </a:srgbClr>
                  </a:prstShdw>
                </a:effectLst>
                <a:latin typeface="Titr"/>
                <a:cs typeface="Arial" charset="0"/>
              </a:rPr>
              <a:t>شاخه کرم های حلقوی </a:t>
            </a:r>
            <a:r>
              <a:rPr lang="fa-IR" sz="36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prstShdw prst="shdw17" dist="17961" dir="2700000">
                    <a:srgbClr val="FFFF00">
                      <a:gamma/>
                      <a:shade val="60000"/>
                      <a:invGamma/>
                    </a:srgbClr>
                  </a:prstShdw>
                </a:effectLst>
                <a:latin typeface="Titr"/>
                <a:cs typeface="Arial" charset="0"/>
              </a:rPr>
              <a:t>(</a:t>
            </a:r>
            <a:r>
              <a:rPr lang="en-US" sz="36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prstShdw prst="shdw17" dist="17961" dir="2700000">
                    <a:srgbClr val="FFFF00">
                      <a:gamma/>
                      <a:shade val="60000"/>
                      <a:invGamma/>
                    </a:srgbClr>
                  </a:prstShdw>
                </a:effectLst>
                <a:latin typeface="Titr"/>
                <a:cs typeface="Arial" charset="0"/>
              </a:rPr>
              <a:t>(Annelida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prstShdw prst="shdw17" dist="17961" dir="2700000">
                  <a:srgbClr val="FFFF00">
                    <a:gamma/>
                    <a:shade val="60000"/>
                    <a:invGamma/>
                  </a:srgbClr>
                </a:prstShdw>
              </a:effectLst>
              <a:latin typeface="Titr"/>
              <a:cs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4FD176-2A11-4860-A105-4ED31287616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2ECC5A-A10A-4AC2-8AA0-9C4EFAA3E5B4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35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Annelida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کرمهای حلقوی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609600"/>
            <a:ext cx="9169433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>
            <a:off x="5029200" y="762000"/>
            <a:ext cx="304800" cy="38100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2CB5-D52B-4622-9037-ABB19BA53CCD}" type="datetime1">
              <a:rPr lang="en-US" smtClean="0"/>
              <a:t>11/26/2017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15D8-7F1A-47E5-BF5A-FD3069FC02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5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ife7e-Fig-32-03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9"/>
          <a:stretch>
            <a:fillRect/>
          </a:stretch>
        </p:blipFill>
        <p:spPr bwMode="auto">
          <a:xfrm>
            <a:off x="816855" y="1143000"/>
            <a:ext cx="7146925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519238" y="6248400"/>
            <a:ext cx="6408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800" dirty="0" smtClean="0">
                <a:solidFill>
                  <a:srgbClr val="990000"/>
                </a:solidFill>
                <a:cs typeface="2  Mitra" panose="00000400000000000000" pitchFamily="2" charset="-78"/>
              </a:rPr>
              <a:t>وجود سلوم واقعی در کرم های حلقوی </a:t>
            </a:r>
            <a:endParaRPr lang="en-US" sz="2800" dirty="0" smtClean="0">
              <a:solidFill>
                <a:srgbClr val="990000"/>
              </a:solidFill>
              <a:cs typeface="2  Mitra" panose="00000400000000000000" pitchFamily="2" charset="-78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800" dirty="0" smtClean="0">
                <a:solidFill>
                  <a:srgbClr val="CCECFF"/>
                </a:solidFill>
                <a:cs typeface="2  Mitra" panose="00000400000000000000" pitchFamily="2" charset="-78"/>
              </a:rPr>
              <a:t>کرم های </a:t>
            </a:r>
            <a:r>
              <a:rPr lang="fa-IR" sz="2800" dirty="0" err="1" smtClean="0">
                <a:solidFill>
                  <a:srgbClr val="CCECFF"/>
                </a:solidFill>
                <a:cs typeface="2  Mitra" panose="00000400000000000000" pitchFamily="2" charset="-78"/>
              </a:rPr>
              <a:t>حلقوی</a:t>
            </a:r>
            <a:r>
              <a:rPr lang="fa-IR" sz="2800" dirty="0" smtClean="0">
                <a:solidFill>
                  <a:srgbClr val="CCECFF"/>
                </a:solidFill>
                <a:cs typeface="2  Mitra" panose="00000400000000000000" pitchFamily="2" charset="-78"/>
              </a:rPr>
              <a:t> </a:t>
            </a:r>
            <a:endParaRPr lang="en-US" sz="2800" dirty="0" smtClean="0">
              <a:solidFill>
                <a:srgbClr val="CCECFF"/>
              </a:solidFill>
              <a:cs typeface="2  Mitra" panose="00000400000000000000" pitchFamily="2" charset="-7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2EC6B5-AFC3-48A3-8348-7F6252E4E29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E874-F961-4E62-AA58-830C48E448B9}" type="slidenum">
              <a:rPr lang="ar-SA" smtClean="0">
                <a:solidFill>
                  <a:srgbClr val="000000"/>
                </a:solidFill>
              </a:rPr>
              <a:pPr/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4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a-IR" sz="2800" dirty="0" smtClean="0"/>
              <a:t>کرم های </a:t>
            </a:r>
            <a:r>
              <a:rPr lang="fa-IR" sz="2800" dirty="0" err="1" smtClean="0"/>
              <a:t>حلقوی</a:t>
            </a:r>
            <a:r>
              <a:rPr lang="en-US" sz="2800" b="1" dirty="0" smtClean="0"/>
              <a:t>Annelida </a:t>
            </a:r>
            <a:r>
              <a:rPr lang="fa-IR" sz="2800" b="1" dirty="0" smtClean="0"/>
              <a:t>  </a:t>
            </a:r>
            <a:endParaRPr lang="en-US" sz="2800" b="1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8532813" cy="58054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 جانورانی پروتوستوم هستند.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دارای سلوم واقعی هستند.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متامريستم را نشان مي دهند.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 تمامی سيستم ها و اندام ها در آن ها وجود داشته و به خوبی تکامل يافته است</a:t>
            </a:r>
            <a:r>
              <a:rPr lang="fa-IR" sz="2800" dirty="0" smtClean="0"/>
              <a:t>.</a:t>
            </a:r>
            <a:endParaRPr lang="fa-IR" sz="2800" dirty="0" smtClean="0"/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دارای بيش از 15000 گونه هستند.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 بدن اين کرم ها به حلقه هايي تقسيم شده است که در يک رديف  طولی قرار گرفته اند.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800" dirty="0" smtClean="0"/>
              <a:t>قطعه قطعه بودن بر همه دستگاه ها بدن بجز دستگاه گوارش اثر گذاشته است و سلوم نيز توسط پرده های (سپتا) به حجره هايي تقسيم شده است. </a:t>
            </a:r>
            <a:endParaRPr lang="en-US" sz="28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6DC17E-5F45-491A-9AA8-484F31884EC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3D3D-4E27-4BDB-8BE4-DCEF10D8488E}" type="slidenum">
              <a:rPr lang="ar-SA" smtClean="0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95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سر </a:t>
            </a:r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مشخص </a:t>
            </a:r>
            <a:endParaRPr lang="en-US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دریازی</a:t>
            </a:r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، آب شیرین (کم </a:t>
            </a:r>
            <a:r>
              <a:rPr lang="fa-IR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تاران</a:t>
            </a:r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و زالوها) و خشکی زی </a:t>
            </a:r>
            <a:endParaRPr lang="en-US" sz="1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سلوم </a:t>
            </a:r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نقش اسکلت هیدروستاتیک دارد</a:t>
            </a:r>
            <a:endParaRPr lang="en-US" sz="1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اپیتلیوم یک کوتیکول مرطوب و شفاف را در سطح خارجی ترشح </a:t>
            </a:r>
            <a:r>
              <a:rPr lang="fa-IR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کرده</a:t>
            </a:r>
            <a:endParaRPr lang="en-US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دیواره بدن دارای ماهیچه های </a:t>
            </a:r>
            <a:r>
              <a:rPr lang="fa-IR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حلقوی</a:t>
            </a:r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و طولی</a:t>
            </a:r>
            <a:endParaRPr lang="en-US" sz="1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سیستم عصبی متشکل از یک زوج طناب عصبی که همراه هم در غلافی قرار گرفته </a:t>
            </a:r>
            <a:r>
              <a:rPr lang="fa-IR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اند</a:t>
            </a:r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و در هر بند یک </a:t>
            </a:r>
            <a:r>
              <a:rPr lang="fa-IR" sz="2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گانگلیون</a:t>
            </a:r>
            <a:r>
              <a:rPr lang="fa-IR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ایجاد می کنند</a:t>
            </a:r>
            <a:endParaRPr lang="en-US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دارای جدا جنس و هرمافرودیت</a:t>
            </a:r>
          </a:p>
          <a:p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دارای لارو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تروکوفور در پلی کت ها </a:t>
            </a:r>
            <a:endParaRPr lang="fa-IR" sz="24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یک زوج نفریدی در هر بند</a:t>
            </a: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5F2704-289F-41B7-A0C8-31A2B84FDDD1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180013" y="6245225"/>
            <a:ext cx="3352800" cy="476250"/>
          </a:xfrm>
        </p:spPr>
        <p:txBody>
          <a:bodyPr/>
          <a:lstStyle/>
          <a:p>
            <a:pPr marL="342900" lvl="0" indent="-342900" algn="just" rtl="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Blip>
                <a:blip r:embed="rId2"/>
              </a:buBlip>
            </a:pPr>
            <a:r>
              <a:rPr lang="fa-IR" sz="2400" kern="0" dirty="0" smtClean="0">
                <a:solidFill>
                  <a:srgbClr val="3333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گردش خون </a:t>
            </a:r>
            <a:r>
              <a:rPr lang="fa-IR" sz="2400" kern="0" dirty="0">
                <a:solidFill>
                  <a:srgbClr val="3333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بسته </a:t>
            </a:r>
            <a:endParaRPr lang="fa-IR" sz="2400" kern="0" dirty="0">
              <a:solidFill>
                <a:srgbClr val="333399"/>
              </a:solidFill>
            </a:endParaRPr>
          </a:p>
          <a:p>
            <a:fld id="{FBEF3D3D-4E27-4BDB-8BE4-DCEF10D8488E}" type="slidenum">
              <a:rPr lang="ar-SA" smtClean="0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591550" cy="441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68C993-3EDC-4369-8682-5062C37A0C22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B6E973-F52F-4316-B654-5F265EE6D07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55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363251"/>
            <a:ext cx="8532813" cy="4525963"/>
          </a:xfrm>
        </p:spPr>
        <p:txBody>
          <a:bodyPr/>
          <a:lstStyle/>
          <a:p>
            <a:pPr eaLnBrk="1" hangingPunct="1"/>
            <a:r>
              <a:rPr lang="fa-IR" dirty="0" smtClean="0"/>
              <a:t>رده پرتاران </a:t>
            </a:r>
            <a:r>
              <a:rPr lang="en-US" dirty="0" err="1" smtClean="0"/>
              <a:t>Polychaeta</a:t>
            </a:r>
            <a:r>
              <a:rPr lang="fa-IR" dirty="0" smtClean="0"/>
              <a:t>: نرئیس </a:t>
            </a:r>
            <a:r>
              <a:rPr lang="en-US" dirty="0" err="1" smtClean="0"/>
              <a:t>Nereis</a:t>
            </a:r>
            <a:endParaRPr lang="fa-IR" dirty="0" smtClean="0"/>
          </a:p>
          <a:p>
            <a:pPr eaLnBrk="1" hangingPunct="1"/>
            <a:r>
              <a:rPr lang="fa-IR" dirty="0" smtClean="0"/>
              <a:t>رده کم تاران </a:t>
            </a:r>
            <a:r>
              <a:rPr lang="en-US" dirty="0" err="1" smtClean="0"/>
              <a:t>Oligochaeta</a:t>
            </a:r>
            <a:r>
              <a:rPr lang="fa-IR" dirty="0" smtClean="0"/>
              <a:t> </a:t>
            </a:r>
            <a:r>
              <a:rPr lang="en-US" dirty="0" smtClean="0"/>
              <a:t>:</a:t>
            </a:r>
            <a:r>
              <a:rPr lang="fa-IR" dirty="0" smtClean="0"/>
              <a:t>کرم خاکی</a:t>
            </a:r>
          </a:p>
          <a:p>
            <a:pPr eaLnBrk="1" hangingPunct="1"/>
            <a:r>
              <a:rPr lang="fa-IR" dirty="0" smtClean="0"/>
              <a:t>رده زالوها </a:t>
            </a:r>
            <a:r>
              <a:rPr lang="en-US" dirty="0" err="1" smtClean="0"/>
              <a:t>Hirudinida</a:t>
            </a:r>
            <a:r>
              <a:rPr lang="en-US" dirty="0" smtClean="0"/>
              <a:t> (Leeches)</a:t>
            </a:r>
            <a:r>
              <a:rPr lang="fa-IR" dirty="0" smtClean="0"/>
              <a:t>: زالوها</a:t>
            </a:r>
            <a:endParaRPr lang="en-US" dirty="0" smtClean="0"/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fa-IR" dirty="0" smtClean="0"/>
              <a:t>رده های شاخه کرمهای حلقوی</a:t>
            </a: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0597D-4C38-4BED-848A-FF7566A1EA54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2260EC-6A31-44F6-9C7E-FD53A5BAFBDF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00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ig29_11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0" t="391"/>
          <a:stretch>
            <a:fillRect/>
          </a:stretch>
        </p:blipFill>
        <p:spPr>
          <a:xfrm>
            <a:off x="869950" y="711201"/>
            <a:ext cx="7058025" cy="5716587"/>
          </a:xfrm>
          <a:noFill/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519238" y="6427788"/>
            <a:ext cx="6408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a-IR" sz="2400" b="0" dirty="0" smtClean="0">
                <a:solidFill>
                  <a:srgbClr val="990000"/>
                </a:solidFill>
                <a:cs typeface="2  Mitra" panose="00000400000000000000" pitchFamily="2" charset="-78"/>
              </a:rPr>
              <a:t>رده های مختلف در کرم های حلقوی </a:t>
            </a:r>
            <a:endParaRPr lang="en-US" sz="2400" b="0" dirty="0" smtClean="0">
              <a:solidFill>
                <a:srgbClr val="990000"/>
              </a:solidFill>
              <a:cs typeface="2  Mitra" panose="00000400000000000000" pitchFamily="2" charset="-7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D30066-9EA3-4ACE-A4AA-0CA56FAB5DFE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4C0FD-99A0-4ED1-9F91-C999FEEA23E4}" type="slidenum">
              <a:rPr lang="ar-SA" smtClean="0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31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dirty="0">
                <a:solidFill>
                  <a:srgbClr val="CCECFF"/>
                </a:solidFill>
                <a:cs typeface="Titr" pitchFamily="2" charset="-78"/>
              </a:rPr>
              <a:t>کرم های </a:t>
            </a:r>
            <a:r>
              <a:rPr lang="fa-IR" sz="2800" dirty="0" err="1">
                <a:solidFill>
                  <a:srgbClr val="CCECFF"/>
                </a:solidFill>
                <a:cs typeface="Titr" pitchFamily="2" charset="-78"/>
              </a:rPr>
              <a:t>حلقوی</a:t>
            </a:r>
            <a:r>
              <a:rPr lang="fa-IR" sz="2800" dirty="0">
                <a:solidFill>
                  <a:srgbClr val="CCECFF"/>
                </a:solidFill>
                <a:cs typeface="Titr" pitchFamily="2" charset="-78"/>
              </a:rPr>
              <a:t> – رده </a:t>
            </a:r>
            <a:r>
              <a:rPr lang="fa-IR" sz="2800" dirty="0" smtClean="0">
                <a:solidFill>
                  <a:srgbClr val="CCECFF"/>
                </a:solidFill>
                <a:cs typeface="Titr" pitchFamily="2" charset="-78"/>
              </a:rPr>
              <a:t>پرتاران </a:t>
            </a:r>
            <a:r>
              <a:rPr lang="en-US" sz="2800" dirty="0" smtClean="0">
                <a:solidFill>
                  <a:srgbClr val="CCECFF"/>
                </a:solidFill>
                <a:cs typeface="Titr" pitchFamily="2" charset="-78"/>
              </a:rPr>
              <a:t>Polychaeta</a:t>
            </a:r>
            <a:r>
              <a:rPr lang="fa-IR" sz="2800" dirty="0" smtClean="0">
                <a:solidFill>
                  <a:srgbClr val="CCECFF"/>
                </a:solidFill>
                <a:cs typeface="Titr" pitchFamily="2" charset="-78"/>
              </a:rPr>
              <a:t>  </a:t>
            </a:r>
            <a:endParaRPr lang="en-US" sz="2800" dirty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123950"/>
            <a:ext cx="8532813" cy="57340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بزرگترين و ابتدايي ترين رده کرم های حلقوی مي باشند (63% همه حلقویان)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بيش از </a:t>
            </a:r>
            <a:r>
              <a:rPr lang="en-US" sz="2400" dirty="0" smtClean="0"/>
              <a:t>10000</a:t>
            </a:r>
            <a:r>
              <a:rPr lang="fa-IR" sz="2400" dirty="0" smtClean="0"/>
              <a:t> گونه از آنها شناسايي شده است (همه دریایی)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بيشتر آنها 10 – 5 سانتيمتر طول دارند اما نمونه های کمتر از يک ميليمتر تا بيش از 3 متر نيز در آنها ديده شده است.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سر متمایز، دارای یک جفت پاراپودیا در بند که به شدت دارای رگهای فراوان بوده، دارای حداقل یک چشم چشم و تانتاکول روی پروستومیوم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بر روی سر دارای اندام های حسی هستند.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فاقد کليتلوم مي باشند.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سيتاهای زيادی دارند.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جنس ها از يکديگر مجزا هستند.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اغلب پر تاران ثابت در داخل لوله ها و نقب های حفر شده زندگی مي کنند.</a:t>
            </a:r>
            <a:endParaRPr 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9C6B75-C1A3-4117-A587-8A60F8DD7539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2260EC-6A31-44F6-9C7E-FD53A5BAFBDF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09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02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/>
          <a:stretch>
            <a:fillRect/>
          </a:stretch>
        </p:blipFill>
        <p:spPr bwMode="auto">
          <a:xfrm>
            <a:off x="3175" y="904875"/>
            <a:ext cx="8240713" cy="593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نرئیس</a:t>
            </a:r>
            <a:r>
              <a:rPr lang="fa-IR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یا کرم های صدفی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clam worm</a:t>
            </a:r>
            <a:endParaRPr lang="en-US" sz="2800" dirty="0">
              <a:solidFill>
                <a:schemeClr val="bg1"/>
              </a:solidFill>
              <a:cs typeface="Titr" pitchFamily="2" charset="-7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88FF4B-51C6-4A27-AA8F-614BE447BC5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2260EC-6A31-44F6-9C7E-FD53A5BAFBDF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1661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Polychaeta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3352800" cy="4648200"/>
          </a:xfrm>
        </p:spPr>
        <p:txBody>
          <a:bodyPr/>
          <a:lstStyle/>
          <a:p>
            <a:pPr algn="r" rtl="1"/>
            <a:r>
              <a:rPr lang="fa-IR" sz="2000" smtClean="0"/>
              <a:t>پریستومیم مجهز به حلق بیرون برنده و آرواره های کیتینی در نمونه های شکارچی است و در تغذیه کنندگان فیلتری مجهز به تاجی از تانتاکول ها </a:t>
            </a:r>
            <a:r>
              <a:rPr lang="fa-IR" sz="2400" smtClean="0"/>
              <a:t>است</a:t>
            </a:r>
            <a:endParaRPr lang="en-US" sz="2400" smtClean="0"/>
          </a:p>
          <a:p>
            <a:pPr eaLnBrk="1" hangingPunct="1"/>
            <a:endParaRPr lang="en-US" sz="2800" smtClean="0"/>
          </a:p>
        </p:txBody>
      </p:sp>
      <p:pic>
        <p:nvPicPr>
          <p:cNvPr id="18436" name="Picture 7" descr="17_0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" t="2673"/>
          <a:stretch>
            <a:fillRect/>
          </a:stretch>
        </p:blipFill>
        <p:spPr bwMode="auto">
          <a:xfrm>
            <a:off x="3657600" y="1828800"/>
            <a:ext cx="5486400" cy="389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259138"/>
            <a:ext cx="4267200" cy="359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201E8A-8952-471F-BB87-02C03E9D2D2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068EF-78DA-4B1C-A2EC-C8349C9FFD3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62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Polychaeta - Reproduction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24000"/>
            <a:ext cx="7772400" cy="2057400"/>
          </a:xfrm>
        </p:spPr>
        <p:txBody>
          <a:bodyPr/>
          <a:lstStyle/>
          <a:p>
            <a:pPr algn="r" rtl="1"/>
            <a:r>
              <a:rPr lang="fa-IR" sz="2400" dirty="0" smtClean="0"/>
              <a:t>اکثرا جداجنس و گنادها موقتی هستند. تخلیه گامت ها درون سلوم صورت می گیرد. لقاح خارجی است و دارای لارو تروکوفور هستند.</a:t>
            </a:r>
            <a:endParaRPr lang="en-US" sz="2400" dirty="0" smtClean="0"/>
          </a:p>
        </p:txBody>
      </p:sp>
      <p:pic>
        <p:nvPicPr>
          <p:cNvPr id="19460" name="Picture 7" descr="17_03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"/>
          <a:stretch>
            <a:fillRect/>
          </a:stretch>
        </p:blipFill>
        <p:spPr bwMode="auto">
          <a:xfrm>
            <a:off x="1600200" y="2514600"/>
            <a:ext cx="5791200" cy="361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E4CA58-6636-4611-B775-3620C3B4C053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068EF-78DA-4B1C-A2EC-C8349C9FFD3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7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Clade Clitellata</a:t>
            </a:r>
          </a:p>
        </p:txBody>
      </p:sp>
      <p:sp>
        <p:nvSpPr>
          <p:cNvPr id="30723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chemeClr val="folHlink"/>
                </a:solidFill>
              </a:rPr>
              <a:t>Class </a:t>
            </a:r>
            <a:r>
              <a:rPr lang="en-US" sz="2400" b="1" dirty="0" err="1" smtClean="0">
                <a:solidFill>
                  <a:schemeClr val="folHlink"/>
                </a:solidFill>
              </a:rPr>
              <a:t>Oligochaeta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chemeClr val="folHlink"/>
                </a:solidFill>
              </a:rPr>
              <a:t>Class </a:t>
            </a:r>
            <a:r>
              <a:rPr lang="en-US" sz="2400" b="1" dirty="0" err="1" smtClean="0">
                <a:solidFill>
                  <a:schemeClr val="folHlink"/>
                </a:solidFill>
              </a:rPr>
              <a:t>Hirudinida</a:t>
            </a:r>
            <a:endParaRPr lang="en-US" sz="2400" b="1" dirty="0" smtClean="0">
              <a:solidFill>
                <a:schemeClr val="folHlink"/>
              </a:solidFill>
            </a:endParaRPr>
          </a:p>
          <a:p>
            <a:pPr algn="r" rtl="1"/>
            <a:r>
              <a:rPr lang="fa-IR" sz="2400" dirty="0" smtClean="0"/>
              <a:t>فقدان پاراپودی، هرمافرودیت بودن و فقدان لارو است در نتیجه تکوین آنها مستقیم بوده و رشد نوزاد درون پیله ایی به نام کوکون صورت می گیرد.</a:t>
            </a:r>
          </a:p>
          <a:p>
            <a:pPr algn="r" rtl="1"/>
            <a:r>
              <a:rPr lang="fa-IR" sz="2400" dirty="0" smtClean="0"/>
              <a:t>گنادهای دائمی</a:t>
            </a:r>
          </a:p>
          <a:p>
            <a:pPr algn="r" rtl="1"/>
            <a:r>
              <a:rPr lang="fa-IR" sz="2400" dirty="0" smtClean="0"/>
              <a:t>دارای بخش تخصص یافته بنام </a:t>
            </a:r>
            <a:r>
              <a:rPr lang="en-US" sz="2400" dirty="0" smtClean="0"/>
              <a:t>clitellum</a:t>
            </a:r>
            <a:r>
              <a:rPr lang="fa-IR" sz="2400" dirty="0" smtClean="0"/>
              <a:t> است.</a:t>
            </a:r>
          </a:p>
          <a:p>
            <a:pPr algn="r" rtl="1"/>
            <a:r>
              <a:rPr lang="fa-IR" sz="2400" dirty="0" smtClean="0"/>
              <a:t>در زالو ها </a:t>
            </a:r>
            <a:r>
              <a:rPr lang="fa-IR" sz="2400" dirty="0" err="1" smtClean="0"/>
              <a:t>کلیتلوم</a:t>
            </a:r>
            <a:r>
              <a:rPr lang="fa-IR" sz="2400" dirty="0" smtClean="0"/>
              <a:t> در فصل جفت گیری ظاهر شده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.</a:t>
            </a:r>
          </a:p>
        </p:txBody>
      </p:sp>
      <p:pic>
        <p:nvPicPr>
          <p:cNvPr id="30724" name="Picture 5" descr="A:\earthworm.jpg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9" r="5826" b="9381"/>
          <a:stretch>
            <a:fillRect/>
          </a:stretch>
        </p:blipFill>
        <p:spPr bwMode="auto">
          <a:xfrm>
            <a:off x="-990600" y="3458187"/>
            <a:ext cx="392430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2BA6CF-BCD8-427D-9D3D-CD4DAD35000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47FA5-878F-4F93-8290-E29EEFE4EAB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1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dirty="0" smtClean="0">
                <a:solidFill>
                  <a:srgbClr val="00B0F0"/>
                </a:solidFill>
              </a:rPr>
              <a:t>هر دو رده کار </a:t>
            </a:r>
            <a:r>
              <a:rPr lang="fa-IR" dirty="0" err="1" smtClean="0">
                <a:solidFill>
                  <a:srgbClr val="00B0F0"/>
                </a:solidFill>
              </a:rPr>
              <a:t>کلیتلوم</a:t>
            </a:r>
            <a:r>
              <a:rPr lang="fa-IR" dirty="0" smtClean="0">
                <a:solidFill>
                  <a:srgbClr val="00B0F0"/>
                </a:solidFill>
              </a:rPr>
              <a:t> عبارت است از:</a:t>
            </a:r>
          </a:p>
          <a:p>
            <a:pPr algn="r" rtl="1" eaLnBrk="1" hangingPunct="1"/>
            <a:endParaRPr lang="en-US" dirty="0" smtClean="0">
              <a:solidFill>
                <a:srgbClr val="00B0F0"/>
              </a:solidFill>
            </a:endParaRPr>
          </a:p>
          <a:p>
            <a:pPr lvl="1" algn="r" rtl="1" eaLnBrk="1" hangingPunct="1"/>
            <a:r>
              <a:rPr lang="fa-IR" sz="2800" dirty="0" smtClean="0">
                <a:solidFill>
                  <a:srgbClr val="FF0000"/>
                </a:solidFill>
              </a:rPr>
              <a:t>ترشح پیله (</a:t>
            </a:r>
            <a:r>
              <a:rPr lang="fa-IR" sz="2800" dirty="0" err="1" smtClean="0">
                <a:solidFill>
                  <a:srgbClr val="FF0000"/>
                </a:solidFill>
              </a:rPr>
              <a:t>کوکون</a:t>
            </a:r>
            <a:r>
              <a:rPr lang="fa-IR" sz="2800" dirty="0" smtClean="0">
                <a:solidFill>
                  <a:srgbClr val="FF0000"/>
                </a:solidFill>
              </a:rPr>
              <a:t>) که جنین درون آن تکوین می یابد</a:t>
            </a:r>
            <a:endParaRPr lang="en-US" sz="2800" dirty="0" smtClean="0">
              <a:solidFill>
                <a:srgbClr val="FF0000"/>
              </a:solidFill>
            </a:endParaRPr>
          </a:p>
          <a:p>
            <a:pPr lvl="1" algn="r" rtl="1" eaLnBrk="1" hangingPunct="1"/>
            <a:r>
              <a:rPr lang="fa-IR" sz="2800" dirty="0" smtClean="0">
                <a:solidFill>
                  <a:srgbClr val="FF0000"/>
                </a:solidFill>
              </a:rPr>
              <a:t>ترشح </a:t>
            </a:r>
            <a:r>
              <a:rPr lang="fa-IR" sz="2800" dirty="0" err="1" smtClean="0">
                <a:solidFill>
                  <a:srgbClr val="FF0000"/>
                </a:solidFill>
              </a:rPr>
              <a:t>موکوس</a:t>
            </a:r>
            <a:r>
              <a:rPr lang="fa-IR" sz="2800" dirty="0" smtClean="0">
                <a:solidFill>
                  <a:srgbClr val="FF0000"/>
                </a:solidFill>
              </a:rPr>
              <a:t> که به انتقال اسپرم به جانور مقابل کمک می کند.</a:t>
            </a:r>
            <a:endParaRPr lang="en-US" sz="2800" dirty="0" smtClean="0">
              <a:solidFill>
                <a:srgbClr val="FF0000"/>
              </a:solidFill>
            </a:endParaRPr>
          </a:p>
          <a:p>
            <a:pPr lvl="1" algn="r" rtl="1" eaLnBrk="1" hangingPunct="1"/>
            <a:r>
              <a:rPr lang="fa-IR" sz="2800" dirty="0" smtClean="0">
                <a:solidFill>
                  <a:srgbClr val="FF0000"/>
                </a:solidFill>
              </a:rPr>
              <a:t>تولید آلبومین به عنوان منبع غذایی برای جنین درون </a:t>
            </a:r>
            <a:r>
              <a:rPr lang="fa-IR" sz="2800" dirty="0" err="1" smtClean="0">
                <a:solidFill>
                  <a:srgbClr val="FF0000"/>
                </a:solidFill>
              </a:rPr>
              <a:t>کوکون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57200" lvl="1" indent="0" eaLnBrk="1" hangingPunct="1">
              <a:buNone/>
            </a:pP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545850-F68C-4A7D-879E-D8362BC1416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9CB1E-42D0-4B8A-B7B4-ACA8D9F8F45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8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5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27113" y="901700"/>
            <a:ext cx="6900862" cy="727075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Oligochaeta</a:t>
            </a:r>
            <a:br>
              <a:rPr lang="en-US" sz="2800" b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Earth Worms</a:t>
            </a:r>
          </a:p>
        </p:txBody>
      </p:sp>
      <p:sp>
        <p:nvSpPr>
          <p:cNvPr id="39939" name="Rectangle 6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>
                <a:solidFill>
                  <a:srgbClr val="CCECFF"/>
                </a:solidFill>
                <a:cs typeface="Titr" pitchFamily="2" charset="-78"/>
              </a:rPr>
              <a:t>کرم های حلقوی – رده کم تاران   </a:t>
            </a:r>
            <a:endParaRPr lang="en-US" sz="280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3994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1916113"/>
            <a:ext cx="8532813" cy="4525962"/>
          </a:xfrm>
        </p:spPr>
        <p:txBody>
          <a:bodyPr/>
          <a:lstStyle/>
          <a:p>
            <a:pPr eaLnBrk="1" hangingPunct="1"/>
            <a:r>
              <a:rPr lang="fa-IR" sz="2400" dirty="0" smtClean="0"/>
              <a:t>بيش از 3000 گونه از کرم های حلقوی در رده کم تاران قرار مي گيرند . </a:t>
            </a:r>
          </a:p>
          <a:p>
            <a:pPr eaLnBrk="1" hangingPunct="1"/>
            <a:r>
              <a:rPr lang="fa-IR" sz="2400" dirty="0" smtClean="0"/>
              <a:t>6.5% دریایی بوده</a:t>
            </a:r>
          </a:p>
          <a:p>
            <a:pPr eaLnBrk="1" hangingPunct="1"/>
            <a:r>
              <a:rPr lang="fa-IR" sz="2400" dirty="0" smtClean="0"/>
              <a:t> کرم خاکی و بسياری از کرم های حلقوی ساکن آب شيرين در اين گروه قرار مي گيرند . </a:t>
            </a:r>
          </a:p>
          <a:p>
            <a:pPr eaLnBrk="1" hangingPunct="1"/>
            <a:r>
              <a:rPr lang="fa-IR" sz="2400" dirty="0" smtClean="0"/>
              <a:t>تعداد سيتا علی رغم شکل و فرم آنها کمتر از تعداد آنها در پر تاران است</a:t>
            </a:r>
          </a:p>
          <a:p>
            <a:pPr eaLnBrk="1" hangingPunct="1"/>
            <a:r>
              <a:rPr lang="fa-IR" sz="2400" dirty="0" smtClean="0"/>
              <a:t>فاقد پاراپودیوم بوده</a:t>
            </a:r>
          </a:p>
          <a:p>
            <a:pPr eaLnBrk="1" hangingPunct="1"/>
            <a:r>
              <a:rPr lang="fa-IR" sz="2400" dirty="0" smtClean="0"/>
              <a:t>پروستومیوم فاقد چشم و اندامهای حسی بوده . </a:t>
            </a:r>
          </a:p>
          <a:p>
            <a:pPr eaLnBrk="1" hangingPunct="1"/>
            <a:r>
              <a:rPr lang="fa-IR" sz="2400" dirty="0" smtClean="0"/>
              <a:t>اغلب کم تاران لاشه خور هستند . </a:t>
            </a:r>
          </a:p>
          <a:p>
            <a:pPr eaLnBrk="1" hangingPunct="1"/>
            <a:r>
              <a:rPr lang="fa-IR" sz="2400" dirty="0" smtClean="0"/>
              <a:t>کرم خاکی متداول </a:t>
            </a:r>
            <a:r>
              <a:rPr lang="en-US" sz="2400" i="1" dirty="0" err="1" smtClean="0"/>
              <a:t>Lumbricus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terrestris</a:t>
            </a:r>
            <a:r>
              <a:rPr lang="en-US" sz="2400" i="1" dirty="0" smtClean="0"/>
              <a:t> </a:t>
            </a:r>
            <a:r>
              <a:rPr lang="fa-IR" sz="2400" i="1" dirty="0" smtClean="0"/>
              <a:t> د</a:t>
            </a:r>
            <a:r>
              <a:rPr lang="fa-IR" sz="2400" dirty="0" smtClean="0"/>
              <a:t>ر این گروه بوده</a:t>
            </a:r>
            <a:endParaRPr 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36C94E-CB25-4921-BAF4-89B5401A5E9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2260EC-6A31-44F6-9C7E-FD53A5BAFBDF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38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سیستم ترشحی و سیستم عصبی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5" descr="F:\Powerpoint\MH_DCM\DCM021-Hickman\Final_Files\Lec.ppt\Jpeg\Ch17\hic70049_17_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81200"/>
            <a:ext cx="426720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F:\Powerpoint\MH_DCM\DCM021-Hickman\Final_Files\Lec.ppt\Jpeg\Ch17\hic70049_17_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2373312"/>
            <a:ext cx="45720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518605-DB73-439F-B29C-7C6F9B3BF065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2260EC-6A31-44F6-9C7E-FD53A5BAFBDF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64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-1588"/>
            <a:ext cx="9159875" cy="686117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837" b="-13773"/>
          <a:stretch>
            <a:fillRect/>
          </a:stretch>
        </p:blipFill>
        <p:spPr bwMode="auto">
          <a:xfrm>
            <a:off x="0" y="-1588"/>
            <a:ext cx="9194800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63" y="0"/>
            <a:ext cx="31623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Grp="1" noChangeArrowheads="1"/>
          </p:cNvSpPr>
          <p:nvPr>
            <p:ph type="title"/>
          </p:nvPr>
        </p:nvSpPr>
        <p:spPr>
          <a:xfrm>
            <a:off x="61913" y="546100"/>
            <a:ext cx="2235200" cy="11430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rgbClr val="000066"/>
                </a:solidFill>
              </a:rPr>
              <a:t>An Annelid:</a:t>
            </a:r>
            <a:br>
              <a:rPr lang="en-US" sz="2800" smtClean="0">
                <a:solidFill>
                  <a:srgbClr val="000066"/>
                </a:solidFill>
              </a:rPr>
            </a:br>
            <a:r>
              <a:rPr lang="en-US" sz="2800" smtClean="0">
                <a:solidFill>
                  <a:srgbClr val="000066"/>
                </a:solidFill>
              </a:rPr>
              <a:t>the Earthworm</a:t>
            </a:r>
          </a:p>
        </p:txBody>
      </p:sp>
      <p:sp>
        <p:nvSpPr>
          <p:cNvPr id="11194374" name="Rectangle 6"/>
          <p:cNvSpPr>
            <a:spLocks noChangeArrowheads="1"/>
          </p:cNvSpPr>
          <p:nvPr/>
        </p:nvSpPr>
        <p:spPr bwMode="auto">
          <a:xfrm>
            <a:off x="0" y="6505575"/>
            <a:ext cx="927100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ctr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Mouth</a:t>
            </a:r>
          </a:p>
        </p:txBody>
      </p:sp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596900" y="4318000"/>
            <a:ext cx="279400" cy="7493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 flipV="1">
            <a:off x="215900" y="5562600"/>
            <a:ext cx="228600" cy="8382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377" name="Rectangle 9"/>
          <p:cNvSpPr>
            <a:spLocks noChangeArrowheads="1"/>
          </p:cNvSpPr>
          <p:nvPr/>
        </p:nvSpPr>
        <p:spPr bwMode="auto">
          <a:xfrm>
            <a:off x="268288" y="3952875"/>
            <a:ext cx="798512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ctr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Brain</a:t>
            </a:r>
          </a:p>
        </p:txBody>
      </p:sp>
      <p:sp>
        <p:nvSpPr>
          <p:cNvPr id="11194378" name="Rectangle 10"/>
          <p:cNvSpPr>
            <a:spLocks noChangeArrowheads="1"/>
          </p:cNvSpPr>
          <p:nvPr/>
        </p:nvSpPr>
        <p:spPr bwMode="auto">
          <a:xfrm>
            <a:off x="954088" y="6505575"/>
            <a:ext cx="1203325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ctr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Pharynx</a:t>
            </a:r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 flipV="1">
            <a:off x="1447800" y="5308600"/>
            <a:ext cx="203200" cy="12319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380" name="Rectangle 12"/>
          <p:cNvSpPr>
            <a:spLocks noChangeArrowheads="1"/>
          </p:cNvSpPr>
          <p:nvPr/>
        </p:nvSpPr>
        <p:spPr bwMode="auto">
          <a:xfrm>
            <a:off x="2205038" y="6207125"/>
            <a:ext cx="1041400" cy="6508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Ventral</a:t>
            </a:r>
            <a:b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</a:b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Vessel</a:t>
            </a:r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 flipH="1" flipV="1">
            <a:off x="2476500" y="5511800"/>
            <a:ext cx="127000" cy="7112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>
            <a:off x="1778000" y="4292600"/>
            <a:ext cx="266700" cy="14097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383" name="Rectangle 15"/>
          <p:cNvSpPr>
            <a:spLocks noChangeArrowheads="1"/>
          </p:cNvSpPr>
          <p:nvPr/>
        </p:nvSpPr>
        <p:spPr bwMode="auto">
          <a:xfrm>
            <a:off x="1179513" y="3654425"/>
            <a:ext cx="1624012" cy="6508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Ventral</a:t>
            </a:r>
            <a:b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</a:b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Nerve Cord</a:t>
            </a:r>
          </a:p>
        </p:txBody>
      </p:sp>
      <p:sp>
        <p:nvSpPr>
          <p:cNvPr id="11194384" name="Rectangle 16"/>
          <p:cNvSpPr>
            <a:spLocks noChangeArrowheads="1"/>
          </p:cNvSpPr>
          <p:nvPr/>
        </p:nvSpPr>
        <p:spPr bwMode="auto">
          <a:xfrm>
            <a:off x="3325813" y="6505575"/>
            <a:ext cx="960437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Hearts</a:t>
            </a:r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 flipH="1" flipV="1">
            <a:off x="2768600" y="5295900"/>
            <a:ext cx="965200" cy="12319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H="1" flipV="1">
            <a:off x="3162300" y="5346700"/>
            <a:ext cx="571500" cy="11811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 flipH="1" flipV="1">
            <a:off x="3581400" y="5372100"/>
            <a:ext cx="152400" cy="11557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flipV="1">
            <a:off x="3733800" y="5384800"/>
            <a:ext cx="254000" cy="11430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 flipV="1">
            <a:off x="3733800" y="5384800"/>
            <a:ext cx="698500" cy="11430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390" name="Rectangle 22"/>
          <p:cNvSpPr>
            <a:spLocks noChangeArrowheads="1"/>
          </p:cNvSpPr>
          <p:nvPr/>
        </p:nvSpPr>
        <p:spPr bwMode="auto">
          <a:xfrm>
            <a:off x="4327525" y="6505575"/>
            <a:ext cx="1624013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Esophagus</a:t>
            </a:r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 flipH="1" flipV="1">
            <a:off x="4876800" y="5321300"/>
            <a:ext cx="38100" cy="12065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392" name="Rectangle 24"/>
          <p:cNvSpPr>
            <a:spLocks noChangeArrowheads="1"/>
          </p:cNvSpPr>
          <p:nvPr/>
        </p:nvSpPr>
        <p:spPr bwMode="auto">
          <a:xfrm>
            <a:off x="6081713" y="6505575"/>
            <a:ext cx="733425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Crop</a:t>
            </a:r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 flipH="1" flipV="1">
            <a:off x="5765800" y="5257800"/>
            <a:ext cx="711200" cy="12700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4978400" y="3898900"/>
            <a:ext cx="1752600" cy="9906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395" name="Rectangle 27"/>
          <p:cNvSpPr>
            <a:spLocks noChangeArrowheads="1"/>
          </p:cNvSpPr>
          <p:nvPr/>
        </p:nvSpPr>
        <p:spPr bwMode="auto">
          <a:xfrm>
            <a:off x="3952875" y="3571875"/>
            <a:ext cx="1106488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Gizzard</a:t>
            </a:r>
          </a:p>
        </p:txBody>
      </p:sp>
      <p:sp>
        <p:nvSpPr>
          <p:cNvPr id="11194396" name="Rectangle 28"/>
          <p:cNvSpPr>
            <a:spLocks noChangeArrowheads="1"/>
          </p:cNvSpPr>
          <p:nvPr/>
        </p:nvSpPr>
        <p:spPr bwMode="auto">
          <a:xfrm>
            <a:off x="7742238" y="6505575"/>
            <a:ext cx="1250950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Intestine</a:t>
            </a:r>
          </a:p>
        </p:txBody>
      </p:sp>
      <p:sp>
        <p:nvSpPr>
          <p:cNvPr id="43037" name="Line 29"/>
          <p:cNvSpPr>
            <a:spLocks noChangeShapeType="1"/>
          </p:cNvSpPr>
          <p:nvPr/>
        </p:nvSpPr>
        <p:spPr bwMode="auto">
          <a:xfrm flipH="1" flipV="1">
            <a:off x="7683500" y="5257800"/>
            <a:ext cx="711200" cy="12700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38" name="Line 30"/>
          <p:cNvSpPr>
            <a:spLocks noChangeShapeType="1"/>
          </p:cNvSpPr>
          <p:nvPr/>
        </p:nvSpPr>
        <p:spPr bwMode="auto">
          <a:xfrm flipH="1" flipV="1">
            <a:off x="5270500" y="2324100"/>
            <a:ext cx="2311400" cy="8255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39" name="Freeform 31"/>
          <p:cNvSpPr>
            <a:spLocks/>
          </p:cNvSpPr>
          <p:nvPr/>
        </p:nvSpPr>
        <p:spPr bwMode="auto">
          <a:xfrm>
            <a:off x="3530600" y="1384300"/>
            <a:ext cx="1257300" cy="444500"/>
          </a:xfrm>
          <a:custGeom>
            <a:avLst/>
            <a:gdLst>
              <a:gd name="T0" fmla="*/ 0 w 792"/>
              <a:gd name="T1" fmla="*/ 705643641 h 280"/>
              <a:gd name="T2" fmla="*/ 584676268 w 792"/>
              <a:gd name="T3" fmla="*/ 282257476 h 280"/>
              <a:gd name="T4" fmla="*/ 1995963928 w 792"/>
              <a:gd name="T5" fmla="*/ 20161247 h 280"/>
              <a:gd name="T6" fmla="*/ 0 60000 65536"/>
              <a:gd name="T7" fmla="*/ 0 60000 65536"/>
              <a:gd name="T8" fmla="*/ 0 60000 65536"/>
              <a:gd name="T9" fmla="*/ 0 w 792"/>
              <a:gd name="T10" fmla="*/ 0 h 280"/>
              <a:gd name="T11" fmla="*/ 792 w 792"/>
              <a:gd name="T12" fmla="*/ 280 h 2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2" h="280">
                <a:moveTo>
                  <a:pt x="0" y="280"/>
                </a:moveTo>
                <a:cubicBezTo>
                  <a:pt x="39" y="253"/>
                  <a:pt x="100" y="157"/>
                  <a:pt x="232" y="112"/>
                </a:cubicBezTo>
                <a:cubicBezTo>
                  <a:pt x="472" y="0"/>
                  <a:pt x="684" y="28"/>
                  <a:pt x="792" y="8"/>
                </a:cubicBezTo>
              </a:path>
            </a:pathLst>
          </a:cu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40" name="Line 32"/>
          <p:cNvSpPr>
            <a:spLocks noChangeShapeType="1"/>
          </p:cNvSpPr>
          <p:nvPr/>
        </p:nvSpPr>
        <p:spPr bwMode="auto">
          <a:xfrm>
            <a:off x="4229100" y="1231900"/>
            <a:ext cx="927100" cy="889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401" name="Rectangle 33"/>
          <p:cNvSpPr>
            <a:spLocks noChangeArrowheads="1"/>
          </p:cNvSpPr>
          <p:nvPr/>
        </p:nvSpPr>
        <p:spPr bwMode="auto">
          <a:xfrm>
            <a:off x="2563813" y="644525"/>
            <a:ext cx="1624012" cy="6508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Ventral</a:t>
            </a:r>
            <a:b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</a:b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Nerve Cord</a:t>
            </a:r>
          </a:p>
        </p:txBody>
      </p:sp>
      <p:sp>
        <p:nvSpPr>
          <p:cNvPr id="11194402" name="Rectangle 34"/>
          <p:cNvSpPr>
            <a:spLocks noChangeArrowheads="1"/>
          </p:cNvSpPr>
          <p:nvPr/>
        </p:nvSpPr>
        <p:spPr bwMode="auto">
          <a:xfrm>
            <a:off x="7531100" y="3101975"/>
            <a:ext cx="782638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Anus</a:t>
            </a:r>
          </a:p>
        </p:txBody>
      </p:sp>
      <p:sp>
        <p:nvSpPr>
          <p:cNvPr id="43043" name="Line 35"/>
          <p:cNvSpPr>
            <a:spLocks noChangeShapeType="1"/>
          </p:cNvSpPr>
          <p:nvPr/>
        </p:nvSpPr>
        <p:spPr bwMode="auto">
          <a:xfrm>
            <a:off x="2235200" y="165100"/>
            <a:ext cx="3073400" cy="762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diamond" w="med" len="med"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404" name="Rectangle 36"/>
          <p:cNvSpPr>
            <a:spLocks noChangeArrowheads="1"/>
          </p:cNvSpPr>
          <p:nvPr/>
        </p:nvSpPr>
        <p:spPr bwMode="auto">
          <a:xfrm>
            <a:off x="1049338" y="66675"/>
            <a:ext cx="1122362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Coelom</a:t>
            </a:r>
          </a:p>
        </p:txBody>
      </p:sp>
      <p:sp>
        <p:nvSpPr>
          <p:cNvPr id="43045" name="Line 37"/>
          <p:cNvSpPr>
            <a:spLocks noChangeShapeType="1"/>
          </p:cNvSpPr>
          <p:nvPr/>
        </p:nvSpPr>
        <p:spPr bwMode="auto">
          <a:xfrm>
            <a:off x="3733800" y="457200"/>
            <a:ext cx="1498600" cy="4445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diamond" w="med" len="med"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406" name="Rectangle 38"/>
          <p:cNvSpPr>
            <a:spLocks noChangeArrowheads="1"/>
          </p:cNvSpPr>
          <p:nvPr/>
        </p:nvSpPr>
        <p:spPr bwMode="auto">
          <a:xfrm>
            <a:off x="2460625" y="295275"/>
            <a:ext cx="1250950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Intestine</a:t>
            </a:r>
          </a:p>
        </p:txBody>
      </p:sp>
      <p:sp>
        <p:nvSpPr>
          <p:cNvPr id="43047" name="Line 39"/>
          <p:cNvSpPr>
            <a:spLocks noChangeShapeType="1"/>
          </p:cNvSpPr>
          <p:nvPr/>
        </p:nvSpPr>
        <p:spPr bwMode="auto">
          <a:xfrm flipH="1" flipV="1">
            <a:off x="7366000" y="1231900"/>
            <a:ext cx="876300" cy="7112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408" name="Rectangle 40"/>
          <p:cNvSpPr>
            <a:spLocks noChangeArrowheads="1"/>
          </p:cNvSpPr>
          <p:nvPr/>
        </p:nvSpPr>
        <p:spPr bwMode="auto">
          <a:xfrm>
            <a:off x="7558088" y="1927225"/>
            <a:ext cx="1397000" cy="6508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Excretory</a:t>
            </a:r>
            <a:b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</a:b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Pore</a:t>
            </a:r>
          </a:p>
        </p:txBody>
      </p:sp>
      <p:sp>
        <p:nvSpPr>
          <p:cNvPr id="11194409" name="Rectangle 41"/>
          <p:cNvSpPr>
            <a:spLocks noChangeArrowheads="1"/>
          </p:cNvSpPr>
          <p:nvPr/>
        </p:nvSpPr>
        <p:spPr bwMode="auto">
          <a:xfrm>
            <a:off x="7762875" y="28575"/>
            <a:ext cx="1397000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wrap="none"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Nephridia</a:t>
            </a:r>
          </a:p>
        </p:txBody>
      </p:sp>
      <p:sp>
        <p:nvSpPr>
          <p:cNvPr id="43050" name="Line 42"/>
          <p:cNvSpPr>
            <a:spLocks noChangeShapeType="1"/>
          </p:cNvSpPr>
          <p:nvPr/>
        </p:nvSpPr>
        <p:spPr bwMode="auto">
          <a:xfrm flipH="1">
            <a:off x="7200900" y="165100"/>
            <a:ext cx="508000" cy="5461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51" name="Line 43"/>
          <p:cNvSpPr>
            <a:spLocks noChangeShapeType="1"/>
          </p:cNvSpPr>
          <p:nvPr/>
        </p:nvSpPr>
        <p:spPr bwMode="auto">
          <a:xfrm flipH="1">
            <a:off x="6743700" y="165100"/>
            <a:ext cx="965200" cy="3810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052" name="Line 44"/>
          <p:cNvSpPr>
            <a:spLocks noChangeShapeType="1"/>
          </p:cNvSpPr>
          <p:nvPr/>
        </p:nvSpPr>
        <p:spPr bwMode="auto">
          <a:xfrm>
            <a:off x="3505200" y="3746500"/>
            <a:ext cx="762000" cy="7112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diamond" w="med" len="med"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94413" name="Rectangle 45"/>
          <p:cNvSpPr>
            <a:spLocks noChangeArrowheads="1"/>
          </p:cNvSpPr>
          <p:nvPr/>
        </p:nvSpPr>
        <p:spPr bwMode="auto">
          <a:xfrm>
            <a:off x="2662238" y="3419475"/>
            <a:ext cx="1122362" cy="3524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</p:spPr>
        <p:txBody>
          <a:bodyPr lIns="27432" tIns="27432" rIns="27432" bIns="27432" anchor="b">
            <a:spAutoFit/>
          </a:bodyPr>
          <a:lstStyle/>
          <a:p>
            <a:pPr algn="ctr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Arial" charset="0"/>
              </a:rPr>
              <a:t>Coelom</a:t>
            </a:r>
          </a:p>
        </p:txBody>
      </p:sp>
      <p:sp>
        <p:nvSpPr>
          <p:cNvPr id="43054" name="Rectangle 46"/>
          <p:cNvSpPr>
            <a:spLocks noChangeArrowheads="1"/>
          </p:cNvSpPr>
          <p:nvPr/>
        </p:nvSpPr>
        <p:spPr bwMode="auto">
          <a:xfrm>
            <a:off x="3289300" y="1841500"/>
            <a:ext cx="381000" cy="3810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ffectLst>
            <a:prstShdw prst="shdw17" dist="17961" dir="135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7432" tIns="27432" rIns="27432" bIns="27432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0A5F03-CC76-4006-98C1-299DEA51E4A0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A4C3AA-AB61-4405-B509-5F365A48EBB5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82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lueyellow_ti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WordArt 3"/>
          <p:cNvSpPr>
            <a:spLocks noChangeArrowheads="1" noChangeShapeType="1" noTextEdit="1"/>
          </p:cNvSpPr>
          <p:nvPr/>
        </p:nvSpPr>
        <p:spPr bwMode="auto">
          <a:xfrm>
            <a:off x="2555776" y="2204864"/>
            <a:ext cx="3816896" cy="187171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600" b="1" kern="10" dirty="0" smtClean="0">
                <a:gradFill rotWithShape="1">
                  <a:gsLst>
                    <a:gs pos="0">
                      <a:srgbClr val="FFCC00"/>
                    </a:gs>
                    <a:gs pos="50000">
                      <a:srgbClr val="FF9933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997A00"/>
                  </a:prstShdw>
                </a:effectLst>
                <a:cs typeface="Arial"/>
              </a:rPr>
              <a:t>رده زالوها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3600" b="1" kern="10" dirty="0" smtClean="0">
                <a:gradFill rotWithShape="1">
                  <a:gsLst>
                    <a:gs pos="0">
                      <a:srgbClr val="FFCC00"/>
                    </a:gs>
                    <a:gs pos="50000">
                      <a:srgbClr val="FF9933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997A00"/>
                  </a:prstShdw>
                </a:effectLst>
                <a:cs typeface="Arial"/>
              </a:rPr>
              <a:t>    </a:t>
            </a:r>
            <a:r>
              <a:rPr lang="en-US" sz="3600" b="1" kern="10" dirty="0" err="1" smtClean="0">
                <a:gradFill rotWithShape="1">
                  <a:gsLst>
                    <a:gs pos="0">
                      <a:srgbClr val="FFCC00"/>
                    </a:gs>
                    <a:gs pos="50000">
                      <a:srgbClr val="FF9933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prstShdw prst="shdw17" dist="17961" dir="2700000">
                    <a:srgbClr val="997A00"/>
                  </a:prstShdw>
                </a:effectLst>
                <a:cs typeface="Arial"/>
              </a:rPr>
              <a:t>Hirudinea</a:t>
            </a:r>
            <a:endParaRPr lang="en-US" sz="3600" b="1" kern="10" dirty="0" smtClean="0">
              <a:gradFill rotWithShape="1">
                <a:gsLst>
                  <a:gs pos="0">
                    <a:srgbClr val="FFCC00"/>
                  </a:gs>
                  <a:gs pos="50000">
                    <a:srgbClr val="FF9933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prstShdw prst="shdw17" dist="17961" dir="2700000">
                  <a:srgbClr val="997A00"/>
                </a:prstShdw>
              </a:effectLst>
              <a:cs typeface="Arial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37A461-88E3-4F28-A6CA-E36B0FB3BE07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575237-2FED-4692-AA8B-FED99EB7C34C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014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96752"/>
            <a:ext cx="8112125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بيشتر در آب شيرين زندگی مي کنند اما برخی دریایی و خشکی زی یافت شده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بيشتر آنها 6 – 2 سانتيمتر طول دارند . اما طول برخی از زالوها طبی تا 20 سانتيمتر هم مي رسد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زالوها هرمافروديت هستند و فاقد تولید مثل غیر جنسی بوده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دارای کلتيلوم هستند اما تنها در فصل توليد مثلی ظاهر مي شود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زالوها مايع خوار و خونخوار هستند </a:t>
            </a:r>
            <a:r>
              <a:rPr lang="fa-IR" sz="2400" dirty="0"/>
              <a:t> </a:t>
            </a:r>
            <a:r>
              <a:rPr lang="fa-IR" sz="2400" dirty="0" smtClean="0"/>
              <a:t>و به عنوان انگل های موقتی و برخی دائمی روی بی مهرگان و مهرداران دیگر قرار داشته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فاقد سيتا مي باشند 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برخلاف ساير کرم های حلقوی زالو ها بندهای مشخص و ثابتی دارند. </a:t>
            </a:r>
          </a:p>
          <a:p>
            <a:pPr eaLnBrk="1" hangingPunct="1">
              <a:lnSpc>
                <a:spcPct val="90000"/>
              </a:lnSpc>
            </a:pPr>
            <a:r>
              <a:rPr lang="fa-IR" sz="2400" dirty="0" smtClean="0"/>
              <a:t> تبادل گازهای تنفسی تنها از طريق پوست صورت مي گيرد . بجز برخی از آنها که دارای آبشش هستند . 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  <p:sp>
        <p:nvSpPr>
          <p:cNvPr id="59396" name="Rectangle 6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کرم های حلقوی – رده زالوها    </a:t>
            </a:r>
            <a:endParaRPr lang="en-US" sz="2800" smtClean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17_2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" t="22198"/>
          <a:stretch/>
        </p:blipFill>
        <p:spPr bwMode="auto">
          <a:xfrm>
            <a:off x="816428" y="5094514"/>
            <a:ext cx="4212771" cy="235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330D1B-E5B1-4C75-B08E-40050AEFE49D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204D38-5CC9-4685-B4CF-E065112E944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22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 descr="leeches_hm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96975"/>
            <a:ext cx="2971800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6" descr="leech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778" r="3448" b="1265"/>
          <a:stretch>
            <a:fillRect/>
          </a:stretch>
        </p:blipFill>
        <p:spPr bwMode="auto">
          <a:xfrm>
            <a:off x="1071563" y="3644900"/>
            <a:ext cx="2943225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7" descr="leechdrain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196975"/>
            <a:ext cx="3321050" cy="4525963"/>
          </a:xfrm>
          <a:noFill/>
        </p:spPr>
      </p:pic>
      <p:sp>
        <p:nvSpPr>
          <p:cNvPr id="61445" name="Rectangle 8"/>
          <p:cNvSpPr>
            <a:spLocks noChangeArrowheads="1"/>
          </p:cNvSpPr>
          <p:nvPr/>
        </p:nvSpPr>
        <p:spPr bwMode="auto">
          <a:xfrm>
            <a:off x="1027113" y="104775"/>
            <a:ext cx="69008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fa-IR" sz="2800" smtClean="0">
                <a:solidFill>
                  <a:srgbClr val="CCECFF"/>
                </a:solidFill>
                <a:cs typeface="Titr" pitchFamily="2" charset="-78"/>
              </a:rPr>
              <a:t>کرم های حلقوی – رده زالوها    </a:t>
            </a:r>
            <a:endParaRPr lang="en-US" sz="2800" smtClean="0">
              <a:solidFill>
                <a:srgbClr val="CCECFF"/>
              </a:solidFill>
              <a:cs typeface="Titr" pitchFamily="2" charset="-7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42DCB1-B5C6-4EF9-A79D-C371FB35CE0C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204D38-5CC9-4685-B4CF-E065112E944B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499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Hirudinida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4648200" cy="4572000"/>
          </a:xfrm>
        </p:spPr>
        <p:txBody>
          <a:bodyPr/>
          <a:lstStyle/>
          <a:p>
            <a:pPr algn="r" rtl="1"/>
            <a:r>
              <a:rPr lang="fa-IR" sz="2800" dirty="0" smtClean="0"/>
              <a:t>زالوها فاقد تار هستند. زالوی واقعی دارای 34 بند است و دو بادکش دارد یکی قدامی و دیگری خلفی </a:t>
            </a:r>
            <a:endParaRPr lang="en-US" sz="2800" dirty="0" smtClean="0"/>
          </a:p>
          <a:p>
            <a:pPr algn="r" rtl="1"/>
            <a:r>
              <a:rPr lang="fa-IR" sz="2800" dirty="0" smtClean="0"/>
              <a:t> اعضای این رده هرمافرودیت بوده و دارای کلیتلوم هستند</a:t>
            </a:r>
            <a:endParaRPr lang="en-US" sz="2800" dirty="0" smtClean="0"/>
          </a:p>
          <a:p>
            <a:pPr algn="r" rtl="1"/>
            <a:r>
              <a:rPr lang="fa-IR" sz="2800" dirty="0" smtClean="0"/>
              <a:t>حفره عمومی بدن فاقد سپتا است ولی دارای لاکونا هایی است که به دستگاه گردش خون کمک می کنند</a:t>
            </a:r>
            <a:endParaRPr lang="en-US" sz="2800" dirty="0" smtClean="0"/>
          </a:p>
          <a:p>
            <a:pPr algn="r" rtl="1"/>
            <a:r>
              <a:rPr lang="fa-IR" sz="2800" dirty="0" smtClean="0"/>
              <a:t>هر بند از سطح خارجی به چند بندچه تقسیم شده است</a:t>
            </a:r>
            <a:endParaRPr lang="en-US" sz="2800" dirty="0" smtClean="0"/>
          </a:p>
          <a:p>
            <a:pPr eaLnBrk="1" hangingPunct="1"/>
            <a:endParaRPr lang="en-US" sz="2600" dirty="0" smtClean="0"/>
          </a:p>
        </p:txBody>
      </p:sp>
      <p:pic>
        <p:nvPicPr>
          <p:cNvPr id="45060" name="Picture 5" descr="17_20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447800"/>
            <a:ext cx="2938463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B6B5A8-3B38-4AAE-8298-C8DC0CB5038A}" type="datetime1">
              <a:rPr lang="en-US" smtClean="0">
                <a:solidFill>
                  <a:srgbClr val="000000"/>
                </a:solidFill>
              </a:rPr>
              <a:t>11/26/2017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9CFC9D-51A5-433E-9A28-D6952857637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37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7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8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0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9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0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1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2_Biology of Zoology 0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962</Words>
  <Application>Microsoft Office PowerPoint</Application>
  <PresentationFormat>On-screen Show (4:3)</PresentationFormat>
  <Paragraphs>160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21</vt:i4>
      </vt:variant>
    </vt:vector>
  </HeadingPairs>
  <TitlesOfParts>
    <vt:vector size="50" baseType="lpstr">
      <vt:lpstr>2  Mitra</vt:lpstr>
      <vt:lpstr>Arial</vt:lpstr>
      <vt:lpstr>Arial Black</vt:lpstr>
      <vt:lpstr>Arial Narrow</vt:lpstr>
      <vt:lpstr>B Lotus</vt:lpstr>
      <vt:lpstr>B Nazanin</vt:lpstr>
      <vt:lpstr>Calibri</vt:lpstr>
      <vt:lpstr>Times New Roman</vt:lpstr>
      <vt:lpstr>Titr</vt:lpstr>
      <vt:lpstr>Wingdings</vt:lpstr>
      <vt:lpstr>Wingdings 2</vt:lpstr>
      <vt:lpstr>Office Theme</vt:lpstr>
      <vt:lpstr>Biology of Zoology 03</vt:lpstr>
      <vt:lpstr>1_Biology of Zoology 03</vt:lpstr>
      <vt:lpstr>2_Biology of Zoology 03</vt:lpstr>
      <vt:lpstr>3_Biology of Zoology 03</vt:lpstr>
      <vt:lpstr>1_Radial</vt:lpstr>
      <vt:lpstr>2_Radial</vt:lpstr>
      <vt:lpstr>6_Radial</vt:lpstr>
      <vt:lpstr>Layers</vt:lpstr>
      <vt:lpstr>4_Biology of Zoology 03</vt:lpstr>
      <vt:lpstr>5_Biology of Zoology 03</vt:lpstr>
      <vt:lpstr>7_Biology of Zoology 03</vt:lpstr>
      <vt:lpstr>8_Biology of Zoology 03</vt:lpstr>
      <vt:lpstr>10_Radial</vt:lpstr>
      <vt:lpstr>9_Biology of Zoology 03</vt:lpstr>
      <vt:lpstr>10_Biology of Zoology 03</vt:lpstr>
      <vt:lpstr>11_Biology of Zoology 03</vt:lpstr>
      <vt:lpstr>12_Biology of Zoology 03</vt:lpstr>
      <vt:lpstr>PowerPoint Presentation</vt:lpstr>
      <vt:lpstr>Annelida</vt:lpstr>
      <vt:lpstr>PowerPoint Presentation</vt:lpstr>
      <vt:lpstr>کرم های حلقویAnnelida   </vt:lpstr>
      <vt:lpstr>PowerPoint Presentation</vt:lpstr>
      <vt:lpstr>PowerPoint Presentation</vt:lpstr>
      <vt:lpstr>رده های شاخه کرمهای حلقوی</vt:lpstr>
      <vt:lpstr>PowerPoint Presentation</vt:lpstr>
      <vt:lpstr>PowerPoint Presentation</vt:lpstr>
      <vt:lpstr>PowerPoint Presentation</vt:lpstr>
      <vt:lpstr>Class Polychaeta</vt:lpstr>
      <vt:lpstr>Class Polychaeta - Reproduction</vt:lpstr>
      <vt:lpstr>Clade Clitellata</vt:lpstr>
      <vt:lpstr>PowerPoint Presentation</vt:lpstr>
      <vt:lpstr>Oligochaeta Earth Worms</vt:lpstr>
      <vt:lpstr>سیستم ترشحی و سیستم عصبی</vt:lpstr>
      <vt:lpstr>An Annelid: the Earthworm</vt:lpstr>
      <vt:lpstr>PowerPoint Presentation</vt:lpstr>
      <vt:lpstr>PowerPoint Presentation</vt:lpstr>
      <vt:lpstr>PowerPoint Presentation</vt:lpstr>
      <vt:lpstr>Class Hirudinida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loghman</dc:creator>
  <cp:lastModifiedBy>Windows User</cp:lastModifiedBy>
  <cp:revision>85</cp:revision>
  <dcterms:created xsi:type="dcterms:W3CDTF">2013-04-05T06:38:19Z</dcterms:created>
  <dcterms:modified xsi:type="dcterms:W3CDTF">2017-11-26T06:10:58Z</dcterms:modified>
</cp:coreProperties>
</file>