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0.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1.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3.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4.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6.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7.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 id="2147483732" r:id="rId3"/>
    <p:sldMasterId id="2147483750" r:id="rId4"/>
    <p:sldMasterId id="2147483768" r:id="rId5"/>
    <p:sldMasterId id="2147483786" r:id="rId6"/>
    <p:sldMasterId id="2147483804" r:id="rId7"/>
    <p:sldMasterId id="2147483822" r:id="rId8"/>
    <p:sldMasterId id="2147483840" r:id="rId9"/>
    <p:sldMasterId id="2147483858" r:id="rId10"/>
    <p:sldMasterId id="2147483876" r:id="rId11"/>
    <p:sldMasterId id="2147483894" r:id="rId12"/>
    <p:sldMasterId id="2147483912" r:id="rId13"/>
    <p:sldMasterId id="2147483930" r:id="rId14"/>
    <p:sldMasterId id="2147483948" r:id="rId15"/>
    <p:sldMasterId id="2147483961" r:id="rId16"/>
    <p:sldMasterId id="2147483974" r:id="rId17"/>
  </p:sldMasterIdLst>
  <p:notesMasterIdLst>
    <p:notesMasterId r:id="rId52"/>
  </p:notesMasterIdLst>
  <p:sldIdLst>
    <p:sldId id="256" r:id="rId18"/>
    <p:sldId id="295" r:id="rId19"/>
    <p:sldId id="277" r:id="rId20"/>
    <p:sldId id="297" r:id="rId21"/>
    <p:sldId id="298" r:id="rId22"/>
    <p:sldId id="299" r:id="rId23"/>
    <p:sldId id="300" r:id="rId24"/>
    <p:sldId id="271" r:id="rId25"/>
    <p:sldId id="269" r:id="rId26"/>
    <p:sldId id="273" r:id="rId27"/>
    <p:sldId id="281" r:id="rId28"/>
    <p:sldId id="278" r:id="rId29"/>
    <p:sldId id="282" r:id="rId30"/>
    <p:sldId id="279" r:id="rId31"/>
    <p:sldId id="283" r:id="rId32"/>
    <p:sldId id="286" r:id="rId33"/>
    <p:sldId id="284" r:id="rId34"/>
    <p:sldId id="285" r:id="rId35"/>
    <p:sldId id="303" r:id="rId36"/>
    <p:sldId id="304" r:id="rId37"/>
    <p:sldId id="316" r:id="rId38"/>
    <p:sldId id="289" r:id="rId39"/>
    <p:sldId id="293" r:id="rId40"/>
    <p:sldId id="305" r:id="rId41"/>
    <p:sldId id="290" r:id="rId42"/>
    <p:sldId id="292" r:id="rId43"/>
    <p:sldId id="306" r:id="rId44"/>
    <p:sldId id="308" r:id="rId45"/>
    <p:sldId id="310" r:id="rId46"/>
    <p:sldId id="309" r:id="rId47"/>
    <p:sldId id="311" r:id="rId48"/>
    <p:sldId id="312" r:id="rId49"/>
    <p:sldId id="313" r:id="rId50"/>
    <p:sldId id="31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3" autoAdjust="0"/>
    <p:restoredTop sz="94660"/>
  </p:normalViewPr>
  <p:slideViewPr>
    <p:cSldViewPr>
      <p:cViewPr varScale="1">
        <p:scale>
          <a:sx n="71" d="100"/>
          <a:sy n="71" d="100"/>
        </p:scale>
        <p:origin x="125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5F4624-72BA-44EA-AAAB-80229C1CF04B}" type="datetimeFigureOut">
              <a:rPr lang="en-US" smtClean="0"/>
              <a:t>4/30/2017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29630A-82A4-471F-BD0D-34AD0D7EEDC9}" type="slidenum">
              <a:rPr lang="en-US" smtClean="0"/>
              <a:t>‹#›</a:t>
            </a:fld>
            <a:endParaRPr lang="en-US"/>
          </a:p>
        </p:txBody>
      </p:sp>
    </p:spTree>
    <p:extLst>
      <p:ext uri="{BB962C8B-B14F-4D97-AF65-F5344CB8AC3E}">
        <p14:creationId xmlns:p14="http://schemas.microsoft.com/office/powerpoint/2010/main" val="1990520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9630A-82A4-471F-BD0D-34AD0D7EEDC9}" type="slidenum">
              <a:rPr lang="en-US" smtClean="0"/>
              <a:t>2</a:t>
            </a:fld>
            <a:endParaRPr lang="en-US"/>
          </a:p>
        </p:txBody>
      </p:sp>
    </p:spTree>
    <p:extLst>
      <p:ext uri="{BB962C8B-B14F-4D97-AF65-F5344CB8AC3E}">
        <p14:creationId xmlns:p14="http://schemas.microsoft.com/office/powerpoint/2010/main" val="2914968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fld id="{F615A8C9-543D-49C6-8485-B014D3CAAE1E}" type="slidenum">
              <a:rPr lang="ar-SA" b="0">
                <a:solidFill>
                  <a:prstClr val="black"/>
                </a:solidFill>
              </a:rPr>
              <a:pPr eaLnBrk="1" hangingPunct="1"/>
              <a:t>18</a:t>
            </a:fld>
            <a:endParaRPr lang="en-US" b="0">
              <a:solidFill>
                <a:prstClr val="black"/>
              </a:solidFill>
            </a:endParaRPr>
          </a:p>
        </p:txBody>
      </p:sp>
      <p:sp>
        <p:nvSpPr>
          <p:cNvPr id="621571" name="Rectangle 2"/>
          <p:cNvSpPr>
            <a:spLocks noGrp="1" noRot="1" noChangeAspect="1" noChangeArrowheads="1" noTextEdit="1"/>
          </p:cNvSpPr>
          <p:nvPr>
            <p:ph type="sldImg"/>
          </p:nvPr>
        </p:nvSpPr>
        <p:spPr>
          <a:ln/>
        </p:spPr>
      </p:sp>
      <p:sp>
        <p:nvSpPr>
          <p:cNvPr id="621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53250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fld id="{4B1F80E7-DB58-4CF6-85B0-7C880D0C8F47}" type="slidenum">
              <a:rPr lang="ar-SA" b="0">
                <a:solidFill>
                  <a:prstClr val="black"/>
                </a:solidFill>
              </a:rPr>
              <a:pPr eaLnBrk="1" hangingPunct="1"/>
              <a:t>22</a:t>
            </a:fld>
            <a:endParaRPr lang="en-US" b="0">
              <a:solidFill>
                <a:prstClr val="black"/>
              </a:solidFill>
            </a:endParaRPr>
          </a:p>
        </p:txBody>
      </p:sp>
      <p:sp>
        <p:nvSpPr>
          <p:cNvPr id="626691" name="Rectangle 2"/>
          <p:cNvSpPr>
            <a:spLocks noGrp="1" noRot="1" noChangeAspect="1" noChangeArrowheads="1" noTextEdit="1"/>
          </p:cNvSpPr>
          <p:nvPr>
            <p:ph type="sldImg"/>
          </p:nvPr>
        </p:nvSpPr>
        <p:spPr>
          <a:ln/>
        </p:spPr>
      </p:sp>
      <p:sp>
        <p:nvSpPr>
          <p:cNvPr id="626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09414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fld id="{4336539E-41A4-4C8E-A555-ED8BE4E19BB3}" type="slidenum">
              <a:rPr lang="ar-SA" b="0" smtClean="0"/>
              <a:pPr eaLnBrk="1" hangingPunct="1"/>
              <a:t>23</a:t>
            </a:fld>
            <a:endParaRPr lang="en-US" b="0" smtClean="0"/>
          </a:p>
        </p:txBody>
      </p:sp>
      <p:sp>
        <p:nvSpPr>
          <p:cNvPr id="627715" name="Rectangle 2"/>
          <p:cNvSpPr>
            <a:spLocks noGrp="1" noRot="1" noChangeAspect="1" noChangeArrowheads="1" noTextEdit="1"/>
          </p:cNvSpPr>
          <p:nvPr>
            <p:ph type="sldImg"/>
          </p:nvPr>
        </p:nvSpPr>
        <p:spPr>
          <a:ln/>
        </p:spPr>
      </p:sp>
      <p:sp>
        <p:nvSpPr>
          <p:cNvPr id="627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555530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fld id="{744FF7E4-99A8-414D-8355-ABDE505A7B94}" type="slidenum">
              <a:rPr lang="ar-SA" b="0">
                <a:solidFill>
                  <a:prstClr val="black"/>
                </a:solidFill>
              </a:rPr>
              <a:pPr eaLnBrk="1" hangingPunct="1"/>
              <a:t>25</a:t>
            </a:fld>
            <a:endParaRPr lang="en-US" b="0">
              <a:solidFill>
                <a:prstClr val="black"/>
              </a:solidFill>
            </a:endParaRPr>
          </a:p>
        </p:txBody>
      </p:sp>
      <p:sp>
        <p:nvSpPr>
          <p:cNvPr id="633859" name="Rectangle 2"/>
          <p:cNvSpPr>
            <a:spLocks noGrp="1" noRot="1" noChangeAspect="1" noChangeArrowheads="1" noTextEdit="1"/>
          </p:cNvSpPr>
          <p:nvPr>
            <p:ph type="sldImg"/>
          </p:nvPr>
        </p:nvSpPr>
        <p:spPr>
          <a:ln/>
        </p:spPr>
      </p:sp>
      <p:sp>
        <p:nvSpPr>
          <p:cNvPr id="633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71072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fld id="{3C4B73E8-0F42-4343-881A-CE0471001F9C}" type="slidenum">
              <a:rPr lang="ar-SA" b="0">
                <a:solidFill>
                  <a:prstClr val="black"/>
                </a:solidFill>
              </a:rPr>
              <a:pPr eaLnBrk="1" hangingPunct="1"/>
              <a:t>26</a:t>
            </a:fld>
            <a:endParaRPr lang="en-US" b="0">
              <a:solidFill>
                <a:prstClr val="black"/>
              </a:solidFill>
            </a:endParaRPr>
          </a:p>
        </p:txBody>
      </p:sp>
      <p:sp>
        <p:nvSpPr>
          <p:cNvPr id="630787" name="Rectangle 2"/>
          <p:cNvSpPr>
            <a:spLocks noGrp="1" noRot="1" noChangeAspect="1" noChangeArrowheads="1" noTextEdit="1"/>
          </p:cNvSpPr>
          <p:nvPr>
            <p:ph type="sldImg"/>
          </p:nvPr>
        </p:nvSpPr>
        <p:spPr>
          <a:ln/>
        </p:spPr>
      </p:sp>
      <p:sp>
        <p:nvSpPr>
          <p:cNvPr id="630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76763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fld id="{F2EB793B-0CCF-4CF9-A19D-660441B29B0C}" type="slidenum">
              <a:rPr lang="ar-SA" b="0" smtClean="0"/>
              <a:pPr eaLnBrk="1" hangingPunct="1"/>
              <a:t>3</a:t>
            </a:fld>
            <a:endParaRPr lang="en-US" b="0" smtClean="0"/>
          </a:p>
        </p:txBody>
      </p:sp>
      <p:sp>
        <p:nvSpPr>
          <p:cNvPr id="604163" name="Rectangle 2"/>
          <p:cNvSpPr>
            <a:spLocks noGrp="1" noRot="1" noChangeAspect="1" noChangeArrowheads="1" noTextEdit="1"/>
          </p:cNvSpPr>
          <p:nvPr>
            <p:ph type="sldImg"/>
          </p:nvPr>
        </p:nvSpPr>
        <p:spPr>
          <a:ln/>
        </p:spPr>
      </p:sp>
      <p:sp>
        <p:nvSpPr>
          <p:cNvPr id="604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777250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fld id="{DFC2F1C7-4656-4E18-AF18-C48421662A0D}" type="slidenum">
              <a:rPr lang="ar-SA" b="0">
                <a:solidFill>
                  <a:prstClr val="black"/>
                </a:solidFill>
              </a:rPr>
              <a:pPr eaLnBrk="1" hangingPunct="1"/>
              <a:t>4</a:t>
            </a:fld>
            <a:endParaRPr lang="en-US" b="0">
              <a:solidFill>
                <a:prstClr val="black"/>
              </a:solidFill>
            </a:endParaRPr>
          </a:p>
        </p:txBody>
      </p:sp>
      <p:sp>
        <p:nvSpPr>
          <p:cNvPr id="596995" name="Rectangle 2"/>
          <p:cNvSpPr>
            <a:spLocks noGrp="1" noRot="1" noChangeAspect="1" noChangeArrowheads="1" noTextEdit="1"/>
          </p:cNvSpPr>
          <p:nvPr>
            <p:ph type="sldImg"/>
          </p:nvPr>
        </p:nvSpPr>
        <p:spPr>
          <a:ln/>
        </p:spPr>
      </p:sp>
      <p:sp>
        <p:nvSpPr>
          <p:cNvPr id="596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2784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fld id="{79159A87-B491-4F14-A753-7D1AAC0E57C7}" type="slidenum">
              <a:rPr lang="ar-SA" b="0">
                <a:solidFill>
                  <a:prstClr val="black"/>
                </a:solidFill>
              </a:rPr>
              <a:pPr eaLnBrk="1" hangingPunct="1"/>
              <a:t>8</a:t>
            </a:fld>
            <a:endParaRPr lang="en-US" b="0">
              <a:solidFill>
                <a:prstClr val="black"/>
              </a:solidFill>
            </a:endParaRPr>
          </a:p>
        </p:txBody>
      </p:sp>
      <p:sp>
        <p:nvSpPr>
          <p:cNvPr id="595971" name="Rectangle 2"/>
          <p:cNvSpPr>
            <a:spLocks noGrp="1" noRot="1" noChangeAspect="1" noChangeArrowheads="1" noTextEdit="1"/>
          </p:cNvSpPr>
          <p:nvPr>
            <p:ph type="sldImg"/>
          </p:nvPr>
        </p:nvSpPr>
        <p:spPr>
          <a:ln/>
        </p:spPr>
      </p:sp>
      <p:sp>
        <p:nvSpPr>
          <p:cNvPr id="595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013493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fld id="{FAFC21AC-69D1-4C6F-AFD2-C7F82427CE48}" type="slidenum">
              <a:rPr lang="ar-SA" b="0">
                <a:solidFill>
                  <a:prstClr val="black"/>
                </a:solidFill>
              </a:rPr>
              <a:pPr eaLnBrk="1" hangingPunct="1"/>
              <a:t>11</a:t>
            </a:fld>
            <a:endParaRPr lang="en-US" b="0">
              <a:solidFill>
                <a:prstClr val="black"/>
              </a:solidFill>
            </a:endParaRPr>
          </a:p>
        </p:txBody>
      </p:sp>
      <p:sp>
        <p:nvSpPr>
          <p:cNvPr id="608259" name="Rectangle 2"/>
          <p:cNvSpPr>
            <a:spLocks noGrp="1" noRot="1" noChangeAspect="1" noChangeArrowheads="1" noTextEdit="1"/>
          </p:cNvSpPr>
          <p:nvPr>
            <p:ph type="sldImg"/>
          </p:nvPr>
        </p:nvSpPr>
        <p:spPr>
          <a:ln/>
        </p:spPr>
      </p:sp>
      <p:sp>
        <p:nvSpPr>
          <p:cNvPr id="608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537400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fld id="{180E2551-8358-4AFD-9A7A-B080DA57EEF4}" type="slidenum">
              <a:rPr lang="ar-SA" b="0">
                <a:solidFill>
                  <a:prstClr val="black"/>
                </a:solidFill>
              </a:rPr>
              <a:pPr eaLnBrk="1" hangingPunct="1"/>
              <a:t>12</a:t>
            </a:fld>
            <a:endParaRPr lang="en-US" b="0">
              <a:solidFill>
                <a:prstClr val="black"/>
              </a:solidFill>
            </a:endParaRPr>
          </a:p>
        </p:txBody>
      </p:sp>
      <p:sp>
        <p:nvSpPr>
          <p:cNvPr id="607235" name="Rectangle 2"/>
          <p:cNvSpPr>
            <a:spLocks noGrp="1" noRot="1" noChangeAspect="1" noChangeArrowheads="1" noTextEdit="1"/>
          </p:cNvSpPr>
          <p:nvPr>
            <p:ph type="sldImg"/>
          </p:nvPr>
        </p:nvSpPr>
        <p:spPr>
          <a:ln/>
        </p:spPr>
      </p:sp>
      <p:sp>
        <p:nvSpPr>
          <p:cNvPr id="607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	</a:t>
            </a:r>
          </a:p>
        </p:txBody>
      </p:sp>
    </p:spTree>
    <p:extLst>
      <p:ext uri="{BB962C8B-B14F-4D97-AF65-F5344CB8AC3E}">
        <p14:creationId xmlns:p14="http://schemas.microsoft.com/office/powerpoint/2010/main" val="1636801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fld id="{C002BD6A-3CB9-4450-AF15-AA7866692A74}" type="slidenum">
              <a:rPr lang="ar-SA" b="0">
                <a:solidFill>
                  <a:prstClr val="black"/>
                </a:solidFill>
              </a:rPr>
              <a:pPr eaLnBrk="1" hangingPunct="1"/>
              <a:t>13</a:t>
            </a:fld>
            <a:endParaRPr lang="en-US" b="0">
              <a:solidFill>
                <a:prstClr val="black"/>
              </a:solidFill>
            </a:endParaRPr>
          </a:p>
        </p:txBody>
      </p:sp>
      <p:sp>
        <p:nvSpPr>
          <p:cNvPr id="613379" name="Rectangle 2"/>
          <p:cNvSpPr>
            <a:spLocks noGrp="1" noRot="1" noChangeAspect="1" noChangeArrowheads="1" noTextEdit="1"/>
          </p:cNvSpPr>
          <p:nvPr>
            <p:ph type="sldImg"/>
          </p:nvPr>
        </p:nvSpPr>
        <p:spPr>
          <a:ln/>
        </p:spPr>
      </p:sp>
      <p:sp>
        <p:nvSpPr>
          <p:cNvPr id="613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44414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fld id="{55E5C0EB-99F5-4C58-9143-897297B9469B}" type="slidenum">
              <a:rPr lang="ar-SA" b="0">
                <a:solidFill>
                  <a:prstClr val="black"/>
                </a:solidFill>
              </a:rPr>
              <a:pPr eaLnBrk="1" hangingPunct="1"/>
              <a:t>15</a:t>
            </a:fld>
            <a:endParaRPr lang="en-US" b="0">
              <a:solidFill>
                <a:prstClr val="black"/>
              </a:solidFill>
            </a:endParaRPr>
          </a:p>
        </p:txBody>
      </p:sp>
      <p:sp>
        <p:nvSpPr>
          <p:cNvPr id="614403" name="Rectangle 2"/>
          <p:cNvSpPr>
            <a:spLocks noGrp="1" noRot="1" noChangeAspect="1" noChangeArrowheads="1" noTextEdit="1"/>
          </p:cNvSpPr>
          <p:nvPr>
            <p:ph type="sldImg"/>
          </p:nvPr>
        </p:nvSpPr>
        <p:spPr>
          <a:ln/>
        </p:spPr>
      </p:sp>
      <p:sp>
        <p:nvSpPr>
          <p:cNvPr id="614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893357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eaLnBrk="1" hangingPunct="1"/>
            <a:fld id="{151B780F-1006-4966-BD52-20FBC11F06E5}" type="slidenum">
              <a:rPr lang="ar-SA" b="0">
                <a:solidFill>
                  <a:prstClr val="black"/>
                </a:solidFill>
              </a:rPr>
              <a:pPr eaLnBrk="1" hangingPunct="1"/>
              <a:t>16</a:t>
            </a:fld>
            <a:endParaRPr lang="en-US" b="0">
              <a:solidFill>
                <a:prstClr val="black"/>
              </a:solidFill>
            </a:endParaRPr>
          </a:p>
        </p:txBody>
      </p:sp>
      <p:sp>
        <p:nvSpPr>
          <p:cNvPr id="618499" name="Rectangle 2"/>
          <p:cNvSpPr>
            <a:spLocks noGrp="1" noRot="1" noChangeAspect="1" noChangeArrowheads="1" noTextEdit="1"/>
          </p:cNvSpPr>
          <p:nvPr>
            <p:ph type="sldImg"/>
          </p:nvPr>
        </p:nvSpPr>
        <p:spPr>
          <a:ln/>
        </p:spPr>
      </p:sp>
      <p:sp>
        <p:nvSpPr>
          <p:cNvPr id="618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793868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hemeOverride" Target="../theme/themeOverride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hemeOverride" Target="../theme/themeOverride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hemeOverride" Target="../theme/themeOverride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hemeOverride" Target="../theme/themeOverride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C091B-8B1F-497C-9008-C0452C0D1389}" type="slidenum">
              <a:rPr lang="en-US" smtClean="0"/>
              <a:t>‹#›</a:t>
            </a:fld>
            <a:endParaRPr lang="en-US"/>
          </a:p>
        </p:txBody>
      </p:sp>
    </p:spTree>
    <p:extLst>
      <p:ext uri="{BB962C8B-B14F-4D97-AF65-F5344CB8AC3E}">
        <p14:creationId xmlns:p14="http://schemas.microsoft.com/office/powerpoint/2010/main" val="4168955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C091B-8B1F-497C-9008-C0452C0D1389}" type="slidenum">
              <a:rPr lang="en-US" smtClean="0"/>
              <a:t>‹#›</a:t>
            </a:fld>
            <a:endParaRPr lang="en-US"/>
          </a:p>
        </p:txBody>
      </p:sp>
    </p:spTree>
    <p:extLst>
      <p:ext uri="{BB962C8B-B14F-4D97-AF65-F5344CB8AC3E}">
        <p14:creationId xmlns:p14="http://schemas.microsoft.com/office/powerpoint/2010/main" val="8945097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4210FF-9A98-4EE9-A7F8-5C0C5E70716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629397"/>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87A05E-2448-4F87-9F87-3067B426F5B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515491"/>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AEC209-8042-46D3-8463-B5E4A070D22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8351177"/>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1A1879-EE96-460D-8E3C-FA3DFBF802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524002"/>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D8B39-3C20-4A68-B501-83B19F8FD85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4242"/>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14C19-1B63-4D1B-B05D-7B542A8D50E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0915385"/>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A8353-F5C9-4264-9C96-58B40E258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5296323"/>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114B19-398B-42C9-8443-9315CA16606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228174"/>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D3049E-B606-447A-8478-D658820C17E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822722"/>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0" y="1628775"/>
            <a:ext cx="4189413"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9F345-785F-465E-88C5-8D88FC0CBA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3226012"/>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C091B-8B1F-497C-9008-C0452C0D1389}" type="slidenum">
              <a:rPr lang="en-US" smtClean="0"/>
              <a:t>‹#›</a:t>
            </a:fld>
            <a:endParaRPr lang="en-US"/>
          </a:p>
        </p:txBody>
      </p:sp>
    </p:spTree>
    <p:extLst>
      <p:ext uri="{BB962C8B-B14F-4D97-AF65-F5344CB8AC3E}">
        <p14:creationId xmlns:p14="http://schemas.microsoft.com/office/powerpoint/2010/main" val="36980593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04775"/>
            <a:ext cx="8532813"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ADFB82-FB50-4975-8C82-E13DEAB8BE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354329"/>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1813" y="1628775"/>
            <a:ext cx="4191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41813" y="3967163"/>
            <a:ext cx="4191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35FCE4A-A4FC-4EAB-998A-F3A13AE4D5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409896"/>
      </p:ext>
    </p:extLst>
  </p:cSld>
  <p:clrMapOvr>
    <a:masterClrMapping/>
  </p:clrMapOvr>
  <p:transition>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64231-3F21-4F3B-96A0-AD3253BD45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6887770"/>
      </p:ext>
    </p:extLst>
  </p:cSld>
  <p:clrMapOvr>
    <a:masterClrMapping/>
  </p:clrMapOvr>
  <p:transitio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341813" y="1628775"/>
            <a:ext cx="4191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30DFB2-C063-4BEF-939E-74E123F9741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6612459"/>
      </p:ext>
    </p:extLst>
  </p:cSld>
  <p:clrMapOvr>
    <a:masterClrMapping/>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9AF2D7-09B4-4438-9496-11E605106F5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9078694"/>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D49E1D-5CF0-4F29-AC8C-0E8C77139D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299023"/>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0E2595-5BA1-4F01-9CF2-9834C0A8116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7801806"/>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4210FF-9A98-4EE9-A7F8-5C0C5E70716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290959"/>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87A05E-2448-4F87-9F87-3067B426F5B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76913"/>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AEC209-8042-46D3-8463-B5E4A070D22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025510"/>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9AF2D7-09B4-4438-9496-11E605106F5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2610534"/>
      </p:ext>
    </p:extLst>
  </p:cSld>
  <p:clrMapOvr>
    <a:masterClrMapping/>
  </p:clrMapOvr>
  <p:transition>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1A1879-EE96-460D-8E3C-FA3DFBF802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698644"/>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D8B39-3C20-4A68-B501-83B19F8FD85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432200"/>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14C19-1B63-4D1B-B05D-7B542A8D50E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6220043"/>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A8353-F5C9-4264-9C96-58B40E258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292401"/>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114B19-398B-42C9-8443-9315CA16606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929878"/>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D3049E-B606-447A-8478-D658820C17E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624696"/>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0" y="1628775"/>
            <a:ext cx="4189413"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9F345-785F-465E-88C5-8D88FC0CBA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202731"/>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04775"/>
            <a:ext cx="8532813"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ADFB82-FB50-4975-8C82-E13DEAB8BE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873315"/>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1813" y="1628775"/>
            <a:ext cx="4191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41813" y="3967163"/>
            <a:ext cx="4191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35FCE4A-A4FC-4EAB-998A-F3A13AE4D5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059664"/>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64231-3F21-4F3B-96A0-AD3253BD45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77974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D49E1D-5CF0-4F29-AC8C-0E8C77139D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874392"/>
      </p:ext>
    </p:extLst>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341813" y="1628775"/>
            <a:ext cx="4191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30DFB2-C063-4BEF-939E-74E123F9741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076589"/>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9AF2D7-09B4-4438-9496-11E605106F5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085939"/>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D49E1D-5CF0-4F29-AC8C-0E8C77139D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753636"/>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0E2595-5BA1-4F01-9CF2-9834C0A8116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4042856"/>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4210FF-9A98-4EE9-A7F8-5C0C5E70716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8491630"/>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87A05E-2448-4F87-9F87-3067B426F5B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4762359"/>
      </p:ext>
    </p:extLst>
  </p:cSld>
  <p:clrMapOvr>
    <a:masterClrMapping/>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AEC209-8042-46D3-8463-B5E4A070D22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385865"/>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1A1879-EE96-460D-8E3C-FA3DFBF802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397042"/>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D8B39-3C20-4A68-B501-83B19F8FD85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3129840"/>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14C19-1B63-4D1B-B05D-7B542A8D50E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994223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0E2595-5BA1-4F01-9CF2-9834C0A8116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965391"/>
      </p:ext>
    </p:extLst>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A8353-F5C9-4264-9C96-58B40E258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567297"/>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114B19-398B-42C9-8443-9315CA16606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295719"/>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D3049E-B606-447A-8478-D658820C17E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897713"/>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0" y="1628775"/>
            <a:ext cx="4189413"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9F345-785F-465E-88C5-8D88FC0CBA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384644"/>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04775"/>
            <a:ext cx="8532813"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ADFB82-FB50-4975-8C82-E13DEAB8BE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739578"/>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1813" y="1628775"/>
            <a:ext cx="4191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41813" y="3967163"/>
            <a:ext cx="4191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35FCE4A-A4FC-4EAB-998A-F3A13AE4D5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2358085"/>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64231-3F21-4F3B-96A0-AD3253BD45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684631"/>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341813" y="1628775"/>
            <a:ext cx="4191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30DFB2-C063-4BEF-939E-74E123F9741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3826889"/>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9AF2D7-09B4-4438-9496-11E605106F5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2019316"/>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D49E1D-5CF0-4F29-AC8C-0E8C77139D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738524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4210FF-9A98-4EE9-A7F8-5C0C5E70716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9792851"/>
      </p:ext>
    </p:extLst>
  </p:cSld>
  <p:clrMapOvr>
    <a:masterClrMapping/>
  </p:clrMapOvr>
  <p:transition>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0E2595-5BA1-4F01-9CF2-9834C0A8116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9328714"/>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4210FF-9A98-4EE9-A7F8-5C0C5E70716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502240"/>
      </p:ext>
    </p:extLst>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87A05E-2448-4F87-9F87-3067B426F5B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0564256"/>
      </p:ext>
    </p:extLst>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AEC209-8042-46D3-8463-B5E4A070D22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1138998"/>
      </p:ext>
    </p:extLst>
  </p:cSld>
  <p:clrMapOvr>
    <a:masterClrMapping/>
  </p:clrMapOvr>
  <p:transition>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1A1879-EE96-460D-8E3C-FA3DFBF802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7451997"/>
      </p:ext>
    </p:extLst>
  </p:cSld>
  <p:clrMapOvr>
    <a:masterClrMapping/>
  </p:clrMapOvr>
  <p:transition>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D8B39-3C20-4A68-B501-83B19F8FD85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4239644"/>
      </p:ext>
    </p:extLst>
  </p:cSld>
  <p:clrMapOvr>
    <a:masterClrMapping/>
  </p:clrMapOvr>
  <p:transition>
    <p:rand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14C19-1B63-4D1B-B05D-7B542A8D50E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8972906"/>
      </p:ext>
    </p:extLst>
  </p:cSld>
  <p:clrMapOvr>
    <a:masterClrMapping/>
  </p:clrMapOvr>
  <p:transitio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A8353-F5C9-4264-9C96-58B40E258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125402"/>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114B19-398B-42C9-8443-9315CA16606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462400"/>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D3049E-B606-447A-8478-D658820C17E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290556"/>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87A05E-2448-4F87-9F87-3067B426F5B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881558"/>
      </p:ext>
    </p:extLst>
  </p:cSld>
  <p:clrMapOvr>
    <a:masterClrMapping/>
  </p:clrMapOvr>
  <p:transition>
    <p:rand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0" y="1628775"/>
            <a:ext cx="4189413"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9F345-785F-465E-88C5-8D88FC0CBA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72209"/>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04775"/>
            <a:ext cx="8532813"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ADFB82-FB50-4975-8C82-E13DEAB8BE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4962154"/>
      </p:ext>
    </p:extLst>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1813" y="1628775"/>
            <a:ext cx="4191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41813" y="3967163"/>
            <a:ext cx="4191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35FCE4A-A4FC-4EAB-998A-F3A13AE4D5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218584"/>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64231-3F21-4F3B-96A0-AD3253BD45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643395"/>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341813" y="1628775"/>
            <a:ext cx="4191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30DFB2-C063-4BEF-939E-74E123F9741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8465086"/>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9AF2D7-09B4-4438-9496-11E605106F5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551559"/>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D49E1D-5CF0-4F29-AC8C-0E8C77139D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0745945"/>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0E2595-5BA1-4F01-9CF2-9834C0A8116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806059"/>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4210FF-9A98-4EE9-A7F8-5C0C5E70716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250302"/>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87A05E-2448-4F87-9F87-3067B426F5B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0686079"/>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AEC209-8042-46D3-8463-B5E4A070D22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0097048"/>
      </p:ext>
    </p:extLst>
  </p:cSld>
  <p:clrMapOvr>
    <a:masterClrMapping/>
  </p:clrMapOvr>
  <p:transition>
    <p:rand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AEC209-8042-46D3-8463-B5E4A070D22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5235901"/>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1A1879-EE96-460D-8E3C-FA3DFBF802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497070"/>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D8B39-3C20-4A68-B501-83B19F8FD85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027585"/>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14C19-1B63-4D1B-B05D-7B542A8D50E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4492930"/>
      </p:ext>
    </p:extLst>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A8353-F5C9-4264-9C96-58B40E258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904354"/>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114B19-398B-42C9-8443-9315CA16606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5893079"/>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D3049E-B606-447A-8478-D658820C17E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3294074"/>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0" y="1628775"/>
            <a:ext cx="4189413"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9F345-785F-465E-88C5-8D88FC0CBA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012108"/>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04775"/>
            <a:ext cx="8532813"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ADFB82-FB50-4975-8C82-E13DEAB8BE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9373299"/>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1813" y="1628775"/>
            <a:ext cx="4191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41813" y="3967163"/>
            <a:ext cx="4191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35FCE4A-A4FC-4EAB-998A-F3A13AE4D5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87851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1A1879-EE96-460D-8E3C-FA3DFBF802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147017"/>
      </p:ext>
    </p:extLst>
  </p:cSld>
  <p:clrMapOvr>
    <a:masterClrMapping/>
  </p:clrMapOvr>
  <p:transition>
    <p:rand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64231-3F21-4F3B-96A0-AD3253BD45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483129"/>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341813" y="1628775"/>
            <a:ext cx="4191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30DFB2-C063-4BEF-939E-74E123F9741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0920374"/>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9AF2D7-09B4-4438-9496-11E605106F5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3975693"/>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D49E1D-5CF0-4F29-AC8C-0E8C77139D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497149"/>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0E2595-5BA1-4F01-9CF2-9834C0A8116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8752"/>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4210FF-9A98-4EE9-A7F8-5C0C5E70716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4794522"/>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87A05E-2448-4F87-9F87-3067B426F5B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200764"/>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AEC209-8042-46D3-8463-B5E4A070D22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4100987"/>
      </p:ext>
    </p:extLst>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1A1879-EE96-460D-8E3C-FA3DFBF802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1052519"/>
      </p:ext>
    </p:extLst>
  </p:cSld>
  <p:clrMapOvr>
    <a:masterClrMapping/>
  </p:clrMapOvr>
  <p:transition>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D8B39-3C20-4A68-B501-83B19F8FD85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71040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D8B39-3C20-4A68-B501-83B19F8FD85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7036837"/>
      </p:ext>
    </p:extLst>
  </p:cSld>
  <p:clrMapOvr>
    <a:masterClrMapping/>
  </p:clrMapOvr>
  <p:transition>
    <p:rand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14C19-1B63-4D1B-B05D-7B542A8D50E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1539127"/>
      </p:ext>
    </p:extLst>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A8353-F5C9-4264-9C96-58B40E258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7530012"/>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114B19-398B-42C9-8443-9315CA16606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63695"/>
      </p:ext>
    </p:extLst>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D3049E-B606-447A-8478-D658820C17E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1224047"/>
      </p:ext>
    </p:extLst>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0" y="1628775"/>
            <a:ext cx="4189413"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9F345-785F-465E-88C5-8D88FC0CBA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417024"/>
      </p:ext>
    </p:extLst>
  </p:cSld>
  <p:clrMapOvr>
    <a:masterClrMapping/>
  </p:clrMapOvr>
  <p:transition>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04775"/>
            <a:ext cx="8532813"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ADFB82-FB50-4975-8C82-E13DEAB8BE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4863129"/>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1813" y="1628775"/>
            <a:ext cx="4191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41813" y="3967163"/>
            <a:ext cx="4191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35FCE4A-A4FC-4EAB-998A-F3A13AE4D5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2600385"/>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64231-3F21-4F3B-96A0-AD3253BD45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278632"/>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341813" y="1628775"/>
            <a:ext cx="4191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30DFB2-C063-4BEF-939E-74E123F9741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8626855"/>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9AF2D7-09B4-4438-9496-11E605106F5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473918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C091B-8B1F-497C-9008-C0452C0D1389}" type="slidenum">
              <a:rPr lang="en-US" smtClean="0"/>
              <a:t>‹#›</a:t>
            </a:fld>
            <a:endParaRPr lang="en-US"/>
          </a:p>
        </p:txBody>
      </p:sp>
    </p:spTree>
    <p:extLst>
      <p:ext uri="{BB962C8B-B14F-4D97-AF65-F5344CB8AC3E}">
        <p14:creationId xmlns:p14="http://schemas.microsoft.com/office/powerpoint/2010/main" val="3089511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14C19-1B63-4D1B-B05D-7B542A8D50E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318017"/>
      </p:ext>
    </p:extLst>
  </p:cSld>
  <p:clrMapOvr>
    <a:masterClrMapping/>
  </p:clrMapOvr>
  <p:transition>
    <p:rand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D49E1D-5CF0-4F29-AC8C-0E8C77139D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284815"/>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0E2595-5BA1-4F01-9CF2-9834C0A8116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274092"/>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4210FF-9A98-4EE9-A7F8-5C0C5E70716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0288392"/>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87A05E-2448-4F87-9F87-3067B426F5B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3276005"/>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AEC209-8042-46D3-8463-B5E4A070D22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236766"/>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1A1879-EE96-460D-8E3C-FA3DFBF802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1039558"/>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D8B39-3C20-4A68-B501-83B19F8FD85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6711524"/>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14C19-1B63-4D1B-B05D-7B542A8D50E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3203192"/>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A8353-F5C9-4264-9C96-58B40E258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974796"/>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114B19-398B-42C9-8443-9315CA16606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05718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A8353-F5C9-4264-9C96-58B40E258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2024"/>
      </p:ext>
    </p:extLst>
  </p:cSld>
  <p:clrMapOvr>
    <a:masterClrMapping/>
  </p:clrMapOvr>
  <p:transition>
    <p:rand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D3049E-B606-447A-8478-D658820C17E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8005322"/>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0" y="1628775"/>
            <a:ext cx="4189413"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9F345-785F-465E-88C5-8D88FC0CBA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416046"/>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04775"/>
            <a:ext cx="8532813"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ADFB82-FB50-4975-8C82-E13DEAB8BE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2145472"/>
      </p:ext>
    </p:extLst>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1813" y="1628775"/>
            <a:ext cx="4191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41813" y="3967163"/>
            <a:ext cx="4191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35FCE4A-A4FC-4EAB-998A-F3A13AE4D5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3494086"/>
      </p:ext>
    </p:extLst>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64231-3F21-4F3B-96A0-AD3253BD45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2102396"/>
      </p:ext>
    </p:extLst>
  </p:cSld>
  <p:clrMapOvr>
    <a:masterClrMapping/>
  </p:clrMapOvr>
  <p:transition>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341813" y="1628775"/>
            <a:ext cx="4191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30DFB2-C063-4BEF-939E-74E123F9741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2369361"/>
      </p:ext>
    </p:extLst>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9AF2D7-09B4-4438-9496-11E605106F5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2287325"/>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D49E1D-5CF0-4F29-AC8C-0E8C77139D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048184"/>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0E2595-5BA1-4F01-9CF2-9834C0A8116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466013"/>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4210FF-9A98-4EE9-A7F8-5C0C5E70716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842349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114B19-398B-42C9-8443-9315CA16606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277259"/>
      </p:ext>
    </p:extLst>
  </p:cSld>
  <p:clrMapOvr>
    <a:masterClrMapping/>
  </p:clrMapOvr>
  <p:transition>
    <p:rand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87A05E-2448-4F87-9F87-3067B426F5B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284733"/>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AEC209-8042-46D3-8463-B5E4A070D22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539780"/>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1A1879-EE96-460D-8E3C-FA3DFBF802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7759310"/>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D8B39-3C20-4A68-B501-83B19F8FD85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341154"/>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14C19-1B63-4D1B-B05D-7B542A8D50E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3216240"/>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A8353-F5C9-4264-9C96-58B40E258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501487"/>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114B19-398B-42C9-8443-9315CA16606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3355092"/>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D3049E-B606-447A-8478-D658820C17E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228527"/>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0" y="1628775"/>
            <a:ext cx="4189413"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9F345-785F-465E-88C5-8D88FC0CBA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4233028"/>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04775"/>
            <a:ext cx="8532813"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ADFB82-FB50-4975-8C82-E13DEAB8BE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474801"/>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D3049E-B606-447A-8478-D658820C17E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3896033"/>
      </p:ext>
    </p:extLst>
  </p:cSld>
  <p:clrMapOvr>
    <a:masterClrMapping/>
  </p:clrMapOvr>
  <p:transition>
    <p:rand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1813" y="1628775"/>
            <a:ext cx="4191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41813" y="3967163"/>
            <a:ext cx="4191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35FCE4A-A4FC-4EAB-998A-F3A13AE4D5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3062451"/>
      </p:ext>
    </p:extLst>
  </p:cSld>
  <p:clrMapOvr>
    <a:masterClrMapping/>
  </p:clrMapOvr>
  <p:transition>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64231-3F21-4F3B-96A0-AD3253BD45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2093061"/>
      </p:ext>
    </p:extLst>
  </p:cSld>
  <p:clrMapOvr>
    <a:masterClrMapping/>
  </p:clrMapOvr>
  <p:transition>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341813" y="1628775"/>
            <a:ext cx="4191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30DFB2-C063-4BEF-939E-74E123F9741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2285237"/>
      </p:ext>
    </p:extLst>
  </p:cSld>
  <p:clrMapOvr>
    <a:masterClrMapping/>
  </p:clrMapOvr>
  <p:transition>
    <p:rand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solidFill>
                  <a:srgbClr val="D1EAEE"/>
                </a:solidFill>
              </a:defRPr>
            </a:lvl1pPr>
          </a:lstStyle>
          <a:p>
            <a:fld id="{00B625AD-94D1-4D01-A6C1-558C29F529BB}" type="slidenum">
              <a:rPr lang="en-US"/>
              <a:pPr/>
              <a:t>‹#›</a:t>
            </a:fld>
            <a:endParaRPr lang="en-US"/>
          </a:p>
        </p:txBody>
      </p:sp>
    </p:spTree>
    <p:extLst>
      <p:ext uri="{BB962C8B-B14F-4D97-AF65-F5344CB8AC3E}">
        <p14:creationId xmlns:p14="http://schemas.microsoft.com/office/powerpoint/2010/main" val="72920535"/>
      </p:ext>
    </p:extLst>
  </p:cSld>
  <p:clrMapOvr>
    <a:overrideClrMapping bg1="dk1" tx1="lt1" bg2="dk2" tx2="lt2" accent1="accent1" accent2="accent2" accent3="accent3" accent4="accent4" accent5="accent5" accent6="accent6" hlink="hlink" folHlink="folHlink"/>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1515D674-757C-432D-8C31-ABA01F838A0D}" type="slidenum">
              <a:rPr lang="en-US"/>
              <a:pPr/>
              <a:t>‹#›</a:t>
            </a:fld>
            <a:endParaRPr lang="en-US"/>
          </a:p>
        </p:txBody>
      </p:sp>
    </p:spTree>
    <p:extLst>
      <p:ext uri="{BB962C8B-B14F-4D97-AF65-F5344CB8AC3E}">
        <p14:creationId xmlns:p14="http://schemas.microsoft.com/office/powerpoint/2010/main" val="34577259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F6E52EC4-3A37-47FD-8CB4-FCF6E19C1A5D}" type="slidenum">
              <a:rPr lang="en-US"/>
              <a:pPr/>
              <a:t>‹#›</a:t>
            </a:fld>
            <a:endParaRPr lang="en-US"/>
          </a:p>
        </p:txBody>
      </p:sp>
    </p:spTree>
    <p:extLst>
      <p:ext uri="{BB962C8B-B14F-4D97-AF65-F5344CB8AC3E}">
        <p14:creationId xmlns:p14="http://schemas.microsoft.com/office/powerpoint/2010/main" val="1734958076"/>
      </p:ext>
    </p:extLst>
  </p:cSld>
  <p:clrMapOvr>
    <a:overrideClrMapping bg1="dk1" tx1="lt1" bg2="dk2" tx2="lt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fld id="{6A0DAA62-3C51-42D6-9918-310143E222BE}" type="slidenum">
              <a:rPr lang="en-US"/>
              <a:pPr/>
              <a:t>‹#›</a:t>
            </a:fld>
            <a:endParaRPr lang="en-US"/>
          </a:p>
        </p:txBody>
      </p:sp>
    </p:spTree>
    <p:extLst>
      <p:ext uri="{BB962C8B-B14F-4D97-AF65-F5344CB8AC3E}">
        <p14:creationId xmlns:p14="http://schemas.microsoft.com/office/powerpoint/2010/main" val="32637167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fld id="{F6722263-1D48-4EF0-AD6B-86918F4A1099}" type="slidenum">
              <a:rPr lang="en-US"/>
              <a:pPr/>
              <a:t>‹#›</a:t>
            </a:fld>
            <a:endParaRPr lang="en-US"/>
          </a:p>
        </p:txBody>
      </p:sp>
    </p:spTree>
    <p:extLst>
      <p:ext uri="{BB962C8B-B14F-4D97-AF65-F5344CB8AC3E}">
        <p14:creationId xmlns:p14="http://schemas.microsoft.com/office/powerpoint/2010/main" val="355323487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fld id="{14B3C69A-F936-4BD3-8A54-B8B1FF8820E2}" type="slidenum">
              <a:rPr lang="en-US"/>
              <a:pPr/>
              <a:t>‹#›</a:t>
            </a:fld>
            <a:endParaRPr lang="en-US"/>
          </a:p>
        </p:txBody>
      </p:sp>
    </p:spTree>
    <p:extLst>
      <p:ext uri="{BB962C8B-B14F-4D97-AF65-F5344CB8AC3E}">
        <p14:creationId xmlns:p14="http://schemas.microsoft.com/office/powerpoint/2010/main" val="112769427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fld id="{4583B979-CF6D-41DD-8792-09B1D02859A4}" type="slidenum">
              <a:rPr lang="en-US"/>
              <a:pPr/>
              <a:t>‹#›</a:t>
            </a:fld>
            <a:endParaRPr lang="en-US"/>
          </a:p>
        </p:txBody>
      </p:sp>
    </p:spTree>
    <p:extLst>
      <p:ext uri="{BB962C8B-B14F-4D97-AF65-F5344CB8AC3E}">
        <p14:creationId xmlns:p14="http://schemas.microsoft.com/office/powerpoint/2010/main" val="3062268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0" y="1628775"/>
            <a:ext cx="4189413"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9F345-785F-465E-88C5-8D88FC0CBA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927346"/>
      </p:ext>
    </p:extLst>
  </p:cSld>
  <p:clrMapOvr>
    <a:masterClrMapping/>
  </p:clrMapOvr>
  <p:transition>
    <p:rand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fld id="{24BED2E8-DC3B-4196-9521-B81AA73CE6B5}" type="slidenum">
              <a:rPr lang="en-US"/>
              <a:pPr/>
              <a:t>‹#›</a:t>
            </a:fld>
            <a:endParaRPr lang="en-US"/>
          </a:p>
        </p:txBody>
      </p:sp>
    </p:spTree>
    <p:extLst>
      <p:ext uri="{BB962C8B-B14F-4D97-AF65-F5344CB8AC3E}">
        <p14:creationId xmlns:p14="http://schemas.microsoft.com/office/powerpoint/2010/main" val="268953899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45415740-9337-41D3-B995-C67244A1FB9D}" type="slidenum">
              <a:rPr lang="en-US"/>
              <a:pPr/>
              <a:t>‹#›</a:t>
            </a:fld>
            <a:endParaRPr lang="en-US"/>
          </a:p>
        </p:txBody>
      </p:sp>
    </p:spTree>
    <p:extLst>
      <p:ext uri="{BB962C8B-B14F-4D97-AF65-F5344CB8AC3E}">
        <p14:creationId xmlns:p14="http://schemas.microsoft.com/office/powerpoint/2010/main" val="3013214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1294CF04-065E-4C63-9706-C844273EDB74}" type="slidenum">
              <a:rPr lang="en-US"/>
              <a:pPr/>
              <a:t>‹#›</a:t>
            </a:fld>
            <a:endParaRPr lang="en-US"/>
          </a:p>
        </p:txBody>
      </p:sp>
    </p:spTree>
    <p:extLst>
      <p:ext uri="{BB962C8B-B14F-4D97-AF65-F5344CB8AC3E}">
        <p14:creationId xmlns:p14="http://schemas.microsoft.com/office/powerpoint/2010/main" val="28754078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87865E05-CCAE-4155-96D7-4D72A40E41A0}" type="slidenum">
              <a:rPr lang="en-US"/>
              <a:pPr/>
              <a:t>‹#›</a:t>
            </a:fld>
            <a:endParaRPr lang="en-US"/>
          </a:p>
        </p:txBody>
      </p:sp>
    </p:spTree>
    <p:extLst>
      <p:ext uri="{BB962C8B-B14F-4D97-AF65-F5344CB8AC3E}">
        <p14:creationId xmlns:p14="http://schemas.microsoft.com/office/powerpoint/2010/main" val="220354277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54125"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6525"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
          <p:cNvSpPr>
            <a:spLocks noGrp="1" noChangeArrowheads="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Rectangle 22"/>
          <p:cNvSpPr>
            <a:spLocks noGrp="1" noChangeArrowheads="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Rectangle 23"/>
          <p:cNvSpPr>
            <a:spLocks noGrp="1" noChangeArrowheads="1"/>
          </p:cNvSpPr>
          <p:nvPr>
            <p:ph type="sldNum" sz="quarter" idx="12"/>
          </p:nvPr>
        </p:nvSpPr>
        <p:spPr/>
        <p:txBody>
          <a:bodyPr/>
          <a:lstStyle>
            <a:lvl1pPr>
              <a:defRPr>
                <a:ea typeface="Majalla UI"/>
                <a:cs typeface="Majalla UI"/>
              </a:defRPr>
            </a:lvl1pPr>
          </a:lstStyle>
          <a:p>
            <a:fld id="{3F2946F1-7CB7-4E7E-9C54-9F85DC84AD5C}" type="slidenum">
              <a:rPr lang="fa-IR"/>
              <a:pPr/>
              <a:t>‹#›</a:t>
            </a:fld>
            <a:endParaRPr lang="en-US">
              <a:ea typeface="+mn-ea"/>
              <a:cs typeface="Arial" panose="020B0604020202020204" pitchFamily="34" charset="0"/>
            </a:endParaRPr>
          </a:p>
        </p:txBody>
      </p:sp>
    </p:spTree>
    <p:extLst>
      <p:ext uri="{BB962C8B-B14F-4D97-AF65-F5344CB8AC3E}">
        <p14:creationId xmlns:p14="http://schemas.microsoft.com/office/powerpoint/2010/main" val="5226815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solidFill>
                  <a:srgbClr val="D1EAEE"/>
                </a:solidFill>
              </a:defRPr>
            </a:lvl1pPr>
          </a:lstStyle>
          <a:p>
            <a:fld id="{00B625AD-94D1-4D01-A6C1-558C29F529BB}" type="slidenum">
              <a:rPr lang="en-US"/>
              <a:pPr/>
              <a:t>‹#›</a:t>
            </a:fld>
            <a:endParaRPr lang="en-US"/>
          </a:p>
        </p:txBody>
      </p:sp>
    </p:spTree>
    <p:extLst>
      <p:ext uri="{BB962C8B-B14F-4D97-AF65-F5344CB8AC3E}">
        <p14:creationId xmlns:p14="http://schemas.microsoft.com/office/powerpoint/2010/main" val="365893605"/>
      </p:ext>
    </p:extLst>
  </p:cSld>
  <p:clrMapOvr>
    <a:overrideClrMapping bg1="dk1" tx1="lt1" bg2="dk2" tx2="lt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1515D674-757C-432D-8C31-ABA01F838A0D}" type="slidenum">
              <a:rPr lang="en-US"/>
              <a:pPr/>
              <a:t>‹#›</a:t>
            </a:fld>
            <a:endParaRPr lang="en-US"/>
          </a:p>
        </p:txBody>
      </p:sp>
    </p:spTree>
    <p:extLst>
      <p:ext uri="{BB962C8B-B14F-4D97-AF65-F5344CB8AC3E}">
        <p14:creationId xmlns:p14="http://schemas.microsoft.com/office/powerpoint/2010/main" val="317006868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F6E52EC4-3A37-47FD-8CB4-FCF6E19C1A5D}" type="slidenum">
              <a:rPr lang="en-US"/>
              <a:pPr/>
              <a:t>‹#›</a:t>
            </a:fld>
            <a:endParaRPr lang="en-US"/>
          </a:p>
        </p:txBody>
      </p:sp>
    </p:spTree>
    <p:extLst>
      <p:ext uri="{BB962C8B-B14F-4D97-AF65-F5344CB8AC3E}">
        <p14:creationId xmlns:p14="http://schemas.microsoft.com/office/powerpoint/2010/main" val="620521001"/>
      </p:ext>
    </p:extLst>
  </p:cSld>
  <p:clrMapOvr>
    <a:overrideClrMapping bg1="dk1" tx1="lt1" bg2="dk2" tx2="lt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fld id="{6A0DAA62-3C51-42D6-9918-310143E222BE}" type="slidenum">
              <a:rPr lang="en-US"/>
              <a:pPr/>
              <a:t>‹#›</a:t>
            </a:fld>
            <a:endParaRPr lang="en-US"/>
          </a:p>
        </p:txBody>
      </p:sp>
    </p:spTree>
    <p:extLst>
      <p:ext uri="{BB962C8B-B14F-4D97-AF65-F5344CB8AC3E}">
        <p14:creationId xmlns:p14="http://schemas.microsoft.com/office/powerpoint/2010/main" val="9563695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fld id="{F6722263-1D48-4EF0-AD6B-86918F4A1099}" type="slidenum">
              <a:rPr lang="en-US"/>
              <a:pPr/>
              <a:t>‹#›</a:t>
            </a:fld>
            <a:endParaRPr lang="en-US"/>
          </a:p>
        </p:txBody>
      </p:sp>
    </p:spTree>
    <p:extLst>
      <p:ext uri="{BB962C8B-B14F-4D97-AF65-F5344CB8AC3E}">
        <p14:creationId xmlns:p14="http://schemas.microsoft.com/office/powerpoint/2010/main" val="3280626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04775"/>
            <a:ext cx="8532813"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ADFB82-FB50-4975-8C82-E13DEAB8BE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6029718"/>
      </p:ext>
    </p:extLst>
  </p:cSld>
  <p:clrMapOvr>
    <a:masterClrMapping/>
  </p:clrMapOvr>
  <p:transition>
    <p:rand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fld id="{14B3C69A-F936-4BD3-8A54-B8B1FF8820E2}" type="slidenum">
              <a:rPr lang="en-US"/>
              <a:pPr/>
              <a:t>‹#›</a:t>
            </a:fld>
            <a:endParaRPr lang="en-US"/>
          </a:p>
        </p:txBody>
      </p:sp>
    </p:spTree>
    <p:extLst>
      <p:ext uri="{BB962C8B-B14F-4D97-AF65-F5344CB8AC3E}">
        <p14:creationId xmlns:p14="http://schemas.microsoft.com/office/powerpoint/2010/main" val="36511823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fld id="{4583B979-CF6D-41DD-8792-09B1D02859A4}" type="slidenum">
              <a:rPr lang="en-US"/>
              <a:pPr/>
              <a:t>‹#›</a:t>
            </a:fld>
            <a:endParaRPr lang="en-US"/>
          </a:p>
        </p:txBody>
      </p:sp>
    </p:spTree>
    <p:extLst>
      <p:ext uri="{BB962C8B-B14F-4D97-AF65-F5344CB8AC3E}">
        <p14:creationId xmlns:p14="http://schemas.microsoft.com/office/powerpoint/2010/main" val="98832738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fld id="{24BED2E8-DC3B-4196-9521-B81AA73CE6B5}" type="slidenum">
              <a:rPr lang="en-US"/>
              <a:pPr/>
              <a:t>‹#›</a:t>
            </a:fld>
            <a:endParaRPr lang="en-US"/>
          </a:p>
        </p:txBody>
      </p:sp>
    </p:spTree>
    <p:extLst>
      <p:ext uri="{BB962C8B-B14F-4D97-AF65-F5344CB8AC3E}">
        <p14:creationId xmlns:p14="http://schemas.microsoft.com/office/powerpoint/2010/main" val="19476584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45415740-9337-41D3-B995-C67244A1FB9D}" type="slidenum">
              <a:rPr lang="en-US"/>
              <a:pPr/>
              <a:t>‹#›</a:t>
            </a:fld>
            <a:endParaRPr lang="en-US"/>
          </a:p>
        </p:txBody>
      </p:sp>
    </p:spTree>
    <p:extLst>
      <p:ext uri="{BB962C8B-B14F-4D97-AF65-F5344CB8AC3E}">
        <p14:creationId xmlns:p14="http://schemas.microsoft.com/office/powerpoint/2010/main" val="380845139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1294CF04-065E-4C63-9706-C844273EDB74}" type="slidenum">
              <a:rPr lang="en-US"/>
              <a:pPr/>
              <a:t>‹#›</a:t>
            </a:fld>
            <a:endParaRPr lang="en-US"/>
          </a:p>
        </p:txBody>
      </p:sp>
    </p:spTree>
    <p:extLst>
      <p:ext uri="{BB962C8B-B14F-4D97-AF65-F5344CB8AC3E}">
        <p14:creationId xmlns:p14="http://schemas.microsoft.com/office/powerpoint/2010/main" val="189350719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87865E05-CCAE-4155-96D7-4D72A40E41A0}" type="slidenum">
              <a:rPr lang="en-US"/>
              <a:pPr/>
              <a:t>‹#›</a:t>
            </a:fld>
            <a:endParaRPr lang="en-US"/>
          </a:p>
        </p:txBody>
      </p:sp>
    </p:spTree>
    <p:extLst>
      <p:ext uri="{BB962C8B-B14F-4D97-AF65-F5344CB8AC3E}">
        <p14:creationId xmlns:p14="http://schemas.microsoft.com/office/powerpoint/2010/main" val="423065850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54125"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6525"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
          <p:cNvSpPr>
            <a:spLocks noGrp="1" noChangeArrowheads="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Rectangle 22"/>
          <p:cNvSpPr>
            <a:spLocks noGrp="1" noChangeArrowheads="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Rectangle 23"/>
          <p:cNvSpPr>
            <a:spLocks noGrp="1" noChangeArrowheads="1"/>
          </p:cNvSpPr>
          <p:nvPr>
            <p:ph type="sldNum" sz="quarter" idx="12"/>
          </p:nvPr>
        </p:nvSpPr>
        <p:spPr/>
        <p:txBody>
          <a:bodyPr/>
          <a:lstStyle>
            <a:lvl1pPr>
              <a:defRPr>
                <a:ea typeface="Majalla UI"/>
                <a:cs typeface="Majalla UI"/>
              </a:defRPr>
            </a:lvl1pPr>
          </a:lstStyle>
          <a:p>
            <a:fld id="{3F2946F1-7CB7-4E7E-9C54-9F85DC84AD5C}" type="slidenum">
              <a:rPr lang="fa-IR"/>
              <a:pPr/>
              <a:t>‹#›</a:t>
            </a:fld>
            <a:endParaRPr lang="en-US">
              <a:ea typeface="+mn-ea"/>
              <a:cs typeface="Arial" panose="020B0604020202020204" pitchFamily="34" charset="0"/>
            </a:endParaRPr>
          </a:p>
        </p:txBody>
      </p:sp>
    </p:spTree>
    <p:extLst>
      <p:ext uri="{BB962C8B-B14F-4D97-AF65-F5344CB8AC3E}">
        <p14:creationId xmlns:p14="http://schemas.microsoft.com/office/powerpoint/2010/main" val="49279767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solidFill>
                  <a:srgbClr val="D1EAEE"/>
                </a:solidFill>
              </a:defRPr>
            </a:lvl1pPr>
          </a:lstStyle>
          <a:p>
            <a:fld id="{00B625AD-94D1-4D01-A6C1-558C29F529BB}" type="slidenum">
              <a:rPr lang="en-US"/>
              <a:pPr/>
              <a:t>‹#›</a:t>
            </a:fld>
            <a:endParaRPr lang="en-US"/>
          </a:p>
        </p:txBody>
      </p:sp>
    </p:spTree>
    <p:extLst>
      <p:ext uri="{BB962C8B-B14F-4D97-AF65-F5344CB8AC3E}">
        <p14:creationId xmlns:p14="http://schemas.microsoft.com/office/powerpoint/2010/main" val="1069830350"/>
      </p:ext>
    </p:extLst>
  </p:cSld>
  <p:clrMapOvr>
    <a:overrideClrMapping bg1="dk1" tx1="lt1" bg2="dk2" tx2="lt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1515D674-757C-432D-8C31-ABA01F838A0D}" type="slidenum">
              <a:rPr lang="en-US"/>
              <a:pPr/>
              <a:t>‹#›</a:t>
            </a:fld>
            <a:endParaRPr lang="en-US"/>
          </a:p>
        </p:txBody>
      </p:sp>
    </p:spTree>
    <p:extLst>
      <p:ext uri="{BB962C8B-B14F-4D97-AF65-F5344CB8AC3E}">
        <p14:creationId xmlns:p14="http://schemas.microsoft.com/office/powerpoint/2010/main" val="11663182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F6E52EC4-3A37-47FD-8CB4-FCF6E19C1A5D}" type="slidenum">
              <a:rPr lang="en-US"/>
              <a:pPr/>
              <a:t>‹#›</a:t>
            </a:fld>
            <a:endParaRPr lang="en-US"/>
          </a:p>
        </p:txBody>
      </p:sp>
    </p:spTree>
    <p:extLst>
      <p:ext uri="{BB962C8B-B14F-4D97-AF65-F5344CB8AC3E}">
        <p14:creationId xmlns:p14="http://schemas.microsoft.com/office/powerpoint/2010/main" val="364882276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1813" y="1628775"/>
            <a:ext cx="4191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41813" y="3967163"/>
            <a:ext cx="4191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35FCE4A-A4FC-4EAB-998A-F3A13AE4D5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646743"/>
      </p:ext>
    </p:extLst>
  </p:cSld>
  <p:clrMapOvr>
    <a:masterClrMapping/>
  </p:clrMapOvr>
  <p:transition>
    <p:rand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fld id="{6A0DAA62-3C51-42D6-9918-310143E222BE}" type="slidenum">
              <a:rPr lang="en-US"/>
              <a:pPr/>
              <a:t>‹#›</a:t>
            </a:fld>
            <a:endParaRPr lang="en-US"/>
          </a:p>
        </p:txBody>
      </p:sp>
    </p:spTree>
    <p:extLst>
      <p:ext uri="{BB962C8B-B14F-4D97-AF65-F5344CB8AC3E}">
        <p14:creationId xmlns:p14="http://schemas.microsoft.com/office/powerpoint/2010/main" val="44226808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fld id="{F6722263-1D48-4EF0-AD6B-86918F4A1099}" type="slidenum">
              <a:rPr lang="en-US"/>
              <a:pPr/>
              <a:t>‹#›</a:t>
            </a:fld>
            <a:endParaRPr lang="en-US"/>
          </a:p>
        </p:txBody>
      </p:sp>
    </p:spTree>
    <p:extLst>
      <p:ext uri="{BB962C8B-B14F-4D97-AF65-F5344CB8AC3E}">
        <p14:creationId xmlns:p14="http://schemas.microsoft.com/office/powerpoint/2010/main" val="22859669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fld id="{14B3C69A-F936-4BD3-8A54-B8B1FF8820E2}" type="slidenum">
              <a:rPr lang="en-US"/>
              <a:pPr/>
              <a:t>‹#›</a:t>
            </a:fld>
            <a:endParaRPr lang="en-US"/>
          </a:p>
        </p:txBody>
      </p:sp>
    </p:spTree>
    <p:extLst>
      <p:ext uri="{BB962C8B-B14F-4D97-AF65-F5344CB8AC3E}">
        <p14:creationId xmlns:p14="http://schemas.microsoft.com/office/powerpoint/2010/main" val="91351023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fld id="{4583B979-CF6D-41DD-8792-09B1D02859A4}" type="slidenum">
              <a:rPr lang="en-US"/>
              <a:pPr/>
              <a:t>‹#›</a:t>
            </a:fld>
            <a:endParaRPr lang="en-US"/>
          </a:p>
        </p:txBody>
      </p:sp>
    </p:spTree>
    <p:extLst>
      <p:ext uri="{BB962C8B-B14F-4D97-AF65-F5344CB8AC3E}">
        <p14:creationId xmlns:p14="http://schemas.microsoft.com/office/powerpoint/2010/main" val="207452771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fld id="{24BED2E8-DC3B-4196-9521-B81AA73CE6B5}" type="slidenum">
              <a:rPr lang="en-US"/>
              <a:pPr/>
              <a:t>‹#›</a:t>
            </a:fld>
            <a:endParaRPr lang="en-US"/>
          </a:p>
        </p:txBody>
      </p:sp>
    </p:spTree>
    <p:extLst>
      <p:ext uri="{BB962C8B-B14F-4D97-AF65-F5344CB8AC3E}">
        <p14:creationId xmlns:p14="http://schemas.microsoft.com/office/powerpoint/2010/main" val="16774035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45415740-9337-41D3-B995-C67244A1FB9D}" type="slidenum">
              <a:rPr lang="en-US"/>
              <a:pPr/>
              <a:t>‹#›</a:t>
            </a:fld>
            <a:endParaRPr lang="en-US"/>
          </a:p>
        </p:txBody>
      </p:sp>
    </p:spTree>
    <p:extLst>
      <p:ext uri="{BB962C8B-B14F-4D97-AF65-F5344CB8AC3E}">
        <p14:creationId xmlns:p14="http://schemas.microsoft.com/office/powerpoint/2010/main" val="15262053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1294CF04-065E-4C63-9706-C844273EDB74}" type="slidenum">
              <a:rPr lang="en-US"/>
              <a:pPr/>
              <a:t>‹#›</a:t>
            </a:fld>
            <a:endParaRPr lang="en-US"/>
          </a:p>
        </p:txBody>
      </p:sp>
    </p:spTree>
    <p:extLst>
      <p:ext uri="{BB962C8B-B14F-4D97-AF65-F5344CB8AC3E}">
        <p14:creationId xmlns:p14="http://schemas.microsoft.com/office/powerpoint/2010/main" val="245367221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fld id="{87865E05-CCAE-4155-96D7-4D72A40E41A0}" type="slidenum">
              <a:rPr lang="en-US"/>
              <a:pPr/>
              <a:t>‹#›</a:t>
            </a:fld>
            <a:endParaRPr lang="en-US"/>
          </a:p>
        </p:txBody>
      </p:sp>
    </p:spTree>
    <p:extLst>
      <p:ext uri="{BB962C8B-B14F-4D97-AF65-F5344CB8AC3E}">
        <p14:creationId xmlns:p14="http://schemas.microsoft.com/office/powerpoint/2010/main" val="6247559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0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54125"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6525"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
          <p:cNvSpPr>
            <a:spLocks noGrp="1" noChangeArrowheads="1"/>
          </p:cNvSpPr>
          <p:nvPr>
            <p:ph type="dt" sz="half" idx="10"/>
          </p:nvPr>
        </p:nvSpPr>
        <p:spPr/>
        <p:txBody>
          <a:bodyPr/>
          <a:lstStyle>
            <a:lvl1pPr>
              <a:defRPr/>
            </a:lvl1pPr>
          </a:lstStyle>
          <a:p>
            <a:pPr>
              <a:defRPr/>
            </a:pPr>
            <a:endParaRPr lang="en-US">
              <a:solidFill>
                <a:srgbClr val="04617B">
                  <a:shade val="90000"/>
                </a:srgbClr>
              </a:solidFill>
            </a:endParaRPr>
          </a:p>
        </p:txBody>
      </p:sp>
      <p:sp>
        <p:nvSpPr>
          <p:cNvPr id="6" name="Rectangle 22"/>
          <p:cNvSpPr>
            <a:spLocks noGrp="1" noChangeArrowheads="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Rectangle 23"/>
          <p:cNvSpPr>
            <a:spLocks noGrp="1" noChangeArrowheads="1"/>
          </p:cNvSpPr>
          <p:nvPr>
            <p:ph type="sldNum" sz="quarter" idx="12"/>
          </p:nvPr>
        </p:nvSpPr>
        <p:spPr/>
        <p:txBody>
          <a:bodyPr/>
          <a:lstStyle>
            <a:lvl1pPr>
              <a:defRPr>
                <a:ea typeface="Majalla UI"/>
                <a:cs typeface="Majalla UI"/>
              </a:defRPr>
            </a:lvl1pPr>
          </a:lstStyle>
          <a:p>
            <a:fld id="{3F2946F1-7CB7-4E7E-9C54-9F85DC84AD5C}" type="slidenum">
              <a:rPr lang="fa-IR"/>
              <a:pPr/>
              <a:t>‹#›</a:t>
            </a:fld>
            <a:endParaRPr lang="en-US">
              <a:ea typeface="+mn-ea"/>
              <a:cs typeface="Arial" panose="020B0604020202020204" pitchFamily="34" charset="0"/>
            </a:endParaRPr>
          </a:p>
        </p:txBody>
      </p:sp>
    </p:spTree>
    <p:extLst>
      <p:ext uri="{BB962C8B-B14F-4D97-AF65-F5344CB8AC3E}">
        <p14:creationId xmlns:p14="http://schemas.microsoft.com/office/powerpoint/2010/main" val="1839214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64231-3F21-4F3B-96A0-AD3253BD45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331501"/>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341813" y="1628775"/>
            <a:ext cx="4191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30DFB2-C063-4BEF-939E-74E123F9741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261287"/>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9AF2D7-09B4-4438-9496-11E605106F5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0620874"/>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C091B-8B1F-497C-9008-C0452C0D1389}" type="slidenum">
              <a:rPr lang="en-US" smtClean="0"/>
              <a:t>‹#›</a:t>
            </a:fld>
            <a:endParaRPr lang="en-US"/>
          </a:p>
        </p:txBody>
      </p:sp>
    </p:spTree>
    <p:extLst>
      <p:ext uri="{BB962C8B-B14F-4D97-AF65-F5344CB8AC3E}">
        <p14:creationId xmlns:p14="http://schemas.microsoft.com/office/powerpoint/2010/main" val="3116469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D49E1D-5CF0-4F29-AC8C-0E8C77139D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4312664"/>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0E2595-5BA1-4F01-9CF2-9834C0A8116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318962"/>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4210FF-9A98-4EE9-A7F8-5C0C5E70716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5988454"/>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87A05E-2448-4F87-9F87-3067B426F5B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481262"/>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AEC209-8042-46D3-8463-B5E4A070D22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2247820"/>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1A1879-EE96-460D-8E3C-FA3DFBF802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9941584"/>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D8B39-3C20-4A68-B501-83B19F8FD85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8541349"/>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14C19-1B63-4D1B-B05D-7B542A8D50E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0827749"/>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A8353-F5C9-4264-9C96-58B40E258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0201224"/>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114B19-398B-42C9-8443-9315CA16606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9029058"/>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C091B-8B1F-497C-9008-C0452C0D1389}" type="slidenum">
              <a:rPr lang="en-US" smtClean="0"/>
              <a:t>‹#›</a:t>
            </a:fld>
            <a:endParaRPr lang="en-US"/>
          </a:p>
        </p:txBody>
      </p:sp>
    </p:spTree>
    <p:extLst>
      <p:ext uri="{BB962C8B-B14F-4D97-AF65-F5344CB8AC3E}">
        <p14:creationId xmlns:p14="http://schemas.microsoft.com/office/powerpoint/2010/main" val="15515965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D3049E-B606-447A-8478-D658820C17E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589066"/>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0" y="1628775"/>
            <a:ext cx="4189413"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9F345-785F-465E-88C5-8D88FC0CBA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8308949"/>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04775"/>
            <a:ext cx="8532813"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ADFB82-FB50-4975-8C82-E13DEAB8BE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2382041"/>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1813" y="1628775"/>
            <a:ext cx="4191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41813" y="3967163"/>
            <a:ext cx="4191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35FCE4A-A4FC-4EAB-998A-F3A13AE4D5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606857"/>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64231-3F21-4F3B-96A0-AD3253BD45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8630205"/>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341813" y="1628775"/>
            <a:ext cx="4191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30DFB2-C063-4BEF-939E-74E123F9741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405198"/>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9AF2D7-09B4-4438-9496-11E605106F5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0623317"/>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D49E1D-5CF0-4F29-AC8C-0E8C77139D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021462"/>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0E2595-5BA1-4F01-9CF2-9834C0A8116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040028"/>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4210FF-9A98-4EE9-A7F8-5C0C5E70716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9606833"/>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6C091B-8B1F-497C-9008-C0452C0D1389}" type="slidenum">
              <a:rPr lang="en-US" smtClean="0"/>
              <a:t>‹#›</a:t>
            </a:fld>
            <a:endParaRPr lang="en-US"/>
          </a:p>
        </p:txBody>
      </p:sp>
    </p:spTree>
    <p:extLst>
      <p:ext uri="{BB962C8B-B14F-4D97-AF65-F5344CB8AC3E}">
        <p14:creationId xmlns:p14="http://schemas.microsoft.com/office/powerpoint/2010/main" val="1092530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87A05E-2448-4F87-9F87-3067B426F5B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214915"/>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AEC209-8042-46D3-8463-B5E4A070D22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659533"/>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1A1879-EE96-460D-8E3C-FA3DFBF802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5927465"/>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D8B39-3C20-4A68-B501-83B19F8FD85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903177"/>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14C19-1B63-4D1B-B05D-7B542A8D50E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6180675"/>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A8353-F5C9-4264-9C96-58B40E258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1658182"/>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114B19-398B-42C9-8443-9315CA16606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2864426"/>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D3049E-B606-447A-8478-D658820C17E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0549968"/>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0" y="1628775"/>
            <a:ext cx="4189413"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9F345-785F-465E-88C5-8D88FC0CBA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749490"/>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04775"/>
            <a:ext cx="8532813"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ADFB82-FB50-4975-8C82-E13DEAB8BE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6274"/>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6C091B-8B1F-497C-9008-C0452C0D1389}" type="slidenum">
              <a:rPr lang="en-US" smtClean="0"/>
              <a:t>‹#›</a:t>
            </a:fld>
            <a:endParaRPr lang="en-US"/>
          </a:p>
        </p:txBody>
      </p:sp>
    </p:spTree>
    <p:extLst>
      <p:ext uri="{BB962C8B-B14F-4D97-AF65-F5344CB8AC3E}">
        <p14:creationId xmlns:p14="http://schemas.microsoft.com/office/powerpoint/2010/main" val="13763877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1813" y="1628775"/>
            <a:ext cx="4191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41813" y="3967163"/>
            <a:ext cx="4191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35FCE4A-A4FC-4EAB-998A-F3A13AE4D5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588778"/>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64231-3F21-4F3B-96A0-AD3253BD45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1304994"/>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341813" y="1628775"/>
            <a:ext cx="4191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30DFB2-C063-4BEF-939E-74E123F9741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114523"/>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9AF2D7-09B4-4438-9496-11E605106F5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541343"/>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D49E1D-5CF0-4F29-AC8C-0E8C77139D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5136041"/>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0E2595-5BA1-4F01-9CF2-9834C0A8116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6600479"/>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4210FF-9A98-4EE9-A7F8-5C0C5E70716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7482730"/>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87A05E-2448-4F87-9F87-3067B426F5B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6862448"/>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AEC209-8042-46D3-8463-B5E4A070D22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3485816"/>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1A1879-EE96-460D-8E3C-FA3DFBF802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65405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6C091B-8B1F-497C-9008-C0452C0D1389}" type="slidenum">
              <a:rPr lang="en-US" smtClean="0"/>
              <a:t>‹#›</a:t>
            </a:fld>
            <a:endParaRPr lang="en-US"/>
          </a:p>
        </p:txBody>
      </p:sp>
    </p:spTree>
    <p:extLst>
      <p:ext uri="{BB962C8B-B14F-4D97-AF65-F5344CB8AC3E}">
        <p14:creationId xmlns:p14="http://schemas.microsoft.com/office/powerpoint/2010/main" val="40548019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D8B39-3C20-4A68-B501-83B19F8FD85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350615"/>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14C19-1B63-4D1B-B05D-7B542A8D50E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3515473"/>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A8353-F5C9-4264-9C96-58B40E258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2060750"/>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114B19-398B-42C9-8443-9315CA16606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640253"/>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D3049E-B606-447A-8478-D658820C17E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398909"/>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0" y="1628775"/>
            <a:ext cx="4189413"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9F345-785F-465E-88C5-8D88FC0CBA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892619"/>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04775"/>
            <a:ext cx="8532813"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ADFB82-FB50-4975-8C82-E13DEAB8BE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709279"/>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1813" y="1628775"/>
            <a:ext cx="4191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41813" y="3967163"/>
            <a:ext cx="4191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35FCE4A-A4FC-4EAB-998A-F3A13AE4D5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697085"/>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64231-3F21-4F3B-96A0-AD3253BD45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041382"/>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341813" y="1628775"/>
            <a:ext cx="4191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30DFB2-C063-4BEF-939E-74E123F9741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8206976"/>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C091B-8B1F-497C-9008-C0452C0D1389}" type="slidenum">
              <a:rPr lang="en-US" smtClean="0"/>
              <a:t>‹#›</a:t>
            </a:fld>
            <a:endParaRPr lang="en-US"/>
          </a:p>
        </p:txBody>
      </p:sp>
    </p:spTree>
    <p:extLst>
      <p:ext uri="{BB962C8B-B14F-4D97-AF65-F5344CB8AC3E}">
        <p14:creationId xmlns:p14="http://schemas.microsoft.com/office/powerpoint/2010/main" val="20270898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9AF2D7-09B4-4438-9496-11E605106F5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8293552"/>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D49E1D-5CF0-4F29-AC8C-0E8C77139D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8665507"/>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0E2595-5BA1-4F01-9CF2-9834C0A8116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8684141"/>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4210FF-9A98-4EE9-A7F8-5C0C5E70716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343016"/>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87A05E-2448-4F87-9F87-3067B426F5B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0847863"/>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AEC209-8042-46D3-8463-B5E4A070D229}"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447809"/>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1A1879-EE96-460D-8E3C-FA3DFBF802A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4080056"/>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9D8B39-3C20-4A68-B501-83B19F8FD85E}"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933567"/>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814C19-1B63-4D1B-B05D-7B542A8D50E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198437"/>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1A8353-F5C9-4264-9C96-58B40E2582D7}"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30471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C091B-8B1F-497C-9008-C0452C0D1389}" type="slidenum">
              <a:rPr lang="en-US" smtClean="0"/>
              <a:t>‹#›</a:t>
            </a:fld>
            <a:endParaRPr lang="en-US"/>
          </a:p>
        </p:txBody>
      </p:sp>
    </p:spTree>
    <p:extLst>
      <p:ext uri="{BB962C8B-B14F-4D97-AF65-F5344CB8AC3E}">
        <p14:creationId xmlns:p14="http://schemas.microsoft.com/office/powerpoint/2010/main" val="4802685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04775"/>
            <a:ext cx="2132013"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04775"/>
            <a:ext cx="62484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114B19-398B-42C9-8443-9315CA16606F}"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606272"/>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D3049E-B606-447A-8478-D658820C17EA}"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7636287"/>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0" y="1628775"/>
            <a:ext cx="4189413" cy="4525963"/>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9F345-785F-465E-88C5-8D88FC0CBA2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017100"/>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04775"/>
            <a:ext cx="8532813"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ADFB82-FB50-4975-8C82-E13DEAB8BE62}"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832888"/>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41813" y="1628775"/>
            <a:ext cx="41910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41813" y="3967163"/>
            <a:ext cx="41910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35FCE4A-A4FC-4EAB-998A-F3A13AE4D5CB}"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0068647"/>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1813" y="1628775"/>
            <a:ext cx="41910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64231-3F21-4F3B-96A0-AD3253BD457C}"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46614"/>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27113" y="104775"/>
            <a:ext cx="6900862" cy="482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28775"/>
            <a:ext cx="41894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341813" y="1628775"/>
            <a:ext cx="4191000" cy="4525963"/>
          </a:xfrm>
        </p:spPr>
        <p:txBody>
          <a:bodyPr/>
          <a:lstStyle/>
          <a:p>
            <a:pPr lvl="0"/>
            <a:r>
              <a:rPr lang="en-US" noProof="0" smtClean="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30DFB2-C063-4BEF-939E-74E123F97411}"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566240"/>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9AF2D7-09B4-4438-9496-11E605106F5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698531"/>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D49E1D-5CF0-4F29-AC8C-0E8C77139D16}"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143621"/>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0E2595-5BA1-4F01-9CF2-9834C0A81160}" type="slidenum">
              <a:rPr lang="ar-SA">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656375"/>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theme" Target="../theme/theme10.xml"/><Relationship Id="rId3" Type="http://schemas.openxmlformats.org/officeDocument/2006/relationships/slideLayout" Target="../slideLayouts/slideLayout150.xml"/><Relationship Id="rId21" Type="http://schemas.openxmlformats.org/officeDocument/2006/relationships/image" Target="../media/image3.png"/><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image" Target="../media/image2.png"/><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image" Target="../media/image5.png"/><Relationship Id="rId10" Type="http://schemas.openxmlformats.org/officeDocument/2006/relationships/slideLayout" Target="../slideLayouts/slideLayout157.xml"/><Relationship Id="rId19" Type="http://schemas.openxmlformats.org/officeDocument/2006/relationships/image" Target="../media/image1.png"/><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theme" Target="../theme/theme11.xml"/><Relationship Id="rId3" Type="http://schemas.openxmlformats.org/officeDocument/2006/relationships/slideLayout" Target="../slideLayouts/slideLayout167.xml"/><Relationship Id="rId21" Type="http://schemas.openxmlformats.org/officeDocument/2006/relationships/image" Target="../media/image3.png"/><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image" Target="../media/image2.png"/><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image" Target="../media/image5.png"/><Relationship Id="rId10" Type="http://schemas.openxmlformats.org/officeDocument/2006/relationships/slideLayout" Target="../slideLayouts/slideLayout174.xml"/><Relationship Id="rId19" Type="http://schemas.openxmlformats.org/officeDocument/2006/relationships/image" Target="../media/image1.png"/><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theme" Target="../theme/theme12.xml"/><Relationship Id="rId3" Type="http://schemas.openxmlformats.org/officeDocument/2006/relationships/slideLayout" Target="../slideLayouts/slideLayout184.xml"/><Relationship Id="rId21" Type="http://schemas.openxmlformats.org/officeDocument/2006/relationships/image" Target="../media/image3.png"/><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image" Target="../media/image2.png"/><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image" Target="../media/image5.png"/><Relationship Id="rId10" Type="http://schemas.openxmlformats.org/officeDocument/2006/relationships/slideLayout" Target="../slideLayouts/slideLayout191.xml"/><Relationship Id="rId19" Type="http://schemas.openxmlformats.org/officeDocument/2006/relationships/image" Target="../media/image1.png"/><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image" Target="../media/image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theme" Target="../theme/theme13.xml"/><Relationship Id="rId3" Type="http://schemas.openxmlformats.org/officeDocument/2006/relationships/slideLayout" Target="../slideLayouts/slideLayout201.xml"/><Relationship Id="rId21" Type="http://schemas.openxmlformats.org/officeDocument/2006/relationships/image" Target="../media/image3.png"/><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0" Type="http://schemas.openxmlformats.org/officeDocument/2006/relationships/image" Target="../media/image2.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23" Type="http://schemas.openxmlformats.org/officeDocument/2006/relationships/image" Target="../media/image5.png"/><Relationship Id="rId10" Type="http://schemas.openxmlformats.org/officeDocument/2006/relationships/slideLayout" Target="../slideLayouts/slideLayout208.xml"/><Relationship Id="rId19" Type="http://schemas.openxmlformats.org/officeDocument/2006/relationships/image" Target="../media/image1.png"/><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 Id="rId22"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theme" Target="../theme/theme14.xml"/><Relationship Id="rId3" Type="http://schemas.openxmlformats.org/officeDocument/2006/relationships/slideLayout" Target="../slideLayouts/slideLayout218.xml"/><Relationship Id="rId21" Type="http://schemas.openxmlformats.org/officeDocument/2006/relationships/image" Target="../media/image3.png"/><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image" Target="../media/image2.png"/><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23" Type="http://schemas.openxmlformats.org/officeDocument/2006/relationships/image" Target="../media/image5.png"/><Relationship Id="rId10" Type="http://schemas.openxmlformats.org/officeDocument/2006/relationships/slideLayout" Target="../slideLayouts/slideLayout225.xml"/><Relationship Id="rId19" Type="http://schemas.openxmlformats.org/officeDocument/2006/relationships/image" Target="../media/image1.png"/><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image" Target="../media/image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theme" Target="../theme/theme1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theme" Target="../theme/theme16.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17.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3.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5.png"/><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21" Type="http://schemas.openxmlformats.org/officeDocument/2006/relationships/image" Target="../media/image3.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image" Target="../media/image5.png"/><Relationship Id="rId10" Type="http://schemas.openxmlformats.org/officeDocument/2006/relationships/slideLayout" Target="../slideLayouts/slideLayout38.xml"/><Relationship Id="rId19"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21" Type="http://schemas.openxmlformats.org/officeDocument/2006/relationships/image" Target="../media/image3.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2.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image" Target="../media/image5.png"/><Relationship Id="rId10" Type="http://schemas.openxmlformats.org/officeDocument/2006/relationships/slideLayout" Target="../slideLayouts/slideLayout55.xml"/><Relationship Id="rId19" Type="http://schemas.openxmlformats.org/officeDocument/2006/relationships/image" Target="../media/image1.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21" Type="http://schemas.openxmlformats.org/officeDocument/2006/relationships/image" Target="../media/image3.png"/><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image" Target="../media/image2.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image" Target="../media/image5.png"/><Relationship Id="rId10" Type="http://schemas.openxmlformats.org/officeDocument/2006/relationships/slideLayout" Target="../slideLayouts/slideLayout72.xml"/><Relationship Id="rId19" Type="http://schemas.openxmlformats.org/officeDocument/2006/relationships/image" Target="../media/image1.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6.xml"/><Relationship Id="rId3" Type="http://schemas.openxmlformats.org/officeDocument/2006/relationships/slideLayout" Target="../slideLayouts/slideLayout82.xml"/><Relationship Id="rId21" Type="http://schemas.openxmlformats.org/officeDocument/2006/relationships/image" Target="../media/image3.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image" Target="../media/image2.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image" Target="../media/image5.png"/><Relationship Id="rId10" Type="http://schemas.openxmlformats.org/officeDocument/2006/relationships/slideLayout" Target="../slideLayouts/slideLayout89.xml"/><Relationship Id="rId19" Type="http://schemas.openxmlformats.org/officeDocument/2006/relationships/image" Target="../media/image1.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7.xml"/><Relationship Id="rId3" Type="http://schemas.openxmlformats.org/officeDocument/2006/relationships/slideLayout" Target="../slideLayouts/slideLayout99.xml"/><Relationship Id="rId21" Type="http://schemas.openxmlformats.org/officeDocument/2006/relationships/image" Target="../media/image3.png"/><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image" Target="../media/image2.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image" Target="../media/image5.png"/><Relationship Id="rId10" Type="http://schemas.openxmlformats.org/officeDocument/2006/relationships/slideLayout" Target="../slideLayouts/slideLayout106.xml"/><Relationship Id="rId19" Type="http://schemas.openxmlformats.org/officeDocument/2006/relationships/image" Target="../media/image1.png"/><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8.xml"/><Relationship Id="rId3" Type="http://schemas.openxmlformats.org/officeDocument/2006/relationships/slideLayout" Target="../slideLayouts/slideLayout116.xml"/><Relationship Id="rId21" Type="http://schemas.openxmlformats.org/officeDocument/2006/relationships/image" Target="../media/image3.png"/><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image" Target="../media/image2.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image" Target="../media/image5.png"/><Relationship Id="rId10" Type="http://schemas.openxmlformats.org/officeDocument/2006/relationships/slideLayout" Target="../slideLayouts/slideLayout123.xml"/><Relationship Id="rId19" Type="http://schemas.openxmlformats.org/officeDocument/2006/relationships/image" Target="../media/image1.pn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theme" Target="../theme/theme9.xml"/><Relationship Id="rId3" Type="http://schemas.openxmlformats.org/officeDocument/2006/relationships/slideLayout" Target="../slideLayouts/slideLayout133.xml"/><Relationship Id="rId21" Type="http://schemas.openxmlformats.org/officeDocument/2006/relationships/image" Target="../media/image3.png"/><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image" Target="../media/image2.png"/><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image" Target="../media/image5.png"/><Relationship Id="rId10" Type="http://schemas.openxmlformats.org/officeDocument/2006/relationships/slideLayout" Target="../slideLayouts/slideLayout140.xml"/><Relationship Id="rId19" Type="http://schemas.openxmlformats.org/officeDocument/2006/relationships/image" Target="../media/image1.png"/><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C091B-8B1F-497C-9008-C0452C0D1389}" type="slidenum">
              <a:rPr lang="en-US" smtClean="0"/>
              <a:t>‹#›</a:t>
            </a:fld>
            <a:endParaRPr lang="en-US"/>
          </a:p>
        </p:txBody>
      </p:sp>
    </p:spTree>
    <p:extLst>
      <p:ext uri="{BB962C8B-B14F-4D97-AF65-F5344CB8AC3E}">
        <p14:creationId xmlns:p14="http://schemas.microsoft.com/office/powerpoint/2010/main" val="4066549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027" name="Rectangle 205"/>
          <p:cNvSpPr>
            <a:spLocks noChangeArrowheads="1"/>
          </p:cNvSpPr>
          <p:nvPr/>
        </p:nvSpPr>
        <p:spPr bwMode="auto">
          <a:xfrm>
            <a:off x="695325" y="638175"/>
            <a:ext cx="7246938" cy="358775"/>
          </a:xfrm>
          <a:prstGeom prst="rect">
            <a:avLst/>
          </a:prstGeom>
          <a:solidFill>
            <a:schemeClr val="bg1"/>
          </a:solidFill>
          <a:ln w="9525">
            <a:noFill/>
            <a:miter lim="800000"/>
            <a:headEnd/>
            <a:tailEnd/>
          </a:ln>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2052" name="Rectangle 2"/>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3"/>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defRPr/>
            </a:pPr>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34010AFB-35A8-4030-87D5-6483077B3B9D}"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4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7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7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8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8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8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8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8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8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8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9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9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9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9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9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9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9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9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9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9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10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10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10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10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10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10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10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10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10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10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11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11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093" name="Group 121"/>
          <p:cNvGrpSpPr>
            <a:grpSpLocks/>
          </p:cNvGrpSpPr>
          <p:nvPr/>
        </p:nvGrpSpPr>
        <p:grpSpPr bwMode="auto">
          <a:xfrm>
            <a:off x="414338" y="600075"/>
            <a:ext cx="7827962"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41" name="Group 124"/>
            <p:cNvGrpSpPr>
              <a:grpSpLocks/>
            </p:cNvGrpSpPr>
            <p:nvPr/>
          </p:nvGrpSpPr>
          <p:grpSpPr bwMode="auto">
            <a:xfrm>
              <a:off x="450" y="463"/>
              <a:ext cx="4812" cy="113"/>
              <a:chOff x="450" y="463"/>
              <a:chExt cx="4812" cy="113"/>
            </a:xfrm>
          </p:grpSpPr>
          <p:grpSp>
            <p:nvGrpSpPr>
              <p:cNvPr id="2142" name="Group 125"/>
              <p:cNvGrpSpPr>
                <a:grpSpLocks/>
              </p:cNvGrpSpPr>
              <p:nvPr/>
            </p:nvGrpSpPr>
            <p:grpSpPr bwMode="auto">
              <a:xfrm>
                <a:off x="450" y="464"/>
                <a:ext cx="2928" cy="112"/>
                <a:chOff x="0" y="283"/>
                <a:chExt cx="5760" cy="220"/>
              </a:xfrm>
            </p:grpSpPr>
            <p:grpSp>
              <p:nvGrpSpPr>
                <p:cNvPr id="2156"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7"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8"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9"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0"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1"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2"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43"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4"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6" name="Freeform 152"/>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5"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6"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4" name="Group 160"/>
          <p:cNvGrpSpPr>
            <a:grpSpLocks/>
          </p:cNvGrpSpPr>
          <p:nvPr/>
        </p:nvGrpSpPr>
        <p:grpSpPr bwMode="auto">
          <a:xfrm>
            <a:off x="400050" y="598488"/>
            <a:ext cx="7827963"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03" name="Group 163"/>
            <p:cNvGrpSpPr>
              <a:grpSpLocks/>
            </p:cNvGrpSpPr>
            <p:nvPr/>
          </p:nvGrpSpPr>
          <p:grpSpPr bwMode="auto">
            <a:xfrm>
              <a:off x="450" y="463"/>
              <a:ext cx="4812" cy="113"/>
              <a:chOff x="450" y="463"/>
              <a:chExt cx="4812" cy="113"/>
            </a:xfrm>
          </p:grpSpPr>
          <p:grpSp>
            <p:nvGrpSpPr>
              <p:cNvPr id="2104" name="Group 164"/>
              <p:cNvGrpSpPr>
                <a:grpSpLocks/>
              </p:cNvGrpSpPr>
              <p:nvPr/>
            </p:nvGrpSpPr>
            <p:grpSpPr bwMode="auto">
              <a:xfrm>
                <a:off x="450" y="464"/>
                <a:ext cx="2928" cy="112"/>
                <a:chOff x="0" y="283"/>
                <a:chExt cx="5760" cy="220"/>
              </a:xfrm>
            </p:grpSpPr>
            <p:grpSp>
              <p:nvGrpSpPr>
                <p:cNvPr id="2118"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19"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0"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1"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2"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3"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4"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05"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6"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5" name="Freeform 191"/>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7"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8"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5" name="Group 199"/>
          <p:cNvGrpSpPr>
            <a:grpSpLocks/>
          </p:cNvGrpSpPr>
          <p:nvPr/>
        </p:nvGrpSpPr>
        <p:grpSpPr bwMode="auto">
          <a:xfrm>
            <a:off x="17463" y="15875"/>
            <a:ext cx="854075"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6" name="Freeform 202"/>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7" name="Freeform 203"/>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8" name="Rectangle 204"/>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Tree>
    <p:extLst>
      <p:ext uri="{BB962C8B-B14F-4D97-AF65-F5344CB8AC3E}">
        <p14:creationId xmlns:p14="http://schemas.microsoft.com/office/powerpoint/2010/main" val="3239466002"/>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20"/>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1"/>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2"/>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2"/>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027" name="Rectangle 205"/>
          <p:cNvSpPr>
            <a:spLocks noChangeArrowheads="1"/>
          </p:cNvSpPr>
          <p:nvPr/>
        </p:nvSpPr>
        <p:spPr bwMode="auto">
          <a:xfrm>
            <a:off x="695325" y="638175"/>
            <a:ext cx="7246938" cy="358775"/>
          </a:xfrm>
          <a:prstGeom prst="rect">
            <a:avLst/>
          </a:prstGeom>
          <a:solidFill>
            <a:schemeClr val="bg1"/>
          </a:solidFill>
          <a:ln w="9525">
            <a:noFill/>
            <a:miter lim="800000"/>
            <a:headEnd/>
            <a:tailEnd/>
          </a:ln>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2052" name="Rectangle 2"/>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3"/>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defRPr/>
            </a:pPr>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34010AFB-35A8-4030-87D5-6483077B3B9D}"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4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7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7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8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8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8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8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8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8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8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9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9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9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9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9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9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9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9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9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9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10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10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10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10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10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10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10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10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10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10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11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11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093" name="Group 121"/>
          <p:cNvGrpSpPr>
            <a:grpSpLocks/>
          </p:cNvGrpSpPr>
          <p:nvPr/>
        </p:nvGrpSpPr>
        <p:grpSpPr bwMode="auto">
          <a:xfrm>
            <a:off x="414338" y="600075"/>
            <a:ext cx="7827962"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41" name="Group 124"/>
            <p:cNvGrpSpPr>
              <a:grpSpLocks/>
            </p:cNvGrpSpPr>
            <p:nvPr/>
          </p:nvGrpSpPr>
          <p:grpSpPr bwMode="auto">
            <a:xfrm>
              <a:off x="450" y="463"/>
              <a:ext cx="4812" cy="113"/>
              <a:chOff x="450" y="463"/>
              <a:chExt cx="4812" cy="113"/>
            </a:xfrm>
          </p:grpSpPr>
          <p:grpSp>
            <p:nvGrpSpPr>
              <p:cNvPr id="2142" name="Group 125"/>
              <p:cNvGrpSpPr>
                <a:grpSpLocks/>
              </p:cNvGrpSpPr>
              <p:nvPr/>
            </p:nvGrpSpPr>
            <p:grpSpPr bwMode="auto">
              <a:xfrm>
                <a:off x="450" y="464"/>
                <a:ext cx="2928" cy="112"/>
                <a:chOff x="0" y="283"/>
                <a:chExt cx="5760" cy="220"/>
              </a:xfrm>
            </p:grpSpPr>
            <p:grpSp>
              <p:nvGrpSpPr>
                <p:cNvPr id="2156"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7"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8"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9"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0"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1"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2"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43"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4"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6" name="Freeform 152"/>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5"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6"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4" name="Group 160"/>
          <p:cNvGrpSpPr>
            <a:grpSpLocks/>
          </p:cNvGrpSpPr>
          <p:nvPr/>
        </p:nvGrpSpPr>
        <p:grpSpPr bwMode="auto">
          <a:xfrm>
            <a:off x="400050" y="598488"/>
            <a:ext cx="7827963"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03" name="Group 163"/>
            <p:cNvGrpSpPr>
              <a:grpSpLocks/>
            </p:cNvGrpSpPr>
            <p:nvPr/>
          </p:nvGrpSpPr>
          <p:grpSpPr bwMode="auto">
            <a:xfrm>
              <a:off x="450" y="463"/>
              <a:ext cx="4812" cy="113"/>
              <a:chOff x="450" y="463"/>
              <a:chExt cx="4812" cy="113"/>
            </a:xfrm>
          </p:grpSpPr>
          <p:grpSp>
            <p:nvGrpSpPr>
              <p:cNvPr id="2104" name="Group 164"/>
              <p:cNvGrpSpPr>
                <a:grpSpLocks/>
              </p:cNvGrpSpPr>
              <p:nvPr/>
            </p:nvGrpSpPr>
            <p:grpSpPr bwMode="auto">
              <a:xfrm>
                <a:off x="450" y="464"/>
                <a:ext cx="2928" cy="112"/>
                <a:chOff x="0" y="283"/>
                <a:chExt cx="5760" cy="220"/>
              </a:xfrm>
            </p:grpSpPr>
            <p:grpSp>
              <p:nvGrpSpPr>
                <p:cNvPr id="2118"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19"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0"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1"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2"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3"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4"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05"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6"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5" name="Freeform 191"/>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7"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8"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5" name="Group 199"/>
          <p:cNvGrpSpPr>
            <a:grpSpLocks/>
          </p:cNvGrpSpPr>
          <p:nvPr/>
        </p:nvGrpSpPr>
        <p:grpSpPr bwMode="auto">
          <a:xfrm>
            <a:off x="17463" y="15875"/>
            <a:ext cx="854075"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6" name="Freeform 202"/>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7" name="Freeform 203"/>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8" name="Rectangle 204"/>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Tree>
    <p:extLst>
      <p:ext uri="{BB962C8B-B14F-4D97-AF65-F5344CB8AC3E}">
        <p14:creationId xmlns:p14="http://schemas.microsoft.com/office/powerpoint/2010/main" val="387213269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20"/>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1"/>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2"/>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2"/>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027" name="Rectangle 205"/>
          <p:cNvSpPr>
            <a:spLocks noChangeArrowheads="1"/>
          </p:cNvSpPr>
          <p:nvPr/>
        </p:nvSpPr>
        <p:spPr bwMode="auto">
          <a:xfrm>
            <a:off x="695325" y="638175"/>
            <a:ext cx="7246938" cy="358775"/>
          </a:xfrm>
          <a:prstGeom prst="rect">
            <a:avLst/>
          </a:prstGeom>
          <a:solidFill>
            <a:schemeClr val="bg1"/>
          </a:solidFill>
          <a:ln w="9525">
            <a:noFill/>
            <a:miter lim="800000"/>
            <a:headEnd/>
            <a:tailEnd/>
          </a:ln>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2052" name="Rectangle 2"/>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3"/>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defRPr/>
            </a:pPr>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34010AFB-35A8-4030-87D5-6483077B3B9D}"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4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7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7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8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8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8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8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8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8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8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9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9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9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9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9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9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9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9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9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9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10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10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10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10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10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10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10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10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10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10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11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11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093" name="Group 121"/>
          <p:cNvGrpSpPr>
            <a:grpSpLocks/>
          </p:cNvGrpSpPr>
          <p:nvPr/>
        </p:nvGrpSpPr>
        <p:grpSpPr bwMode="auto">
          <a:xfrm>
            <a:off x="414338" y="600075"/>
            <a:ext cx="7827962"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41" name="Group 124"/>
            <p:cNvGrpSpPr>
              <a:grpSpLocks/>
            </p:cNvGrpSpPr>
            <p:nvPr/>
          </p:nvGrpSpPr>
          <p:grpSpPr bwMode="auto">
            <a:xfrm>
              <a:off x="450" y="463"/>
              <a:ext cx="4812" cy="113"/>
              <a:chOff x="450" y="463"/>
              <a:chExt cx="4812" cy="113"/>
            </a:xfrm>
          </p:grpSpPr>
          <p:grpSp>
            <p:nvGrpSpPr>
              <p:cNvPr id="2142" name="Group 125"/>
              <p:cNvGrpSpPr>
                <a:grpSpLocks/>
              </p:cNvGrpSpPr>
              <p:nvPr/>
            </p:nvGrpSpPr>
            <p:grpSpPr bwMode="auto">
              <a:xfrm>
                <a:off x="450" y="464"/>
                <a:ext cx="2928" cy="112"/>
                <a:chOff x="0" y="283"/>
                <a:chExt cx="5760" cy="220"/>
              </a:xfrm>
            </p:grpSpPr>
            <p:grpSp>
              <p:nvGrpSpPr>
                <p:cNvPr id="2156"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7"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8"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9"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0"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1"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2"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43"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4"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6" name="Freeform 152"/>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5"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6"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4" name="Group 160"/>
          <p:cNvGrpSpPr>
            <a:grpSpLocks/>
          </p:cNvGrpSpPr>
          <p:nvPr/>
        </p:nvGrpSpPr>
        <p:grpSpPr bwMode="auto">
          <a:xfrm>
            <a:off x="400050" y="598488"/>
            <a:ext cx="7827963"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03" name="Group 163"/>
            <p:cNvGrpSpPr>
              <a:grpSpLocks/>
            </p:cNvGrpSpPr>
            <p:nvPr/>
          </p:nvGrpSpPr>
          <p:grpSpPr bwMode="auto">
            <a:xfrm>
              <a:off x="450" y="463"/>
              <a:ext cx="4812" cy="113"/>
              <a:chOff x="450" y="463"/>
              <a:chExt cx="4812" cy="113"/>
            </a:xfrm>
          </p:grpSpPr>
          <p:grpSp>
            <p:nvGrpSpPr>
              <p:cNvPr id="2104" name="Group 164"/>
              <p:cNvGrpSpPr>
                <a:grpSpLocks/>
              </p:cNvGrpSpPr>
              <p:nvPr/>
            </p:nvGrpSpPr>
            <p:grpSpPr bwMode="auto">
              <a:xfrm>
                <a:off x="450" y="464"/>
                <a:ext cx="2928" cy="112"/>
                <a:chOff x="0" y="283"/>
                <a:chExt cx="5760" cy="220"/>
              </a:xfrm>
            </p:grpSpPr>
            <p:grpSp>
              <p:nvGrpSpPr>
                <p:cNvPr id="2118"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19"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0"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1"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2"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3"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4"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05"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6"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5" name="Freeform 191"/>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7"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8"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5" name="Group 199"/>
          <p:cNvGrpSpPr>
            <a:grpSpLocks/>
          </p:cNvGrpSpPr>
          <p:nvPr/>
        </p:nvGrpSpPr>
        <p:grpSpPr bwMode="auto">
          <a:xfrm>
            <a:off x="17463" y="15875"/>
            <a:ext cx="854075"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6" name="Freeform 202"/>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7" name="Freeform 203"/>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8" name="Rectangle 204"/>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Tree>
    <p:extLst>
      <p:ext uri="{BB962C8B-B14F-4D97-AF65-F5344CB8AC3E}">
        <p14:creationId xmlns:p14="http://schemas.microsoft.com/office/powerpoint/2010/main" val="687299555"/>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20"/>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1"/>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2"/>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2"/>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027" name="Rectangle 205"/>
          <p:cNvSpPr>
            <a:spLocks noChangeArrowheads="1"/>
          </p:cNvSpPr>
          <p:nvPr/>
        </p:nvSpPr>
        <p:spPr bwMode="auto">
          <a:xfrm>
            <a:off x="695325" y="638175"/>
            <a:ext cx="7246938" cy="358775"/>
          </a:xfrm>
          <a:prstGeom prst="rect">
            <a:avLst/>
          </a:prstGeom>
          <a:solidFill>
            <a:schemeClr val="bg1"/>
          </a:solidFill>
          <a:ln w="9525">
            <a:noFill/>
            <a:miter lim="800000"/>
            <a:headEnd/>
            <a:tailEnd/>
          </a:ln>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2052" name="Rectangle 2"/>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3"/>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defRPr/>
            </a:pPr>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34010AFB-35A8-4030-87D5-6483077B3B9D}"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4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7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7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8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8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8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8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8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8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8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9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9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9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9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9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9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9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9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9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9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10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10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10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10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10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10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10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10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10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10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11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11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093" name="Group 121"/>
          <p:cNvGrpSpPr>
            <a:grpSpLocks/>
          </p:cNvGrpSpPr>
          <p:nvPr/>
        </p:nvGrpSpPr>
        <p:grpSpPr bwMode="auto">
          <a:xfrm>
            <a:off x="414338" y="600075"/>
            <a:ext cx="7827962"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41" name="Group 124"/>
            <p:cNvGrpSpPr>
              <a:grpSpLocks/>
            </p:cNvGrpSpPr>
            <p:nvPr/>
          </p:nvGrpSpPr>
          <p:grpSpPr bwMode="auto">
            <a:xfrm>
              <a:off x="450" y="463"/>
              <a:ext cx="4812" cy="113"/>
              <a:chOff x="450" y="463"/>
              <a:chExt cx="4812" cy="113"/>
            </a:xfrm>
          </p:grpSpPr>
          <p:grpSp>
            <p:nvGrpSpPr>
              <p:cNvPr id="2142" name="Group 125"/>
              <p:cNvGrpSpPr>
                <a:grpSpLocks/>
              </p:cNvGrpSpPr>
              <p:nvPr/>
            </p:nvGrpSpPr>
            <p:grpSpPr bwMode="auto">
              <a:xfrm>
                <a:off x="450" y="464"/>
                <a:ext cx="2928" cy="112"/>
                <a:chOff x="0" y="283"/>
                <a:chExt cx="5760" cy="220"/>
              </a:xfrm>
            </p:grpSpPr>
            <p:grpSp>
              <p:nvGrpSpPr>
                <p:cNvPr id="2156"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7"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8"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9"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0"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1"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2"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43"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4"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6" name="Freeform 152"/>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5"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6"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4" name="Group 160"/>
          <p:cNvGrpSpPr>
            <a:grpSpLocks/>
          </p:cNvGrpSpPr>
          <p:nvPr/>
        </p:nvGrpSpPr>
        <p:grpSpPr bwMode="auto">
          <a:xfrm>
            <a:off x="400050" y="598488"/>
            <a:ext cx="7827963"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03" name="Group 163"/>
            <p:cNvGrpSpPr>
              <a:grpSpLocks/>
            </p:cNvGrpSpPr>
            <p:nvPr/>
          </p:nvGrpSpPr>
          <p:grpSpPr bwMode="auto">
            <a:xfrm>
              <a:off x="450" y="463"/>
              <a:ext cx="4812" cy="113"/>
              <a:chOff x="450" y="463"/>
              <a:chExt cx="4812" cy="113"/>
            </a:xfrm>
          </p:grpSpPr>
          <p:grpSp>
            <p:nvGrpSpPr>
              <p:cNvPr id="2104" name="Group 164"/>
              <p:cNvGrpSpPr>
                <a:grpSpLocks/>
              </p:cNvGrpSpPr>
              <p:nvPr/>
            </p:nvGrpSpPr>
            <p:grpSpPr bwMode="auto">
              <a:xfrm>
                <a:off x="450" y="464"/>
                <a:ext cx="2928" cy="112"/>
                <a:chOff x="0" y="283"/>
                <a:chExt cx="5760" cy="220"/>
              </a:xfrm>
            </p:grpSpPr>
            <p:grpSp>
              <p:nvGrpSpPr>
                <p:cNvPr id="2118"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19"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0"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1"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2"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3"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4"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05"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6"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5" name="Freeform 191"/>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7"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8"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5" name="Group 199"/>
          <p:cNvGrpSpPr>
            <a:grpSpLocks/>
          </p:cNvGrpSpPr>
          <p:nvPr/>
        </p:nvGrpSpPr>
        <p:grpSpPr bwMode="auto">
          <a:xfrm>
            <a:off x="17463" y="15875"/>
            <a:ext cx="854075"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6" name="Freeform 202"/>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7" name="Freeform 203"/>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8" name="Rectangle 204"/>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Tree>
    <p:extLst>
      <p:ext uri="{BB962C8B-B14F-4D97-AF65-F5344CB8AC3E}">
        <p14:creationId xmlns:p14="http://schemas.microsoft.com/office/powerpoint/2010/main" val="281001338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20"/>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1"/>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2"/>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2"/>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027" name="Rectangle 205"/>
          <p:cNvSpPr>
            <a:spLocks noChangeArrowheads="1"/>
          </p:cNvSpPr>
          <p:nvPr/>
        </p:nvSpPr>
        <p:spPr bwMode="auto">
          <a:xfrm>
            <a:off x="695325" y="638175"/>
            <a:ext cx="7246938" cy="358775"/>
          </a:xfrm>
          <a:prstGeom prst="rect">
            <a:avLst/>
          </a:prstGeom>
          <a:solidFill>
            <a:schemeClr val="bg1"/>
          </a:solidFill>
          <a:ln w="9525">
            <a:noFill/>
            <a:miter lim="800000"/>
            <a:headEnd/>
            <a:tailEnd/>
          </a:ln>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2052" name="Rectangle 2"/>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3"/>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defRPr/>
            </a:pPr>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34010AFB-35A8-4030-87D5-6483077B3B9D}"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4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7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7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8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8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8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8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8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8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8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9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9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9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9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9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9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9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9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9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9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10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10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10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10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10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10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10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10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10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10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11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11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093" name="Group 121"/>
          <p:cNvGrpSpPr>
            <a:grpSpLocks/>
          </p:cNvGrpSpPr>
          <p:nvPr/>
        </p:nvGrpSpPr>
        <p:grpSpPr bwMode="auto">
          <a:xfrm>
            <a:off x="414338" y="600075"/>
            <a:ext cx="7827962"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41" name="Group 124"/>
            <p:cNvGrpSpPr>
              <a:grpSpLocks/>
            </p:cNvGrpSpPr>
            <p:nvPr/>
          </p:nvGrpSpPr>
          <p:grpSpPr bwMode="auto">
            <a:xfrm>
              <a:off x="450" y="463"/>
              <a:ext cx="4812" cy="113"/>
              <a:chOff x="450" y="463"/>
              <a:chExt cx="4812" cy="113"/>
            </a:xfrm>
          </p:grpSpPr>
          <p:grpSp>
            <p:nvGrpSpPr>
              <p:cNvPr id="2142" name="Group 125"/>
              <p:cNvGrpSpPr>
                <a:grpSpLocks/>
              </p:cNvGrpSpPr>
              <p:nvPr/>
            </p:nvGrpSpPr>
            <p:grpSpPr bwMode="auto">
              <a:xfrm>
                <a:off x="450" y="464"/>
                <a:ext cx="2928" cy="112"/>
                <a:chOff x="0" y="283"/>
                <a:chExt cx="5760" cy="220"/>
              </a:xfrm>
            </p:grpSpPr>
            <p:grpSp>
              <p:nvGrpSpPr>
                <p:cNvPr id="2156"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7"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8"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9"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0"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1"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2"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43"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4"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6" name="Freeform 152"/>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5"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6"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4" name="Group 160"/>
          <p:cNvGrpSpPr>
            <a:grpSpLocks/>
          </p:cNvGrpSpPr>
          <p:nvPr/>
        </p:nvGrpSpPr>
        <p:grpSpPr bwMode="auto">
          <a:xfrm>
            <a:off x="400050" y="598488"/>
            <a:ext cx="7827963"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03" name="Group 163"/>
            <p:cNvGrpSpPr>
              <a:grpSpLocks/>
            </p:cNvGrpSpPr>
            <p:nvPr/>
          </p:nvGrpSpPr>
          <p:grpSpPr bwMode="auto">
            <a:xfrm>
              <a:off x="450" y="463"/>
              <a:ext cx="4812" cy="113"/>
              <a:chOff x="450" y="463"/>
              <a:chExt cx="4812" cy="113"/>
            </a:xfrm>
          </p:grpSpPr>
          <p:grpSp>
            <p:nvGrpSpPr>
              <p:cNvPr id="2104" name="Group 164"/>
              <p:cNvGrpSpPr>
                <a:grpSpLocks/>
              </p:cNvGrpSpPr>
              <p:nvPr/>
            </p:nvGrpSpPr>
            <p:grpSpPr bwMode="auto">
              <a:xfrm>
                <a:off x="450" y="464"/>
                <a:ext cx="2928" cy="112"/>
                <a:chOff x="0" y="283"/>
                <a:chExt cx="5760" cy="220"/>
              </a:xfrm>
            </p:grpSpPr>
            <p:grpSp>
              <p:nvGrpSpPr>
                <p:cNvPr id="2118"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19"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0"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1"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2"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3"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4"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05"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6"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5" name="Freeform 191"/>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7"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8"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5" name="Group 199"/>
          <p:cNvGrpSpPr>
            <a:grpSpLocks/>
          </p:cNvGrpSpPr>
          <p:nvPr/>
        </p:nvGrpSpPr>
        <p:grpSpPr bwMode="auto">
          <a:xfrm>
            <a:off x="17463" y="15875"/>
            <a:ext cx="854075"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6" name="Freeform 202"/>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7" name="Freeform 203"/>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8" name="Rectangle 204"/>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Tree>
    <p:extLst>
      <p:ext uri="{BB962C8B-B14F-4D97-AF65-F5344CB8AC3E}">
        <p14:creationId xmlns:p14="http://schemas.microsoft.com/office/powerpoint/2010/main" val="357731614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20"/>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1"/>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2"/>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2"/>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Constantia" panose="02030602050306030303" pitchFamily="18" charset="0"/>
              </a:defRPr>
            </a:lvl1pPr>
          </a:lstStyle>
          <a:p>
            <a:pPr fontAlgn="base">
              <a:spcBef>
                <a:spcPct val="0"/>
              </a:spcBef>
              <a:spcAft>
                <a:spcPct val="0"/>
              </a:spcAft>
            </a:pPr>
            <a:fld id="{B0EFAFA9-FE75-4511-8068-74003366E00E}"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2482477691"/>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Lst>
  <p:hf hdr="0" ftr="0" dt="0"/>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anose="020F0502020204030204" pitchFamily="34" charset="0"/>
        </a:defRPr>
      </a:lvl2pPr>
      <a:lvl3pPr algn="l" rtl="0" fontAlgn="base">
        <a:spcBef>
          <a:spcPct val="0"/>
        </a:spcBef>
        <a:spcAft>
          <a:spcPct val="0"/>
        </a:spcAft>
        <a:defRPr sz="5000">
          <a:solidFill>
            <a:schemeClr val="tx2"/>
          </a:solidFill>
          <a:latin typeface="Calibri" panose="020F0502020204030204" pitchFamily="34" charset="0"/>
        </a:defRPr>
      </a:lvl3pPr>
      <a:lvl4pPr algn="l" rtl="0" fontAlgn="base">
        <a:spcBef>
          <a:spcPct val="0"/>
        </a:spcBef>
        <a:spcAft>
          <a:spcPct val="0"/>
        </a:spcAft>
        <a:defRPr sz="5000">
          <a:solidFill>
            <a:schemeClr val="tx2"/>
          </a:solidFill>
          <a:latin typeface="Calibri" panose="020F0502020204030204" pitchFamily="34" charset="0"/>
        </a:defRPr>
      </a:lvl4pPr>
      <a:lvl5pPr algn="l" rtl="0" fontAlgn="base">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fontAlgn="base">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Constantia" panose="02030602050306030303" pitchFamily="18" charset="0"/>
              </a:defRPr>
            </a:lvl1pPr>
          </a:lstStyle>
          <a:p>
            <a:pPr fontAlgn="base">
              <a:spcBef>
                <a:spcPct val="0"/>
              </a:spcBef>
              <a:spcAft>
                <a:spcPct val="0"/>
              </a:spcAft>
            </a:pPr>
            <a:fld id="{B0EFAFA9-FE75-4511-8068-74003366E00E}"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2201491451"/>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Lst>
  <p:hf hdr="0" ftr="0" dt="0"/>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anose="020F0502020204030204" pitchFamily="34" charset="0"/>
        </a:defRPr>
      </a:lvl2pPr>
      <a:lvl3pPr algn="l" rtl="0" fontAlgn="base">
        <a:spcBef>
          <a:spcPct val="0"/>
        </a:spcBef>
        <a:spcAft>
          <a:spcPct val="0"/>
        </a:spcAft>
        <a:defRPr sz="5000">
          <a:solidFill>
            <a:schemeClr val="tx2"/>
          </a:solidFill>
          <a:latin typeface="Calibri" panose="020F0502020204030204" pitchFamily="34" charset="0"/>
        </a:defRPr>
      </a:lvl3pPr>
      <a:lvl4pPr algn="l" rtl="0" fontAlgn="base">
        <a:spcBef>
          <a:spcPct val="0"/>
        </a:spcBef>
        <a:spcAft>
          <a:spcPct val="0"/>
        </a:spcAft>
        <a:defRPr sz="5000">
          <a:solidFill>
            <a:schemeClr val="tx2"/>
          </a:solidFill>
          <a:latin typeface="Calibri" panose="020F0502020204030204" pitchFamily="34" charset="0"/>
        </a:defRPr>
      </a:lvl4pPr>
      <a:lvl5pPr algn="l" rtl="0" fontAlgn="base">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fontAlgn="base">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latin typeface="Constantia" panose="02030602050306030303" pitchFamily="18" charset="0"/>
              </a:defRPr>
            </a:lvl1pPr>
          </a:lstStyle>
          <a:p>
            <a:pPr fontAlgn="base">
              <a:spcBef>
                <a:spcPct val="0"/>
              </a:spcBef>
              <a:spcAft>
                <a:spcPct val="0"/>
              </a:spcAft>
            </a:pPr>
            <a:fld id="{B0EFAFA9-FE75-4511-8068-74003366E00E}"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3288000907"/>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hf hdr="0" ftr="0" dt="0"/>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anose="020F0502020204030204" pitchFamily="34" charset="0"/>
        </a:defRPr>
      </a:lvl2pPr>
      <a:lvl3pPr algn="l" rtl="0" fontAlgn="base">
        <a:spcBef>
          <a:spcPct val="0"/>
        </a:spcBef>
        <a:spcAft>
          <a:spcPct val="0"/>
        </a:spcAft>
        <a:defRPr sz="5000">
          <a:solidFill>
            <a:schemeClr val="tx2"/>
          </a:solidFill>
          <a:latin typeface="Calibri" panose="020F0502020204030204" pitchFamily="34" charset="0"/>
        </a:defRPr>
      </a:lvl3pPr>
      <a:lvl4pPr algn="l" rtl="0" fontAlgn="base">
        <a:spcBef>
          <a:spcPct val="0"/>
        </a:spcBef>
        <a:spcAft>
          <a:spcPct val="0"/>
        </a:spcAft>
        <a:defRPr sz="5000">
          <a:solidFill>
            <a:schemeClr val="tx2"/>
          </a:solidFill>
          <a:latin typeface="Calibri" panose="020F0502020204030204" pitchFamily="34" charset="0"/>
        </a:defRPr>
      </a:lvl4pPr>
      <a:lvl5pPr algn="l" rtl="0" fontAlgn="base">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fontAlgn="base">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027" name="Rectangle 205"/>
          <p:cNvSpPr>
            <a:spLocks noChangeArrowheads="1"/>
          </p:cNvSpPr>
          <p:nvPr/>
        </p:nvSpPr>
        <p:spPr bwMode="auto">
          <a:xfrm>
            <a:off x="695325" y="638175"/>
            <a:ext cx="7246938" cy="358775"/>
          </a:xfrm>
          <a:prstGeom prst="rect">
            <a:avLst/>
          </a:prstGeom>
          <a:solidFill>
            <a:schemeClr val="bg1"/>
          </a:solidFill>
          <a:ln w="9525">
            <a:noFill/>
            <a:miter lim="800000"/>
            <a:headEnd/>
            <a:tailEnd/>
          </a:ln>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2052" name="Rectangle 2"/>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3"/>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defRPr/>
            </a:pPr>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34010AFB-35A8-4030-87D5-6483077B3B9D}"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4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7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7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8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8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8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8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8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8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8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9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9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9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9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9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9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9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9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9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9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10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10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10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10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10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10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10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10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10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10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11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11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093" name="Group 121"/>
          <p:cNvGrpSpPr>
            <a:grpSpLocks/>
          </p:cNvGrpSpPr>
          <p:nvPr/>
        </p:nvGrpSpPr>
        <p:grpSpPr bwMode="auto">
          <a:xfrm>
            <a:off x="414338" y="600075"/>
            <a:ext cx="7827962"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41" name="Group 124"/>
            <p:cNvGrpSpPr>
              <a:grpSpLocks/>
            </p:cNvGrpSpPr>
            <p:nvPr/>
          </p:nvGrpSpPr>
          <p:grpSpPr bwMode="auto">
            <a:xfrm>
              <a:off x="450" y="463"/>
              <a:ext cx="4812" cy="113"/>
              <a:chOff x="450" y="463"/>
              <a:chExt cx="4812" cy="113"/>
            </a:xfrm>
          </p:grpSpPr>
          <p:grpSp>
            <p:nvGrpSpPr>
              <p:cNvPr id="2142" name="Group 125"/>
              <p:cNvGrpSpPr>
                <a:grpSpLocks/>
              </p:cNvGrpSpPr>
              <p:nvPr/>
            </p:nvGrpSpPr>
            <p:grpSpPr bwMode="auto">
              <a:xfrm>
                <a:off x="450" y="464"/>
                <a:ext cx="2928" cy="112"/>
                <a:chOff x="0" y="283"/>
                <a:chExt cx="5760" cy="220"/>
              </a:xfrm>
            </p:grpSpPr>
            <p:grpSp>
              <p:nvGrpSpPr>
                <p:cNvPr id="2156"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7"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8"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9"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0"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1"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2"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43"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4"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6" name="Freeform 152"/>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5"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6"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4" name="Group 160"/>
          <p:cNvGrpSpPr>
            <a:grpSpLocks/>
          </p:cNvGrpSpPr>
          <p:nvPr/>
        </p:nvGrpSpPr>
        <p:grpSpPr bwMode="auto">
          <a:xfrm>
            <a:off x="400050" y="598488"/>
            <a:ext cx="7827963"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03" name="Group 163"/>
            <p:cNvGrpSpPr>
              <a:grpSpLocks/>
            </p:cNvGrpSpPr>
            <p:nvPr/>
          </p:nvGrpSpPr>
          <p:grpSpPr bwMode="auto">
            <a:xfrm>
              <a:off x="450" y="463"/>
              <a:ext cx="4812" cy="113"/>
              <a:chOff x="450" y="463"/>
              <a:chExt cx="4812" cy="113"/>
            </a:xfrm>
          </p:grpSpPr>
          <p:grpSp>
            <p:nvGrpSpPr>
              <p:cNvPr id="2104" name="Group 164"/>
              <p:cNvGrpSpPr>
                <a:grpSpLocks/>
              </p:cNvGrpSpPr>
              <p:nvPr/>
            </p:nvGrpSpPr>
            <p:grpSpPr bwMode="auto">
              <a:xfrm>
                <a:off x="450" y="464"/>
                <a:ext cx="2928" cy="112"/>
                <a:chOff x="0" y="283"/>
                <a:chExt cx="5760" cy="220"/>
              </a:xfrm>
            </p:grpSpPr>
            <p:grpSp>
              <p:nvGrpSpPr>
                <p:cNvPr id="2118"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19"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0"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1"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2"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3"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4"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05"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6"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5" name="Freeform 191"/>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7"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8"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5" name="Group 199"/>
          <p:cNvGrpSpPr>
            <a:grpSpLocks/>
          </p:cNvGrpSpPr>
          <p:nvPr/>
        </p:nvGrpSpPr>
        <p:grpSpPr bwMode="auto">
          <a:xfrm>
            <a:off x="17463" y="15875"/>
            <a:ext cx="854075"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6" name="Freeform 202"/>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7" name="Freeform 203"/>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8" name="Rectangle 204"/>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Tree>
    <p:extLst>
      <p:ext uri="{BB962C8B-B14F-4D97-AF65-F5344CB8AC3E}">
        <p14:creationId xmlns:p14="http://schemas.microsoft.com/office/powerpoint/2010/main" val="17634388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20"/>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1"/>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2"/>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2"/>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027" name="Rectangle 205"/>
          <p:cNvSpPr>
            <a:spLocks noChangeArrowheads="1"/>
          </p:cNvSpPr>
          <p:nvPr/>
        </p:nvSpPr>
        <p:spPr bwMode="auto">
          <a:xfrm>
            <a:off x="695325" y="638175"/>
            <a:ext cx="7246938" cy="358775"/>
          </a:xfrm>
          <a:prstGeom prst="rect">
            <a:avLst/>
          </a:prstGeom>
          <a:solidFill>
            <a:schemeClr val="bg1"/>
          </a:solidFill>
          <a:ln w="9525">
            <a:noFill/>
            <a:miter lim="800000"/>
            <a:headEnd/>
            <a:tailEnd/>
          </a:ln>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2052" name="Rectangle 2"/>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3"/>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defRPr/>
            </a:pPr>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34010AFB-35A8-4030-87D5-6483077B3B9D}"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4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7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7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8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8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8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8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8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8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8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9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9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9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9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9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9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9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9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9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9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10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10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10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10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10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10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10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10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10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10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11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11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093" name="Group 121"/>
          <p:cNvGrpSpPr>
            <a:grpSpLocks/>
          </p:cNvGrpSpPr>
          <p:nvPr/>
        </p:nvGrpSpPr>
        <p:grpSpPr bwMode="auto">
          <a:xfrm>
            <a:off x="414338" y="600075"/>
            <a:ext cx="7827962"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41" name="Group 124"/>
            <p:cNvGrpSpPr>
              <a:grpSpLocks/>
            </p:cNvGrpSpPr>
            <p:nvPr/>
          </p:nvGrpSpPr>
          <p:grpSpPr bwMode="auto">
            <a:xfrm>
              <a:off x="450" y="463"/>
              <a:ext cx="4812" cy="113"/>
              <a:chOff x="450" y="463"/>
              <a:chExt cx="4812" cy="113"/>
            </a:xfrm>
          </p:grpSpPr>
          <p:grpSp>
            <p:nvGrpSpPr>
              <p:cNvPr id="2142" name="Group 125"/>
              <p:cNvGrpSpPr>
                <a:grpSpLocks/>
              </p:cNvGrpSpPr>
              <p:nvPr/>
            </p:nvGrpSpPr>
            <p:grpSpPr bwMode="auto">
              <a:xfrm>
                <a:off x="450" y="464"/>
                <a:ext cx="2928" cy="112"/>
                <a:chOff x="0" y="283"/>
                <a:chExt cx="5760" cy="220"/>
              </a:xfrm>
            </p:grpSpPr>
            <p:grpSp>
              <p:nvGrpSpPr>
                <p:cNvPr id="2156"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7"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8"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9"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0"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1"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2"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43"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4"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6" name="Freeform 152"/>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5"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6"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4" name="Group 160"/>
          <p:cNvGrpSpPr>
            <a:grpSpLocks/>
          </p:cNvGrpSpPr>
          <p:nvPr/>
        </p:nvGrpSpPr>
        <p:grpSpPr bwMode="auto">
          <a:xfrm>
            <a:off x="400050" y="598488"/>
            <a:ext cx="7827963"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03" name="Group 163"/>
            <p:cNvGrpSpPr>
              <a:grpSpLocks/>
            </p:cNvGrpSpPr>
            <p:nvPr/>
          </p:nvGrpSpPr>
          <p:grpSpPr bwMode="auto">
            <a:xfrm>
              <a:off x="450" y="463"/>
              <a:ext cx="4812" cy="113"/>
              <a:chOff x="450" y="463"/>
              <a:chExt cx="4812" cy="113"/>
            </a:xfrm>
          </p:grpSpPr>
          <p:grpSp>
            <p:nvGrpSpPr>
              <p:cNvPr id="2104" name="Group 164"/>
              <p:cNvGrpSpPr>
                <a:grpSpLocks/>
              </p:cNvGrpSpPr>
              <p:nvPr/>
            </p:nvGrpSpPr>
            <p:grpSpPr bwMode="auto">
              <a:xfrm>
                <a:off x="450" y="464"/>
                <a:ext cx="2928" cy="112"/>
                <a:chOff x="0" y="283"/>
                <a:chExt cx="5760" cy="220"/>
              </a:xfrm>
            </p:grpSpPr>
            <p:grpSp>
              <p:nvGrpSpPr>
                <p:cNvPr id="2118"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19"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0"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1"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2"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3"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4"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05"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6"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5" name="Freeform 191"/>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7"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8"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5" name="Group 199"/>
          <p:cNvGrpSpPr>
            <a:grpSpLocks/>
          </p:cNvGrpSpPr>
          <p:nvPr/>
        </p:nvGrpSpPr>
        <p:grpSpPr bwMode="auto">
          <a:xfrm>
            <a:off x="17463" y="15875"/>
            <a:ext cx="854075"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6" name="Freeform 202"/>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7" name="Freeform 203"/>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8" name="Rectangle 204"/>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Tree>
    <p:extLst>
      <p:ext uri="{BB962C8B-B14F-4D97-AF65-F5344CB8AC3E}">
        <p14:creationId xmlns:p14="http://schemas.microsoft.com/office/powerpoint/2010/main" val="420073695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20"/>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1"/>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2"/>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2"/>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027" name="Rectangle 205"/>
          <p:cNvSpPr>
            <a:spLocks noChangeArrowheads="1"/>
          </p:cNvSpPr>
          <p:nvPr/>
        </p:nvSpPr>
        <p:spPr bwMode="auto">
          <a:xfrm>
            <a:off x="695325" y="638175"/>
            <a:ext cx="7246938" cy="358775"/>
          </a:xfrm>
          <a:prstGeom prst="rect">
            <a:avLst/>
          </a:prstGeom>
          <a:solidFill>
            <a:schemeClr val="bg1"/>
          </a:solidFill>
          <a:ln w="9525">
            <a:noFill/>
            <a:miter lim="800000"/>
            <a:headEnd/>
            <a:tailEnd/>
          </a:ln>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2052" name="Rectangle 2"/>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3"/>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defRPr/>
            </a:pPr>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34010AFB-35A8-4030-87D5-6483077B3B9D}"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4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7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7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8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8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8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8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8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8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8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9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9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9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9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9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9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9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9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9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9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10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10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10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10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10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10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10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10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10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10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11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11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093" name="Group 121"/>
          <p:cNvGrpSpPr>
            <a:grpSpLocks/>
          </p:cNvGrpSpPr>
          <p:nvPr/>
        </p:nvGrpSpPr>
        <p:grpSpPr bwMode="auto">
          <a:xfrm>
            <a:off x="414338" y="600075"/>
            <a:ext cx="7827962"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41" name="Group 124"/>
            <p:cNvGrpSpPr>
              <a:grpSpLocks/>
            </p:cNvGrpSpPr>
            <p:nvPr/>
          </p:nvGrpSpPr>
          <p:grpSpPr bwMode="auto">
            <a:xfrm>
              <a:off x="450" y="463"/>
              <a:ext cx="4812" cy="113"/>
              <a:chOff x="450" y="463"/>
              <a:chExt cx="4812" cy="113"/>
            </a:xfrm>
          </p:grpSpPr>
          <p:grpSp>
            <p:nvGrpSpPr>
              <p:cNvPr id="2142" name="Group 125"/>
              <p:cNvGrpSpPr>
                <a:grpSpLocks/>
              </p:cNvGrpSpPr>
              <p:nvPr/>
            </p:nvGrpSpPr>
            <p:grpSpPr bwMode="auto">
              <a:xfrm>
                <a:off x="450" y="464"/>
                <a:ext cx="2928" cy="112"/>
                <a:chOff x="0" y="283"/>
                <a:chExt cx="5760" cy="220"/>
              </a:xfrm>
            </p:grpSpPr>
            <p:grpSp>
              <p:nvGrpSpPr>
                <p:cNvPr id="2156"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7"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8"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9"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0"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1"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2"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43"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4"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6" name="Freeform 152"/>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5"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6"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4" name="Group 160"/>
          <p:cNvGrpSpPr>
            <a:grpSpLocks/>
          </p:cNvGrpSpPr>
          <p:nvPr/>
        </p:nvGrpSpPr>
        <p:grpSpPr bwMode="auto">
          <a:xfrm>
            <a:off x="400050" y="598488"/>
            <a:ext cx="7827963"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03" name="Group 163"/>
            <p:cNvGrpSpPr>
              <a:grpSpLocks/>
            </p:cNvGrpSpPr>
            <p:nvPr/>
          </p:nvGrpSpPr>
          <p:grpSpPr bwMode="auto">
            <a:xfrm>
              <a:off x="450" y="463"/>
              <a:ext cx="4812" cy="113"/>
              <a:chOff x="450" y="463"/>
              <a:chExt cx="4812" cy="113"/>
            </a:xfrm>
          </p:grpSpPr>
          <p:grpSp>
            <p:nvGrpSpPr>
              <p:cNvPr id="2104" name="Group 164"/>
              <p:cNvGrpSpPr>
                <a:grpSpLocks/>
              </p:cNvGrpSpPr>
              <p:nvPr/>
            </p:nvGrpSpPr>
            <p:grpSpPr bwMode="auto">
              <a:xfrm>
                <a:off x="450" y="464"/>
                <a:ext cx="2928" cy="112"/>
                <a:chOff x="0" y="283"/>
                <a:chExt cx="5760" cy="220"/>
              </a:xfrm>
            </p:grpSpPr>
            <p:grpSp>
              <p:nvGrpSpPr>
                <p:cNvPr id="2118"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19"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0"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1"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2"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3"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4"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05"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6"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5" name="Freeform 191"/>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7"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8"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5" name="Group 199"/>
          <p:cNvGrpSpPr>
            <a:grpSpLocks/>
          </p:cNvGrpSpPr>
          <p:nvPr/>
        </p:nvGrpSpPr>
        <p:grpSpPr bwMode="auto">
          <a:xfrm>
            <a:off x="17463" y="15875"/>
            <a:ext cx="854075"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6" name="Freeform 202"/>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7" name="Freeform 203"/>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8" name="Rectangle 204"/>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Tree>
    <p:extLst>
      <p:ext uri="{BB962C8B-B14F-4D97-AF65-F5344CB8AC3E}">
        <p14:creationId xmlns:p14="http://schemas.microsoft.com/office/powerpoint/2010/main" val="281761572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20"/>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1"/>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2"/>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2"/>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027" name="Rectangle 205"/>
          <p:cNvSpPr>
            <a:spLocks noChangeArrowheads="1"/>
          </p:cNvSpPr>
          <p:nvPr/>
        </p:nvSpPr>
        <p:spPr bwMode="auto">
          <a:xfrm>
            <a:off x="695325" y="638175"/>
            <a:ext cx="7246938" cy="358775"/>
          </a:xfrm>
          <a:prstGeom prst="rect">
            <a:avLst/>
          </a:prstGeom>
          <a:solidFill>
            <a:schemeClr val="bg1"/>
          </a:solidFill>
          <a:ln w="9525">
            <a:noFill/>
            <a:miter lim="800000"/>
            <a:headEnd/>
            <a:tailEnd/>
          </a:ln>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2052" name="Rectangle 2"/>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3"/>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defRPr/>
            </a:pPr>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34010AFB-35A8-4030-87D5-6483077B3B9D}"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4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7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7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8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8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8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8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8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8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8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9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9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9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9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9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9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9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9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9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9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10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10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10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10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10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10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10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10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10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10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11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11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093" name="Group 121"/>
          <p:cNvGrpSpPr>
            <a:grpSpLocks/>
          </p:cNvGrpSpPr>
          <p:nvPr/>
        </p:nvGrpSpPr>
        <p:grpSpPr bwMode="auto">
          <a:xfrm>
            <a:off x="414338" y="600075"/>
            <a:ext cx="7827962"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41" name="Group 124"/>
            <p:cNvGrpSpPr>
              <a:grpSpLocks/>
            </p:cNvGrpSpPr>
            <p:nvPr/>
          </p:nvGrpSpPr>
          <p:grpSpPr bwMode="auto">
            <a:xfrm>
              <a:off x="450" y="463"/>
              <a:ext cx="4812" cy="113"/>
              <a:chOff x="450" y="463"/>
              <a:chExt cx="4812" cy="113"/>
            </a:xfrm>
          </p:grpSpPr>
          <p:grpSp>
            <p:nvGrpSpPr>
              <p:cNvPr id="2142" name="Group 125"/>
              <p:cNvGrpSpPr>
                <a:grpSpLocks/>
              </p:cNvGrpSpPr>
              <p:nvPr/>
            </p:nvGrpSpPr>
            <p:grpSpPr bwMode="auto">
              <a:xfrm>
                <a:off x="450" y="464"/>
                <a:ext cx="2928" cy="112"/>
                <a:chOff x="0" y="283"/>
                <a:chExt cx="5760" cy="220"/>
              </a:xfrm>
            </p:grpSpPr>
            <p:grpSp>
              <p:nvGrpSpPr>
                <p:cNvPr id="2156"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7"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8"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9"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0"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1"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2"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43"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4"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6" name="Freeform 152"/>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5"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6"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4" name="Group 160"/>
          <p:cNvGrpSpPr>
            <a:grpSpLocks/>
          </p:cNvGrpSpPr>
          <p:nvPr/>
        </p:nvGrpSpPr>
        <p:grpSpPr bwMode="auto">
          <a:xfrm>
            <a:off x="400050" y="598488"/>
            <a:ext cx="7827963"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03" name="Group 163"/>
            <p:cNvGrpSpPr>
              <a:grpSpLocks/>
            </p:cNvGrpSpPr>
            <p:nvPr/>
          </p:nvGrpSpPr>
          <p:grpSpPr bwMode="auto">
            <a:xfrm>
              <a:off x="450" y="463"/>
              <a:ext cx="4812" cy="113"/>
              <a:chOff x="450" y="463"/>
              <a:chExt cx="4812" cy="113"/>
            </a:xfrm>
          </p:grpSpPr>
          <p:grpSp>
            <p:nvGrpSpPr>
              <p:cNvPr id="2104" name="Group 164"/>
              <p:cNvGrpSpPr>
                <a:grpSpLocks/>
              </p:cNvGrpSpPr>
              <p:nvPr/>
            </p:nvGrpSpPr>
            <p:grpSpPr bwMode="auto">
              <a:xfrm>
                <a:off x="450" y="464"/>
                <a:ext cx="2928" cy="112"/>
                <a:chOff x="0" y="283"/>
                <a:chExt cx="5760" cy="220"/>
              </a:xfrm>
            </p:grpSpPr>
            <p:grpSp>
              <p:nvGrpSpPr>
                <p:cNvPr id="2118"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19"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0"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1"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2"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3"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4"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05"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6"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5" name="Freeform 191"/>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7"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8"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5" name="Group 199"/>
          <p:cNvGrpSpPr>
            <a:grpSpLocks/>
          </p:cNvGrpSpPr>
          <p:nvPr/>
        </p:nvGrpSpPr>
        <p:grpSpPr bwMode="auto">
          <a:xfrm>
            <a:off x="17463" y="15875"/>
            <a:ext cx="854075"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6" name="Freeform 202"/>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7" name="Freeform 203"/>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8" name="Rectangle 204"/>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Tree>
    <p:extLst>
      <p:ext uri="{BB962C8B-B14F-4D97-AF65-F5344CB8AC3E}">
        <p14:creationId xmlns:p14="http://schemas.microsoft.com/office/powerpoint/2010/main" val="127414220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20"/>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1"/>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2"/>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2"/>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027" name="Rectangle 205"/>
          <p:cNvSpPr>
            <a:spLocks noChangeArrowheads="1"/>
          </p:cNvSpPr>
          <p:nvPr/>
        </p:nvSpPr>
        <p:spPr bwMode="auto">
          <a:xfrm>
            <a:off x="695325" y="638175"/>
            <a:ext cx="7246938" cy="358775"/>
          </a:xfrm>
          <a:prstGeom prst="rect">
            <a:avLst/>
          </a:prstGeom>
          <a:solidFill>
            <a:schemeClr val="bg1"/>
          </a:solidFill>
          <a:ln w="9525">
            <a:noFill/>
            <a:miter lim="800000"/>
            <a:headEnd/>
            <a:tailEnd/>
          </a:ln>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2052" name="Rectangle 2"/>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3"/>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defRPr/>
            </a:pPr>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34010AFB-35A8-4030-87D5-6483077B3B9D}"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4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7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7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8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8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8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8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8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8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8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9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9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9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9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9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9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9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9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9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9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10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10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10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10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10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10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10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10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10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10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11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11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093" name="Group 121"/>
          <p:cNvGrpSpPr>
            <a:grpSpLocks/>
          </p:cNvGrpSpPr>
          <p:nvPr/>
        </p:nvGrpSpPr>
        <p:grpSpPr bwMode="auto">
          <a:xfrm>
            <a:off x="414338" y="600075"/>
            <a:ext cx="7827962"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41" name="Group 124"/>
            <p:cNvGrpSpPr>
              <a:grpSpLocks/>
            </p:cNvGrpSpPr>
            <p:nvPr/>
          </p:nvGrpSpPr>
          <p:grpSpPr bwMode="auto">
            <a:xfrm>
              <a:off x="450" y="463"/>
              <a:ext cx="4812" cy="113"/>
              <a:chOff x="450" y="463"/>
              <a:chExt cx="4812" cy="113"/>
            </a:xfrm>
          </p:grpSpPr>
          <p:grpSp>
            <p:nvGrpSpPr>
              <p:cNvPr id="2142" name="Group 125"/>
              <p:cNvGrpSpPr>
                <a:grpSpLocks/>
              </p:cNvGrpSpPr>
              <p:nvPr/>
            </p:nvGrpSpPr>
            <p:grpSpPr bwMode="auto">
              <a:xfrm>
                <a:off x="450" y="464"/>
                <a:ext cx="2928" cy="112"/>
                <a:chOff x="0" y="283"/>
                <a:chExt cx="5760" cy="220"/>
              </a:xfrm>
            </p:grpSpPr>
            <p:grpSp>
              <p:nvGrpSpPr>
                <p:cNvPr id="2156"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7"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8"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9"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0"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1"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2"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43"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4"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6" name="Freeform 152"/>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5"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6"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4" name="Group 160"/>
          <p:cNvGrpSpPr>
            <a:grpSpLocks/>
          </p:cNvGrpSpPr>
          <p:nvPr/>
        </p:nvGrpSpPr>
        <p:grpSpPr bwMode="auto">
          <a:xfrm>
            <a:off x="400050" y="598488"/>
            <a:ext cx="7827963"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03" name="Group 163"/>
            <p:cNvGrpSpPr>
              <a:grpSpLocks/>
            </p:cNvGrpSpPr>
            <p:nvPr/>
          </p:nvGrpSpPr>
          <p:grpSpPr bwMode="auto">
            <a:xfrm>
              <a:off x="450" y="463"/>
              <a:ext cx="4812" cy="113"/>
              <a:chOff x="450" y="463"/>
              <a:chExt cx="4812" cy="113"/>
            </a:xfrm>
          </p:grpSpPr>
          <p:grpSp>
            <p:nvGrpSpPr>
              <p:cNvPr id="2104" name="Group 164"/>
              <p:cNvGrpSpPr>
                <a:grpSpLocks/>
              </p:cNvGrpSpPr>
              <p:nvPr/>
            </p:nvGrpSpPr>
            <p:grpSpPr bwMode="auto">
              <a:xfrm>
                <a:off x="450" y="464"/>
                <a:ext cx="2928" cy="112"/>
                <a:chOff x="0" y="283"/>
                <a:chExt cx="5760" cy="220"/>
              </a:xfrm>
            </p:grpSpPr>
            <p:grpSp>
              <p:nvGrpSpPr>
                <p:cNvPr id="2118"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19"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0"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1"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2"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3"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4"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05"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6"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5" name="Freeform 191"/>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7"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8"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5" name="Group 199"/>
          <p:cNvGrpSpPr>
            <a:grpSpLocks/>
          </p:cNvGrpSpPr>
          <p:nvPr/>
        </p:nvGrpSpPr>
        <p:grpSpPr bwMode="auto">
          <a:xfrm>
            <a:off x="17463" y="15875"/>
            <a:ext cx="854075"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6" name="Freeform 202"/>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7" name="Freeform 203"/>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8" name="Rectangle 204"/>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Tree>
    <p:extLst>
      <p:ext uri="{BB962C8B-B14F-4D97-AF65-F5344CB8AC3E}">
        <p14:creationId xmlns:p14="http://schemas.microsoft.com/office/powerpoint/2010/main" val="236300699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20"/>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1"/>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2"/>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2"/>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027" name="Rectangle 205"/>
          <p:cNvSpPr>
            <a:spLocks noChangeArrowheads="1"/>
          </p:cNvSpPr>
          <p:nvPr/>
        </p:nvSpPr>
        <p:spPr bwMode="auto">
          <a:xfrm>
            <a:off x="695325" y="638175"/>
            <a:ext cx="7246938" cy="358775"/>
          </a:xfrm>
          <a:prstGeom prst="rect">
            <a:avLst/>
          </a:prstGeom>
          <a:solidFill>
            <a:schemeClr val="bg1"/>
          </a:solidFill>
          <a:ln w="9525">
            <a:noFill/>
            <a:miter lim="800000"/>
            <a:headEnd/>
            <a:tailEnd/>
          </a:ln>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2052" name="Rectangle 2"/>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3"/>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defRPr/>
            </a:pPr>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34010AFB-35A8-4030-87D5-6483077B3B9D}"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4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7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7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8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8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8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8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8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8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8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9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9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9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9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9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9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9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9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9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9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10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10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10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10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10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10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10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10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10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10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11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11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093" name="Group 121"/>
          <p:cNvGrpSpPr>
            <a:grpSpLocks/>
          </p:cNvGrpSpPr>
          <p:nvPr/>
        </p:nvGrpSpPr>
        <p:grpSpPr bwMode="auto">
          <a:xfrm>
            <a:off x="414338" y="600075"/>
            <a:ext cx="7827962"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41" name="Group 124"/>
            <p:cNvGrpSpPr>
              <a:grpSpLocks/>
            </p:cNvGrpSpPr>
            <p:nvPr/>
          </p:nvGrpSpPr>
          <p:grpSpPr bwMode="auto">
            <a:xfrm>
              <a:off x="450" y="463"/>
              <a:ext cx="4812" cy="113"/>
              <a:chOff x="450" y="463"/>
              <a:chExt cx="4812" cy="113"/>
            </a:xfrm>
          </p:grpSpPr>
          <p:grpSp>
            <p:nvGrpSpPr>
              <p:cNvPr id="2142" name="Group 125"/>
              <p:cNvGrpSpPr>
                <a:grpSpLocks/>
              </p:cNvGrpSpPr>
              <p:nvPr/>
            </p:nvGrpSpPr>
            <p:grpSpPr bwMode="auto">
              <a:xfrm>
                <a:off x="450" y="464"/>
                <a:ext cx="2928" cy="112"/>
                <a:chOff x="0" y="283"/>
                <a:chExt cx="5760" cy="220"/>
              </a:xfrm>
            </p:grpSpPr>
            <p:grpSp>
              <p:nvGrpSpPr>
                <p:cNvPr id="2156"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7"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8"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9"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0"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1"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2"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43"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4"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6" name="Freeform 152"/>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5"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6"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4" name="Group 160"/>
          <p:cNvGrpSpPr>
            <a:grpSpLocks/>
          </p:cNvGrpSpPr>
          <p:nvPr/>
        </p:nvGrpSpPr>
        <p:grpSpPr bwMode="auto">
          <a:xfrm>
            <a:off x="400050" y="598488"/>
            <a:ext cx="7827963"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03" name="Group 163"/>
            <p:cNvGrpSpPr>
              <a:grpSpLocks/>
            </p:cNvGrpSpPr>
            <p:nvPr/>
          </p:nvGrpSpPr>
          <p:grpSpPr bwMode="auto">
            <a:xfrm>
              <a:off x="450" y="463"/>
              <a:ext cx="4812" cy="113"/>
              <a:chOff x="450" y="463"/>
              <a:chExt cx="4812" cy="113"/>
            </a:xfrm>
          </p:grpSpPr>
          <p:grpSp>
            <p:nvGrpSpPr>
              <p:cNvPr id="2104" name="Group 164"/>
              <p:cNvGrpSpPr>
                <a:grpSpLocks/>
              </p:cNvGrpSpPr>
              <p:nvPr/>
            </p:nvGrpSpPr>
            <p:grpSpPr bwMode="auto">
              <a:xfrm>
                <a:off x="450" y="464"/>
                <a:ext cx="2928" cy="112"/>
                <a:chOff x="0" y="283"/>
                <a:chExt cx="5760" cy="220"/>
              </a:xfrm>
            </p:grpSpPr>
            <p:grpSp>
              <p:nvGrpSpPr>
                <p:cNvPr id="2118"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19"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0"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1"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2"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3"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4"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05"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6"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5" name="Freeform 191"/>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7"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8"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5" name="Group 199"/>
          <p:cNvGrpSpPr>
            <a:grpSpLocks/>
          </p:cNvGrpSpPr>
          <p:nvPr/>
        </p:nvGrpSpPr>
        <p:grpSpPr bwMode="auto">
          <a:xfrm>
            <a:off x="17463" y="15875"/>
            <a:ext cx="854075"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6" name="Freeform 202"/>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7" name="Freeform 203"/>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8" name="Rectangle 204"/>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Tree>
    <p:extLst>
      <p:ext uri="{BB962C8B-B14F-4D97-AF65-F5344CB8AC3E}">
        <p14:creationId xmlns:p14="http://schemas.microsoft.com/office/powerpoint/2010/main" val="155558642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20"/>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1"/>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2"/>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2"/>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027" name="Rectangle 205"/>
          <p:cNvSpPr>
            <a:spLocks noChangeArrowheads="1"/>
          </p:cNvSpPr>
          <p:nvPr/>
        </p:nvSpPr>
        <p:spPr bwMode="auto">
          <a:xfrm>
            <a:off x="695325" y="638175"/>
            <a:ext cx="7246938" cy="358775"/>
          </a:xfrm>
          <a:prstGeom prst="rect">
            <a:avLst/>
          </a:prstGeom>
          <a:solidFill>
            <a:schemeClr val="bg1"/>
          </a:solidFill>
          <a:ln w="9525">
            <a:noFill/>
            <a:miter lim="800000"/>
            <a:headEnd/>
            <a:tailEnd/>
          </a:ln>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2052" name="Rectangle 2"/>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3"/>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defRPr/>
            </a:pPr>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34010AFB-35A8-4030-87D5-6483077B3B9D}"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4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7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7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8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8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8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8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8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8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8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9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9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9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9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9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9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9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9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9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9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10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10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10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10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10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10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10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10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10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10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11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11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093" name="Group 121"/>
          <p:cNvGrpSpPr>
            <a:grpSpLocks/>
          </p:cNvGrpSpPr>
          <p:nvPr/>
        </p:nvGrpSpPr>
        <p:grpSpPr bwMode="auto">
          <a:xfrm>
            <a:off x="414338" y="600075"/>
            <a:ext cx="7827962"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41" name="Group 124"/>
            <p:cNvGrpSpPr>
              <a:grpSpLocks/>
            </p:cNvGrpSpPr>
            <p:nvPr/>
          </p:nvGrpSpPr>
          <p:grpSpPr bwMode="auto">
            <a:xfrm>
              <a:off x="450" y="463"/>
              <a:ext cx="4812" cy="113"/>
              <a:chOff x="450" y="463"/>
              <a:chExt cx="4812" cy="113"/>
            </a:xfrm>
          </p:grpSpPr>
          <p:grpSp>
            <p:nvGrpSpPr>
              <p:cNvPr id="2142" name="Group 125"/>
              <p:cNvGrpSpPr>
                <a:grpSpLocks/>
              </p:cNvGrpSpPr>
              <p:nvPr/>
            </p:nvGrpSpPr>
            <p:grpSpPr bwMode="auto">
              <a:xfrm>
                <a:off x="450" y="464"/>
                <a:ext cx="2928" cy="112"/>
                <a:chOff x="0" y="283"/>
                <a:chExt cx="5760" cy="220"/>
              </a:xfrm>
            </p:grpSpPr>
            <p:grpSp>
              <p:nvGrpSpPr>
                <p:cNvPr id="2156"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7"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8"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9"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0"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1"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2"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43"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4"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6" name="Freeform 152"/>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5"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6"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4" name="Group 160"/>
          <p:cNvGrpSpPr>
            <a:grpSpLocks/>
          </p:cNvGrpSpPr>
          <p:nvPr/>
        </p:nvGrpSpPr>
        <p:grpSpPr bwMode="auto">
          <a:xfrm>
            <a:off x="400050" y="598488"/>
            <a:ext cx="7827963"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03" name="Group 163"/>
            <p:cNvGrpSpPr>
              <a:grpSpLocks/>
            </p:cNvGrpSpPr>
            <p:nvPr/>
          </p:nvGrpSpPr>
          <p:grpSpPr bwMode="auto">
            <a:xfrm>
              <a:off x="450" y="463"/>
              <a:ext cx="4812" cy="113"/>
              <a:chOff x="450" y="463"/>
              <a:chExt cx="4812" cy="113"/>
            </a:xfrm>
          </p:grpSpPr>
          <p:grpSp>
            <p:nvGrpSpPr>
              <p:cNvPr id="2104" name="Group 164"/>
              <p:cNvGrpSpPr>
                <a:grpSpLocks/>
              </p:cNvGrpSpPr>
              <p:nvPr/>
            </p:nvGrpSpPr>
            <p:grpSpPr bwMode="auto">
              <a:xfrm>
                <a:off x="450" y="464"/>
                <a:ext cx="2928" cy="112"/>
                <a:chOff x="0" y="283"/>
                <a:chExt cx="5760" cy="220"/>
              </a:xfrm>
            </p:grpSpPr>
            <p:grpSp>
              <p:nvGrpSpPr>
                <p:cNvPr id="2118"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19"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0"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1"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2"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3"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4"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05"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6"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5" name="Freeform 191"/>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7"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8"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5" name="Group 199"/>
          <p:cNvGrpSpPr>
            <a:grpSpLocks/>
          </p:cNvGrpSpPr>
          <p:nvPr/>
        </p:nvGrpSpPr>
        <p:grpSpPr bwMode="auto">
          <a:xfrm>
            <a:off x="17463" y="15875"/>
            <a:ext cx="854075"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6" name="Freeform 202"/>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7" name="Freeform 203"/>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8" name="Rectangle 204"/>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Tree>
    <p:extLst>
      <p:ext uri="{BB962C8B-B14F-4D97-AF65-F5344CB8AC3E}">
        <p14:creationId xmlns:p14="http://schemas.microsoft.com/office/powerpoint/2010/main" val="188925317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20"/>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1"/>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2"/>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2"/>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143" name="AutoShape 119"/>
          <p:cNvSpPr>
            <a:spLocks noChangeArrowheads="1"/>
          </p:cNvSpPr>
          <p:nvPr/>
        </p:nvSpPr>
        <p:spPr bwMode="auto">
          <a:xfrm>
            <a:off x="88900" y="15875"/>
            <a:ext cx="8480425" cy="762000"/>
          </a:xfrm>
          <a:prstGeom prst="roundRect">
            <a:avLst>
              <a:gd name="adj" fmla="val 50000"/>
            </a:avLst>
          </a:prstGeom>
          <a:gradFill rotWithShape="1">
            <a:gsLst>
              <a:gs pos="0">
                <a:schemeClr val="accent2"/>
              </a:gs>
              <a:gs pos="100000">
                <a:schemeClr val="accent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027" name="Rectangle 205"/>
          <p:cNvSpPr>
            <a:spLocks noChangeArrowheads="1"/>
          </p:cNvSpPr>
          <p:nvPr/>
        </p:nvSpPr>
        <p:spPr bwMode="auto">
          <a:xfrm>
            <a:off x="695325" y="638175"/>
            <a:ext cx="7246938" cy="358775"/>
          </a:xfrm>
          <a:prstGeom prst="rect">
            <a:avLst/>
          </a:prstGeom>
          <a:solidFill>
            <a:schemeClr val="bg1"/>
          </a:solidFill>
          <a:ln w="9525">
            <a:noFill/>
            <a:miter lim="800000"/>
            <a:headEnd/>
            <a:tailEnd/>
          </a:ln>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2052" name="Rectangle 2"/>
          <p:cNvSpPr>
            <a:spLocks noGrp="1" noChangeArrowheads="1"/>
          </p:cNvSpPr>
          <p:nvPr>
            <p:ph type="title"/>
          </p:nvPr>
        </p:nvSpPr>
        <p:spPr bwMode="auto">
          <a:xfrm>
            <a:off x="1027113" y="104775"/>
            <a:ext cx="690086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3"/>
          <p:cNvSpPr>
            <a:spLocks noGrp="1" noChangeArrowheads="1"/>
          </p:cNvSpPr>
          <p:nvPr>
            <p:ph type="body" idx="1"/>
          </p:nvPr>
        </p:nvSpPr>
        <p:spPr bwMode="auto">
          <a:xfrm>
            <a:off x="0" y="1628775"/>
            <a:ext cx="85328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defRPr/>
            </a:pPr>
            <a:endParaRPr lang="en-US">
              <a:solidFill>
                <a:srgbClr val="000000"/>
              </a:solidFill>
              <a:cs typeface="Arial" charset="0"/>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34010AFB-35A8-4030-87D5-6483077B3B9D}" type="slidenum">
              <a:rPr lang="ar-SA">
                <a:solidFill>
                  <a:srgbClr val="000000"/>
                </a:solidFill>
                <a:cs typeface="Arial" charset="0"/>
              </a:rPr>
              <a:pPr fontAlgn="base">
                <a:spcBef>
                  <a:spcPct val="0"/>
                </a:spcBef>
                <a:spcAft>
                  <a:spcPct val="0"/>
                </a:spcAft>
                <a:defRPr/>
              </a:pPr>
              <a:t>‹#›</a:t>
            </a:fld>
            <a:endParaRPr lang="en-US">
              <a:solidFill>
                <a:srgbClr val="000000"/>
              </a:solidFill>
              <a:cs typeface="Arial" charset="0"/>
            </a:endParaRPr>
          </a:p>
        </p:txBody>
      </p:sp>
      <p:pic>
        <p:nvPicPr>
          <p:cNvPr id="2057" name="Picture 4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763"/>
            <a:ext cx="611187" cy="2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7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2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7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21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73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781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97790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8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1652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8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3652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8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5621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8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7573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7" name="Picture 8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19510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8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2147888"/>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8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3368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9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5368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9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7336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9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29289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9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1226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9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3319463"/>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9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9163" y="351313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9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7068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9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39036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9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0989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9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2926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10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44894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10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6751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102"/>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48752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3" name="Picture 103"/>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07206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Picture 104"/>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26732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105"/>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4610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106"/>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7575" y="5657850"/>
            <a:ext cx="6111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107"/>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5845175"/>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108"/>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04520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109"/>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242050"/>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0" name="Picture 110"/>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437313"/>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111"/>
          <p:cNvPicPr>
            <a:picLocks noChangeAspect="1" noChangeArrowheads="1"/>
          </p:cNvPicPr>
          <p:nvPr/>
        </p:nvPicPr>
        <p:blipFill>
          <a:blip r:embed="rId19">
            <a:extLst>
              <a:ext uri="{28A0092B-C50C-407E-A947-70E740481C1C}">
                <a14:useLocalDpi xmlns:a14="http://schemas.microsoft.com/office/drawing/2010/main" val="0"/>
              </a:ext>
            </a:extLst>
          </a:blip>
          <a:srcRect l="90971" t="9334" r="-47" b="69666"/>
          <a:stretch>
            <a:fillRect/>
          </a:stretch>
        </p:blipFill>
        <p:spPr bwMode="auto">
          <a:xfrm>
            <a:off x="8532813" y="6630988"/>
            <a:ext cx="6111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 name="Rectangle 120"/>
          <p:cNvSpPr>
            <a:spLocks noChangeArrowheads="1"/>
          </p:cNvSpPr>
          <p:nvPr/>
        </p:nvSpPr>
        <p:spPr bwMode="auto">
          <a:xfrm>
            <a:off x="377825" y="53975"/>
            <a:ext cx="7864475" cy="88900"/>
          </a:xfrm>
          <a:prstGeom prst="rect">
            <a:avLst/>
          </a:prstGeom>
          <a:gradFill rotWithShape="1">
            <a:gsLst>
              <a:gs pos="0">
                <a:schemeClr val="bg2"/>
              </a:gs>
              <a:gs pos="100000">
                <a:schemeClr val="bg2">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093" name="Group 121"/>
          <p:cNvGrpSpPr>
            <a:grpSpLocks/>
          </p:cNvGrpSpPr>
          <p:nvPr/>
        </p:nvGrpSpPr>
        <p:grpSpPr bwMode="auto">
          <a:xfrm>
            <a:off x="414338" y="600075"/>
            <a:ext cx="7827962" cy="179388"/>
            <a:chOff x="254" y="463"/>
            <a:chExt cx="5208" cy="113"/>
          </a:xfrm>
        </p:grpSpPr>
        <p:sp>
          <p:nvSpPr>
            <p:cNvPr id="1146" name="Freeform 122"/>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47" name="Freeform 123"/>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bg2"/>
                </a:gs>
                <a:gs pos="100000">
                  <a:schemeClr val="bg2">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41" name="Group 124"/>
            <p:cNvGrpSpPr>
              <a:grpSpLocks/>
            </p:cNvGrpSpPr>
            <p:nvPr/>
          </p:nvGrpSpPr>
          <p:grpSpPr bwMode="auto">
            <a:xfrm>
              <a:off x="450" y="463"/>
              <a:ext cx="4812" cy="113"/>
              <a:chOff x="450" y="463"/>
              <a:chExt cx="4812" cy="113"/>
            </a:xfrm>
          </p:grpSpPr>
          <p:grpSp>
            <p:nvGrpSpPr>
              <p:cNvPr id="2142" name="Group 125"/>
              <p:cNvGrpSpPr>
                <a:grpSpLocks/>
              </p:cNvGrpSpPr>
              <p:nvPr/>
            </p:nvGrpSpPr>
            <p:grpSpPr bwMode="auto">
              <a:xfrm>
                <a:off x="450" y="464"/>
                <a:ext cx="2928" cy="112"/>
                <a:chOff x="0" y="283"/>
                <a:chExt cx="5760" cy="220"/>
              </a:xfrm>
            </p:grpSpPr>
            <p:grpSp>
              <p:nvGrpSpPr>
                <p:cNvPr id="2156" name="Group 126"/>
                <p:cNvGrpSpPr>
                  <a:grpSpLocks/>
                </p:cNvGrpSpPr>
                <p:nvPr/>
              </p:nvGrpSpPr>
              <p:grpSpPr bwMode="auto">
                <a:xfrm>
                  <a:off x="0" y="283"/>
                  <a:ext cx="823" cy="220"/>
                  <a:chOff x="240" y="720"/>
                  <a:chExt cx="3980" cy="1064"/>
                </a:xfrm>
              </p:grpSpPr>
              <p:sp>
                <p:nvSpPr>
                  <p:cNvPr id="1151" name="Freeform 127"/>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2" name="Freeform 128"/>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7" name="Group 129"/>
                <p:cNvGrpSpPr>
                  <a:grpSpLocks/>
                </p:cNvGrpSpPr>
                <p:nvPr/>
              </p:nvGrpSpPr>
              <p:grpSpPr bwMode="auto">
                <a:xfrm>
                  <a:off x="823" y="283"/>
                  <a:ext cx="823" cy="220"/>
                  <a:chOff x="240" y="720"/>
                  <a:chExt cx="3980" cy="1064"/>
                </a:xfrm>
              </p:grpSpPr>
              <p:sp>
                <p:nvSpPr>
                  <p:cNvPr id="1154" name="Freeform 130"/>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5" name="Freeform 131"/>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8" name="Group 132"/>
                <p:cNvGrpSpPr>
                  <a:grpSpLocks/>
                </p:cNvGrpSpPr>
                <p:nvPr/>
              </p:nvGrpSpPr>
              <p:grpSpPr bwMode="auto">
                <a:xfrm>
                  <a:off x="1646" y="283"/>
                  <a:ext cx="823" cy="220"/>
                  <a:chOff x="1646" y="283"/>
                  <a:chExt cx="823" cy="220"/>
                </a:xfrm>
              </p:grpSpPr>
              <p:sp>
                <p:nvSpPr>
                  <p:cNvPr id="1157" name="Freeform 133"/>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58" name="Freeform 134"/>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59" name="Group 135"/>
                <p:cNvGrpSpPr>
                  <a:grpSpLocks/>
                </p:cNvGrpSpPr>
                <p:nvPr/>
              </p:nvGrpSpPr>
              <p:grpSpPr bwMode="auto">
                <a:xfrm>
                  <a:off x="2469" y="283"/>
                  <a:ext cx="822" cy="220"/>
                  <a:chOff x="240" y="720"/>
                  <a:chExt cx="3980" cy="1064"/>
                </a:xfrm>
              </p:grpSpPr>
              <p:sp>
                <p:nvSpPr>
                  <p:cNvPr id="1160" name="Freeform 136"/>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1" name="Freeform 137"/>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0" name="Group 138"/>
                <p:cNvGrpSpPr>
                  <a:grpSpLocks/>
                </p:cNvGrpSpPr>
                <p:nvPr/>
              </p:nvGrpSpPr>
              <p:grpSpPr bwMode="auto">
                <a:xfrm>
                  <a:off x="3291" y="283"/>
                  <a:ext cx="823" cy="220"/>
                  <a:chOff x="240" y="720"/>
                  <a:chExt cx="3980" cy="1064"/>
                </a:xfrm>
              </p:grpSpPr>
              <p:sp>
                <p:nvSpPr>
                  <p:cNvPr id="1163" name="Freeform 139"/>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4" name="Freeform 140"/>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1" name="Group 141"/>
                <p:cNvGrpSpPr>
                  <a:grpSpLocks/>
                </p:cNvGrpSpPr>
                <p:nvPr/>
              </p:nvGrpSpPr>
              <p:grpSpPr bwMode="auto">
                <a:xfrm>
                  <a:off x="4114" y="283"/>
                  <a:ext cx="823" cy="220"/>
                  <a:chOff x="240" y="720"/>
                  <a:chExt cx="3980" cy="1064"/>
                </a:xfrm>
              </p:grpSpPr>
              <p:sp>
                <p:nvSpPr>
                  <p:cNvPr id="1166" name="Freeform 142"/>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67" name="Freeform 143"/>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62" name="Group 144"/>
                <p:cNvGrpSpPr>
                  <a:grpSpLocks/>
                </p:cNvGrpSpPr>
                <p:nvPr/>
              </p:nvGrpSpPr>
              <p:grpSpPr bwMode="auto">
                <a:xfrm>
                  <a:off x="4937" y="283"/>
                  <a:ext cx="823" cy="220"/>
                  <a:chOff x="240" y="720"/>
                  <a:chExt cx="3980" cy="1064"/>
                </a:xfrm>
              </p:grpSpPr>
              <p:sp>
                <p:nvSpPr>
                  <p:cNvPr id="1169" name="Freeform 145"/>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0" name="Freeform 146"/>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43" name="Group 147"/>
              <p:cNvGrpSpPr>
                <a:grpSpLocks/>
              </p:cNvGrpSpPr>
              <p:nvPr/>
            </p:nvGrpSpPr>
            <p:grpSpPr bwMode="auto">
              <a:xfrm>
                <a:off x="3378" y="463"/>
                <a:ext cx="418" cy="112"/>
                <a:chOff x="240" y="720"/>
                <a:chExt cx="3980" cy="1064"/>
              </a:xfrm>
            </p:grpSpPr>
            <p:sp>
              <p:nvSpPr>
                <p:cNvPr id="1172" name="Freeform 148"/>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3" name="Freeform 149"/>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4" name="Group 150"/>
              <p:cNvGrpSpPr>
                <a:grpSpLocks/>
              </p:cNvGrpSpPr>
              <p:nvPr/>
            </p:nvGrpSpPr>
            <p:grpSpPr bwMode="auto">
              <a:xfrm>
                <a:off x="3796" y="463"/>
                <a:ext cx="419" cy="112"/>
                <a:chOff x="240" y="720"/>
                <a:chExt cx="3980" cy="1064"/>
              </a:xfrm>
            </p:grpSpPr>
            <p:sp>
              <p:nvSpPr>
                <p:cNvPr id="1175" name="Freeform 151"/>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6" name="Freeform 152"/>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5" name="Group 153"/>
              <p:cNvGrpSpPr>
                <a:grpSpLocks/>
              </p:cNvGrpSpPr>
              <p:nvPr/>
            </p:nvGrpSpPr>
            <p:grpSpPr bwMode="auto">
              <a:xfrm>
                <a:off x="4215" y="463"/>
                <a:ext cx="418" cy="112"/>
                <a:chOff x="1646" y="283"/>
                <a:chExt cx="823" cy="220"/>
              </a:xfrm>
            </p:grpSpPr>
            <p:sp>
              <p:nvSpPr>
                <p:cNvPr id="1178" name="Freeform 154"/>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79" name="Freeform 155"/>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46" name="Group 156"/>
              <p:cNvGrpSpPr>
                <a:grpSpLocks/>
              </p:cNvGrpSpPr>
              <p:nvPr/>
            </p:nvGrpSpPr>
            <p:grpSpPr bwMode="auto">
              <a:xfrm>
                <a:off x="4633" y="463"/>
                <a:ext cx="418" cy="112"/>
                <a:chOff x="240" y="720"/>
                <a:chExt cx="3980" cy="1064"/>
              </a:xfrm>
            </p:grpSpPr>
            <p:sp>
              <p:nvSpPr>
                <p:cNvPr id="1181" name="Freeform 157"/>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2" name="Freeform 158"/>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183" name="Freeform 159"/>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bg2"/>
                  </a:gs>
                  <a:gs pos="100000">
                    <a:schemeClr val="bg2">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4" name="Group 160"/>
          <p:cNvGrpSpPr>
            <a:grpSpLocks/>
          </p:cNvGrpSpPr>
          <p:nvPr/>
        </p:nvGrpSpPr>
        <p:grpSpPr bwMode="auto">
          <a:xfrm>
            <a:off x="400050" y="598488"/>
            <a:ext cx="7827963" cy="179387"/>
            <a:chOff x="254" y="463"/>
            <a:chExt cx="5208" cy="113"/>
          </a:xfrm>
        </p:grpSpPr>
        <p:sp>
          <p:nvSpPr>
            <p:cNvPr id="1185" name="Freeform 161"/>
            <p:cNvSpPr>
              <a:spLocks/>
            </p:cNvSpPr>
            <p:nvPr/>
          </p:nvSpPr>
          <p:spPr bwMode="auto">
            <a:xfrm flipH="1">
              <a:off x="5232" y="468"/>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86" name="Freeform 162"/>
            <p:cNvSpPr>
              <a:spLocks/>
            </p:cNvSpPr>
            <p:nvPr/>
          </p:nvSpPr>
          <p:spPr bwMode="auto">
            <a:xfrm>
              <a:off x="254" y="470"/>
              <a:ext cx="230" cy="106"/>
            </a:xfrm>
            <a:custGeom>
              <a:avLst/>
              <a:gdLst/>
              <a:ahLst/>
              <a:cxnLst>
                <a:cxn ang="0">
                  <a:pos x="230" y="0"/>
                </a:cxn>
                <a:cxn ang="0">
                  <a:pos x="182" y="0"/>
                </a:cxn>
                <a:cxn ang="0">
                  <a:pos x="0" y="78"/>
                </a:cxn>
                <a:cxn ang="0">
                  <a:pos x="86" y="96"/>
                </a:cxn>
                <a:cxn ang="0">
                  <a:pos x="204" y="96"/>
                </a:cxn>
                <a:cxn ang="0">
                  <a:pos x="230" y="0"/>
                </a:cxn>
              </a:cxnLst>
              <a:rect l="0" t="0" r="r" b="b"/>
              <a:pathLst>
                <a:path w="230" h="96">
                  <a:moveTo>
                    <a:pt x="230" y="0"/>
                  </a:moveTo>
                  <a:lnTo>
                    <a:pt x="182" y="0"/>
                  </a:lnTo>
                  <a:lnTo>
                    <a:pt x="0" y="78"/>
                  </a:lnTo>
                  <a:lnTo>
                    <a:pt x="86" y="96"/>
                  </a:lnTo>
                  <a:lnTo>
                    <a:pt x="204" y="96"/>
                  </a:lnTo>
                  <a:lnTo>
                    <a:pt x="230" y="0"/>
                  </a:lnTo>
                  <a:close/>
                </a:path>
              </a:pathLst>
            </a:custGeom>
            <a:gradFill rotWithShape="1">
              <a:gsLst>
                <a:gs pos="0">
                  <a:schemeClr val="accent1"/>
                </a:gs>
                <a:gs pos="100000">
                  <a:schemeClr val="accent1">
                    <a:gamma/>
                    <a:shade val="46275"/>
                    <a:invGamma/>
                  </a:schemeClr>
                </a:gs>
              </a:gsLst>
              <a:lin ang="5400000" scaled="1"/>
            </a:gradFill>
            <a:ln w="9525" cap="flat" cmpd="sng">
              <a:noFill/>
              <a:prstDash val="solid"/>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nvGrpSpPr>
            <p:cNvPr id="2103" name="Group 163"/>
            <p:cNvGrpSpPr>
              <a:grpSpLocks/>
            </p:cNvGrpSpPr>
            <p:nvPr/>
          </p:nvGrpSpPr>
          <p:grpSpPr bwMode="auto">
            <a:xfrm>
              <a:off x="450" y="463"/>
              <a:ext cx="4812" cy="113"/>
              <a:chOff x="450" y="463"/>
              <a:chExt cx="4812" cy="113"/>
            </a:xfrm>
          </p:grpSpPr>
          <p:grpSp>
            <p:nvGrpSpPr>
              <p:cNvPr id="2104" name="Group 164"/>
              <p:cNvGrpSpPr>
                <a:grpSpLocks/>
              </p:cNvGrpSpPr>
              <p:nvPr/>
            </p:nvGrpSpPr>
            <p:grpSpPr bwMode="auto">
              <a:xfrm>
                <a:off x="450" y="464"/>
                <a:ext cx="2928" cy="112"/>
                <a:chOff x="0" y="283"/>
                <a:chExt cx="5760" cy="220"/>
              </a:xfrm>
            </p:grpSpPr>
            <p:grpSp>
              <p:nvGrpSpPr>
                <p:cNvPr id="2118" name="Group 165"/>
                <p:cNvGrpSpPr>
                  <a:grpSpLocks/>
                </p:cNvGrpSpPr>
                <p:nvPr/>
              </p:nvGrpSpPr>
              <p:grpSpPr bwMode="auto">
                <a:xfrm>
                  <a:off x="0" y="283"/>
                  <a:ext cx="823" cy="220"/>
                  <a:chOff x="240" y="720"/>
                  <a:chExt cx="3980" cy="1064"/>
                </a:xfrm>
              </p:grpSpPr>
              <p:sp>
                <p:nvSpPr>
                  <p:cNvPr id="1190" name="Freeform 166"/>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1" name="Freeform 167"/>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19" name="Group 168"/>
                <p:cNvGrpSpPr>
                  <a:grpSpLocks/>
                </p:cNvGrpSpPr>
                <p:nvPr/>
              </p:nvGrpSpPr>
              <p:grpSpPr bwMode="auto">
                <a:xfrm>
                  <a:off x="823" y="283"/>
                  <a:ext cx="823" cy="220"/>
                  <a:chOff x="240" y="720"/>
                  <a:chExt cx="3980" cy="1064"/>
                </a:xfrm>
              </p:grpSpPr>
              <p:sp>
                <p:nvSpPr>
                  <p:cNvPr id="1193" name="Freeform 169"/>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4" name="Freeform 170"/>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0" name="Group 171"/>
                <p:cNvGrpSpPr>
                  <a:grpSpLocks/>
                </p:cNvGrpSpPr>
                <p:nvPr/>
              </p:nvGrpSpPr>
              <p:grpSpPr bwMode="auto">
                <a:xfrm>
                  <a:off x="1646" y="283"/>
                  <a:ext cx="823" cy="220"/>
                  <a:chOff x="1646" y="283"/>
                  <a:chExt cx="823" cy="220"/>
                </a:xfrm>
              </p:grpSpPr>
              <p:sp>
                <p:nvSpPr>
                  <p:cNvPr id="1196" name="Freeform 172"/>
                  <p:cNvSpPr>
                    <a:spLocks/>
                  </p:cNvSpPr>
                  <p:nvPr/>
                </p:nvSpPr>
                <p:spPr bwMode="auto">
                  <a:xfrm>
                    <a:off x="1646"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197" name="Freeform 173"/>
                  <p:cNvSpPr>
                    <a:spLocks/>
                  </p:cNvSpPr>
                  <p:nvPr/>
                </p:nvSpPr>
                <p:spPr bwMode="auto">
                  <a:xfrm>
                    <a:off x="2054"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1" name="Group 174"/>
                <p:cNvGrpSpPr>
                  <a:grpSpLocks/>
                </p:cNvGrpSpPr>
                <p:nvPr/>
              </p:nvGrpSpPr>
              <p:grpSpPr bwMode="auto">
                <a:xfrm>
                  <a:off x="2469" y="283"/>
                  <a:ext cx="822" cy="220"/>
                  <a:chOff x="240" y="720"/>
                  <a:chExt cx="3980" cy="1064"/>
                </a:xfrm>
              </p:grpSpPr>
              <p:sp>
                <p:nvSpPr>
                  <p:cNvPr id="1199" name="Freeform 175"/>
                  <p:cNvSpPr>
                    <a:spLocks/>
                  </p:cNvSpPr>
                  <p:nvPr/>
                </p:nvSpPr>
                <p:spPr bwMode="auto">
                  <a:xfrm>
                    <a:off x="241"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0" name="Freeform 176"/>
                  <p:cNvSpPr>
                    <a:spLocks/>
                  </p:cNvSpPr>
                  <p:nvPr/>
                </p:nvSpPr>
                <p:spPr bwMode="auto">
                  <a:xfrm>
                    <a:off x="2213" y="720"/>
                    <a:ext cx="2012"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2" name="Group 177"/>
                <p:cNvGrpSpPr>
                  <a:grpSpLocks/>
                </p:cNvGrpSpPr>
                <p:nvPr/>
              </p:nvGrpSpPr>
              <p:grpSpPr bwMode="auto">
                <a:xfrm>
                  <a:off x="3291" y="283"/>
                  <a:ext cx="823" cy="220"/>
                  <a:chOff x="240" y="720"/>
                  <a:chExt cx="3980" cy="1064"/>
                </a:xfrm>
              </p:grpSpPr>
              <p:sp>
                <p:nvSpPr>
                  <p:cNvPr id="1202" name="Freeform 178"/>
                  <p:cNvSpPr>
                    <a:spLocks/>
                  </p:cNvSpPr>
                  <p:nvPr/>
                </p:nvSpPr>
                <p:spPr bwMode="auto">
                  <a:xfrm>
                    <a:off x="245"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3" name="Freeform 179"/>
                  <p:cNvSpPr>
                    <a:spLocks/>
                  </p:cNvSpPr>
                  <p:nvPr/>
                </p:nvSpPr>
                <p:spPr bwMode="auto">
                  <a:xfrm>
                    <a:off x="221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3" name="Group 180"/>
                <p:cNvGrpSpPr>
                  <a:grpSpLocks/>
                </p:cNvGrpSpPr>
                <p:nvPr/>
              </p:nvGrpSpPr>
              <p:grpSpPr bwMode="auto">
                <a:xfrm>
                  <a:off x="4114" y="283"/>
                  <a:ext cx="823" cy="220"/>
                  <a:chOff x="240" y="720"/>
                  <a:chExt cx="3980" cy="1064"/>
                </a:xfrm>
              </p:grpSpPr>
              <p:sp>
                <p:nvSpPr>
                  <p:cNvPr id="1205" name="Freeform 181"/>
                  <p:cNvSpPr>
                    <a:spLocks/>
                  </p:cNvSpPr>
                  <p:nvPr/>
                </p:nvSpPr>
                <p:spPr bwMode="auto">
                  <a:xfrm>
                    <a:off x="244"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6" name="Freeform 182"/>
                  <p:cNvSpPr>
                    <a:spLocks/>
                  </p:cNvSpPr>
                  <p:nvPr/>
                </p:nvSpPr>
                <p:spPr bwMode="auto">
                  <a:xfrm>
                    <a:off x="221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24" name="Group 183"/>
                <p:cNvGrpSpPr>
                  <a:grpSpLocks/>
                </p:cNvGrpSpPr>
                <p:nvPr/>
              </p:nvGrpSpPr>
              <p:grpSpPr bwMode="auto">
                <a:xfrm>
                  <a:off x="4937" y="283"/>
                  <a:ext cx="823" cy="220"/>
                  <a:chOff x="240" y="720"/>
                  <a:chExt cx="3980" cy="1064"/>
                </a:xfrm>
              </p:grpSpPr>
              <p:sp>
                <p:nvSpPr>
                  <p:cNvPr id="1208" name="Freeform 184"/>
                  <p:cNvSpPr>
                    <a:spLocks/>
                  </p:cNvSpPr>
                  <p:nvPr/>
                </p:nvSpPr>
                <p:spPr bwMode="auto">
                  <a:xfrm>
                    <a:off x="243"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09" name="Freeform 185"/>
                  <p:cNvSpPr>
                    <a:spLocks/>
                  </p:cNvSpPr>
                  <p:nvPr/>
                </p:nvSpPr>
                <p:spPr bwMode="auto">
                  <a:xfrm>
                    <a:off x="2212" y="720"/>
                    <a:ext cx="2010"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105" name="Group 186"/>
              <p:cNvGrpSpPr>
                <a:grpSpLocks/>
              </p:cNvGrpSpPr>
              <p:nvPr/>
            </p:nvGrpSpPr>
            <p:grpSpPr bwMode="auto">
              <a:xfrm>
                <a:off x="3378" y="463"/>
                <a:ext cx="418" cy="112"/>
                <a:chOff x="240" y="720"/>
                <a:chExt cx="3980" cy="1064"/>
              </a:xfrm>
            </p:grpSpPr>
            <p:sp>
              <p:nvSpPr>
                <p:cNvPr id="1211" name="Freeform 187"/>
                <p:cNvSpPr>
                  <a:spLocks/>
                </p:cNvSpPr>
                <p:nvPr/>
              </p:nvSpPr>
              <p:spPr bwMode="auto">
                <a:xfrm>
                  <a:off x="242"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2" name="Freeform 188"/>
                <p:cNvSpPr>
                  <a:spLocks/>
                </p:cNvSpPr>
                <p:nvPr/>
              </p:nvSpPr>
              <p:spPr bwMode="auto">
                <a:xfrm>
                  <a:off x="2213"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6" name="Group 189"/>
              <p:cNvGrpSpPr>
                <a:grpSpLocks/>
              </p:cNvGrpSpPr>
              <p:nvPr/>
            </p:nvGrpSpPr>
            <p:grpSpPr bwMode="auto">
              <a:xfrm>
                <a:off x="3796" y="463"/>
                <a:ext cx="419" cy="112"/>
                <a:chOff x="240" y="720"/>
                <a:chExt cx="3980" cy="1064"/>
              </a:xfrm>
            </p:grpSpPr>
            <p:sp>
              <p:nvSpPr>
                <p:cNvPr id="1214" name="Freeform 190"/>
                <p:cNvSpPr>
                  <a:spLocks/>
                </p:cNvSpPr>
                <p:nvPr/>
              </p:nvSpPr>
              <p:spPr bwMode="auto">
                <a:xfrm>
                  <a:off x="244" y="720"/>
                  <a:ext cx="203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5" name="Freeform 191"/>
                <p:cNvSpPr>
                  <a:spLocks/>
                </p:cNvSpPr>
                <p:nvPr/>
              </p:nvSpPr>
              <p:spPr bwMode="auto">
                <a:xfrm>
                  <a:off x="2230" y="720"/>
                  <a:ext cx="2017"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7" name="Group 192"/>
              <p:cNvGrpSpPr>
                <a:grpSpLocks/>
              </p:cNvGrpSpPr>
              <p:nvPr/>
            </p:nvGrpSpPr>
            <p:grpSpPr bwMode="auto">
              <a:xfrm>
                <a:off x="4215" y="463"/>
                <a:ext cx="418" cy="112"/>
                <a:chOff x="1646" y="283"/>
                <a:chExt cx="823" cy="220"/>
              </a:xfrm>
            </p:grpSpPr>
            <p:sp>
              <p:nvSpPr>
                <p:cNvPr id="1217" name="Freeform 193"/>
                <p:cNvSpPr>
                  <a:spLocks/>
                </p:cNvSpPr>
                <p:nvPr/>
              </p:nvSpPr>
              <p:spPr bwMode="auto">
                <a:xfrm>
                  <a:off x="1647"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18" name="Freeform 194"/>
                <p:cNvSpPr>
                  <a:spLocks/>
                </p:cNvSpPr>
                <p:nvPr/>
              </p:nvSpPr>
              <p:spPr bwMode="auto">
                <a:xfrm>
                  <a:off x="2053" y="283"/>
                  <a:ext cx="416" cy="220"/>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nvGrpSpPr>
              <p:cNvPr id="2108" name="Group 195"/>
              <p:cNvGrpSpPr>
                <a:grpSpLocks/>
              </p:cNvGrpSpPr>
              <p:nvPr/>
            </p:nvGrpSpPr>
            <p:grpSpPr bwMode="auto">
              <a:xfrm>
                <a:off x="4633" y="463"/>
                <a:ext cx="418" cy="112"/>
                <a:chOff x="240" y="720"/>
                <a:chExt cx="3980" cy="1064"/>
              </a:xfrm>
            </p:grpSpPr>
            <p:sp>
              <p:nvSpPr>
                <p:cNvPr id="1220" name="Freeform 196"/>
                <p:cNvSpPr>
                  <a:spLocks/>
                </p:cNvSpPr>
                <p:nvPr/>
              </p:nvSpPr>
              <p:spPr bwMode="auto">
                <a:xfrm>
                  <a:off x="239"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1" name="Freeform 197"/>
                <p:cNvSpPr>
                  <a:spLocks/>
                </p:cNvSpPr>
                <p:nvPr/>
              </p:nvSpPr>
              <p:spPr bwMode="auto">
                <a:xfrm>
                  <a:off x="2210" y="720"/>
                  <a:ext cx="2011" cy="1064"/>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2" name="Freeform 198"/>
              <p:cNvSpPr>
                <a:spLocks/>
              </p:cNvSpPr>
              <p:nvPr/>
            </p:nvSpPr>
            <p:spPr bwMode="auto">
              <a:xfrm>
                <a:off x="5051" y="463"/>
                <a:ext cx="211" cy="112"/>
              </a:xfrm>
              <a:custGeom>
                <a:avLst/>
                <a:gdLst/>
                <a:ahLst/>
                <a:cxnLst>
                  <a:cxn ang="0">
                    <a:pos x="0" y="54"/>
                  </a:cxn>
                  <a:cxn ang="0">
                    <a:pos x="0" y="1064"/>
                  </a:cxn>
                  <a:cxn ang="0">
                    <a:pos x="236" y="1064"/>
                  </a:cxn>
                  <a:cxn ang="0">
                    <a:pos x="1772" y="1064"/>
                  </a:cxn>
                  <a:cxn ang="0">
                    <a:pos x="2012" y="1064"/>
                  </a:cxn>
                  <a:cxn ang="0">
                    <a:pos x="2012" y="54"/>
                  </a:cxn>
                  <a:cxn ang="0">
                    <a:pos x="0" y="54"/>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gradFill rotWithShape="1">
                <a:gsLst>
                  <a:gs pos="0">
                    <a:schemeClr val="accent1"/>
                  </a:gs>
                  <a:gs pos="100000">
                    <a:schemeClr val="accent1">
                      <a:gamma/>
                      <a:shade val="46275"/>
                      <a:invGamma/>
                    </a:schemeClr>
                  </a:gs>
                </a:gsLst>
                <a:lin ang="5400000" scaled="1"/>
              </a:gradFill>
              <a:ln w="9525">
                <a:noFill/>
                <a:round/>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grpSp>
      <p:grpSp>
        <p:nvGrpSpPr>
          <p:cNvPr id="2095" name="Group 199"/>
          <p:cNvGrpSpPr>
            <a:grpSpLocks/>
          </p:cNvGrpSpPr>
          <p:nvPr/>
        </p:nvGrpSpPr>
        <p:grpSpPr bwMode="auto">
          <a:xfrm>
            <a:off x="17463" y="15875"/>
            <a:ext cx="854075" cy="965200"/>
            <a:chOff x="8" y="32"/>
            <a:chExt cx="568" cy="608"/>
          </a:xfrm>
        </p:grpSpPr>
        <p:sp>
          <p:nvSpPr>
            <p:cNvPr id="1224" name="Freeform 200"/>
            <p:cNvSpPr>
              <a:spLocks/>
            </p:cNvSpPr>
            <p:nvPr userDrawn="1"/>
          </p:nvSpPr>
          <p:spPr bwMode="auto">
            <a:xfrm>
              <a:off x="20" y="54"/>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5" name="Freeform 201"/>
            <p:cNvSpPr>
              <a:spLocks/>
            </p:cNvSpPr>
            <p:nvPr userDrawn="1"/>
          </p:nvSpPr>
          <p:spPr bwMode="auto">
            <a:xfrm>
              <a:off x="8" y="32"/>
              <a:ext cx="556" cy="586"/>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grpSp>
      <p:sp>
        <p:nvSpPr>
          <p:cNvPr id="1226" name="Freeform 202"/>
          <p:cNvSpPr>
            <a:spLocks/>
          </p:cNvSpPr>
          <p:nvPr/>
        </p:nvSpPr>
        <p:spPr bwMode="auto">
          <a:xfrm flipH="1">
            <a:off x="7786688" y="50800"/>
            <a:ext cx="835025"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bg2"/>
              </a:gs>
              <a:gs pos="100000">
                <a:schemeClr val="bg2">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7" name="Freeform 203"/>
          <p:cNvSpPr>
            <a:spLocks/>
          </p:cNvSpPr>
          <p:nvPr/>
        </p:nvSpPr>
        <p:spPr bwMode="auto">
          <a:xfrm flipH="1">
            <a:off x="7767638" y="15875"/>
            <a:ext cx="836612" cy="930275"/>
          </a:xfrm>
          <a:custGeom>
            <a:avLst/>
            <a:gdLst/>
            <a:ahLst/>
            <a:cxnLst>
              <a:cxn ang="0">
                <a:pos x="1183" y="0"/>
              </a:cxn>
              <a:cxn ang="0">
                <a:pos x="278" y="1706"/>
              </a:cxn>
              <a:cxn ang="0">
                <a:pos x="2006" y="913"/>
              </a:cxn>
              <a:cxn ang="0">
                <a:pos x="735" y="1519"/>
              </a:cxn>
              <a:cxn ang="0">
                <a:pos x="1661" y="1060"/>
              </a:cxn>
              <a:cxn ang="0">
                <a:pos x="1060" y="1394"/>
              </a:cxn>
              <a:cxn ang="0">
                <a:pos x="1489" y="1187"/>
              </a:cxn>
              <a:cxn ang="0">
                <a:pos x="1255" y="1355"/>
              </a:cxn>
              <a:cxn ang="0">
                <a:pos x="1430" y="1221"/>
              </a:cxn>
              <a:cxn ang="0">
                <a:pos x="1144" y="1403"/>
              </a:cxn>
              <a:cxn ang="0">
                <a:pos x="1611" y="1144"/>
              </a:cxn>
              <a:cxn ang="0">
                <a:pos x="843" y="1503"/>
              </a:cxn>
              <a:cxn ang="0">
                <a:pos x="1876" y="960"/>
              </a:cxn>
              <a:cxn ang="0">
                <a:pos x="474" y="1620"/>
              </a:cxn>
              <a:cxn ang="0">
                <a:pos x="1158" y="267"/>
              </a:cxn>
              <a:cxn ang="0">
                <a:pos x="1183" y="0"/>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gradFill rotWithShape="1">
            <a:gsLst>
              <a:gs pos="0">
                <a:schemeClr val="accent1"/>
              </a:gs>
              <a:gs pos="100000">
                <a:schemeClr val="accent1">
                  <a:gamma/>
                  <a:shade val="46275"/>
                  <a:invGamma/>
                </a:schemeClr>
              </a:gs>
            </a:gsLst>
            <a:lin ang="5400000" scaled="1"/>
          </a:gradFill>
          <a:ln w="12700" cap="flat" cmpd="sng">
            <a:noFill/>
            <a:prstDash val="solid"/>
            <a:round/>
            <a:headEnd type="none" w="med" len="med"/>
            <a:tailEnd type="none" w="med" len="me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
        <p:nvSpPr>
          <p:cNvPr id="1228" name="Rectangle 204"/>
          <p:cNvSpPr>
            <a:spLocks noChangeArrowheads="1"/>
          </p:cNvSpPr>
          <p:nvPr/>
        </p:nvSpPr>
        <p:spPr bwMode="auto">
          <a:xfrm>
            <a:off x="377825" y="15875"/>
            <a:ext cx="7864475" cy="88900"/>
          </a:xfrm>
          <a:prstGeom prst="rect">
            <a:avLst/>
          </a:prstGeom>
          <a:gradFill rotWithShape="1">
            <a:gsLst>
              <a:gs pos="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lang="en-US" b="1">
              <a:solidFill>
                <a:srgbClr val="000000"/>
              </a:solidFill>
              <a:cs typeface="Arial" charset="0"/>
            </a:endParaRPr>
          </a:p>
        </p:txBody>
      </p:sp>
    </p:spTree>
    <p:extLst>
      <p:ext uri="{BB962C8B-B14F-4D97-AF65-F5344CB8AC3E}">
        <p14:creationId xmlns:p14="http://schemas.microsoft.com/office/powerpoint/2010/main" val="7006848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transition>
    <p:random/>
  </p:transition>
  <p:hf hdr="0" ftr="0" dt="0"/>
  <p:txStyles>
    <p:titleStyle>
      <a:lvl1pPr algn="ctr" rtl="1" eaLnBrk="0" fontAlgn="base" hangingPunct="0">
        <a:spcBef>
          <a:spcPct val="0"/>
        </a:spcBef>
        <a:spcAft>
          <a:spcPct val="0"/>
        </a:spcAft>
        <a:defRPr sz="3200">
          <a:solidFill>
            <a:srgbClr val="CCECFF"/>
          </a:solidFill>
          <a:latin typeface="+mj-lt"/>
          <a:ea typeface="+mj-ea"/>
          <a:cs typeface="+mj-cs"/>
        </a:defRPr>
      </a:lvl1pPr>
      <a:lvl2pPr algn="ctr" rtl="1" eaLnBrk="0" fontAlgn="base" hangingPunct="0">
        <a:spcBef>
          <a:spcPct val="0"/>
        </a:spcBef>
        <a:spcAft>
          <a:spcPct val="0"/>
        </a:spcAft>
        <a:defRPr sz="3200">
          <a:solidFill>
            <a:srgbClr val="CCECFF"/>
          </a:solidFill>
          <a:latin typeface="Arial" charset="0"/>
          <a:cs typeface="Titr" pitchFamily="2" charset="-78"/>
        </a:defRPr>
      </a:lvl2pPr>
      <a:lvl3pPr algn="ctr" rtl="1" eaLnBrk="0" fontAlgn="base" hangingPunct="0">
        <a:spcBef>
          <a:spcPct val="0"/>
        </a:spcBef>
        <a:spcAft>
          <a:spcPct val="0"/>
        </a:spcAft>
        <a:defRPr sz="3200">
          <a:solidFill>
            <a:srgbClr val="CCECFF"/>
          </a:solidFill>
          <a:latin typeface="Arial" charset="0"/>
          <a:cs typeface="Titr" pitchFamily="2" charset="-78"/>
        </a:defRPr>
      </a:lvl3pPr>
      <a:lvl4pPr algn="ctr" rtl="1" eaLnBrk="0" fontAlgn="base" hangingPunct="0">
        <a:spcBef>
          <a:spcPct val="0"/>
        </a:spcBef>
        <a:spcAft>
          <a:spcPct val="0"/>
        </a:spcAft>
        <a:defRPr sz="3200">
          <a:solidFill>
            <a:srgbClr val="CCECFF"/>
          </a:solidFill>
          <a:latin typeface="Arial" charset="0"/>
          <a:cs typeface="Titr" pitchFamily="2" charset="-78"/>
        </a:defRPr>
      </a:lvl4pPr>
      <a:lvl5pPr algn="ctr" rtl="1" eaLnBrk="0" fontAlgn="base" hangingPunct="0">
        <a:spcBef>
          <a:spcPct val="0"/>
        </a:spcBef>
        <a:spcAft>
          <a:spcPct val="0"/>
        </a:spcAft>
        <a:defRPr sz="3200">
          <a:solidFill>
            <a:srgbClr val="CCECFF"/>
          </a:solidFill>
          <a:latin typeface="Arial" charset="0"/>
          <a:cs typeface="Titr" pitchFamily="2" charset="-78"/>
        </a:defRPr>
      </a:lvl5pPr>
      <a:lvl6pPr marL="457200" algn="ctr" rtl="1" eaLnBrk="1" fontAlgn="base" hangingPunct="1">
        <a:spcBef>
          <a:spcPct val="0"/>
        </a:spcBef>
        <a:spcAft>
          <a:spcPct val="0"/>
        </a:spcAft>
        <a:defRPr sz="3200">
          <a:solidFill>
            <a:srgbClr val="CCECFF"/>
          </a:solidFill>
          <a:latin typeface="Arial" charset="0"/>
          <a:cs typeface="Titr" pitchFamily="2" charset="-78"/>
        </a:defRPr>
      </a:lvl6pPr>
      <a:lvl7pPr marL="914400" algn="ctr" rtl="1" eaLnBrk="1" fontAlgn="base" hangingPunct="1">
        <a:spcBef>
          <a:spcPct val="0"/>
        </a:spcBef>
        <a:spcAft>
          <a:spcPct val="0"/>
        </a:spcAft>
        <a:defRPr sz="3200">
          <a:solidFill>
            <a:srgbClr val="CCECFF"/>
          </a:solidFill>
          <a:latin typeface="Arial" charset="0"/>
          <a:cs typeface="Titr" pitchFamily="2" charset="-78"/>
        </a:defRPr>
      </a:lvl7pPr>
      <a:lvl8pPr marL="1371600" algn="ctr" rtl="1" eaLnBrk="1" fontAlgn="base" hangingPunct="1">
        <a:spcBef>
          <a:spcPct val="0"/>
        </a:spcBef>
        <a:spcAft>
          <a:spcPct val="0"/>
        </a:spcAft>
        <a:defRPr sz="3200">
          <a:solidFill>
            <a:srgbClr val="CCECFF"/>
          </a:solidFill>
          <a:latin typeface="Arial" charset="0"/>
          <a:cs typeface="Titr" pitchFamily="2" charset="-78"/>
        </a:defRPr>
      </a:lvl8pPr>
      <a:lvl9pPr marL="1828800" algn="ctr" rtl="1" eaLnBrk="1" fontAlgn="base" hangingPunct="1">
        <a:spcBef>
          <a:spcPct val="0"/>
        </a:spcBef>
        <a:spcAft>
          <a:spcPct val="0"/>
        </a:spcAft>
        <a:defRPr sz="3200">
          <a:solidFill>
            <a:srgbClr val="CCECFF"/>
          </a:solidFill>
          <a:latin typeface="Arial" charset="0"/>
          <a:cs typeface="Titr" pitchFamily="2" charset="-78"/>
        </a:defRPr>
      </a:lvl9pPr>
    </p:titleStyle>
    <p:bodyStyle>
      <a:lvl1pPr marL="342900" indent="-342900" algn="just" rtl="1" eaLnBrk="0" fontAlgn="base" hangingPunct="0">
        <a:spcBef>
          <a:spcPct val="20000"/>
        </a:spcBef>
        <a:spcAft>
          <a:spcPct val="0"/>
        </a:spcAft>
        <a:buClr>
          <a:srgbClr val="000099"/>
        </a:buClr>
        <a:buFont typeface="Wingdings 2" pitchFamily="18" charset="2"/>
        <a:buBlip>
          <a:blip r:embed="rId20"/>
        </a:buBlip>
        <a:defRPr sz="3200">
          <a:solidFill>
            <a:schemeClr val="accent2"/>
          </a:solidFill>
          <a:latin typeface="+mn-lt"/>
          <a:ea typeface="+mn-ea"/>
          <a:cs typeface="+mn-cs"/>
        </a:defRPr>
      </a:lvl1pPr>
      <a:lvl2pPr marL="742950" indent="-285750" algn="just" rtl="1" eaLnBrk="0" fontAlgn="base" hangingPunct="0">
        <a:spcBef>
          <a:spcPct val="20000"/>
        </a:spcBef>
        <a:spcAft>
          <a:spcPct val="0"/>
        </a:spcAft>
        <a:buClr>
          <a:srgbClr val="CCECFF"/>
        </a:buClr>
        <a:buFont typeface="Wingdings" pitchFamily="2" charset="2"/>
        <a:buBlip>
          <a:blip r:embed="rId21"/>
        </a:buBlip>
        <a:defRPr sz="2800">
          <a:solidFill>
            <a:srgbClr val="990000"/>
          </a:solidFill>
          <a:latin typeface="+mn-lt"/>
          <a:cs typeface="+mn-cs"/>
        </a:defRPr>
      </a:lvl2pPr>
      <a:lvl3pPr marL="1143000" indent="-228600" algn="just" rtl="1" eaLnBrk="0" fontAlgn="base" hangingPunct="0">
        <a:spcBef>
          <a:spcPct val="20000"/>
        </a:spcBef>
        <a:spcAft>
          <a:spcPct val="0"/>
        </a:spcAft>
        <a:buClr>
          <a:srgbClr val="66CCFF"/>
        </a:buClr>
        <a:buFont typeface="Wingdings" pitchFamily="2" charset="2"/>
        <a:buBlip>
          <a:blip r:embed="rId22"/>
        </a:buBlip>
        <a:defRPr sz="2400">
          <a:solidFill>
            <a:srgbClr val="009900"/>
          </a:solidFill>
          <a:latin typeface="+mn-lt"/>
          <a:cs typeface="+mn-cs"/>
        </a:defRPr>
      </a:lvl3pPr>
      <a:lvl4pPr marL="1600200" indent="-228600" algn="just" rtl="1" eaLnBrk="0" fontAlgn="base" hangingPunct="0">
        <a:spcBef>
          <a:spcPct val="20000"/>
        </a:spcBef>
        <a:spcAft>
          <a:spcPct val="0"/>
        </a:spcAft>
        <a:buClr>
          <a:srgbClr val="3399FF"/>
        </a:buClr>
        <a:buFont typeface="Wingdings" pitchFamily="2" charset="2"/>
        <a:buBlip>
          <a:blip r:embed="rId22"/>
        </a:buBlip>
        <a:defRPr sz="2000">
          <a:solidFill>
            <a:srgbClr val="008080"/>
          </a:solidFill>
          <a:latin typeface="+mn-lt"/>
          <a:cs typeface="+mn-cs"/>
        </a:defRPr>
      </a:lvl4pPr>
      <a:lvl5pPr marL="2057400" indent="-228600" algn="just" rtl="1" eaLnBrk="0" fontAlgn="base" hangingPunct="0">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5pPr>
      <a:lvl6pPr marL="25146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6pPr>
      <a:lvl7pPr marL="29718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7pPr>
      <a:lvl8pPr marL="34290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8pPr>
      <a:lvl9pPr marL="3886200" indent="-228600" algn="just" rtl="1" eaLnBrk="1" fontAlgn="base" hangingPunct="1">
        <a:spcBef>
          <a:spcPct val="20000"/>
        </a:spcBef>
        <a:spcAft>
          <a:spcPct val="0"/>
        </a:spcAft>
        <a:buClr>
          <a:srgbClr val="0033CC"/>
        </a:buClr>
        <a:buFont typeface="Wingdings" pitchFamily="2" charset="2"/>
        <a:buBlip>
          <a:blip r:embed="rId23"/>
        </a:buBlip>
        <a:defRPr sz="2000">
          <a:solidFill>
            <a:srgbClr val="66CC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4.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53.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36.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36.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17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80.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0.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9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3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4.xml"/></Relationships>
</file>

<file path=ppt/slides/_rels/slide3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58.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8.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8.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8.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934138"/>
            <a:ext cx="8153400" cy="1470025"/>
          </a:xfrm>
        </p:spPr>
        <p:txBody>
          <a:bodyPr>
            <a:noAutofit/>
          </a:bodyPr>
          <a:lstStyle/>
          <a:p>
            <a:r>
              <a:rPr lang="en-US" sz="6600" dirty="0" err="1" smtClean="0"/>
              <a:t>Chordata</a:t>
            </a:r>
            <a:r>
              <a:rPr lang="en-US" sz="6600" dirty="0" smtClean="0"/>
              <a:t> Phylum</a:t>
            </a:r>
            <a:endParaRPr lang="en-US" sz="6600" dirty="0"/>
          </a:p>
        </p:txBody>
      </p:sp>
      <p:sp>
        <p:nvSpPr>
          <p:cNvPr id="3" name="Subtitle 2"/>
          <p:cNvSpPr>
            <a:spLocks noGrp="1"/>
          </p:cNvSpPr>
          <p:nvPr>
            <p:ph type="subTitle" idx="1"/>
          </p:nvPr>
        </p:nvSpPr>
        <p:spPr>
          <a:xfrm>
            <a:off x="1371599" y="5404163"/>
            <a:ext cx="6400800" cy="1752600"/>
          </a:xfrm>
        </p:spPr>
        <p:txBody>
          <a:bodyPr>
            <a:normAutofit/>
          </a:bodyPr>
          <a:lstStyle/>
          <a:p>
            <a:r>
              <a:rPr lang="fa-IR" sz="7200" dirty="0" smtClean="0"/>
              <a:t>شاخه </a:t>
            </a:r>
            <a:r>
              <a:rPr lang="fa-IR" sz="7200" dirty="0" err="1" smtClean="0"/>
              <a:t>طنابداران</a:t>
            </a:r>
            <a:endParaRPr lang="en-US" sz="7200" dirty="0"/>
          </a:p>
        </p:txBody>
      </p:sp>
      <p:pic>
        <p:nvPicPr>
          <p:cNvPr id="4" name="Picture 3"/>
          <p:cNvPicPr>
            <a:picLocks noChangeAspect="1"/>
          </p:cNvPicPr>
          <p:nvPr/>
        </p:nvPicPr>
        <p:blipFill>
          <a:blip r:embed="rId2"/>
          <a:stretch>
            <a:fillRect/>
          </a:stretch>
        </p:blipFill>
        <p:spPr>
          <a:xfrm>
            <a:off x="2319337" y="481325"/>
            <a:ext cx="4276725" cy="3400425"/>
          </a:xfrm>
          <a:prstGeom prst="rect">
            <a:avLst/>
          </a:prstGeom>
        </p:spPr>
      </p:pic>
      <p:sp>
        <p:nvSpPr>
          <p:cNvPr id="5" name="Slide Number Placeholder 4"/>
          <p:cNvSpPr>
            <a:spLocks noGrp="1"/>
          </p:cNvSpPr>
          <p:nvPr>
            <p:ph type="sldNum" sz="quarter" idx="12"/>
          </p:nvPr>
        </p:nvSpPr>
        <p:spPr/>
        <p:txBody>
          <a:bodyPr/>
          <a:lstStyle/>
          <a:p>
            <a:fld id="{D36C091B-8B1F-497C-9008-C0452C0D1389}" type="slidenum">
              <a:rPr lang="en-US" smtClean="0"/>
              <a:t>1</a:t>
            </a:fld>
            <a:endParaRPr lang="en-US"/>
          </a:p>
        </p:txBody>
      </p:sp>
    </p:spTree>
    <p:extLst>
      <p:ext uri="{BB962C8B-B14F-4D97-AF65-F5344CB8AC3E}">
        <p14:creationId xmlns:p14="http://schemas.microsoft.com/office/powerpoint/2010/main" val="1761798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4395"/>
            <a:ext cx="9050449" cy="2778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419600" y="152400"/>
            <a:ext cx="3424335" cy="461665"/>
          </a:xfrm>
          <a:prstGeom prst="rect">
            <a:avLst/>
          </a:prstGeom>
          <a:noFill/>
        </p:spPr>
        <p:txBody>
          <a:bodyPr wrap="none" rtlCol="0">
            <a:spAutoFit/>
          </a:bodyPr>
          <a:lstStyle/>
          <a:p>
            <a:r>
              <a:rPr lang="fa-IR" sz="2400" dirty="0" smtClean="0">
                <a:solidFill>
                  <a:srgbClr val="FFFF00"/>
                </a:solidFill>
              </a:rPr>
              <a:t> تقسیم بندی سنتی شاخه طنابداران</a:t>
            </a:r>
            <a:endParaRPr lang="en-US" sz="2400" dirty="0">
              <a:solidFill>
                <a:srgbClr val="FFFF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046" y="3505200"/>
            <a:ext cx="435192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00800" y="6400800"/>
            <a:ext cx="1107996" cy="369332"/>
          </a:xfrm>
          <a:prstGeom prst="rect">
            <a:avLst/>
          </a:prstGeom>
          <a:noFill/>
        </p:spPr>
        <p:txBody>
          <a:bodyPr wrap="none" rtlCol="0">
            <a:spAutoFit/>
          </a:bodyPr>
          <a:lstStyle/>
          <a:p>
            <a:r>
              <a:rPr lang="en-US" b="1" dirty="0" err="1" smtClean="0"/>
              <a:t>Craniata</a:t>
            </a:r>
            <a:endParaRPr lang="en-US" b="1" dirty="0"/>
          </a:p>
        </p:txBody>
      </p:sp>
      <p:sp>
        <p:nvSpPr>
          <p:cNvPr id="4" name="Slide Number Placeholder 3"/>
          <p:cNvSpPr>
            <a:spLocks noGrp="1"/>
          </p:cNvSpPr>
          <p:nvPr>
            <p:ph type="sldNum" sz="quarter" idx="12"/>
          </p:nvPr>
        </p:nvSpPr>
        <p:spPr/>
        <p:txBody>
          <a:bodyPr/>
          <a:lstStyle/>
          <a:p>
            <a:pPr>
              <a:defRPr/>
            </a:pPr>
            <a:fld id="{B01A1879-EE96-460D-8E3C-FA3DFBF802A1}" type="slidenum">
              <a:rPr lang="ar-SA" smtClean="0">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3167037531"/>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466725" y="1052513"/>
            <a:ext cx="777716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marL="342900" indent="-342900" algn="ctr" rtl="1" fontAlgn="base">
              <a:lnSpc>
                <a:spcPct val="90000"/>
              </a:lnSpc>
              <a:spcBef>
                <a:spcPct val="20000"/>
              </a:spcBef>
              <a:spcAft>
                <a:spcPct val="0"/>
              </a:spcAft>
            </a:pPr>
            <a:r>
              <a:rPr lang="en-US" sz="2400" dirty="0">
                <a:solidFill>
                  <a:srgbClr val="333399"/>
                </a:solidFill>
                <a:latin typeface="Times New Roman" pitchFamily="18" charset="0"/>
                <a:cs typeface="Titr" pitchFamily="2" charset="-78"/>
              </a:rPr>
              <a:t>Young (1981)</a:t>
            </a:r>
          </a:p>
          <a:p>
            <a:pPr marL="342900" indent="-342900" algn="ctr" rtl="1" fontAlgn="base">
              <a:lnSpc>
                <a:spcPct val="90000"/>
              </a:lnSpc>
              <a:spcBef>
                <a:spcPct val="20000"/>
              </a:spcBef>
              <a:spcAft>
                <a:spcPct val="0"/>
              </a:spcAft>
            </a:pPr>
            <a:r>
              <a:rPr lang="fa-IR" sz="2400" dirty="0">
                <a:solidFill>
                  <a:srgbClr val="333399"/>
                </a:solidFill>
                <a:latin typeface="Times New Roman" pitchFamily="18" charset="0"/>
                <a:cs typeface="Titr" pitchFamily="2" charset="-78"/>
              </a:rPr>
              <a:t>در </a:t>
            </a:r>
            <a:r>
              <a:rPr lang="fa-IR" sz="2400" dirty="0" err="1">
                <a:solidFill>
                  <a:srgbClr val="333399"/>
                </a:solidFill>
                <a:latin typeface="Times New Roman" pitchFamily="18" charset="0"/>
                <a:cs typeface="Titr" pitchFamily="2" charset="-78"/>
              </a:rPr>
              <a:t>اين</a:t>
            </a:r>
            <a:r>
              <a:rPr lang="fa-IR" sz="2400" dirty="0">
                <a:solidFill>
                  <a:srgbClr val="333399"/>
                </a:solidFill>
                <a:latin typeface="Times New Roman" pitchFamily="18" charset="0"/>
                <a:cs typeface="Titr" pitchFamily="2" charset="-78"/>
              </a:rPr>
              <a:t> طبقه بندی شاخه </a:t>
            </a:r>
            <a:r>
              <a:rPr lang="fa-IR" sz="2400" dirty="0" err="1">
                <a:solidFill>
                  <a:srgbClr val="333399"/>
                </a:solidFill>
                <a:latin typeface="Times New Roman" pitchFamily="18" charset="0"/>
                <a:cs typeface="Titr" pitchFamily="2" charset="-78"/>
              </a:rPr>
              <a:t>طنابداران</a:t>
            </a:r>
            <a:r>
              <a:rPr lang="fa-IR" sz="2400" dirty="0">
                <a:solidFill>
                  <a:srgbClr val="333399"/>
                </a:solidFill>
                <a:latin typeface="Times New Roman" pitchFamily="18" charset="0"/>
                <a:cs typeface="Titr" pitchFamily="2" charset="-78"/>
              </a:rPr>
              <a:t> به 4 </a:t>
            </a:r>
            <a:r>
              <a:rPr lang="fa-IR" sz="2400" dirty="0" err="1">
                <a:solidFill>
                  <a:srgbClr val="333399"/>
                </a:solidFill>
                <a:latin typeface="Times New Roman" pitchFamily="18" charset="0"/>
                <a:cs typeface="Titr" pitchFamily="2" charset="-78"/>
              </a:rPr>
              <a:t>زير</a:t>
            </a:r>
            <a:r>
              <a:rPr lang="fa-IR" sz="2400" dirty="0">
                <a:solidFill>
                  <a:srgbClr val="333399"/>
                </a:solidFill>
                <a:latin typeface="Times New Roman" pitchFamily="18" charset="0"/>
                <a:cs typeface="Titr" pitchFamily="2" charset="-78"/>
              </a:rPr>
              <a:t> شاخه </a:t>
            </a:r>
            <a:r>
              <a:rPr lang="fa-IR" sz="2400" dirty="0" err="1">
                <a:solidFill>
                  <a:srgbClr val="333399"/>
                </a:solidFill>
                <a:latin typeface="Times New Roman" pitchFamily="18" charset="0"/>
                <a:cs typeface="Titr" pitchFamily="2" charset="-78"/>
              </a:rPr>
              <a:t>تقسيم</a:t>
            </a:r>
            <a:r>
              <a:rPr lang="fa-IR" sz="2400" dirty="0">
                <a:solidFill>
                  <a:srgbClr val="333399"/>
                </a:solidFill>
                <a:latin typeface="Times New Roman" pitchFamily="18" charset="0"/>
                <a:cs typeface="Titr" pitchFamily="2" charset="-78"/>
              </a:rPr>
              <a:t> </a:t>
            </a:r>
            <a:r>
              <a:rPr lang="fa-IR" sz="2400" dirty="0" err="1">
                <a:solidFill>
                  <a:srgbClr val="333399"/>
                </a:solidFill>
                <a:latin typeface="Times New Roman" pitchFamily="18" charset="0"/>
                <a:cs typeface="Titr" pitchFamily="2" charset="-78"/>
              </a:rPr>
              <a:t>مي</a:t>
            </a:r>
            <a:r>
              <a:rPr lang="fa-IR" sz="2400" dirty="0">
                <a:solidFill>
                  <a:srgbClr val="333399"/>
                </a:solidFill>
                <a:latin typeface="Times New Roman" pitchFamily="18" charset="0"/>
                <a:cs typeface="Titr" pitchFamily="2" charset="-78"/>
              </a:rPr>
              <a:t> شوند . </a:t>
            </a:r>
          </a:p>
          <a:p>
            <a:pPr marL="342900" indent="-342900" algn="ctr" rtl="1" fontAlgn="base">
              <a:lnSpc>
                <a:spcPct val="90000"/>
              </a:lnSpc>
              <a:spcBef>
                <a:spcPct val="20000"/>
              </a:spcBef>
              <a:spcAft>
                <a:spcPct val="0"/>
              </a:spcAft>
            </a:pPr>
            <a:endParaRPr lang="en-US" sz="2400" dirty="0">
              <a:solidFill>
                <a:srgbClr val="333399"/>
              </a:solidFill>
              <a:latin typeface="Times New Roman" pitchFamily="18" charset="0"/>
              <a:cs typeface="Titr" pitchFamily="2" charset="-78"/>
            </a:endParaRPr>
          </a:p>
        </p:txBody>
      </p:sp>
      <p:sp>
        <p:nvSpPr>
          <p:cNvPr id="128003" name="Rectangle 3"/>
          <p:cNvSpPr>
            <a:spLocks noGrp="1" noChangeArrowheads="1"/>
          </p:cNvSpPr>
          <p:nvPr>
            <p:ph type="body" sz="half" idx="2"/>
          </p:nvPr>
        </p:nvSpPr>
        <p:spPr>
          <a:xfrm>
            <a:off x="179388" y="1600200"/>
            <a:ext cx="8507412" cy="4525963"/>
          </a:xfrm>
        </p:spPr>
        <p:txBody>
          <a:bodyPr/>
          <a:lstStyle/>
          <a:p>
            <a:pPr marL="609600" indent="-609600" algn="l" rtl="0" eaLnBrk="1" hangingPunct="1">
              <a:lnSpc>
                <a:spcPct val="90000"/>
              </a:lnSpc>
              <a:buFont typeface="Wingdings 2" pitchFamily="18" charset="2"/>
              <a:buNone/>
            </a:pPr>
            <a:r>
              <a:rPr lang="en-US" sz="2400" b="1" dirty="0" smtClean="0">
                <a:cs typeface="Times New Roman" pitchFamily="18" charset="0"/>
              </a:rPr>
              <a:t>Phylum </a:t>
            </a:r>
            <a:r>
              <a:rPr lang="en-US" sz="2400" b="1" dirty="0" err="1" smtClean="0">
                <a:cs typeface="Times New Roman" pitchFamily="18" charset="0"/>
              </a:rPr>
              <a:t>Chordata</a:t>
            </a:r>
            <a:r>
              <a:rPr lang="en-US" sz="2400" dirty="0" smtClean="0"/>
              <a:t> </a:t>
            </a:r>
            <a:endParaRPr lang="fa-IR" sz="2400" dirty="0" smtClean="0"/>
          </a:p>
          <a:p>
            <a:pPr marL="965200" lvl="1" indent="-508000" algn="l" rtl="0" eaLnBrk="1" hangingPunct="1">
              <a:lnSpc>
                <a:spcPct val="90000"/>
              </a:lnSpc>
              <a:buClr>
                <a:schemeClr val="accent1"/>
              </a:buClr>
              <a:buFontTx/>
              <a:buAutoNum type="romanUcPeriod"/>
            </a:pPr>
            <a:r>
              <a:rPr lang="en-US" sz="2000" dirty="0" err="1" smtClean="0">
                <a:cs typeface="Times New Roman" pitchFamily="18" charset="0"/>
              </a:rPr>
              <a:t>SubPhylum</a:t>
            </a:r>
            <a:r>
              <a:rPr lang="en-US" sz="2000" dirty="0" smtClean="0">
                <a:cs typeface="Times New Roman" pitchFamily="18" charset="0"/>
              </a:rPr>
              <a:t>:</a:t>
            </a:r>
            <a:r>
              <a:rPr lang="en-US" sz="2000" b="1" dirty="0" smtClean="0">
                <a:cs typeface="Times New Roman" pitchFamily="18" charset="0"/>
              </a:rPr>
              <a:t> </a:t>
            </a:r>
            <a:r>
              <a:rPr lang="en-US" sz="2000" dirty="0" err="1" smtClean="0"/>
              <a:t>Hemichordata</a:t>
            </a:r>
            <a:endParaRPr lang="en-US" sz="2000" dirty="0" smtClean="0">
              <a:cs typeface="Times New Roman" pitchFamily="18" charset="0"/>
            </a:endParaRPr>
          </a:p>
          <a:p>
            <a:pPr marL="965200" lvl="1" indent="-508000" algn="l" rtl="0" eaLnBrk="1" hangingPunct="1">
              <a:lnSpc>
                <a:spcPct val="90000"/>
              </a:lnSpc>
              <a:buClr>
                <a:schemeClr val="accent1"/>
              </a:buClr>
              <a:buFontTx/>
              <a:buAutoNum type="romanUcPeriod"/>
            </a:pPr>
            <a:r>
              <a:rPr lang="en-US" sz="2000" dirty="0" err="1" smtClean="0">
                <a:cs typeface="Times New Roman" pitchFamily="18" charset="0"/>
              </a:rPr>
              <a:t>SubPhylum</a:t>
            </a:r>
            <a:r>
              <a:rPr lang="en-US" sz="2000" dirty="0" smtClean="0">
                <a:cs typeface="Times New Roman" pitchFamily="18" charset="0"/>
              </a:rPr>
              <a:t>: </a:t>
            </a:r>
            <a:r>
              <a:rPr lang="en-US" sz="2000" dirty="0" err="1" smtClean="0">
                <a:cs typeface="Times New Roman" pitchFamily="18" charset="0"/>
              </a:rPr>
              <a:t>Tunicata</a:t>
            </a:r>
            <a:endParaRPr lang="en-US" sz="2000" dirty="0" smtClean="0">
              <a:cs typeface="Times New Roman" pitchFamily="18" charset="0"/>
            </a:endParaRPr>
          </a:p>
          <a:p>
            <a:pPr marL="965200" lvl="1" indent="-508000" algn="l" rtl="0" eaLnBrk="1" hangingPunct="1">
              <a:lnSpc>
                <a:spcPct val="90000"/>
              </a:lnSpc>
              <a:buClr>
                <a:schemeClr val="accent1"/>
              </a:buClr>
              <a:buFontTx/>
              <a:buAutoNum type="romanUcPeriod"/>
            </a:pPr>
            <a:r>
              <a:rPr lang="en-US" sz="2000" dirty="0" err="1" smtClean="0">
                <a:cs typeface="Times New Roman" pitchFamily="18" charset="0"/>
              </a:rPr>
              <a:t>SubPhylum</a:t>
            </a:r>
            <a:r>
              <a:rPr lang="en-US" sz="2000" dirty="0" smtClean="0">
                <a:cs typeface="Times New Roman" pitchFamily="18" charset="0"/>
              </a:rPr>
              <a:t> :</a:t>
            </a:r>
            <a:r>
              <a:rPr lang="en-US" sz="2000" b="1" dirty="0" smtClean="0">
                <a:cs typeface="Times New Roman" pitchFamily="18" charset="0"/>
              </a:rPr>
              <a:t> </a:t>
            </a:r>
            <a:r>
              <a:rPr lang="en-US" sz="2000" dirty="0" err="1" smtClean="0">
                <a:cs typeface="Times New Roman" pitchFamily="18" charset="0"/>
              </a:rPr>
              <a:t>Cephalochordata</a:t>
            </a:r>
            <a:endParaRPr lang="en-US" sz="2000" dirty="0" smtClean="0">
              <a:cs typeface="Times New Roman" pitchFamily="18" charset="0"/>
            </a:endParaRPr>
          </a:p>
          <a:p>
            <a:pPr marL="965200" lvl="1" indent="-508000" algn="l" rtl="0" eaLnBrk="1" hangingPunct="1">
              <a:lnSpc>
                <a:spcPct val="90000"/>
              </a:lnSpc>
              <a:buClr>
                <a:schemeClr val="accent1"/>
              </a:buClr>
              <a:buFontTx/>
              <a:buAutoNum type="romanUcPeriod"/>
            </a:pPr>
            <a:r>
              <a:rPr lang="en-US" sz="2000" dirty="0" err="1" smtClean="0">
                <a:cs typeface="Times New Roman" pitchFamily="18" charset="0"/>
              </a:rPr>
              <a:t>SubPhylum</a:t>
            </a:r>
            <a:r>
              <a:rPr lang="en-US" sz="2000" dirty="0" smtClean="0">
                <a:cs typeface="Times New Roman" pitchFamily="18" charset="0"/>
              </a:rPr>
              <a:t>:</a:t>
            </a:r>
            <a:r>
              <a:rPr lang="en-US" sz="2000" b="1" dirty="0" smtClean="0">
                <a:cs typeface="Times New Roman" pitchFamily="18" charset="0"/>
              </a:rPr>
              <a:t> </a:t>
            </a:r>
            <a:r>
              <a:rPr lang="en-US" sz="2000" dirty="0" smtClean="0">
                <a:cs typeface="Times New Roman" pitchFamily="18" charset="0"/>
              </a:rPr>
              <a:t>Vertebrata</a:t>
            </a:r>
          </a:p>
          <a:p>
            <a:pPr marL="1371600" lvl="2" indent="-457200" algn="l" rtl="0" eaLnBrk="1" hangingPunct="1">
              <a:lnSpc>
                <a:spcPct val="90000"/>
              </a:lnSpc>
              <a:buClr>
                <a:srgbClr val="CC0099"/>
              </a:buClr>
              <a:buFontTx/>
              <a:buAutoNum type="arabicPeriod"/>
            </a:pPr>
            <a:r>
              <a:rPr lang="en-US" sz="1800" b="1" dirty="0" smtClean="0">
                <a:cs typeface="Times New Roman" pitchFamily="18" charset="0"/>
              </a:rPr>
              <a:t>Class : </a:t>
            </a:r>
            <a:r>
              <a:rPr lang="en-US" sz="1800" b="1" dirty="0" err="1" smtClean="0">
                <a:cs typeface="Times New Roman" pitchFamily="18" charset="0"/>
              </a:rPr>
              <a:t>Agnatha</a:t>
            </a:r>
            <a:r>
              <a:rPr lang="en-US" sz="1800" b="1" dirty="0" smtClean="0">
                <a:cs typeface="Times New Roman" pitchFamily="18" charset="0"/>
              </a:rPr>
              <a:t> - jawless fishes</a:t>
            </a:r>
            <a:r>
              <a:rPr lang="en-US" sz="1800" dirty="0" smtClean="0">
                <a:cs typeface="Times New Roman" pitchFamily="18" charset="0"/>
              </a:rPr>
              <a:t> </a:t>
            </a:r>
          </a:p>
          <a:p>
            <a:pPr marL="1371600" lvl="2" indent="-457200" algn="l" rtl="0" eaLnBrk="1" hangingPunct="1">
              <a:lnSpc>
                <a:spcPct val="90000"/>
              </a:lnSpc>
              <a:buClr>
                <a:srgbClr val="CC0099"/>
              </a:buClr>
              <a:buFontTx/>
              <a:buAutoNum type="arabicPeriod"/>
            </a:pPr>
            <a:r>
              <a:rPr lang="en-US" sz="1800" b="1" dirty="0" smtClean="0">
                <a:cs typeface="Times New Roman" pitchFamily="18" charset="0"/>
              </a:rPr>
              <a:t>Class : </a:t>
            </a:r>
            <a:r>
              <a:rPr lang="en-US" sz="1800" b="1" dirty="0" err="1" smtClean="0">
                <a:cs typeface="Times New Roman" pitchFamily="18" charset="0"/>
              </a:rPr>
              <a:t>Placodermi</a:t>
            </a:r>
            <a:r>
              <a:rPr lang="en-US" sz="1800" b="1" dirty="0" smtClean="0">
                <a:cs typeface="Times New Roman" pitchFamily="18" charset="0"/>
              </a:rPr>
              <a:t> - jawed armored fishes (extinct)</a:t>
            </a:r>
            <a:r>
              <a:rPr lang="en-US" sz="1800" dirty="0" smtClean="0">
                <a:cs typeface="Times New Roman" pitchFamily="18" charset="0"/>
              </a:rPr>
              <a:t> </a:t>
            </a:r>
          </a:p>
          <a:p>
            <a:pPr marL="1371600" lvl="2" indent="-457200" algn="l" rtl="0" eaLnBrk="1" hangingPunct="1">
              <a:lnSpc>
                <a:spcPct val="90000"/>
              </a:lnSpc>
              <a:buClr>
                <a:srgbClr val="CC0099"/>
              </a:buClr>
              <a:buFontTx/>
              <a:buAutoNum type="arabicPeriod"/>
            </a:pPr>
            <a:r>
              <a:rPr lang="en-US" sz="1800" b="1" dirty="0" smtClean="0">
                <a:cs typeface="Times New Roman" pitchFamily="18" charset="0"/>
              </a:rPr>
              <a:t>Class : </a:t>
            </a:r>
            <a:r>
              <a:rPr lang="en-US" sz="1800" b="1" dirty="0" err="1" smtClean="0">
                <a:cs typeface="Times New Roman" pitchFamily="18" charset="0"/>
              </a:rPr>
              <a:t>Chondrichthyes</a:t>
            </a:r>
            <a:r>
              <a:rPr lang="en-US" sz="1800" b="1" dirty="0" smtClean="0">
                <a:cs typeface="Times New Roman" pitchFamily="18" charset="0"/>
              </a:rPr>
              <a:t> - cartilaginous fishes</a:t>
            </a:r>
            <a:r>
              <a:rPr lang="en-US" sz="1800" dirty="0" smtClean="0">
                <a:cs typeface="Times New Roman" pitchFamily="18" charset="0"/>
              </a:rPr>
              <a:t> </a:t>
            </a:r>
          </a:p>
          <a:p>
            <a:pPr marL="1371600" lvl="2" indent="-457200" algn="l" rtl="0" eaLnBrk="1" hangingPunct="1">
              <a:lnSpc>
                <a:spcPct val="90000"/>
              </a:lnSpc>
              <a:buClr>
                <a:srgbClr val="CC0099"/>
              </a:buClr>
              <a:buFontTx/>
              <a:buAutoNum type="arabicPeriod"/>
            </a:pPr>
            <a:r>
              <a:rPr lang="en-US" sz="1800" b="1" dirty="0" smtClean="0">
                <a:cs typeface="Times New Roman" pitchFamily="18" charset="0"/>
              </a:rPr>
              <a:t>Class : </a:t>
            </a:r>
            <a:r>
              <a:rPr lang="en-US" sz="1800" b="1" dirty="0" err="1" smtClean="0">
                <a:cs typeface="Times New Roman" pitchFamily="18" charset="0"/>
              </a:rPr>
              <a:t>Osteichthyes</a:t>
            </a:r>
            <a:r>
              <a:rPr lang="en-US" sz="1800" b="1" dirty="0" smtClean="0">
                <a:cs typeface="Times New Roman" pitchFamily="18" charset="0"/>
              </a:rPr>
              <a:t> - bony fishes</a:t>
            </a:r>
          </a:p>
          <a:p>
            <a:pPr marL="1371600" lvl="2" indent="-457200" algn="l" rtl="0" eaLnBrk="1" hangingPunct="1">
              <a:lnSpc>
                <a:spcPct val="90000"/>
              </a:lnSpc>
              <a:buClr>
                <a:srgbClr val="CC0099"/>
              </a:buClr>
              <a:buFontTx/>
              <a:buAutoNum type="arabicPeriod"/>
            </a:pPr>
            <a:r>
              <a:rPr lang="en-US" sz="1800" b="1" dirty="0" smtClean="0">
                <a:cs typeface="Times New Roman" pitchFamily="18" charset="0"/>
              </a:rPr>
              <a:t>Class : </a:t>
            </a:r>
            <a:r>
              <a:rPr lang="en-US" sz="1800" b="1" dirty="0" err="1" smtClean="0">
                <a:cs typeface="Times New Roman" pitchFamily="18" charset="0"/>
              </a:rPr>
              <a:t>Amphibia</a:t>
            </a:r>
            <a:r>
              <a:rPr lang="en-US" sz="1800" b="1" dirty="0" smtClean="0">
                <a:cs typeface="Times New Roman" pitchFamily="18" charset="0"/>
              </a:rPr>
              <a:t> - Amphibians</a:t>
            </a:r>
            <a:r>
              <a:rPr lang="en-US" sz="1800" dirty="0" smtClean="0">
                <a:cs typeface="Times New Roman" pitchFamily="18" charset="0"/>
              </a:rPr>
              <a:t> </a:t>
            </a:r>
          </a:p>
          <a:p>
            <a:pPr marL="1371600" lvl="2" indent="-457200" algn="l" rtl="0" eaLnBrk="1" hangingPunct="1">
              <a:lnSpc>
                <a:spcPct val="90000"/>
              </a:lnSpc>
              <a:buClr>
                <a:srgbClr val="CC0099"/>
              </a:buClr>
              <a:buFontTx/>
              <a:buAutoNum type="arabicPeriod"/>
            </a:pPr>
            <a:r>
              <a:rPr lang="en-US" sz="1800" b="1" dirty="0" smtClean="0">
                <a:cs typeface="Times New Roman" pitchFamily="18" charset="0"/>
              </a:rPr>
              <a:t>Class : </a:t>
            </a:r>
            <a:r>
              <a:rPr lang="en-US" sz="1800" b="1" dirty="0" err="1" smtClean="0">
                <a:cs typeface="Times New Roman" pitchFamily="18" charset="0"/>
              </a:rPr>
              <a:t>Reptilia</a:t>
            </a:r>
            <a:r>
              <a:rPr lang="en-US" sz="1800" b="1" dirty="0" smtClean="0">
                <a:cs typeface="Times New Roman" pitchFamily="18" charset="0"/>
              </a:rPr>
              <a:t> - Reptiles</a:t>
            </a:r>
            <a:r>
              <a:rPr lang="en-US" sz="1800" dirty="0" smtClean="0">
                <a:cs typeface="Times New Roman" pitchFamily="18" charset="0"/>
              </a:rPr>
              <a:t> </a:t>
            </a:r>
          </a:p>
          <a:p>
            <a:pPr marL="1371600" lvl="2" indent="-457200" algn="l" rtl="0" eaLnBrk="1" hangingPunct="1">
              <a:lnSpc>
                <a:spcPct val="90000"/>
              </a:lnSpc>
              <a:buClr>
                <a:srgbClr val="CC0099"/>
              </a:buClr>
              <a:buFontTx/>
              <a:buAutoNum type="arabicPeriod"/>
            </a:pPr>
            <a:r>
              <a:rPr lang="en-US" sz="1800" b="1" dirty="0" smtClean="0">
                <a:cs typeface="Times New Roman" pitchFamily="18" charset="0"/>
              </a:rPr>
              <a:t>Class : Aves - Birds</a:t>
            </a:r>
            <a:r>
              <a:rPr lang="en-US" sz="1800" dirty="0" smtClean="0">
                <a:cs typeface="Times New Roman" pitchFamily="18" charset="0"/>
              </a:rPr>
              <a:t> </a:t>
            </a:r>
          </a:p>
          <a:p>
            <a:pPr marL="1371600" lvl="2" indent="-457200" algn="l" rtl="0" eaLnBrk="1" hangingPunct="1">
              <a:lnSpc>
                <a:spcPct val="90000"/>
              </a:lnSpc>
              <a:buClr>
                <a:srgbClr val="CC0099"/>
              </a:buClr>
              <a:buFontTx/>
              <a:buAutoNum type="arabicPeriod"/>
            </a:pPr>
            <a:r>
              <a:rPr lang="en-US" sz="1800" b="1" dirty="0" smtClean="0">
                <a:cs typeface="Times New Roman" pitchFamily="18" charset="0"/>
              </a:rPr>
              <a:t>Class : Mammalia - Mammals</a:t>
            </a:r>
            <a:r>
              <a:rPr lang="en-US" sz="1800" dirty="0" smtClean="0">
                <a:cs typeface="Times New Roman" pitchFamily="18" charset="0"/>
              </a:rPr>
              <a:t>  </a:t>
            </a:r>
          </a:p>
          <a:p>
            <a:pPr marL="1371600" lvl="2" indent="-457200" algn="l" rtl="0" eaLnBrk="1" hangingPunct="1">
              <a:lnSpc>
                <a:spcPct val="90000"/>
              </a:lnSpc>
              <a:buClr>
                <a:srgbClr val="CC0099"/>
              </a:buClr>
              <a:buFontTx/>
              <a:buAutoNum type="arabicPeriod"/>
            </a:pPr>
            <a:endParaRPr lang="en-US" sz="1800" dirty="0" smtClean="0">
              <a:cs typeface="Times New Roman" pitchFamily="18" charset="0"/>
            </a:endParaRPr>
          </a:p>
          <a:p>
            <a:pPr marL="965200" lvl="1" indent="-508000" algn="l" rtl="0" eaLnBrk="1" hangingPunct="1">
              <a:lnSpc>
                <a:spcPct val="90000"/>
              </a:lnSpc>
              <a:buClr>
                <a:schemeClr val="accent1"/>
              </a:buClr>
              <a:buFontTx/>
              <a:buAutoNum type="romanUcPeriod"/>
            </a:pPr>
            <a:endParaRPr lang="en-US" sz="2000" dirty="0" smtClean="0">
              <a:cs typeface="Times New Roman" pitchFamily="18" charset="0"/>
            </a:endParaRPr>
          </a:p>
          <a:p>
            <a:pPr marL="965200" lvl="1" indent="-508000" algn="l" rtl="0" eaLnBrk="1" hangingPunct="1">
              <a:lnSpc>
                <a:spcPct val="90000"/>
              </a:lnSpc>
              <a:buFont typeface="Wingdings" pitchFamily="2" charset="2"/>
              <a:buNone/>
            </a:pPr>
            <a:endParaRPr lang="en-US" sz="2000" dirty="0" smtClean="0">
              <a:cs typeface="Times New Roman" pitchFamily="18" charset="0"/>
            </a:endParaRPr>
          </a:p>
        </p:txBody>
      </p:sp>
      <p:sp>
        <p:nvSpPr>
          <p:cNvPr id="128004" name="Rectangle 4"/>
          <p:cNvSpPr>
            <a:spLocks noGrp="1" noChangeArrowheads="1"/>
          </p:cNvSpPr>
          <p:nvPr>
            <p:ph type="title"/>
          </p:nvPr>
        </p:nvSpPr>
        <p:spPr>
          <a:noFill/>
        </p:spPr>
        <p:txBody>
          <a:bodyPr/>
          <a:lstStyle/>
          <a:p>
            <a:pPr eaLnBrk="1" hangingPunct="1"/>
            <a:r>
              <a:rPr lang="fa-IR" smtClean="0"/>
              <a:t>شاخه طنابداران </a:t>
            </a:r>
            <a:endParaRPr lang="en-US" smtClean="0"/>
          </a:p>
        </p:txBody>
      </p:sp>
      <p:sp>
        <p:nvSpPr>
          <p:cNvPr id="2" name="Slide Number Placeholder 1"/>
          <p:cNvSpPr>
            <a:spLocks noGrp="1"/>
          </p:cNvSpPr>
          <p:nvPr>
            <p:ph type="sldNum" sz="quarter" idx="12"/>
          </p:nvPr>
        </p:nvSpPr>
        <p:spPr/>
        <p:txBody>
          <a:bodyPr/>
          <a:lstStyle/>
          <a:p>
            <a:pPr>
              <a:defRPr/>
            </a:pPr>
            <a:fld id="{B1964231-3F21-4F3B-96A0-AD3253BD457C}" type="slidenum">
              <a:rPr lang="ar-SA" smtClean="0">
                <a:solidFill>
                  <a:srgbClr val="000000"/>
                </a:solidFill>
              </a:rPr>
              <a:pPr>
                <a:defRPr/>
              </a:pPr>
              <a:t>11</a:t>
            </a:fld>
            <a:endParaRPr lang="en-US">
              <a:solidFill>
                <a:srgbClr val="000000"/>
              </a:solidFill>
            </a:endParaRPr>
          </a:p>
        </p:txBody>
      </p:sp>
    </p:spTree>
    <p:extLst>
      <p:ext uri="{BB962C8B-B14F-4D97-AF65-F5344CB8AC3E}">
        <p14:creationId xmlns:p14="http://schemas.microsoft.com/office/powerpoint/2010/main" val="3816527528"/>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body" idx="1"/>
          </p:nvPr>
        </p:nvSpPr>
        <p:spPr>
          <a:xfrm>
            <a:off x="457200" y="1376363"/>
            <a:ext cx="7931150" cy="5145087"/>
          </a:xfrm>
          <a:noFill/>
        </p:spPr>
        <p:txBody>
          <a:bodyPr/>
          <a:lstStyle/>
          <a:p>
            <a:pPr eaLnBrk="1" hangingPunct="1">
              <a:buFont typeface="Wingdings 2" pitchFamily="18" charset="2"/>
              <a:buNone/>
            </a:pPr>
            <a:endParaRPr lang="fa-IR" sz="2400" dirty="0" smtClean="0"/>
          </a:p>
          <a:p>
            <a:pPr eaLnBrk="1" hangingPunct="1">
              <a:buFont typeface="Arial" panose="020B0604020202020204" pitchFamily="34" charset="0"/>
              <a:buChar char="•"/>
            </a:pPr>
            <a:r>
              <a:rPr lang="fa-IR" sz="3600" dirty="0" smtClean="0"/>
              <a:t>زير شاخه تونيکاتا</a:t>
            </a:r>
            <a:endParaRPr lang="en-US" sz="3600" dirty="0" smtClean="0"/>
          </a:p>
          <a:p>
            <a:pPr eaLnBrk="1" hangingPunct="1">
              <a:buFont typeface="Wingdings 2" pitchFamily="18" charset="2"/>
              <a:buNone/>
            </a:pPr>
            <a:r>
              <a:rPr lang="en-US" sz="2400" dirty="0" smtClean="0"/>
              <a:t>	</a:t>
            </a:r>
            <a:r>
              <a:rPr lang="fa-IR" sz="2400" dirty="0" smtClean="0"/>
              <a:t>(</a:t>
            </a:r>
            <a:r>
              <a:rPr lang="en-US" sz="2400" dirty="0" err="1" smtClean="0"/>
              <a:t>Tunicata</a:t>
            </a:r>
            <a:r>
              <a:rPr lang="fa-IR" sz="2400" dirty="0" smtClean="0"/>
              <a:t>) (</a:t>
            </a:r>
            <a:r>
              <a:rPr lang="en-US" sz="2400" dirty="0" err="1" smtClean="0"/>
              <a:t>Urochordata</a:t>
            </a:r>
            <a:r>
              <a:rPr lang="fa-IR" sz="2400" dirty="0" smtClean="0"/>
              <a:t>)</a:t>
            </a:r>
          </a:p>
          <a:p>
            <a:pPr eaLnBrk="1" hangingPunct="1"/>
            <a:endParaRPr lang="fa-IR" sz="2400" dirty="0" smtClean="0"/>
          </a:p>
          <a:p>
            <a:pPr eaLnBrk="1" hangingPunct="1">
              <a:buFont typeface="Arial" panose="020B0604020202020204" pitchFamily="34" charset="0"/>
              <a:buChar char="•"/>
            </a:pPr>
            <a:r>
              <a:rPr lang="fa-IR" dirty="0" smtClean="0"/>
              <a:t>زير شاخه سفالوکورداتا</a:t>
            </a:r>
            <a:r>
              <a:rPr lang="en-US" sz="2400" dirty="0" smtClean="0"/>
              <a:t> </a:t>
            </a:r>
          </a:p>
          <a:p>
            <a:pPr eaLnBrk="1" hangingPunct="1">
              <a:buFont typeface="Wingdings 2" pitchFamily="18" charset="2"/>
              <a:buNone/>
            </a:pPr>
            <a:r>
              <a:rPr lang="en-US" sz="2400" dirty="0" smtClean="0"/>
              <a:t>	</a:t>
            </a:r>
            <a:r>
              <a:rPr lang="fa-IR" sz="2400" dirty="0" smtClean="0"/>
              <a:t>(</a:t>
            </a:r>
            <a:r>
              <a:rPr lang="en-US" sz="2400" dirty="0" err="1" smtClean="0"/>
              <a:t>Cephalochordata</a:t>
            </a:r>
            <a:r>
              <a:rPr lang="fa-IR" sz="2400" dirty="0" smtClean="0"/>
              <a:t>)</a:t>
            </a:r>
            <a:endParaRPr lang="en-US" sz="2400" dirty="0" smtClean="0"/>
          </a:p>
          <a:p>
            <a:pPr eaLnBrk="1" hangingPunct="1">
              <a:buFont typeface="Wingdings 2" pitchFamily="18" charset="2"/>
              <a:buNone/>
            </a:pPr>
            <a:endParaRPr lang="fa-IR" sz="2400" dirty="0" smtClean="0"/>
          </a:p>
          <a:p>
            <a:pPr eaLnBrk="1" hangingPunct="1">
              <a:buFont typeface="Arial" panose="020B0604020202020204" pitchFamily="34" charset="0"/>
              <a:buChar char="•"/>
            </a:pPr>
            <a:r>
              <a:rPr lang="fa-IR" dirty="0" smtClean="0"/>
              <a:t>زير شاخه مهره داران</a:t>
            </a:r>
            <a:r>
              <a:rPr lang="fa-IR" sz="2400" dirty="0" smtClean="0"/>
              <a:t> (</a:t>
            </a:r>
            <a:r>
              <a:rPr lang="en-US" sz="2400" dirty="0" smtClean="0"/>
              <a:t>Vertebrata</a:t>
            </a:r>
            <a:r>
              <a:rPr lang="fa-IR" sz="2400" dirty="0" smtClean="0"/>
              <a:t>)</a:t>
            </a:r>
            <a:endParaRPr lang="en-US" sz="2400" dirty="0" smtClean="0"/>
          </a:p>
          <a:p>
            <a:pPr lvl="1" eaLnBrk="1" hangingPunct="1">
              <a:buFont typeface="Wingdings" pitchFamily="2" charset="2"/>
              <a:buNone/>
            </a:pPr>
            <a:endParaRPr lang="fa-IR" sz="2400" dirty="0" smtClean="0"/>
          </a:p>
        </p:txBody>
      </p:sp>
      <p:sp>
        <p:nvSpPr>
          <p:cNvPr id="126979" name="AutoShape 3"/>
          <p:cNvSpPr>
            <a:spLocks/>
          </p:cNvSpPr>
          <p:nvPr/>
        </p:nvSpPr>
        <p:spPr bwMode="auto">
          <a:xfrm>
            <a:off x="1763713" y="4953000"/>
            <a:ext cx="287337" cy="1439863"/>
          </a:xfrm>
          <a:prstGeom prst="leftBrace">
            <a:avLst>
              <a:gd name="adj1" fmla="val 41759"/>
              <a:gd name="adj2" fmla="val 50000"/>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b="1">
              <a:solidFill>
                <a:srgbClr val="000000"/>
              </a:solidFill>
              <a:cs typeface="Arial" charset="0"/>
            </a:endParaRPr>
          </a:p>
        </p:txBody>
      </p:sp>
      <p:sp>
        <p:nvSpPr>
          <p:cNvPr id="126980" name="AutoShape 4"/>
          <p:cNvSpPr>
            <a:spLocks/>
          </p:cNvSpPr>
          <p:nvPr/>
        </p:nvSpPr>
        <p:spPr bwMode="auto">
          <a:xfrm>
            <a:off x="1763713" y="1371600"/>
            <a:ext cx="288925" cy="3457575"/>
          </a:xfrm>
          <a:prstGeom prst="leftBrace">
            <a:avLst>
              <a:gd name="adj1" fmla="val 99725"/>
              <a:gd name="adj2" fmla="val 50000"/>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b="1">
              <a:solidFill>
                <a:srgbClr val="000000"/>
              </a:solidFill>
              <a:cs typeface="Arial" charset="0"/>
            </a:endParaRPr>
          </a:p>
        </p:txBody>
      </p:sp>
      <p:sp>
        <p:nvSpPr>
          <p:cNvPr id="126981" name="Rectangle 5"/>
          <p:cNvSpPr>
            <a:spLocks noChangeArrowheads="1"/>
          </p:cNvSpPr>
          <p:nvPr/>
        </p:nvSpPr>
        <p:spPr bwMode="auto">
          <a:xfrm>
            <a:off x="468313" y="2852738"/>
            <a:ext cx="12239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fa-IR" dirty="0">
                <a:solidFill>
                  <a:srgbClr val="000066"/>
                </a:solidFill>
                <a:latin typeface="Times New Roman" pitchFamily="18" charset="0"/>
              </a:rPr>
              <a:t>بدون جمجمه </a:t>
            </a:r>
          </a:p>
          <a:p>
            <a:pPr algn="ctr" fontAlgn="base">
              <a:spcBef>
                <a:spcPct val="0"/>
              </a:spcBef>
              <a:spcAft>
                <a:spcPct val="0"/>
              </a:spcAft>
            </a:pPr>
            <a:r>
              <a:rPr lang="en-US" dirty="0">
                <a:solidFill>
                  <a:srgbClr val="000066"/>
                </a:solidFill>
                <a:latin typeface="Times New Roman" pitchFamily="18" charset="0"/>
              </a:rPr>
              <a:t>(</a:t>
            </a:r>
            <a:r>
              <a:rPr lang="en-US" dirty="0" err="1">
                <a:solidFill>
                  <a:srgbClr val="000066"/>
                </a:solidFill>
                <a:latin typeface="Times New Roman" pitchFamily="18" charset="0"/>
              </a:rPr>
              <a:t>Acraniata</a:t>
            </a:r>
            <a:r>
              <a:rPr lang="en-US" dirty="0">
                <a:solidFill>
                  <a:srgbClr val="000066"/>
                </a:solidFill>
                <a:latin typeface="Times New Roman" pitchFamily="18" charset="0"/>
              </a:rPr>
              <a:t>)</a:t>
            </a:r>
          </a:p>
        </p:txBody>
      </p:sp>
      <p:sp>
        <p:nvSpPr>
          <p:cNvPr id="126982" name="Rectangle 6"/>
          <p:cNvSpPr>
            <a:spLocks noChangeArrowheads="1"/>
          </p:cNvSpPr>
          <p:nvPr/>
        </p:nvSpPr>
        <p:spPr bwMode="auto">
          <a:xfrm>
            <a:off x="457200" y="5303838"/>
            <a:ext cx="12239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fa-IR" dirty="0">
                <a:solidFill>
                  <a:srgbClr val="000066"/>
                </a:solidFill>
                <a:latin typeface="Times New Roman" pitchFamily="18" charset="0"/>
              </a:rPr>
              <a:t>جمجمه دارن  </a:t>
            </a:r>
          </a:p>
          <a:p>
            <a:pPr algn="ctr" fontAlgn="base">
              <a:spcBef>
                <a:spcPct val="0"/>
              </a:spcBef>
              <a:spcAft>
                <a:spcPct val="0"/>
              </a:spcAft>
            </a:pPr>
            <a:r>
              <a:rPr lang="en-US" dirty="0">
                <a:solidFill>
                  <a:srgbClr val="000066"/>
                </a:solidFill>
                <a:latin typeface="Times New Roman" pitchFamily="18" charset="0"/>
              </a:rPr>
              <a:t>(</a:t>
            </a:r>
            <a:r>
              <a:rPr lang="en-US" dirty="0" err="1">
                <a:solidFill>
                  <a:srgbClr val="000066"/>
                </a:solidFill>
                <a:latin typeface="Times New Roman" pitchFamily="18" charset="0"/>
              </a:rPr>
              <a:t>Craniata</a:t>
            </a:r>
            <a:r>
              <a:rPr lang="en-US" dirty="0">
                <a:solidFill>
                  <a:srgbClr val="000066"/>
                </a:solidFill>
                <a:latin typeface="Times New Roman" pitchFamily="18" charset="0"/>
              </a:rPr>
              <a:t>)</a:t>
            </a:r>
          </a:p>
        </p:txBody>
      </p:sp>
      <p:pic>
        <p:nvPicPr>
          <p:cNvPr id="126984" name="Picture 8" descr="seasqu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51" y="1371600"/>
            <a:ext cx="1800225"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Picture 9" descr="amphiox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284984"/>
            <a:ext cx="180022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6" name="Picture 10" descr="montage01"/>
          <p:cNvPicPr>
            <a:picLocks noChangeAspect="1" noChangeArrowheads="1"/>
          </p:cNvPicPr>
          <p:nvPr/>
        </p:nvPicPr>
        <p:blipFill>
          <a:blip r:embed="rId5">
            <a:extLst>
              <a:ext uri="{28A0092B-C50C-407E-A947-70E740481C1C}">
                <a14:useLocalDpi xmlns:a14="http://schemas.microsoft.com/office/drawing/2010/main" val="0"/>
              </a:ext>
            </a:extLst>
          </a:blip>
          <a:srcRect t="3732" b="9021"/>
          <a:stretch>
            <a:fillRect/>
          </a:stretch>
        </p:blipFill>
        <p:spPr bwMode="auto">
          <a:xfrm>
            <a:off x="2660724" y="4797152"/>
            <a:ext cx="1119188"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7" name="Rectangle 12"/>
          <p:cNvSpPr>
            <a:spLocks noGrp="1" noChangeArrowheads="1"/>
          </p:cNvSpPr>
          <p:nvPr>
            <p:ph type="title"/>
          </p:nvPr>
        </p:nvSpPr>
        <p:spPr>
          <a:noFill/>
        </p:spPr>
        <p:txBody>
          <a:bodyPr/>
          <a:lstStyle/>
          <a:p>
            <a:pPr eaLnBrk="1" hangingPunct="1"/>
            <a:r>
              <a:rPr lang="fa-IR" sz="2800" dirty="0" smtClean="0"/>
              <a:t>طبقه بندی جدید شاخه طنابداران : سه زیر شاخه</a:t>
            </a:r>
            <a:endParaRPr lang="en-US" sz="2800" dirty="0" smtClean="0"/>
          </a:p>
        </p:txBody>
      </p:sp>
      <p:sp>
        <p:nvSpPr>
          <p:cNvPr id="2" name="Slide Number Placeholder 1"/>
          <p:cNvSpPr>
            <a:spLocks noGrp="1"/>
          </p:cNvSpPr>
          <p:nvPr>
            <p:ph type="sldNum" sz="quarter" idx="12"/>
          </p:nvPr>
        </p:nvSpPr>
        <p:spPr/>
        <p:txBody>
          <a:bodyPr/>
          <a:lstStyle/>
          <a:p>
            <a:pPr>
              <a:defRPr/>
            </a:pPr>
            <a:fld id="{C3D49E1D-5CF0-4F29-AC8C-0E8C77139D16}" type="slidenum">
              <a:rPr lang="ar-SA" smtClean="0">
                <a:solidFill>
                  <a:srgbClr val="000000"/>
                </a:solidFill>
              </a:rPr>
              <a:pPr>
                <a:defRPr/>
              </a:pPr>
              <a:t>12</a:t>
            </a:fld>
            <a:endParaRPr lang="en-US">
              <a:solidFill>
                <a:srgbClr val="000000"/>
              </a:solidFill>
            </a:endParaRPr>
          </a:p>
        </p:txBody>
      </p:sp>
    </p:spTree>
    <p:extLst>
      <p:ext uri="{BB962C8B-B14F-4D97-AF65-F5344CB8AC3E}">
        <p14:creationId xmlns:p14="http://schemas.microsoft.com/office/powerpoint/2010/main" val="2271564923"/>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0" y="-61913"/>
            <a:ext cx="9158288" cy="69199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b="1">
              <a:solidFill>
                <a:srgbClr val="000000"/>
              </a:solidFill>
              <a:cs typeface="Arial" charset="0"/>
            </a:endParaRPr>
          </a:p>
        </p:txBody>
      </p:sp>
      <p:pic>
        <p:nvPicPr>
          <p:cNvPr id="133123" name="Picture 3" descr="Picture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1913"/>
            <a:ext cx="9158288" cy="6919913"/>
          </a:xfrm>
          <a:prstGeom prst="rect">
            <a:avLst/>
          </a:prstGeom>
          <a:gradFill rotWithShape="1">
            <a:gsLst>
              <a:gs pos="0">
                <a:schemeClr val="accent2"/>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124" name="WordArt 4"/>
          <p:cNvSpPr>
            <a:spLocks noChangeArrowheads="1" noChangeShapeType="1" noTextEdit="1"/>
          </p:cNvSpPr>
          <p:nvPr/>
        </p:nvSpPr>
        <p:spPr bwMode="auto">
          <a:xfrm>
            <a:off x="838200" y="762000"/>
            <a:ext cx="6981825" cy="14954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fontAlgn="base">
              <a:spcBef>
                <a:spcPct val="0"/>
              </a:spcBef>
              <a:spcAft>
                <a:spcPct val="0"/>
              </a:spcAft>
            </a:pPr>
            <a:r>
              <a:rPr lang="fa-IR" sz="3600" b="1" kern="10" dirty="0">
                <a:gradFill rotWithShape="1">
                  <a:gsLst>
                    <a:gs pos="0">
                      <a:srgbClr val="FFCC00"/>
                    </a:gs>
                    <a:gs pos="50000">
                      <a:srgbClr val="FF9933"/>
                    </a:gs>
                    <a:gs pos="100000">
                      <a:srgbClr val="FFCC00"/>
                    </a:gs>
                  </a:gsLst>
                  <a:lin ang="5400000" scaled="1"/>
                </a:gradFill>
                <a:effectLst>
                  <a:prstShdw prst="shdw17" dist="17961" dir="2700000">
                    <a:srgbClr val="997A00"/>
                  </a:prstShdw>
                </a:effectLst>
                <a:cs typeface="Arial"/>
              </a:rPr>
              <a:t>زير شاخه </a:t>
            </a:r>
            <a:r>
              <a:rPr lang="fa-IR" sz="3600" b="1" kern="10" dirty="0" smtClean="0">
                <a:gradFill rotWithShape="1">
                  <a:gsLst>
                    <a:gs pos="0">
                      <a:srgbClr val="FFCC00"/>
                    </a:gs>
                    <a:gs pos="50000">
                      <a:srgbClr val="FF9933"/>
                    </a:gs>
                    <a:gs pos="100000">
                      <a:srgbClr val="FFCC00"/>
                    </a:gs>
                  </a:gsLst>
                  <a:lin ang="5400000" scaled="1"/>
                </a:gradFill>
                <a:effectLst>
                  <a:prstShdw prst="shdw17" dist="17961" dir="2700000">
                    <a:srgbClr val="997A00"/>
                  </a:prstShdw>
                </a:effectLst>
                <a:cs typeface="Arial"/>
              </a:rPr>
              <a:t>دم طناب داران </a:t>
            </a:r>
            <a:endParaRPr lang="en-US" sz="3600" b="1" kern="10" dirty="0">
              <a:gradFill rotWithShape="1">
                <a:gsLst>
                  <a:gs pos="0">
                    <a:srgbClr val="FFCC00"/>
                  </a:gs>
                  <a:gs pos="50000">
                    <a:srgbClr val="FF9933"/>
                  </a:gs>
                  <a:gs pos="100000">
                    <a:srgbClr val="FFCC00"/>
                  </a:gs>
                </a:gsLst>
                <a:lin ang="5400000" scaled="1"/>
              </a:gradFill>
              <a:effectLst>
                <a:prstShdw prst="shdw17" dist="17961" dir="2700000">
                  <a:srgbClr val="997A00"/>
                </a:prstShdw>
              </a:effectLst>
              <a:cs typeface="Arial"/>
            </a:endParaRPr>
          </a:p>
        </p:txBody>
      </p:sp>
      <p:sp>
        <p:nvSpPr>
          <p:cNvPr id="2" name="TextBox 1"/>
          <p:cNvSpPr txBox="1"/>
          <p:nvPr/>
        </p:nvSpPr>
        <p:spPr>
          <a:xfrm>
            <a:off x="2667000" y="3058271"/>
            <a:ext cx="4129486" cy="1446550"/>
          </a:xfrm>
          <a:prstGeom prst="rect">
            <a:avLst/>
          </a:prstGeom>
          <a:noFill/>
        </p:spPr>
        <p:txBody>
          <a:bodyPr wrap="square" rtlCol="0">
            <a:spAutoFit/>
          </a:bodyPr>
          <a:lstStyle/>
          <a:p>
            <a:r>
              <a:rPr lang="en-US" sz="4400" dirty="0" err="1" smtClean="0">
                <a:solidFill>
                  <a:srgbClr val="FFFF00"/>
                </a:solidFill>
              </a:rPr>
              <a:t>Urochordata</a:t>
            </a:r>
            <a:endParaRPr lang="en-US" sz="4400" dirty="0" smtClean="0">
              <a:solidFill>
                <a:srgbClr val="FFFF00"/>
              </a:solidFill>
            </a:endParaRPr>
          </a:p>
          <a:p>
            <a:r>
              <a:rPr lang="en-US" sz="4400" dirty="0" smtClean="0">
                <a:solidFill>
                  <a:srgbClr val="FFFF00"/>
                </a:solidFill>
              </a:rPr>
              <a:t>(</a:t>
            </a:r>
            <a:r>
              <a:rPr lang="en-US" sz="4400" dirty="0" err="1" smtClean="0">
                <a:solidFill>
                  <a:srgbClr val="FFFF00"/>
                </a:solidFill>
              </a:rPr>
              <a:t>tunicata</a:t>
            </a:r>
            <a:r>
              <a:rPr lang="en-US" sz="4400" dirty="0" smtClean="0">
                <a:solidFill>
                  <a:srgbClr val="FFFF00"/>
                </a:solidFill>
              </a:rPr>
              <a:t>)    </a:t>
            </a:r>
            <a:endParaRPr lang="en-US" sz="4400" dirty="0">
              <a:solidFill>
                <a:srgbClr val="FFFF00"/>
              </a:solidFill>
            </a:endParaRPr>
          </a:p>
        </p:txBody>
      </p:sp>
      <p:sp>
        <p:nvSpPr>
          <p:cNvPr id="3" name="Slide Number Placeholder 2"/>
          <p:cNvSpPr>
            <a:spLocks noGrp="1"/>
          </p:cNvSpPr>
          <p:nvPr>
            <p:ph type="sldNum" sz="quarter" idx="12"/>
          </p:nvPr>
        </p:nvSpPr>
        <p:spPr/>
        <p:txBody>
          <a:bodyPr/>
          <a:lstStyle/>
          <a:p>
            <a:pPr>
              <a:defRPr/>
            </a:pPr>
            <a:fld id="{B01A1879-EE96-460D-8E3C-FA3DFBF802A1}" type="slidenum">
              <a:rPr lang="ar-SA"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1829113838"/>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تونیکاتا</a:t>
            </a:r>
            <a:endParaRPr lang="en-US" dirty="0"/>
          </a:p>
        </p:txBody>
      </p:sp>
      <p:sp>
        <p:nvSpPr>
          <p:cNvPr id="3" name="Content Placeholder 2"/>
          <p:cNvSpPr>
            <a:spLocks noGrp="1"/>
          </p:cNvSpPr>
          <p:nvPr>
            <p:ph idx="1"/>
          </p:nvPr>
        </p:nvSpPr>
        <p:spPr/>
        <p:txBody>
          <a:bodyPr/>
          <a:lstStyle/>
          <a:p>
            <a:r>
              <a:rPr lang="fa-IR" sz="2400" dirty="0" smtClean="0"/>
              <a:t> دارای 1600 گونه دریایی، در نواحی ساحلی</a:t>
            </a:r>
          </a:p>
          <a:p>
            <a:r>
              <a:rPr lang="fa-IR" sz="2400" dirty="0" smtClean="0"/>
              <a:t>دارای سه رده </a:t>
            </a:r>
            <a:r>
              <a:rPr lang="en-US" sz="2400" dirty="0" err="1" smtClean="0"/>
              <a:t>Ascidiacea</a:t>
            </a:r>
            <a:r>
              <a:rPr lang="fa-IR" sz="2400" dirty="0" smtClean="0"/>
              <a:t>، </a:t>
            </a:r>
            <a:r>
              <a:rPr lang="en-US" sz="2400" dirty="0" err="1" smtClean="0"/>
              <a:t>Larvacea</a:t>
            </a:r>
            <a:r>
              <a:rPr lang="fa-IR" sz="2400" dirty="0" smtClean="0"/>
              <a:t> و </a:t>
            </a:r>
            <a:r>
              <a:rPr lang="en-US" sz="2400" dirty="0" err="1" smtClean="0"/>
              <a:t>Thaliacea</a:t>
            </a:r>
            <a:r>
              <a:rPr lang="fa-IR" sz="2400" dirty="0" smtClean="0"/>
              <a:t> بوده.</a:t>
            </a:r>
          </a:p>
          <a:p>
            <a:r>
              <a:rPr lang="fa-IR" sz="2400" dirty="0" smtClean="0"/>
              <a:t>بالغین اندازه 1 تا 8 سانتی متر داشته</a:t>
            </a:r>
          </a:p>
          <a:p>
            <a:r>
              <a:rPr lang="fa-IR" sz="2400" dirty="0" smtClean="0"/>
              <a:t>بالغین تحت نام عمومی </a:t>
            </a:r>
            <a:r>
              <a:rPr lang="en-US" sz="2400" dirty="0" smtClean="0"/>
              <a:t>Sea Squirt</a:t>
            </a:r>
            <a:r>
              <a:rPr lang="fa-IR" sz="2400" dirty="0" smtClean="0"/>
              <a:t> (آب پاش دریایی)</a:t>
            </a:r>
          </a:p>
          <a:p>
            <a:r>
              <a:rPr lang="fa-IR" sz="2400" dirty="0" smtClean="0"/>
              <a:t>اغلب بالغین به سوبسترای سخت متصل شده و برخی به صورت تک و برخی به صورت کلونی زندگی می کنند.</a:t>
            </a:r>
          </a:p>
          <a:p>
            <a:r>
              <a:rPr lang="fa-IR" sz="2400" dirty="0" smtClean="0"/>
              <a:t>تکوین آنها از یک لارو با تقارن دوطرفی، شناگر و شبیه لارو قورباغه می باشد. </a:t>
            </a:r>
            <a:endParaRPr lang="en-US" sz="2400" dirty="0"/>
          </a:p>
        </p:txBody>
      </p:sp>
      <p:pic>
        <p:nvPicPr>
          <p:cNvPr id="4" name="Picture 4" descr="27-3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989299"/>
            <a:ext cx="8534400" cy="15750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C3D49E1D-5CF0-4F29-AC8C-0E8C77139D16}" type="slidenum">
              <a:rPr lang="ar-SA"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39152832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395288" y="0"/>
            <a:ext cx="8229600" cy="561975"/>
          </a:xfrm>
          <a:noFill/>
        </p:spPr>
        <p:txBody>
          <a:bodyPr/>
          <a:lstStyle/>
          <a:p>
            <a:pPr eaLnBrk="1" hangingPunct="1"/>
            <a:r>
              <a:rPr lang="fa-IR" sz="2800" smtClean="0"/>
              <a:t>ويژگی های اعضای زير شاخه غلاف داران</a:t>
            </a:r>
            <a:endParaRPr lang="en-US" sz="2800" smtClean="0"/>
          </a:p>
        </p:txBody>
      </p:sp>
      <p:sp>
        <p:nvSpPr>
          <p:cNvPr id="134147" name="Rectangle 3"/>
          <p:cNvSpPr>
            <a:spLocks noGrp="1" noChangeArrowheads="1"/>
          </p:cNvSpPr>
          <p:nvPr>
            <p:ph type="body" idx="1"/>
          </p:nvPr>
        </p:nvSpPr>
        <p:spPr>
          <a:xfrm>
            <a:off x="0" y="1341438"/>
            <a:ext cx="8624888" cy="4968875"/>
          </a:xfrm>
          <a:noFill/>
        </p:spPr>
        <p:txBody>
          <a:bodyPr/>
          <a:lstStyle/>
          <a:p>
            <a:pPr eaLnBrk="1" hangingPunct="1">
              <a:lnSpc>
                <a:spcPct val="90000"/>
              </a:lnSpc>
            </a:pPr>
            <a:r>
              <a:rPr lang="fa-IR" sz="2400" dirty="0" smtClean="0"/>
              <a:t>طناب پشتی و رشته پی فقط در دوره لاروی ديده مي شود.</a:t>
            </a:r>
          </a:p>
          <a:p>
            <a:pPr eaLnBrk="1" hangingPunct="1">
              <a:lnSpc>
                <a:spcPct val="90000"/>
              </a:lnSpc>
            </a:pPr>
            <a:r>
              <a:rPr lang="fa-IR" sz="2400" dirty="0" smtClean="0"/>
              <a:t>تنها ناحيه دم در مرحله لاروی لارو، دارای نوتوکورد است و به همين دليل به آنان </a:t>
            </a:r>
            <a:r>
              <a:rPr lang="en-US" sz="2400" dirty="0" err="1" smtClean="0"/>
              <a:t>Urochordata</a:t>
            </a:r>
            <a:r>
              <a:rPr lang="en-US" sz="2400" dirty="0" smtClean="0"/>
              <a:t> </a:t>
            </a:r>
            <a:r>
              <a:rPr lang="fa-IR" sz="2400" dirty="0" smtClean="0"/>
              <a:t> گفته مي شود. </a:t>
            </a:r>
          </a:p>
          <a:p>
            <a:pPr eaLnBrk="1" hangingPunct="1">
              <a:lnSpc>
                <a:spcPct val="90000"/>
              </a:lnSpc>
            </a:pPr>
            <a:r>
              <a:rPr lang="fa-IR" sz="2400" dirty="0" smtClean="0"/>
              <a:t>لارو آنها که </a:t>
            </a:r>
            <a:r>
              <a:rPr lang="en-US" sz="2400" dirty="0" smtClean="0"/>
              <a:t>Tadpole</a:t>
            </a:r>
            <a:r>
              <a:rPr lang="fa-IR" sz="2400" dirty="0" smtClean="0"/>
              <a:t> ناميده مي شود شباهت بيشتری به طنابدارن داشته و شبيه به بچه قورباغه مي باشد. </a:t>
            </a:r>
          </a:p>
          <a:p>
            <a:pPr eaLnBrk="1" hangingPunct="1">
              <a:lnSpc>
                <a:spcPct val="90000"/>
              </a:lnSpc>
            </a:pPr>
            <a:r>
              <a:rPr lang="fa-IR" sz="2400" dirty="0" smtClean="0"/>
              <a:t>هرمافروديت هستند اما هر جانور نمي تواند خود را بارور کند. دگرباروری دارند. </a:t>
            </a:r>
          </a:p>
          <a:p>
            <a:pPr eaLnBrk="1" hangingPunct="1">
              <a:lnSpc>
                <a:spcPct val="90000"/>
              </a:lnSpc>
            </a:pPr>
            <a:r>
              <a:rPr lang="fa-IR" sz="2400" dirty="0" smtClean="0"/>
              <a:t>لقاح خارجی است. </a:t>
            </a:r>
          </a:p>
          <a:p>
            <a:pPr eaLnBrk="1" hangingPunct="1">
              <a:lnSpc>
                <a:spcPct val="90000"/>
              </a:lnSpc>
            </a:pPr>
            <a:r>
              <a:rPr lang="fa-IR" sz="2400" dirty="0" smtClean="0"/>
              <a:t>نمونه های بالغ در ماده شبه سلولوزی به نام </a:t>
            </a:r>
            <a:r>
              <a:rPr lang="en-US" sz="2400" dirty="0" err="1" smtClean="0"/>
              <a:t>Tunicin</a:t>
            </a:r>
            <a:r>
              <a:rPr lang="fa-IR" sz="2400" dirty="0" smtClean="0"/>
              <a:t> جای گرفته اند که هم تامين کننده حفاظت است و هم استحکام بخش  است. </a:t>
            </a:r>
          </a:p>
          <a:p>
            <a:pPr eaLnBrk="1" hangingPunct="1">
              <a:lnSpc>
                <a:spcPct val="90000"/>
              </a:lnSpc>
            </a:pPr>
            <a:r>
              <a:rPr lang="en-US" sz="2400" dirty="0" smtClean="0"/>
              <a:t>Tunic</a:t>
            </a:r>
            <a:r>
              <a:rPr lang="fa-IR" sz="2400" dirty="0" smtClean="0"/>
              <a:t> از رشته های کربوهيدراتی به نام </a:t>
            </a:r>
            <a:r>
              <a:rPr lang="en-US" sz="2400" dirty="0" err="1" smtClean="0"/>
              <a:t>Tunicin</a:t>
            </a:r>
            <a:r>
              <a:rPr lang="fa-IR" sz="2400" dirty="0" smtClean="0"/>
              <a:t> که شبيه به سلولز است تشکيل شده است. در ساختمان غلاف علاوه بر اين ماده ماده ای زمينه ای به نام اسيد موکوپلی ساکاريد و پروتئين هم وجود دارد. </a:t>
            </a:r>
          </a:p>
          <a:p>
            <a:pPr eaLnBrk="1" hangingPunct="1">
              <a:lnSpc>
                <a:spcPct val="90000"/>
              </a:lnSpc>
            </a:pPr>
            <a:r>
              <a:rPr lang="fa-IR" sz="2400" dirty="0" smtClean="0"/>
              <a:t>قسمت عمده بدن را حلق و گلو تشکيل مي دهد. </a:t>
            </a:r>
            <a:endParaRPr lang="en-US" sz="2400" dirty="0" smtClean="0"/>
          </a:p>
        </p:txBody>
      </p:sp>
      <p:sp>
        <p:nvSpPr>
          <p:cNvPr id="2" name="Slide Number Placeholder 1"/>
          <p:cNvSpPr>
            <a:spLocks noGrp="1"/>
          </p:cNvSpPr>
          <p:nvPr>
            <p:ph type="sldNum" sz="quarter" idx="12"/>
          </p:nvPr>
        </p:nvSpPr>
        <p:spPr/>
        <p:txBody>
          <a:bodyPr/>
          <a:lstStyle/>
          <a:p>
            <a:pPr>
              <a:defRPr/>
            </a:pPr>
            <a:fld id="{C3D49E1D-5CF0-4F29-AC8C-0E8C77139D16}" type="slidenum">
              <a:rPr lang="ar-SA" smtClean="0">
                <a:solidFill>
                  <a:srgbClr val="000000"/>
                </a:solidFill>
              </a:rPr>
              <a:pPr>
                <a:defRPr/>
              </a:pPr>
              <a:t>15</a:t>
            </a:fld>
            <a:endParaRPr lang="en-US">
              <a:solidFill>
                <a:srgbClr val="000000"/>
              </a:solidFill>
            </a:endParaRPr>
          </a:p>
        </p:txBody>
      </p:sp>
    </p:spTree>
    <p:extLst>
      <p:ext uri="{BB962C8B-B14F-4D97-AF65-F5344CB8AC3E}">
        <p14:creationId xmlns:p14="http://schemas.microsoft.com/office/powerpoint/2010/main" val="3204111789"/>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a:extLst>
              <a:ext uri="{28A0092B-C50C-407E-A947-70E740481C1C}">
                <a14:useLocalDpi xmlns:a14="http://schemas.microsoft.com/office/drawing/2010/main" val="0"/>
              </a:ext>
            </a:extLst>
          </a:blip>
          <a:srcRect l="4700" t="7274" r="10532" b="4103"/>
          <a:stretch>
            <a:fillRect/>
          </a:stretch>
        </p:blipFill>
        <p:spPr bwMode="auto">
          <a:xfrm>
            <a:off x="333375" y="914399"/>
            <a:ext cx="7129463"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p:cNvSpPr>
            <a:spLocks noChangeArrowheads="1"/>
          </p:cNvSpPr>
          <p:nvPr/>
        </p:nvSpPr>
        <p:spPr bwMode="auto">
          <a:xfrm>
            <a:off x="5972175" y="5753100"/>
            <a:ext cx="7794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lnSpc>
                <a:spcPct val="85000"/>
              </a:lnSpc>
              <a:spcBef>
                <a:spcPct val="0"/>
              </a:spcBef>
              <a:spcAft>
                <a:spcPct val="0"/>
              </a:spcAft>
            </a:pPr>
            <a:r>
              <a:rPr lang="en-US" sz="2400" b="1">
                <a:solidFill>
                  <a:srgbClr val="000000"/>
                </a:solidFill>
                <a:cs typeface="Arial" charset="0"/>
              </a:rPr>
              <a:t>Heart</a:t>
            </a:r>
          </a:p>
        </p:txBody>
      </p:sp>
      <p:sp>
        <p:nvSpPr>
          <p:cNvPr id="138244" name="Rectangle 4"/>
          <p:cNvSpPr>
            <a:spLocks noChangeArrowheads="1"/>
          </p:cNvSpPr>
          <p:nvPr/>
        </p:nvSpPr>
        <p:spPr bwMode="auto">
          <a:xfrm>
            <a:off x="5972175" y="2565400"/>
            <a:ext cx="12033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lnSpc>
                <a:spcPct val="85000"/>
              </a:lnSpc>
              <a:spcBef>
                <a:spcPct val="0"/>
              </a:spcBef>
              <a:spcAft>
                <a:spcPct val="0"/>
              </a:spcAft>
            </a:pPr>
            <a:r>
              <a:rPr lang="en-US" sz="2400" b="1">
                <a:solidFill>
                  <a:srgbClr val="000000"/>
                </a:solidFill>
                <a:cs typeface="Arial" charset="0"/>
              </a:rPr>
              <a:t>Pharynx</a:t>
            </a:r>
          </a:p>
        </p:txBody>
      </p:sp>
      <p:sp>
        <p:nvSpPr>
          <p:cNvPr id="138245" name="Rectangle 5"/>
          <p:cNvSpPr>
            <a:spLocks noChangeArrowheads="1"/>
          </p:cNvSpPr>
          <p:nvPr/>
        </p:nvSpPr>
        <p:spPr bwMode="auto">
          <a:xfrm>
            <a:off x="5972175" y="3208338"/>
            <a:ext cx="14573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lnSpc>
                <a:spcPct val="85000"/>
              </a:lnSpc>
              <a:spcBef>
                <a:spcPct val="0"/>
              </a:spcBef>
              <a:spcAft>
                <a:spcPct val="0"/>
              </a:spcAft>
            </a:pPr>
            <a:r>
              <a:rPr lang="en-US" sz="2400" b="1">
                <a:solidFill>
                  <a:srgbClr val="000000"/>
                </a:solidFill>
                <a:cs typeface="Arial" charset="0"/>
              </a:rPr>
              <a:t>Endostyle</a:t>
            </a:r>
          </a:p>
        </p:txBody>
      </p:sp>
      <p:sp>
        <p:nvSpPr>
          <p:cNvPr id="138246" name="Rectangle 6"/>
          <p:cNvSpPr>
            <a:spLocks noChangeArrowheads="1"/>
          </p:cNvSpPr>
          <p:nvPr/>
        </p:nvSpPr>
        <p:spPr bwMode="auto">
          <a:xfrm>
            <a:off x="5972175" y="3746500"/>
            <a:ext cx="10128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lnSpc>
                <a:spcPct val="85000"/>
              </a:lnSpc>
              <a:spcBef>
                <a:spcPct val="0"/>
              </a:spcBef>
              <a:spcAft>
                <a:spcPct val="0"/>
              </a:spcAft>
            </a:pPr>
            <a:r>
              <a:rPr lang="en-US" sz="2400" b="1">
                <a:solidFill>
                  <a:srgbClr val="000000"/>
                </a:solidFill>
                <a:cs typeface="Arial" charset="0"/>
              </a:rPr>
              <a:t>Gill slit</a:t>
            </a:r>
          </a:p>
        </p:txBody>
      </p:sp>
      <p:sp>
        <p:nvSpPr>
          <p:cNvPr id="138247" name="Rectangle 7"/>
          <p:cNvSpPr>
            <a:spLocks noChangeArrowheads="1"/>
          </p:cNvSpPr>
          <p:nvPr/>
        </p:nvSpPr>
        <p:spPr bwMode="auto">
          <a:xfrm>
            <a:off x="6178550" y="4394200"/>
            <a:ext cx="8128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lnSpc>
                <a:spcPct val="85000"/>
              </a:lnSpc>
              <a:spcBef>
                <a:spcPct val="0"/>
              </a:spcBef>
              <a:spcAft>
                <a:spcPct val="0"/>
              </a:spcAft>
            </a:pPr>
            <a:r>
              <a:rPr lang="en-US" sz="2400" b="1">
                <a:solidFill>
                  <a:srgbClr val="000000"/>
                </a:solidFill>
                <a:cs typeface="Arial" charset="0"/>
              </a:rPr>
              <a:t>Tunic</a:t>
            </a:r>
          </a:p>
        </p:txBody>
      </p:sp>
      <p:sp>
        <p:nvSpPr>
          <p:cNvPr id="138248" name="Rectangle 8"/>
          <p:cNvSpPr>
            <a:spLocks noChangeArrowheads="1"/>
          </p:cNvSpPr>
          <p:nvPr/>
        </p:nvSpPr>
        <p:spPr bwMode="auto">
          <a:xfrm>
            <a:off x="5972175" y="5295900"/>
            <a:ext cx="9652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lnSpc>
                <a:spcPct val="85000"/>
              </a:lnSpc>
              <a:spcBef>
                <a:spcPct val="0"/>
              </a:spcBef>
              <a:spcAft>
                <a:spcPct val="0"/>
              </a:spcAft>
            </a:pPr>
            <a:r>
              <a:rPr lang="en-US" sz="2400" b="1">
                <a:solidFill>
                  <a:srgbClr val="000000"/>
                </a:solidFill>
                <a:cs typeface="Arial" charset="0"/>
              </a:rPr>
              <a:t>Gonad</a:t>
            </a:r>
          </a:p>
        </p:txBody>
      </p:sp>
      <p:sp>
        <p:nvSpPr>
          <p:cNvPr id="138249" name="Rectangle 9"/>
          <p:cNvSpPr>
            <a:spLocks noChangeArrowheads="1"/>
          </p:cNvSpPr>
          <p:nvPr/>
        </p:nvSpPr>
        <p:spPr bwMode="auto">
          <a:xfrm>
            <a:off x="5602288" y="1511300"/>
            <a:ext cx="1320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lnSpc>
                <a:spcPct val="85000"/>
              </a:lnSpc>
              <a:spcBef>
                <a:spcPct val="0"/>
              </a:spcBef>
              <a:spcAft>
                <a:spcPct val="0"/>
              </a:spcAft>
            </a:pPr>
            <a:r>
              <a:rPr lang="en-US" sz="2400" b="1">
                <a:solidFill>
                  <a:srgbClr val="000000"/>
                </a:solidFill>
                <a:cs typeface="Arial" charset="0"/>
              </a:rPr>
              <a:t>Incurrent</a:t>
            </a:r>
          </a:p>
          <a:p>
            <a:pPr eaLnBrk="0" fontAlgn="base" hangingPunct="0">
              <a:lnSpc>
                <a:spcPct val="85000"/>
              </a:lnSpc>
              <a:spcBef>
                <a:spcPct val="0"/>
              </a:spcBef>
              <a:spcAft>
                <a:spcPct val="0"/>
              </a:spcAft>
            </a:pPr>
            <a:r>
              <a:rPr lang="en-US" sz="2400" b="1">
                <a:solidFill>
                  <a:srgbClr val="000000"/>
                </a:solidFill>
                <a:cs typeface="Arial" charset="0"/>
              </a:rPr>
              <a:t>siphon </a:t>
            </a:r>
          </a:p>
        </p:txBody>
      </p:sp>
      <p:sp>
        <p:nvSpPr>
          <p:cNvPr id="138250" name="Rectangle 10"/>
          <p:cNvSpPr>
            <a:spLocks noChangeArrowheads="1"/>
          </p:cNvSpPr>
          <p:nvPr/>
        </p:nvSpPr>
        <p:spPr bwMode="auto">
          <a:xfrm>
            <a:off x="674688" y="2500313"/>
            <a:ext cx="1422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lnSpc>
                <a:spcPct val="85000"/>
              </a:lnSpc>
              <a:spcBef>
                <a:spcPct val="0"/>
              </a:spcBef>
              <a:spcAft>
                <a:spcPct val="0"/>
              </a:spcAft>
            </a:pPr>
            <a:r>
              <a:rPr lang="en-US" sz="2400" b="1">
                <a:solidFill>
                  <a:srgbClr val="000000"/>
                </a:solidFill>
                <a:cs typeface="Arial" charset="0"/>
              </a:rPr>
              <a:t>Excurrent</a:t>
            </a:r>
          </a:p>
          <a:p>
            <a:pPr eaLnBrk="0" fontAlgn="base" hangingPunct="0">
              <a:lnSpc>
                <a:spcPct val="85000"/>
              </a:lnSpc>
              <a:spcBef>
                <a:spcPct val="0"/>
              </a:spcBef>
              <a:spcAft>
                <a:spcPct val="0"/>
              </a:spcAft>
            </a:pPr>
            <a:r>
              <a:rPr lang="en-US" sz="2400" b="1">
                <a:solidFill>
                  <a:srgbClr val="000000"/>
                </a:solidFill>
                <a:cs typeface="Arial" charset="0"/>
              </a:rPr>
              <a:t>siphon</a:t>
            </a:r>
          </a:p>
        </p:txBody>
      </p:sp>
      <p:sp>
        <p:nvSpPr>
          <p:cNvPr id="138251" name="Line 11"/>
          <p:cNvSpPr>
            <a:spLocks noChangeShapeType="1"/>
          </p:cNvSpPr>
          <p:nvPr/>
        </p:nvSpPr>
        <p:spPr bwMode="auto">
          <a:xfrm flipH="1">
            <a:off x="4645025" y="2774950"/>
            <a:ext cx="1270000" cy="5461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a:solidFill>
                <a:srgbClr val="000000"/>
              </a:solidFill>
              <a:cs typeface="Arial" charset="0"/>
            </a:endParaRPr>
          </a:p>
        </p:txBody>
      </p:sp>
      <p:sp>
        <p:nvSpPr>
          <p:cNvPr id="138252" name="Line 12"/>
          <p:cNvSpPr>
            <a:spLocks noChangeShapeType="1"/>
          </p:cNvSpPr>
          <p:nvPr/>
        </p:nvSpPr>
        <p:spPr bwMode="auto">
          <a:xfrm flipV="1">
            <a:off x="4019550" y="1543050"/>
            <a:ext cx="155575" cy="14859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a:solidFill>
                <a:srgbClr val="000000"/>
              </a:solidFill>
              <a:cs typeface="Arial" charset="0"/>
            </a:endParaRPr>
          </a:p>
        </p:txBody>
      </p:sp>
      <p:sp>
        <p:nvSpPr>
          <p:cNvPr id="138253" name="Line 13"/>
          <p:cNvSpPr>
            <a:spLocks noChangeShapeType="1"/>
          </p:cNvSpPr>
          <p:nvPr/>
        </p:nvSpPr>
        <p:spPr bwMode="auto">
          <a:xfrm flipH="1" flipV="1">
            <a:off x="3425825" y="2025650"/>
            <a:ext cx="312738" cy="11699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a:solidFill>
                <a:srgbClr val="000000"/>
              </a:solidFill>
              <a:cs typeface="Arial" charset="0"/>
            </a:endParaRPr>
          </a:p>
        </p:txBody>
      </p:sp>
      <p:sp>
        <p:nvSpPr>
          <p:cNvPr id="138254" name="Rectangle 14"/>
          <p:cNvSpPr>
            <a:spLocks noChangeArrowheads="1"/>
          </p:cNvSpPr>
          <p:nvPr/>
        </p:nvSpPr>
        <p:spPr bwMode="auto">
          <a:xfrm>
            <a:off x="930275" y="5410200"/>
            <a:ext cx="12874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lnSpc>
                <a:spcPct val="85000"/>
              </a:lnSpc>
              <a:spcBef>
                <a:spcPct val="0"/>
              </a:spcBef>
              <a:spcAft>
                <a:spcPct val="0"/>
              </a:spcAft>
            </a:pPr>
            <a:r>
              <a:rPr lang="en-US" sz="2400" b="1">
                <a:solidFill>
                  <a:srgbClr val="000000"/>
                </a:solidFill>
                <a:cs typeface="Arial" charset="0"/>
              </a:rPr>
              <a:t>Stomach</a:t>
            </a:r>
          </a:p>
        </p:txBody>
      </p:sp>
      <p:sp>
        <p:nvSpPr>
          <p:cNvPr id="138255" name="Rectangle 15"/>
          <p:cNvSpPr>
            <a:spLocks noChangeArrowheads="1"/>
          </p:cNvSpPr>
          <p:nvPr/>
        </p:nvSpPr>
        <p:spPr bwMode="auto">
          <a:xfrm>
            <a:off x="904875" y="4521200"/>
            <a:ext cx="17605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lnSpc>
                <a:spcPct val="85000"/>
              </a:lnSpc>
              <a:spcBef>
                <a:spcPct val="0"/>
              </a:spcBef>
              <a:spcAft>
                <a:spcPct val="0"/>
              </a:spcAft>
            </a:pPr>
            <a:r>
              <a:rPr lang="en-US" sz="2400" b="1">
                <a:solidFill>
                  <a:srgbClr val="000000"/>
                </a:solidFill>
                <a:cs typeface="Arial" charset="0"/>
              </a:rPr>
              <a:t>Genital duct</a:t>
            </a:r>
          </a:p>
        </p:txBody>
      </p:sp>
      <p:sp>
        <p:nvSpPr>
          <p:cNvPr id="138256" name="Rectangle 16"/>
          <p:cNvSpPr>
            <a:spLocks noChangeArrowheads="1"/>
          </p:cNvSpPr>
          <p:nvPr/>
        </p:nvSpPr>
        <p:spPr bwMode="auto">
          <a:xfrm>
            <a:off x="904875" y="4051300"/>
            <a:ext cx="12525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lnSpc>
                <a:spcPct val="85000"/>
              </a:lnSpc>
              <a:spcBef>
                <a:spcPct val="0"/>
              </a:spcBef>
              <a:spcAft>
                <a:spcPct val="0"/>
              </a:spcAft>
            </a:pPr>
            <a:r>
              <a:rPr lang="en-US" sz="2400" b="1">
                <a:solidFill>
                  <a:srgbClr val="000000"/>
                </a:solidFill>
                <a:cs typeface="Arial" charset="0"/>
              </a:rPr>
              <a:t>Intestine</a:t>
            </a:r>
          </a:p>
        </p:txBody>
      </p:sp>
      <p:sp>
        <p:nvSpPr>
          <p:cNvPr id="138257" name="Rectangle 17"/>
          <p:cNvSpPr>
            <a:spLocks noChangeArrowheads="1"/>
          </p:cNvSpPr>
          <p:nvPr/>
        </p:nvSpPr>
        <p:spPr bwMode="auto">
          <a:xfrm>
            <a:off x="1158875" y="1778000"/>
            <a:ext cx="22018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lnSpc>
                <a:spcPct val="85000"/>
              </a:lnSpc>
              <a:spcBef>
                <a:spcPct val="0"/>
              </a:spcBef>
              <a:spcAft>
                <a:spcPct val="0"/>
              </a:spcAft>
            </a:pPr>
            <a:r>
              <a:rPr lang="en-US" sz="2400" b="1">
                <a:solidFill>
                  <a:srgbClr val="000000"/>
                </a:solidFill>
                <a:cs typeface="Arial" charset="0"/>
              </a:rPr>
              <a:t>Nerve ganglion</a:t>
            </a:r>
          </a:p>
        </p:txBody>
      </p:sp>
      <p:sp>
        <p:nvSpPr>
          <p:cNvPr id="138258" name="Rectangle 18"/>
          <p:cNvSpPr>
            <a:spLocks noChangeArrowheads="1"/>
          </p:cNvSpPr>
          <p:nvPr/>
        </p:nvSpPr>
        <p:spPr bwMode="auto">
          <a:xfrm>
            <a:off x="2847975" y="1143000"/>
            <a:ext cx="26241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lnSpc>
                <a:spcPct val="85000"/>
              </a:lnSpc>
              <a:spcBef>
                <a:spcPct val="0"/>
              </a:spcBef>
              <a:spcAft>
                <a:spcPct val="0"/>
              </a:spcAft>
            </a:pPr>
            <a:r>
              <a:rPr lang="en-US" sz="2400" b="1">
                <a:solidFill>
                  <a:srgbClr val="000000"/>
                </a:solidFill>
                <a:cs typeface="Arial" charset="0"/>
              </a:rPr>
              <a:t>Hypophyseal duct</a:t>
            </a:r>
          </a:p>
        </p:txBody>
      </p:sp>
      <p:sp>
        <p:nvSpPr>
          <p:cNvPr id="138259" name="Line 19"/>
          <p:cNvSpPr>
            <a:spLocks noChangeShapeType="1"/>
          </p:cNvSpPr>
          <p:nvPr/>
        </p:nvSpPr>
        <p:spPr bwMode="auto">
          <a:xfrm flipH="1">
            <a:off x="4772025" y="5492750"/>
            <a:ext cx="1143000" cy="952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a:solidFill>
                <a:srgbClr val="000000"/>
              </a:solidFill>
              <a:cs typeface="Arial" charset="0"/>
            </a:endParaRPr>
          </a:p>
        </p:txBody>
      </p:sp>
      <p:sp>
        <p:nvSpPr>
          <p:cNvPr id="138260" name="Line 20"/>
          <p:cNvSpPr>
            <a:spLocks noChangeShapeType="1"/>
          </p:cNvSpPr>
          <p:nvPr/>
        </p:nvSpPr>
        <p:spPr bwMode="auto">
          <a:xfrm flipH="1" flipV="1">
            <a:off x="5097463" y="5864225"/>
            <a:ext cx="792162" cy="603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a:solidFill>
                <a:srgbClr val="000000"/>
              </a:solidFill>
              <a:cs typeface="Arial" charset="0"/>
            </a:endParaRPr>
          </a:p>
        </p:txBody>
      </p:sp>
      <p:sp>
        <p:nvSpPr>
          <p:cNvPr id="138261" name="Line 21"/>
          <p:cNvSpPr>
            <a:spLocks noChangeShapeType="1"/>
          </p:cNvSpPr>
          <p:nvPr/>
        </p:nvSpPr>
        <p:spPr bwMode="auto">
          <a:xfrm flipH="1">
            <a:off x="2282825" y="5607050"/>
            <a:ext cx="1893888"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a:solidFill>
                <a:srgbClr val="000000"/>
              </a:solidFill>
              <a:cs typeface="Arial" charset="0"/>
            </a:endParaRPr>
          </a:p>
        </p:txBody>
      </p:sp>
      <p:sp>
        <p:nvSpPr>
          <p:cNvPr id="138262" name="Line 22"/>
          <p:cNvSpPr>
            <a:spLocks noChangeShapeType="1"/>
          </p:cNvSpPr>
          <p:nvPr/>
        </p:nvSpPr>
        <p:spPr bwMode="auto">
          <a:xfrm flipH="1" flipV="1">
            <a:off x="2219325" y="4260850"/>
            <a:ext cx="1544638" cy="190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a:solidFill>
                <a:srgbClr val="000000"/>
              </a:solidFill>
              <a:cs typeface="Arial" charset="0"/>
            </a:endParaRPr>
          </a:p>
        </p:txBody>
      </p:sp>
      <p:sp>
        <p:nvSpPr>
          <p:cNvPr id="138263" name="Line 23"/>
          <p:cNvSpPr>
            <a:spLocks noChangeShapeType="1"/>
          </p:cNvSpPr>
          <p:nvPr/>
        </p:nvSpPr>
        <p:spPr bwMode="auto">
          <a:xfrm flipH="1">
            <a:off x="2727325" y="4718050"/>
            <a:ext cx="944563"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a:solidFill>
                <a:srgbClr val="000000"/>
              </a:solidFill>
              <a:cs typeface="Arial" charset="0"/>
            </a:endParaRPr>
          </a:p>
        </p:txBody>
      </p:sp>
      <p:sp>
        <p:nvSpPr>
          <p:cNvPr id="138264" name="Line 24"/>
          <p:cNvSpPr>
            <a:spLocks noChangeShapeType="1"/>
          </p:cNvSpPr>
          <p:nvPr/>
        </p:nvSpPr>
        <p:spPr bwMode="auto">
          <a:xfrm flipH="1">
            <a:off x="5265738" y="3378200"/>
            <a:ext cx="617537"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a:solidFill>
                <a:srgbClr val="000000"/>
              </a:solidFill>
              <a:cs typeface="Arial" charset="0"/>
            </a:endParaRPr>
          </a:p>
        </p:txBody>
      </p:sp>
      <p:sp>
        <p:nvSpPr>
          <p:cNvPr id="138265" name="Line 25"/>
          <p:cNvSpPr>
            <a:spLocks noChangeShapeType="1"/>
          </p:cNvSpPr>
          <p:nvPr/>
        </p:nvSpPr>
        <p:spPr bwMode="auto">
          <a:xfrm flipH="1">
            <a:off x="4630738" y="3943350"/>
            <a:ext cx="1258887" cy="158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a:solidFill>
                <a:srgbClr val="000000"/>
              </a:solidFill>
              <a:cs typeface="Arial" charset="0"/>
            </a:endParaRPr>
          </a:p>
        </p:txBody>
      </p:sp>
      <p:sp>
        <p:nvSpPr>
          <p:cNvPr id="138266" name="Line 26"/>
          <p:cNvSpPr>
            <a:spLocks noChangeShapeType="1"/>
          </p:cNvSpPr>
          <p:nvPr/>
        </p:nvSpPr>
        <p:spPr bwMode="auto">
          <a:xfrm flipH="1">
            <a:off x="5816600" y="4578350"/>
            <a:ext cx="3302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b="1">
              <a:solidFill>
                <a:srgbClr val="000000"/>
              </a:solidFill>
              <a:cs typeface="Arial" charset="0"/>
            </a:endParaRPr>
          </a:p>
        </p:txBody>
      </p:sp>
      <p:sp>
        <p:nvSpPr>
          <p:cNvPr id="138267" name="Rectangle 27"/>
          <p:cNvSpPr>
            <a:spLocks noChangeArrowheads="1"/>
          </p:cNvSpPr>
          <p:nvPr/>
        </p:nvSpPr>
        <p:spPr bwMode="auto">
          <a:xfrm>
            <a:off x="1042988" y="0"/>
            <a:ext cx="655161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rtl="1" fontAlgn="base">
              <a:spcBef>
                <a:spcPct val="0"/>
              </a:spcBef>
              <a:spcAft>
                <a:spcPct val="0"/>
              </a:spcAft>
            </a:pPr>
            <a:r>
              <a:rPr lang="fa-IR" sz="3200">
                <a:solidFill>
                  <a:srgbClr val="CCECFF"/>
                </a:solidFill>
                <a:cs typeface="Titr" pitchFamily="2" charset="-78"/>
              </a:rPr>
              <a:t>زير شاخه غلافداران</a:t>
            </a:r>
            <a:endParaRPr lang="en-US" sz="3200">
              <a:solidFill>
                <a:srgbClr val="CCECFF"/>
              </a:solidFill>
              <a:cs typeface="Titr" pitchFamily="2" charset="-78"/>
            </a:endParaRPr>
          </a:p>
        </p:txBody>
      </p:sp>
      <p:sp>
        <p:nvSpPr>
          <p:cNvPr id="2" name="Slide Number Placeholder 1"/>
          <p:cNvSpPr>
            <a:spLocks noGrp="1"/>
          </p:cNvSpPr>
          <p:nvPr>
            <p:ph type="sldNum" sz="quarter" idx="12"/>
          </p:nvPr>
        </p:nvSpPr>
        <p:spPr/>
        <p:txBody>
          <a:bodyPr/>
          <a:lstStyle/>
          <a:p>
            <a:pPr>
              <a:defRPr/>
            </a:pPr>
            <a:fld id="{FEAEC209-8042-46D3-8463-B5E4A070D229}" type="slidenum">
              <a:rPr lang="ar-SA" smtClean="0">
                <a:solidFill>
                  <a:srgbClr val="000000"/>
                </a:solidFill>
              </a:rPr>
              <a:pPr>
                <a:defRPr/>
              </a:pPr>
              <a:t>16</a:t>
            </a:fld>
            <a:endParaRPr lang="en-US">
              <a:solidFill>
                <a:srgbClr val="000000"/>
              </a:solidFill>
            </a:endParaRPr>
          </a:p>
        </p:txBody>
      </p:sp>
    </p:spTree>
    <p:extLst>
      <p:ext uri="{BB962C8B-B14F-4D97-AF65-F5344CB8AC3E}">
        <p14:creationId xmlns:p14="http://schemas.microsoft.com/office/powerpoint/2010/main" val="1659637620"/>
      </p:ext>
    </p:extLst>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9" name="Rectangle 3"/>
          <p:cNvSpPr>
            <a:spLocks noGrp="1" noChangeArrowheads="1"/>
          </p:cNvSpPr>
          <p:nvPr>
            <p:ph type="body" idx="1"/>
          </p:nvPr>
        </p:nvSpPr>
        <p:spPr>
          <a:xfrm>
            <a:off x="304800" y="990600"/>
            <a:ext cx="8532813" cy="4525963"/>
          </a:xfrm>
        </p:spPr>
        <p:txBody>
          <a:bodyPr/>
          <a:lstStyle/>
          <a:p>
            <a:pPr rtl="0"/>
            <a:r>
              <a:rPr lang="en-US" dirty="0"/>
              <a:t>Tunicates are filter feeders</a:t>
            </a:r>
          </a:p>
          <a:p>
            <a:pPr rtl="0"/>
            <a:r>
              <a:rPr lang="en-US" dirty="0"/>
              <a:t>Water </a:t>
            </a:r>
            <a:r>
              <a:rPr lang="en-US" dirty="0" smtClean="0"/>
              <a:t>circulation</a:t>
            </a:r>
          </a:p>
          <a:p>
            <a:pPr rtl="0"/>
            <a:r>
              <a:rPr lang="en-US" dirty="0" smtClean="0"/>
              <a:t>Circulation in both direction </a:t>
            </a:r>
            <a:endParaRPr lang="en-US" dirty="0"/>
          </a:p>
        </p:txBody>
      </p:sp>
      <p:pic>
        <p:nvPicPr>
          <p:cNvPr id="557060" name="Picture 4" descr="tunicates inte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819400"/>
            <a:ext cx="3514313" cy="384488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C3D49E1D-5CF0-4F29-AC8C-0E8C77139D16}" type="slidenum">
              <a:rPr lang="ar-SA" smtClean="0">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226507955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57059">
                                            <p:txEl>
                                              <p:pRg st="1" end="1"/>
                                            </p:txEl>
                                          </p:spTgt>
                                        </p:tgtEl>
                                        <p:attrNameLst>
                                          <p:attrName>style.visibility</p:attrName>
                                        </p:attrNameLst>
                                      </p:cBhvr>
                                      <p:to>
                                        <p:strVal val="visible"/>
                                      </p:to>
                                    </p:set>
                                    <p:anim calcmode="lin" valueType="num">
                                      <p:cBhvr additive="base">
                                        <p:cTn id="7" dur="500" fill="hold"/>
                                        <p:tgtEl>
                                          <p:spTgt spid="55705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7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57059">
                                            <p:txEl>
                                              <p:pRg st="2" end="2"/>
                                            </p:txEl>
                                          </p:spTgt>
                                        </p:tgtEl>
                                        <p:attrNameLst>
                                          <p:attrName>style.visibility</p:attrName>
                                        </p:attrNameLst>
                                      </p:cBhvr>
                                      <p:to>
                                        <p:strVal val="visible"/>
                                      </p:to>
                                    </p:set>
                                    <p:anim calcmode="lin" valueType="num">
                                      <p:cBhvr additive="base">
                                        <p:cTn id="13" dur="500" fill="hold"/>
                                        <p:tgtEl>
                                          <p:spTgt spid="5570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570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23_06"/>
          <p:cNvPicPr>
            <a:picLocks noChangeAspect="1" noChangeArrowheads="1"/>
          </p:cNvPicPr>
          <p:nvPr/>
        </p:nvPicPr>
        <p:blipFill>
          <a:blip r:embed="rId3">
            <a:lum bright="-16000" contrast="34000"/>
            <a:extLst>
              <a:ext uri="{28A0092B-C50C-407E-A947-70E740481C1C}">
                <a14:useLocalDpi xmlns:a14="http://schemas.microsoft.com/office/drawing/2010/main" val="0"/>
              </a:ext>
            </a:extLst>
          </a:blip>
          <a:srcRect t="4483"/>
          <a:stretch>
            <a:fillRect/>
          </a:stretch>
        </p:blipFill>
        <p:spPr bwMode="auto">
          <a:xfrm>
            <a:off x="93662" y="730250"/>
            <a:ext cx="8469313"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Rectangle 3"/>
          <p:cNvSpPr>
            <a:spLocks noChangeArrowheads="1"/>
          </p:cNvSpPr>
          <p:nvPr/>
        </p:nvSpPr>
        <p:spPr bwMode="auto">
          <a:xfrm>
            <a:off x="1042988" y="0"/>
            <a:ext cx="655161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rtl="1" fontAlgn="base">
              <a:spcBef>
                <a:spcPct val="0"/>
              </a:spcBef>
              <a:spcAft>
                <a:spcPct val="0"/>
              </a:spcAft>
            </a:pPr>
            <a:r>
              <a:rPr lang="fa-IR" sz="3200">
                <a:solidFill>
                  <a:srgbClr val="CCECFF"/>
                </a:solidFill>
                <a:cs typeface="Titr" pitchFamily="2" charset="-78"/>
              </a:rPr>
              <a:t>زير شاخه غلافداران</a:t>
            </a:r>
            <a:endParaRPr lang="en-US" sz="3200">
              <a:solidFill>
                <a:srgbClr val="CCECFF"/>
              </a:solidFill>
              <a:cs typeface="Titr" pitchFamily="2" charset="-78"/>
            </a:endParaRPr>
          </a:p>
        </p:txBody>
      </p:sp>
      <p:sp>
        <p:nvSpPr>
          <p:cNvPr id="141316" name="Text Box 4"/>
          <p:cNvSpPr txBox="1">
            <a:spLocks noChangeArrowheads="1"/>
          </p:cNvSpPr>
          <p:nvPr/>
        </p:nvSpPr>
        <p:spPr bwMode="auto">
          <a:xfrm>
            <a:off x="2743200" y="1143000"/>
            <a:ext cx="547211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ctr" rtl="1" eaLnBrk="1" fontAlgn="base" hangingPunct="1">
              <a:lnSpc>
                <a:spcPct val="90000"/>
              </a:lnSpc>
              <a:spcBef>
                <a:spcPct val="50000"/>
              </a:spcBef>
              <a:spcAft>
                <a:spcPct val="0"/>
              </a:spcAft>
            </a:pPr>
            <a:r>
              <a:rPr lang="fa-IR" sz="2400" dirty="0">
                <a:solidFill>
                  <a:srgbClr val="990000"/>
                </a:solidFill>
                <a:latin typeface="B Lotus" pitchFamily="2" charset="-78"/>
                <a:cs typeface="Titr" pitchFamily="2" charset="-78"/>
              </a:rPr>
              <a:t>مراحل مختلف زندگی تونيکا </a:t>
            </a:r>
            <a:endParaRPr lang="en-US" sz="2400" dirty="0">
              <a:solidFill>
                <a:srgbClr val="990000"/>
              </a:solidFill>
              <a:latin typeface="B Lotus" pitchFamily="2" charset="-78"/>
              <a:cs typeface="Titr" pitchFamily="2" charset="-78"/>
            </a:endParaRPr>
          </a:p>
        </p:txBody>
      </p:sp>
      <p:pic>
        <p:nvPicPr>
          <p:cNvPr id="5" name="Picture 4" descr="27-3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3810000"/>
            <a:ext cx="8806656" cy="318476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FEAEC209-8042-46D3-8463-B5E4A070D229}" type="slidenum">
              <a:rPr lang="ar-SA"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3845590014"/>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Box 2"/>
          <p:cNvSpPr txBox="1"/>
          <p:nvPr/>
        </p:nvSpPr>
        <p:spPr>
          <a:xfrm>
            <a:off x="152400" y="1066800"/>
            <a:ext cx="8229600" cy="2954655"/>
          </a:xfrm>
          <a:prstGeom prst="rect">
            <a:avLst/>
          </a:prstGeom>
          <a:noFill/>
        </p:spPr>
        <p:txBody>
          <a:bodyPr wrap="square" rtlCol="0">
            <a:spAutoFit/>
          </a:bodyPr>
          <a:lstStyle/>
          <a:p>
            <a:pPr algn="r" rtl="1"/>
            <a:r>
              <a:rPr lang="fa-IR" sz="2400" dirty="0">
                <a:latin typeface="Calibri"/>
                <a:ea typeface="Times New Roman"/>
                <a:cs typeface="B Nazanin"/>
              </a:rPr>
              <a:t>تونیکات های رده </a:t>
            </a:r>
            <a:r>
              <a:rPr lang="en-US" sz="2400" dirty="0" err="1">
                <a:latin typeface="Calibri"/>
                <a:ea typeface="Times New Roman"/>
                <a:cs typeface="B Nazanin"/>
              </a:rPr>
              <a:t>Thaliacea</a:t>
            </a:r>
            <a:r>
              <a:rPr lang="en-US" sz="2400" dirty="0">
                <a:latin typeface="B Nazanin"/>
                <a:ea typeface="Times New Roman"/>
              </a:rPr>
              <a:t> </a:t>
            </a:r>
            <a:r>
              <a:rPr lang="fa-IR" sz="2400" dirty="0">
                <a:latin typeface="B Nazanin"/>
                <a:ea typeface="Times New Roman"/>
              </a:rPr>
              <a:t>که به آنها </a:t>
            </a:r>
            <a:r>
              <a:rPr lang="en-US" sz="2400" dirty="0">
                <a:latin typeface="Calibri"/>
                <a:ea typeface="Times New Roman"/>
                <a:cs typeface="B Nazanin"/>
              </a:rPr>
              <a:t>slap</a:t>
            </a:r>
            <a:r>
              <a:rPr lang="fa-IR" sz="2400" dirty="0">
                <a:latin typeface="Calibri"/>
                <a:ea typeface="Times New Roman"/>
                <a:cs typeface="B Nazanin"/>
              </a:rPr>
              <a:t> </a:t>
            </a:r>
            <a:r>
              <a:rPr lang="fa-IR" sz="2400" dirty="0" smtClean="0">
                <a:latin typeface="Calibri"/>
                <a:ea typeface="Times New Roman"/>
                <a:cs typeface="B Nazanin"/>
              </a:rPr>
              <a:t>می گویند</a:t>
            </a:r>
          </a:p>
          <a:p>
            <a:pPr algn="r" rtl="1"/>
            <a:r>
              <a:rPr lang="fa-IR" sz="2400" dirty="0">
                <a:latin typeface="Calibri"/>
                <a:ea typeface="Times New Roman"/>
                <a:cs typeface="B Nazanin"/>
              </a:rPr>
              <a:t>اجسام کف زی شفاف با بدنی ژلاتینی و بشکه ایی شکل هستند </a:t>
            </a:r>
            <a:endParaRPr lang="fa-IR" sz="2400" dirty="0" smtClean="0">
              <a:latin typeface="Calibri"/>
              <a:ea typeface="Times New Roman"/>
              <a:cs typeface="B Nazanin"/>
            </a:endParaRPr>
          </a:p>
          <a:p>
            <a:pPr algn="r" rtl="1"/>
            <a:r>
              <a:rPr lang="fa-IR" sz="2400" dirty="0">
                <a:latin typeface="Calibri"/>
                <a:ea typeface="Times New Roman"/>
                <a:cs typeface="B Nazanin"/>
              </a:rPr>
              <a:t>پمپ آبی با استفاده از انقباض ماهیچه ها </a:t>
            </a:r>
            <a:r>
              <a:rPr lang="fa-IR" sz="2400" dirty="0" smtClean="0">
                <a:latin typeface="Calibri"/>
                <a:ea typeface="Times New Roman"/>
                <a:cs typeface="B Nazanin"/>
              </a:rPr>
              <a:t>باعث </a:t>
            </a:r>
            <a:r>
              <a:rPr lang="fa-IR" sz="2400" dirty="0">
                <a:latin typeface="Calibri"/>
                <a:ea typeface="Times New Roman"/>
                <a:cs typeface="B Nazanin"/>
              </a:rPr>
              <a:t>ورود آب می شود که به حرکت جت مانند کمک می کنند علاوه بر آنکه موجبات تغذیه فیلتری را فراهم می کند. </a:t>
            </a:r>
            <a:endParaRPr lang="fa-IR" sz="2400" dirty="0" smtClean="0">
              <a:latin typeface="Calibri"/>
              <a:ea typeface="Times New Roman"/>
              <a:cs typeface="B Nazanin"/>
            </a:endParaRPr>
          </a:p>
          <a:p>
            <a:pPr algn="r" rtl="1"/>
            <a:r>
              <a:rPr lang="en-US" sz="2400" i="1" dirty="0" err="1">
                <a:latin typeface="Calibri"/>
                <a:ea typeface="Times New Roman"/>
                <a:cs typeface="B Nazanin"/>
              </a:rPr>
              <a:t>Doliolum</a:t>
            </a:r>
            <a:r>
              <a:rPr lang="fa-IR" sz="2400" dirty="0">
                <a:latin typeface="Calibri"/>
                <a:ea typeface="Times New Roman"/>
                <a:cs typeface="B Nazanin"/>
              </a:rPr>
              <a:t> جنس معمول آنها هستند </a:t>
            </a:r>
            <a:endParaRPr lang="fa-IR" sz="2400" dirty="0" smtClean="0">
              <a:latin typeface="Calibri"/>
              <a:ea typeface="Times New Roman"/>
              <a:cs typeface="B Nazanin"/>
            </a:endParaRPr>
          </a:p>
          <a:p>
            <a:pPr algn="r" rtl="1"/>
            <a:endParaRPr lang="fa-IR" sz="2400" dirty="0" smtClean="0">
              <a:latin typeface="Calibri"/>
              <a:ea typeface="Times New Roman"/>
              <a:cs typeface="B Nazanin"/>
            </a:endParaRPr>
          </a:p>
          <a:p>
            <a:pPr algn="r" rtl="1"/>
            <a:endParaRPr lang="fa-IR" sz="2400" dirty="0">
              <a:latin typeface="Calibri"/>
              <a:ea typeface="Times New Roman"/>
              <a:cs typeface="B Nazanin"/>
            </a:endParaRPr>
          </a:p>
          <a:p>
            <a:pPr algn="r" rtl="1"/>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0"/>
            <a:ext cx="5238750"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FEAEC209-8042-46D3-8463-B5E4A070D229}" type="slidenum">
              <a:rPr lang="ar-SA"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409253460"/>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شاخه طنابداران: </a:t>
            </a:r>
            <a:r>
              <a:rPr lang="fa-IR" sz="3600" dirty="0" smtClean="0"/>
              <a:t>نیای طنابداران</a:t>
            </a:r>
            <a:endParaRPr lang="en-US" sz="3600" dirty="0"/>
          </a:p>
        </p:txBody>
      </p:sp>
      <p:sp>
        <p:nvSpPr>
          <p:cNvPr id="3" name="Content Placeholder 2"/>
          <p:cNvSpPr>
            <a:spLocks noGrp="1"/>
          </p:cNvSpPr>
          <p:nvPr>
            <p:ph idx="1"/>
          </p:nvPr>
        </p:nvSpPr>
        <p:spPr/>
        <p:txBody>
          <a:bodyPr>
            <a:normAutofit/>
          </a:bodyPr>
          <a:lstStyle/>
          <a:p>
            <a:pPr algn="r" rtl="1"/>
            <a:r>
              <a:rPr lang="fa-IR" dirty="0" smtClean="0">
                <a:cs typeface="2  Nazanin" panose="00000400000000000000" pitchFamily="2" charset="-78"/>
              </a:rPr>
              <a:t>از هیدرها و شقایق های دریایی دو دودمان آغاز شد یکی به کرمهای حلقوی نرمتنان و بندپایان و دیگری به بریوزوا، خارپوستان و طنابداران برخاستند.</a:t>
            </a:r>
          </a:p>
          <a:p>
            <a:pPr algn="r" rtl="1"/>
            <a:r>
              <a:rPr lang="fa-IR" dirty="0" smtClean="0">
                <a:cs typeface="2  Nazanin" panose="00000400000000000000" pitchFamily="2" charset="-78"/>
              </a:rPr>
              <a:t>این دو دودمان منطبق با دهان اولیه و ثانویه می باشند.</a:t>
            </a:r>
          </a:p>
          <a:p>
            <a:pPr algn="r" rtl="1"/>
            <a:endParaRPr lang="fa-IR" sz="3600" dirty="0" smtClean="0">
              <a:cs typeface="2  Nazanin" panose="00000400000000000000" pitchFamily="2" charset="-78"/>
            </a:endParaRPr>
          </a:p>
          <a:p>
            <a:pPr algn="r" rtl="1"/>
            <a:endParaRPr lang="fa-IR" sz="2400" dirty="0"/>
          </a:p>
          <a:p>
            <a:pPr algn="r" rtl="1"/>
            <a:endParaRPr lang="en-US" sz="2400" dirty="0"/>
          </a:p>
        </p:txBody>
      </p:sp>
      <p:sp>
        <p:nvSpPr>
          <p:cNvPr id="4" name="Slide Number Placeholder 3"/>
          <p:cNvSpPr>
            <a:spLocks noGrp="1"/>
          </p:cNvSpPr>
          <p:nvPr>
            <p:ph type="sldNum" sz="quarter" idx="12"/>
          </p:nvPr>
        </p:nvSpPr>
        <p:spPr/>
        <p:txBody>
          <a:bodyPr/>
          <a:lstStyle/>
          <a:p>
            <a:fld id="{D36C091B-8B1F-497C-9008-C0452C0D1389}" type="slidenum">
              <a:rPr lang="en-US" smtClean="0"/>
              <a:t>2</a:t>
            </a:fld>
            <a:endParaRPr lang="en-US"/>
          </a:p>
        </p:txBody>
      </p:sp>
    </p:spTree>
    <p:extLst>
      <p:ext uri="{BB962C8B-B14F-4D97-AF65-F5344CB8AC3E}">
        <p14:creationId xmlns:p14="http://schemas.microsoft.com/office/powerpoint/2010/main" val="33710710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3886200" y="762000"/>
            <a:ext cx="4572000" cy="1938992"/>
          </a:xfrm>
          <a:prstGeom prst="rect">
            <a:avLst/>
          </a:prstGeom>
        </p:spPr>
        <p:txBody>
          <a:bodyPr>
            <a:spAutoFit/>
          </a:bodyPr>
          <a:lstStyle/>
          <a:p>
            <a:pPr lvl="0" algn="r" rtl="1"/>
            <a:r>
              <a:rPr lang="en-US" sz="2400" dirty="0" err="1">
                <a:solidFill>
                  <a:srgbClr val="000000"/>
                </a:solidFill>
                <a:latin typeface="Calibri"/>
                <a:ea typeface="Times New Roman"/>
                <a:cs typeface="B Nazanin"/>
              </a:rPr>
              <a:t>Appendicularia</a:t>
            </a:r>
            <a:r>
              <a:rPr lang="fa-IR" sz="2400" dirty="0">
                <a:solidFill>
                  <a:srgbClr val="000000"/>
                </a:solidFill>
                <a:latin typeface="Calibri"/>
                <a:ea typeface="Times New Roman"/>
                <a:cs typeface="B Nazanin"/>
              </a:rPr>
              <a:t> (در برخی رده بندی ها به آن </a:t>
            </a:r>
            <a:r>
              <a:rPr lang="en-US" sz="2400" dirty="0" err="1">
                <a:solidFill>
                  <a:srgbClr val="000000"/>
                </a:solidFill>
                <a:latin typeface="Calibri"/>
                <a:ea typeface="Times New Roman"/>
                <a:cs typeface="B Nazanin"/>
              </a:rPr>
              <a:t>Larvacea</a:t>
            </a:r>
            <a:r>
              <a:rPr lang="fa-IR" sz="2400" dirty="0">
                <a:solidFill>
                  <a:srgbClr val="000000"/>
                </a:solidFill>
                <a:latin typeface="Calibri"/>
                <a:ea typeface="Times New Roman"/>
                <a:cs typeface="B Nazanin"/>
              </a:rPr>
              <a:t>گویند) موجوداتی لاروی شکل کف زی هستند که شبیه لارو قورباغه هستند. </a:t>
            </a:r>
          </a:p>
          <a:p>
            <a:pPr lvl="0" algn="r" rtl="1"/>
            <a:r>
              <a:rPr lang="fa-IR" sz="2400" dirty="0">
                <a:solidFill>
                  <a:srgbClr val="000000"/>
                </a:solidFill>
                <a:latin typeface="Calibri"/>
                <a:ea typeface="Times New Roman"/>
                <a:cs typeface="B Nazanin"/>
              </a:rPr>
              <a:t>شکل شبیه مراحل </a:t>
            </a:r>
            <a:r>
              <a:rPr lang="fa-IR" sz="2400" dirty="0" smtClean="0">
                <a:solidFill>
                  <a:srgbClr val="000000"/>
                </a:solidFill>
                <a:latin typeface="Calibri"/>
                <a:ea typeface="Times New Roman"/>
                <a:cs typeface="B Nazanin"/>
              </a:rPr>
              <a:t>لاروی</a:t>
            </a:r>
          </a:p>
          <a:p>
            <a:pPr lvl="0" algn="r" rtl="1"/>
            <a:r>
              <a:rPr lang="fa-IR" sz="2400" dirty="0" smtClean="0">
                <a:solidFill>
                  <a:srgbClr val="000000"/>
                </a:solidFill>
                <a:latin typeface="Calibri"/>
                <a:ea typeface="Times New Roman"/>
                <a:cs typeface="B Nazanin"/>
              </a:rPr>
              <a:t>تغذیه منحصر به فرد</a:t>
            </a:r>
            <a:endParaRPr lang="fa-IR" sz="2400" dirty="0">
              <a:solidFill>
                <a:srgbClr val="000000"/>
              </a:solidFill>
              <a:latin typeface="Calibri"/>
              <a:ea typeface="Times New Roman"/>
              <a:cs typeface="B Nazanin"/>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6214220" cy="4904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FEAEC209-8042-46D3-8463-B5E4A070D229}" type="slidenum">
              <a:rPr lang="ar-SA" smtClean="0">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3555731221"/>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Slide Number Placeholder 2"/>
          <p:cNvSpPr>
            <a:spLocks noGrp="1"/>
          </p:cNvSpPr>
          <p:nvPr>
            <p:ph type="sldNum" sz="quarter" idx="12"/>
          </p:nvPr>
        </p:nvSpPr>
        <p:spPr/>
        <p:txBody>
          <a:bodyPr/>
          <a:lstStyle/>
          <a:p>
            <a:pPr>
              <a:defRPr/>
            </a:pPr>
            <a:fld id="{FEAEC209-8042-46D3-8463-B5E4A070D229}" type="slidenum">
              <a:rPr lang="ar-SA" smtClean="0">
                <a:solidFill>
                  <a:srgbClr val="000000"/>
                </a:solidFill>
              </a:rPr>
              <a:pPr>
                <a:defRPr/>
              </a:pPr>
              <a:t>21</a:t>
            </a:fld>
            <a:endParaRPr lang="en-US">
              <a:solidFill>
                <a:srgbClr val="000000"/>
              </a:solidFill>
            </a:endParaRPr>
          </a:p>
        </p:txBody>
      </p:sp>
      <p:pic>
        <p:nvPicPr>
          <p:cNvPr id="4" name="Picture 3"/>
          <p:cNvPicPr>
            <a:picLocks noChangeAspect="1"/>
          </p:cNvPicPr>
          <p:nvPr/>
        </p:nvPicPr>
        <p:blipFill>
          <a:blip r:embed="rId2"/>
          <a:stretch>
            <a:fillRect/>
          </a:stretch>
        </p:blipFill>
        <p:spPr>
          <a:xfrm>
            <a:off x="-21758" y="0"/>
            <a:ext cx="3333750" cy="2238375"/>
          </a:xfrm>
          <a:prstGeom prst="rect">
            <a:avLst/>
          </a:prstGeom>
        </p:spPr>
      </p:pic>
      <p:pic>
        <p:nvPicPr>
          <p:cNvPr id="5" name="Picture 4"/>
          <p:cNvPicPr>
            <a:picLocks noChangeAspect="1"/>
          </p:cNvPicPr>
          <p:nvPr/>
        </p:nvPicPr>
        <p:blipFill>
          <a:blip r:embed="rId3"/>
          <a:stretch>
            <a:fillRect/>
          </a:stretch>
        </p:blipFill>
        <p:spPr>
          <a:xfrm>
            <a:off x="3429000" y="0"/>
            <a:ext cx="3333750" cy="2400300"/>
          </a:xfrm>
          <a:prstGeom prst="rect">
            <a:avLst/>
          </a:prstGeom>
        </p:spPr>
      </p:pic>
      <p:pic>
        <p:nvPicPr>
          <p:cNvPr id="6" name="Picture 5"/>
          <p:cNvPicPr>
            <a:picLocks noChangeAspect="1"/>
          </p:cNvPicPr>
          <p:nvPr/>
        </p:nvPicPr>
        <p:blipFill>
          <a:blip r:embed="rId4"/>
          <a:stretch>
            <a:fillRect/>
          </a:stretch>
        </p:blipFill>
        <p:spPr>
          <a:xfrm>
            <a:off x="6879758" y="68916"/>
            <a:ext cx="2619375" cy="1743075"/>
          </a:xfrm>
          <a:prstGeom prst="rect">
            <a:avLst/>
          </a:prstGeom>
        </p:spPr>
      </p:pic>
      <p:pic>
        <p:nvPicPr>
          <p:cNvPr id="7" name="Picture 6"/>
          <p:cNvPicPr>
            <a:picLocks noChangeAspect="1"/>
          </p:cNvPicPr>
          <p:nvPr/>
        </p:nvPicPr>
        <p:blipFill>
          <a:blip r:embed="rId5"/>
          <a:stretch>
            <a:fillRect/>
          </a:stretch>
        </p:blipFill>
        <p:spPr>
          <a:xfrm>
            <a:off x="31376" y="2343150"/>
            <a:ext cx="2904590" cy="2130033"/>
          </a:xfrm>
          <a:prstGeom prst="rect">
            <a:avLst/>
          </a:prstGeom>
        </p:spPr>
      </p:pic>
      <p:pic>
        <p:nvPicPr>
          <p:cNvPr id="8" name="Picture 7"/>
          <p:cNvPicPr>
            <a:picLocks noChangeAspect="1"/>
          </p:cNvPicPr>
          <p:nvPr/>
        </p:nvPicPr>
        <p:blipFill>
          <a:blip r:embed="rId6"/>
          <a:stretch>
            <a:fillRect/>
          </a:stretch>
        </p:blipFill>
        <p:spPr>
          <a:xfrm>
            <a:off x="3200400" y="2505075"/>
            <a:ext cx="3162300" cy="2371725"/>
          </a:xfrm>
          <a:prstGeom prst="rect">
            <a:avLst/>
          </a:prstGeom>
        </p:spPr>
      </p:pic>
      <p:pic>
        <p:nvPicPr>
          <p:cNvPr id="9" name="Picture 8"/>
          <p:cNvPicPr>
            <a:picLocks noChangeAspect="1"/>
          </p:cNvPicPr>
          <p:nvPr/>
        </p:nvPicPr>
        <p:blipFill>
          <a:blip r:embed="rId7"/>
          <a:stretch>
            <a:fillRect/>
          </a:stretch>
        </p:blipFill>
        <p:spPr>
          <a:xfrm>
            <a:off x="6553200" y="2643187"/>
            <a:ext cx="2794000" cy="2095500"/>
          </a:xfrm>
          <a:prstGeom prst="rect">
            <a:avLst/>
          </a:prstGeom>
        </p:spPr>
      </p:pic>
      <p:pic>
        <p:nvPicPr>
          <p:cNvPr id="10" name="Picture 9"/>
          <p:cNvPicPr>
            <a:picLocks noChangeAspect="1"/>
          </p:cNvPicPr>
          <p:nvPr/>
        </p:nvPicPr>
        <p:blipFill>
          <a:blip r:embed="rId8"/>
          <a:stretch>
            <a:fillRect/>
          </a:stretch>
        </p:blipFill>
        <p:spPr>
          <a:xfrm>
            <a:off x="-15477" y="4459736"/>
            <a:ext cx="3025377" cy="2420302"/>
          </a:xfrm>
          <a:prstGeom prst="rect">
            <a:avLst/>
          </a:prstGeom>
        </p:spPr>
      </p:pic>
      <p:pic>
        <p:nvPicPr>
          <p:cNvPr id="11" name="Picture 10"/>
          <p:cNvPicPr>
            <a:picLocks noChangeAspect="1"/>
          </p:cNvPicPr>
          <p:nvPr/>
        </p:nvPicPr>
        <p:blipFill>
          <a:blip r:embed="rId9"/>
          <a:stretch>
            <a:fillRect/>
          </a:stretch>
        </p:blipFill>
        <p:spPr>
          <a:xfrm>
            <a:off x="3285098" y="4991566"/>
            <a:ext cx="2619375" cy="1752600"/>
          </a:xfrm>
          <a:prstGeom prst="rect">
            <a:avLst/>
          </a:prstGeom>
        </p:spPr>
      </p:pic>
      <p:pic>
        <p:nvPicPr>
          <p:cNvPr id="12" name="Picture 11"/>
          <p:cNvPicPr>
            <a:picLocks noChangeAspect="1"/>
          </p:cNvPicPr>
          <p:nvPr/>
        </p:nvPicPr>
        <p:blipFill>
          <a:blip r:embed="rId10"/>
          <a:stretch>
            <a:fillRect/>
          </a:stretch>
        </p:blipFill>
        <p:spPr>
          <a:xfrm>
            <a:off x="6179671" y="4965139"/>
            <a:ext cx="2714625" cy="1685925"/>
          </a:xfrm>
          <a:prstGeom prst="rect">
            <a:avLst/>
          </a:prstGeom>
        </p:spPr>
      </p:pic>
    </p:spTree>
    <p:extLst>
      <p:ext uri="{BB962C8B-B14F-4D97-AF65-F5344CB8AC3E}">
        <p14:creationId xmlns:p14="http://schemas.microsoft.com/office/powerpoint/2010/main" val="2706687855"/>
      </p:ext>
    </p:ext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0" y="-61913"/>
            <a:ext cx="9158288" cy="69199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b="1">
              <a:solidFill>
                <a:srgbClr val="000000"/>
              </a:solidFill>
              <a:cs typeface="Arial" charset="0"/>
            </a:endParaRPr>
          </a:p>
        </p:txBody>
      </p:sp>
      <p:pic>
        <p:nvPicPr>
          <p:cNvPr id="146435" name="Picture 3" descr="Picture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1913"/>
            <a:ext cx="9158288" cy="6919913"/>
          </a:xfrm>
          <a:prstGeom prst="rect">
            <a:avLst/>
          </a:prstGeom>
          <a:gradFill rotWithShape="1">
            <a:gsLst>
              <a:gs pos="0">
                <a:schemeClr val="accent2"/>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6436" name="WordArt 4"/>
          <p:cNvSpPr>
            <a:spLocks noChangeArrowheads="1" noChangeShapeType="1" noTextEdit="1"/>
          </p:cNvSpPr>
          <p:nvPr/>
        </p:nvSpPr>
        <p:spPr bwMode="auto">
          <a:xfrm>
            <a:off x="1143000" y="1524000"/>
            <a:ext cx="6538913" cy="23098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1" fontAlgn="base">
              <a:spcBef>
                <a:spcPct val="0"/>
              </a:spcBef>
              <a:spcAft>
                <a:spcPct val="0"/>
              </a:spcAft>
            </a:pPr>
            <a:r>
              <a:rPr lang="fa-IR" sz="3600" b="1" kern="10" dirty="0">
                <a:gradFill rotWithShape="1">
                  <a:gsLst>
                    <a:gs pos="0">
                      <a:srgbClr val="FFCC00"/>
                    </a:gs>
                    <a:gs pos="50000">
                      <a:srgbClr val="FF9933"/>
                    </a:gs>
                    <a:gs pos="100000">
                      <a:srgbClr val="FFCC00"/>
                    </a:gs>
                  </a:gsLst>
                  <a:lin ang="5400000" scaled="1"/>
                </a:gradFill>
                <a:effectLst>
                  <a:prstShdw prst="shdw17" dist="17961" dir="2700000">
                    <a:srgbClr val="997A00"/>
                  </a:prstShdw>
                </a:effectLst>
                <a:cs typeface="Arial"/>
              </a:rPr>
              <a:t>زير </a:t>
            </a:r>
            <a:r>
              <a:rPr lang="fa-IR" sz="3600" b="1" kern="10" dirty="0" smtClean="0">
                <a:gradFill rotWithShape="1">
                  <a:gsLst>
                    <a:gs pos="0">
                      <a:srgbClr val="FFCC00"/>
                    </a:gs>
                    <a:gs pos="50000">
                      <a:srgbClr val="FF9933"/>
                    </a:gs>
                    <a:gs pos="100000">
                      <a:srgbClr val="FFCC00"/>
                    </a:gs>
                  </a:gsLst>
                  <a:lin ang="5400000" scaled="1"/>
                </a:gradFill>
                <a:effectLst>
                  <a:prstShdw prst="shdw17" dist="17961" dir="2700000">
                    <a:srgbClr val="997A00"/>
                  </a:prstShdw>
                </a:effectLst>
                <a:cs typeface="Arial"/>
              </a:rPr>
              <a:t>شاخه</a:t>
            </a:r>
          </a:p>
          <a:p>
            <a:pPr algn="ctr" rtl="1" fontAlgn="base">
              <a:spcBef>
                <a:spcPct val="0"/>
              </a:spcBef>
              <a:spcAft>
                <a:spcPct val="0"/>
              </a:spcAft>
            </a:pPr>
            <a:r>
              <a:rPr lang="en-US" sz="3600" b="1" kern="10" dirty="0" err="1" smtClean="0">
                <a:gradFill rotWithShape="1">
                  <a:gsLst>
                    <a:gs pos="0">
                      <a:srgbClr val="FFCC00"/>
                    </a:gs>
                    <a:gs pos="50000">
                      <a:srgbClr val="FF9933"/>
                    </a:gs>
                    <a:gs pos="100000">
                      <a:srgbClr val="FFCC00"/>
                    </a:gs>
                  </a:gsLst>
                  <a:lin ang="5400000" scaled="1"/>
                </a:gradFill>
                <a:effectLst>
                  <a:prstShdw prst="shdw17" dist="17961" dir="2700000">
                    <a:srgbClr val="997A00"/>
                  </a:prstShdw>
                </a:effectLst>
                <a:cs typeface="Arial"/>
              </a:rPr>
              <a:t>Cephalochrdata</a:t>
            </a:r>
            <a:r>
              <a:rPr lang="en-US" sz="3600" b="1" kern="10" dirty="0" smtClean="0">
                <a:gradFill rotWithShape="1">
                  <a:gsLst>
                    <a:gs pos="0">
                      <a:srgbClr val="FFCC00"/>
                    </a:gs>
                    <a:gs pos="50000">
                      <a:srgbClr val="FF9933"/>
                    </a:gs>
                    <a:gs pos="100000">
                      <a:srgbClr val="FFCC00"/>
                    </a:gs>
                  </a:gsLst>
                  <a:lin ang="5400000" scaled="1"/>
                </a:gradFill>
                <a:effectLst>
                  <a:prstShdw prst="shdw17" dist="17961" dir="2700000">
                    <a:srgbClr val="997A00"/>
                  </a:prstShdw>
                </a:effectLst>
                <a:cs typeface="Arial"/>
              </a:rPr>
              <a:t>    </a:t>
            </a:r>
            <a:endParaRPr lang="en-US" sz="3600" b="1" kern="10" dirty="0">
              <a:gradFill rotWithShape="1">
                <a:gsLst>
                  <a:gs pos="0">
                    <a:srgbClr val="FFCC00"/>
                  </a:gs>
                  <a:gs pos="50000">
                    <a:srgbClr val="FF9933"/>
                  </a:gs>
                  <a:gs pos="100000">
                    <a:srgbClr val="FFCC00"/>
                  </a:gs>
                </a:gsLst>
                <a:lin ang="5400000" scaled="1"/>
              </a:gradFill>
              <a:effectLst>
                <a:prstShdw prst="shdw17" dist="17961" dir="2700000">
                  <a:srgbClr val="997A00"/>
                </a:prstShdw>
              </a:effectLst>
              <a:cs typeface="Arial"/>
            </a:endParaRPr>
          </a:p>
        </p:txBody>
      </p:sp>
      <p:sp>
        <p:nvSpPr>
          <p:cNvPr id="2" name="Slide Number Placeholder 1"/>
          <p:cNvSpPr>
            <a:spLocks noGrp="1"/>
          </p:cNvSpPr>
          <p:nvPr>
            <p:ph type="sldNum" sz="quarter" idx="12"/>
          </p:nvPr>
        </p:nvSpPr>
        <p:spPr/>
        <p:txBody>
          <a:bodyPr/>
          <a:lstStyle/>
          <a:p>
            <a:pPr>
              <a:defRPr/>
            </a:pPr>
            <a:fld id="{B01A1879-EE96-460D-8E3C-FA3DFBF802A1}" type="slidenum">
              <a:rPr lang="ar-SA" smtClean="0">
                <a:solidFill>
                  <a:srgbClr val="000000"/>
                </a:solidFill>
              </a:rPr>
              <a:pPr>
                <a:defRPr/>
              </a:pPr>
              <a:t>22</a:t>
            </a:fld>
            <a:endParaRPr lang="en-US">
              <a:solidFill>
                <a:srgbClr val="000000"/>
              </a:solidFill>
            </a:endParaRPr>
          </a:p>
        </p:txBody>
      </p:sp>
    </p:spTree>
    <p:extLst>
      <p:ext uri="{BB962C8B-B14F-4D97-AF65-F5344CB8AC3E}">
        <p14:creationId xmlns:p14="http://schemas.microsoft.com/office/powerpoint/2010/main" val="1420507609"/>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amphioxus2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4576762"/>
            <a:ext cx="4729163"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3" descr="amphixus0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3644900"/>
            <a:ext cx="20383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4"/>
          <p:cNvSpPr>
            <a:spLocks noGrp="1" noChangeArrowheads="1"/>
          </p:cNvSpPr>
          <p:nvPr>
            <p:ph type="body" sz="half" idx="2"/>
          </p:nvPr>
        </p:nvSpPr>
        <p:spPr>
          <a:xfrm>
            <a:off x="609600" y="1250569"/>
            <a:ext cx="7848600" cy="4525963"/>
          </a:xfrm>
        </p:spPr>
        <p:txBody>
          <a:bodyPr/>
          <a:lstStyle/>
          <a:p>
            <a:pPr marL="546100" indent="-457200" eaLnBrk="1" hangingPunct="1">
              <a:buFont typeface="Arial" panose="020B0604020202020204" pitchFamily="34" charset="0"/>
              <a:buChar char="•"/>
            </a:pPr>
            <a:r>
              <a:rPr lang="fa-IR" sz="2800" dirty="0" smtClean="0"/>
              <a:t>دارای پنچ ویژگی اصلی طنابداران</a:t>
            </a:r>
            <a:endParaRPr lang="en-US" sz="2800" dirty="0" smtClean="0"/>
          </a:p>
          <a:p>
            <a:pPr marL="546100" indent="-457200" eaLnBrk="1" hangingPunct="1">
              <a:buFont typeface="Arial" panose="020B0604020202020204" pitchFamily="34" charset="0"/>
              <a:buChar char="•"/>
            </a:pPr>
            <a:r>
              <a:rPr lang="fa-IR" sz="2800" dirty="0" smtClean="0"/>
              <a:t>فاقد جمجمه بوده و ستون مهره و دنده نیز ندارند.</a:t>
            </a:r>
          </a:p>
          <a:p>
            <a:pPr marL="546100" indent="-457200" eaLnBrk="1" hangingPunct="1">
              <a:buFont typeface="Arial" panose="020B0604020202020204" pitchFamily="34" charset="0"/>
              <a:buChar char="•"/>
            </a:pPr>
            <a:r>
              <a:rPr lang="fa-IR" sz="2800" dirty="0" smtClean="0"/>
              <a:t>حرکت </a:t>
            </a:r>
            <a:r>
              <a:rPr lang="fa-IR" sz="2800" dirty="0"/>
              <a:t>مواد </a:t>
            </a:r>
            <a:r>
              <a:rPr lang="fa-IR" sz="2800" dirty="0" smtClean="0"/>
              <a:t>غذایی در دستگاه گوارش </a:t>
            </a:r>
            <a:r>
              <a:rPr lang="fa-IR" sz="2800" dirty="0"/>
              <a:t>توسط مژه ها</a:t>
            </a:r>
          </a:p>
          <a:p>
            <a:pPr marL="546100" indent="-457200" eaLnBrk="1" hangingPunct="1">
              <a:buFont typeface="Arial" panose="020B0604020202020204" pitchFamily="34" charset="0"/>
              <a:buChar char="•"/>
            </a:pPr>
            <a:r>
              <a:rPr lang="fa-IR" sz="2800" dirty="0"/>
              <a:t>آب فیلتر شده وارد </a:t>
            </a:r>
            <a:r>
              <a:rPr lang="fa-IR" sz="2800" dirty="0" smtClean="0"/>
              <a:t>دهلیز (</a:t>
            </a:r>
            <a:r>
              <a:rPr lang="en-US" sz="2800" dirty="0" smtClean="0"/>
              <a:t>atrium</a:t>
            </a:r>
            <a:r>
              <a:rPr lang="fa-IR" sz="2800" dirty="0" smtClean="0"/>
              <a:t> و از</a:t>
            </a:r>
            <a:r>
              <a:rPr lang="en-US" sz="2800" dirty="0" err="1" smtClean="0"/>
              <a:t>atriopore</a:t>
            </a:r>
            <a:r>
              <a:rPr lang="en-US" sz="2800" dirty="0" smtClean="0"/>
              <a:t> </a:t>
            </a:r>
            <a:r>
              <a:rPr lang="fa-IR" sz="2800" dirty="0" smtClean="0"/>
              <a:t> خارج شده)</a:t>
            </a:r>
            <a:endParaRPr lang="fa-IR" sz="2800" dirty="0"/>
          </a:p>
          <a:p>
            <a:pPr marL="546100" indent="-457200" eaLnBrk="1" hangingPunct="1">
              <a:buFont typeface="Arial" panose="020B0604020202020204" pitchFamily="34" charset="0"/>
              <a:buChar char="•"/>
            </a:pPr>
            <a:r>
              <a:rPr lang="fa-IR" sz="2800" dirty="0"/>
              <a:t>حلق فاقد آبشش و تنفس پوستی رخ داده</a:t>
            </a:r>
          </a:p>
          <a:p>
            <a:pPr marL="546100" indent="-457200" eaLnBrk="1" hangingPunct="1">
              <a:buFont typeface="Arial" panose="020B0604020202020204" pitchFamily="34" charset="0"/>
              <a:buChar char="•"/>
            </a:pPr>
            <a:r>
              <a:rPr lang="fa-IR" sz="2800" dirty="0"/>
              <a:t>جدا جنس و لقاح خارجی</a:t>
            </a:r>
          </a:p>
          <a:p>
            <a:pPr marL="88900" indent="12700" algn="r" eaLnBrk="1" hangingPunct="1">
              <a:buNone/>
            </a:pPr>
            <a:r>
              <a:rPr lang="fa-IR" sz="2800" dirty="0">
                <a:solidFill>
                  <a:srgbClr val="FF0000"/>
                </a:solidFill>
              </a:rPr>
              <a:t>داشتن سکوم هپاتیک</a:t>
            </a:r>
          </a:p>
          <a:p>
            <a:pPr marL="88900" indent="12700" eaLnBrk="1" hangingPunct="1">
              <a:buNone/>
            </a:pPr>
            <a:r>
              <a:rPr lang="fa-IR" sz="2800" dirty="0">
                <a:solidFill>
                  <a:srgbClr val="FF0000"/>
                </a:solidFill>
              </a:rPr>
              <a:t>ماهیچه های بندبندی</a:t>
            </a:r>
          </a:p>
          <a:p>
            <a:pPr marL="88900" indent="12700" eaLnBrk="1" hangingPunct="1">
              <a:buNone/>
            </a:pPr>
            <a:r>
              <a:rPr lang="fa-IR" sz="2800" dirty="0">
                <a:solidFill>
                  <a:srgbClr val="FF0000"/>
                </a:solidFill>
              </a:rPr>
              <a:t>سیستم گردش خون پیشرفته</a:t>
            </a:r>
          </a:p>
          <a:p>
            <a:pPr marL="88900" indent="12700" eaLnBrk="1" hangingPunct="1">
              <a:buFont typeface="Wingdings 2" pitchFamily="18" charset="2"/>
              <a:buNone/>
            </a:pPr>
            <a:r>
              <a:rPr lang="fa-IR" sz="2800" dirty="0" smtClean="0"/>
              <a:t> </a:t>
            </a:r>
            <a:endParaRPr lang="en-US" sz="2800" dirty="0" smtClean="0"/>
          </a:p>
          <a:p>
            <a:pPr marL="88900" indent="12700" eaLnBrk="1" hangingPunct="1"/>
            <a:endParaRPr lang="en-US" sz="2800" dirty="0" smtClean="0"/>
          </a:p>
        </p:txBody>
      </p:sp>
      <p:sp>
        <p:nvSpPr>
          <p:cNvPr id="147461" name="Rectangle 5"/>
          <p:cNvSpPr>
            <a:spLocks noGrp="1" noChangeArrowheads="1"/>
          </p:cNvSpPr>
          <p:nvPr>
            <p:ph type="title"/>
          </p:nvPr>
        </p:nvSpPr>
        <p:spPr>
          <a:xfrm>
            <a:off x="900112" y="0"/>
            <a:ext cx="6948487" cy="765175"/>
          </a:xfrm>
          <a:noFill/>
        </p:spPr>
        <p:txBody>
          <a:bodyPr/>
          <a:lstStyle/>
          <a:p>
            <a:pPr eaLnBrk="1" hangingPunct="1"/>
            <a:r>
              <a:rPr lang="fa-IR" b="1" dirty="0" smtClean="0"/>
              <a:t>زیر شاخه </a:t>
            </a:r>
            <a:r>
              <a:rPr lang="en-US" b="1" dirty="0" smtClean="0"/>
              <a:t>Cephalochordate</a:t>
            </a:r>
            <a:r>
              <a:rPr lang="fa-IR" b="1" dirty="0" smtClean="0"/>
              <a:t> (آمفيوکسوس)</a:t>
            </a:r>
            <a:endParaRPr lang="en-US" b="1" dirty="0" smtClean="0"/>
          </a:p>
        </p:txBody>
      </p:sp>
      <p:sp>
        <p:nvSpPr>
          <p:cNvPr id="2" name="Slide Number Placeholder 1"/>
          <p:cNvSpPr>
            <a:spLocks noGrp="1"/>
          </p:cNvSpPr>
          <p:nvPr>
            <p:ph type="sldNum" sz="quarter" idx="12"/>
          </p:nvPr>
        </p:nvSpPr>
        <p:spPr/>
        <p:txBody>
          <a:bodyPr/>
          <a:lstStyle/>
          <a:p>
            <a:pPr>
              <a:defRPr/>
            </a:pPr>
            <a:fld id="{B1964231-3F21-4F3B-96A0-AD3253BD457C}" type="slidenum">
              <a:rPr lang="ar-SA" smtClean="0">
                <a:solidFill>
                  <a:srgbClr val="000000"/>
                </a:solidFill>
              </a:rPr>
              <a:pPr>
                <a:defRPr/>
              </a:pPr>
              <a:t>23</a:t>
            </a:fld>
            <a:endParaRPr lang="en-US" dirty="0">
              <a:solidFill>
                <a:srgbClr val="000000"/>
              </a:solidFill>
            </a:endParaRPr>
          </a:p>
        </p:txBody>
      </p:sp>
    </p:spTree>
    <p:extLst>
      <p:ext uri="{BB962C8B-B14F-4D97-AF65-F5344CB8AC3E}">
        <p14:creationId xmlns:p14="http://schemas.microsoft.com/office/powerpoint/2010/main" val="366331260"/>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6200" y="1219200"/>
            <a:ext cx="8532813" cy="4525963"/>
          </a:xfrm>
        </p:spPr>
        <p:txBody>
          <a:bodyPr/>
          <a:lstStyle/>
          <a:p>
            <a:r>
              <a:rPr lang="fa-IR" sz="2400" dirty="0" smtClean="0">
                <a:cs typeface="B Nazanin" pitchFamily="2" charset="-78"/>
              </a:rPr>
              <a:t>دارای هر پنج ویژگی طنابداران می باشد بنابراین</a:t>
            </a:r>
          </a:p>
          <a:p>
            <a:r>
              <a:rPr lang="fa-IR" sz="2400" dirty="0" smtClean="0">
                <a:latin typeface="Calibri"/>
                <a:ea typeface="Times New Roman"/>
                <a:cs typeface="B Nazanin"/>
              </a:rPr>
              <a:t>اکثر </a:t>
            </a:r>
            <a:r>
              <a:rPr lang="fa-IR" sz="2400" dirty="0">
                <a:latin typeface="Calibri"/>
                <a:ea typeface="Times New Roman"/>
                <a:cs typeface="B Nazanin"/>
              </a:rPr>
              <a:t>دانشمندان معتقدند آمفیوکسوس فرزند (اخلاف) جدی است که هم سفالوکورداتا و هم مهره داران را </a:t>
            </a:r>
            <a:r>
              <a:rPr lang="fa-IR" sz="2400" dirty="0" smtClean="0">
                <a:latin typeface="Calibri"/>
                <a:ea typeface="Times New Roman"/>
                <a:cs typeface="B Nazanin"/>
              </a:rPr>
              <a:t>ایجاد </a:t>
            </a:r>
            <a:r>
              <a:rPr lang="fa-IR" sz="2400" dirty="0">
                <a:latin typeface="Calibri"/>
                <a:ea typeface="Times New Roman"/>
                <a:cs typeface="B Nazanin"/>
              </a:rPr>
              <a:t>است. بنابراین سفالوکوردتا گروه خواهری مهره داران هستند</a:t>
            </a:r>
            <a:r>
              <a:rPr lang="fa-IR" sz="2400" dirty="0" smtClean="0">
                <a:latin typeface="Calibri"/>
                <a:ea typeface="Times New Roman"/>
                <a:cs typeface="B Nazanin"/>
              </a:rPr>
              <a:t>.</a:t>
            </a:r>
          </a:p>
          <a:p>
            <a:r>
              <a:rPr lang="fa-IR" sz="2400" dirty="0" smtClean="0">
                <a:latin typeface="Calibri"/>
                <a:cs typeface="B Nazanin"/>
              </a:rPr>
              <a:t>طبق این فرضیه منشا مهره داران از آمفیکسوس می باشد.</a:t>
            </a:r>
            <a:endParaRPr lang="fa-IR" sz="2400" dirty="0" smtClean="0"/>
          </a:p>
          <a:p>
            <a:endParaRPr lang="en-US" sz="2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733800"/>
            <a:ext cx="3340319"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C3D49E1D-5CF0-4F29-AC8C-0E8C77139D16}" type="slidenum">
              <a:rPr lang="ar-SA" smtClean="0">
                <a:solidFill>
                  <a:srgbClr val="000000"/>
                </a:solidFill>
              </a:rPr>
              <a:pPr>
                <a:defRPr/>
              </a:pPr>
              <a:t>24</a:t>
            </a:fld>
            <a:endParaRPr lang="en-US">
              <a:solidFill>
                <a:srgbClr val="000000"/>
              </a:solidFill>
            </a:endParaRPr>
          </a:p>
        </p:txBody>
      </p:sp>
    </p:spTree>
    <p:extLst>
      <p:ext uri="{BB962C8B-B14F-4D97-AF65-F5344CB8AC3E}">
        <p14:creationId xmlns:p14="http://schemas.microsoft.com/office/powerpoint/2010/main" val="213070075"/>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ChangeArrowheads="1"/>
          </p:cNvSpPr>
          <p:nvPr/>
        </p:nvSpPr>
        <p:spPr bwMode="auto">
          <a:xfrm>
            <a:off x="2360613" y="115888"/>
            <a:ext cx="442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marL="342900" indent="-342900" algn="r" rtl="1" fontAlgn="base">
              <a:lnSpc>
                <a:spcPct val="90000"/>
              </a:lnSpc>
              <a:spcBef>
                <a:spcPct val="20000"/>
              </a:spcBef>
              <a:spcAft>
                <a:spcPct val="0"/>
              </a:spcAft>
            </a:pPr>
            <a:r>
              <a:rPr lang="fa-IR" sz="3200" b="1">
                <a:solidFill>
                  <a:srgbClr val="CCECFF"/>
                </a:solidFill>
                <a:latin typeface="B Lotus" pitchFamily="2" charset="-78"/>
                <a:cs typeface="Titr" pitchFamily="2" charset="-78"/>
              </a:rPr>
              <a:t>ساختمان بدن در آمفيوکسوس</a:t>
            </a:r>
            <a:endParaRPr lang="en-US" sz="3200" b="1">
              <a:solidFill>
                <a:srgbClr val="CCECFF"/>
              </a:solidFill>
              <a:latin typeface="B Lotus" pitchFamily="2" charset="-78"/>
              <a:cs typeface="Titr" pitchFamily="2" charset="-78"/>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152650"/>
            <a:ext cx="904875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1964231-3F21-4F3B-96A0-AD3253BD457C}" type="slidenum">
              <a:rPr lang="ar-SA" smtClean="0">
                <a:solidFill>
                  <a:srgbClr val="000000"/>
                </a:solidFill>
              </a:rPr>
              <a:pPr>
                <a:defRPr/>
              </a:pPr>
              <a:t>25</a:t>
            </a:fld>
            <a:endParaRPr lang="en-US">
              <a:solidFill>
                <a:srgbClr val="000000"/>
              </a:solidFill>
            </a:endParaRPr>
          </a:p>
        </p:txBody>
      </p:sp>
    </p:spTree>
    <p:extLst>
      <p:ext uri="{BB962C8B-B14F-4D97-AF65-F5344CB8AC3E}">
        <p14:creationId xmlns:p14="http://schemas.microsoft.com/office/powerpoint/2010/main" val="328631441"/>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ance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679575"/>
            <a:ext cx="1036637"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Picture 3" descr="34-04b-Lancel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988" y="1679575"/>
            <a:ext cx="42957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4" descr="chor_acra_ceph_amphiox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6538" y="1679575"/>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Rectangle 5"/>
          <p:cNvSpPr>
            <a:spLocks noGrp="1" noChangeArrowheads="1"/>
          </p:cNvSpPr>
          <p:nvPr>
            <p:ph type="title"/>
          </p:nvPr>
        </p:nvSpPr>
        <p:spPr>
          <a:xfrm>
            <a:off x="3059113" y="0"/>
            <a:ext cx="3179762" cy="765175"/>
          </a:xfrm>
          <a:noFill/>
        </p:spPr>
        <p:txBody>
          <a:bodyPr/>
          <a:lstStyle/>
          <a:p>
            <a:pPr eaLnBrk="1" hangingPunct="1"/>
            <a:r>
              <a:rPr lang="fa-IR" b="1" smtClean="0"/>
              <a:t>آمفيوکسوس</a:t>
            </a:r>
            <a:endParaRPr lang="en-US" b="1" smtClean="0"/>
          </a:p>
        </p:txBody>
      </p:sp>
      <p:pic>
        <p:nvPicPr>
          <p:cNvPr id="150534" name="Picture 6" descr="lancelets"/>
          <p:cNvPicPr>
            <a:picLocks noChangeAspect="1" noChangeArrowheads="1"/>
          </p:cNvPicPr>
          <p:nvPr/>
        </p:nvPicPr>
        <p:blipFill>
          <a:blip r:embed="rId6">
            <a:extLst>
              <a:ext uri="{28A0092B-C50C-407E-A947-70E740481C1C}">
                <a14:useLocalDpi xmlns:a14="http://schemas.microsoft.com/office/drawing/2010/main" val="0"/>
              </a:ext>
            </a:extLst>
          </a:blip>
          <a:srcRect l="3703" r="3703" b="5759"/>
          <a:stretch>
            <a:fillRect/>
          </a:stretch>
        </p:blipFill>
        <p:spPr bwMode="auto">
          <a:xfrm>
            <a:off x="0" y="3725863"/>
            <a:ext cx="4176713"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5" name="Picture 7" descr="lancele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679575"/>
            <a:ext cx="3059113"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1964231-3F21-4F3B-96A0-AD3253BD457C}" type="slidenum">
              <a:rPr lang="ar-SA" smtClean="0">
                <a:solidFill>
                  <a:srgbClr val="000000"/>
                </a:solidFill>
              </a:rPr>
              <a:pPr>
                <a:defRPr/>
              </a:pPr>
              <a:t>26</a:t>
            </a:fld>
            <a:endParaRPr lang="en-US">
              <a:solidFill>
                <a:srgbClr val="000000"/>
              </a:solidFill>
            </a:endParaRPr>
          </a:p>
        </p:txBody>
      </p:sp>
    </p:spTree>
    <p:extLst>
      <p:ext uri="{BB962C8B-B14F-4D97-AF65-F5344CB8AC3E}">
        <p14:creationId xmlns:p14="http://schemas.microsoft.com/office/powerpoint/2010/main" val="3146101956"/>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269" y="228600"/>
            <a:ext cx="7434262" cy="482600"/>
          </a:xfrm>
        </p:spPr>
        <p:txBody>
          <a:bodyPr/>
          <a:lstStyle/>
          <a:p>
            <a:pPr algn="just">
              <a:lnSpc>
                <a:spcPct val="115000"/>
              </a:lnSpc>
              <a:spcAft>
                <a:spcPts val="1000"/>
              </a:spcAft>
            </a:pPr>
            <a:r>
              <a:rPr lang="fa-IR" b="1" dirty="0">
                <a:latin typeface="Calibri"/>
                <a:ea typeface="Times New Roman"/>
                <a:cs typeface="B Nazanin"/>
              </a:rPr>
              <a:t>سازش هایی که منجر به تکامل مهره داران اولیه شد</a:t>
            </a:r>
            <a:r>
              <a:rPr lang="en-US" b="1" dirty="0">
                <a:latin typeface="Calibri"/>
                <a:ea typeface="Times New Roman"/>
                <a:cs typeface="B Nazanin"/>
              </a:rPr>
              <a:t>:</a:t>
            </a:r>
            <a:r>
              <a:rPr lang="en-US" sz="2400" dirty="0">
                <a:latin typeface="Calibri"/>
                <a:ea typeface="Times New Roman"/>
                <a:cs typeface="Arial"/>
              </a:rPr>
              <a:t/>
            </a:r>
            <a:br>
              <a:rPr lang="en-US" sz="2400" dirty="0">
                <a:latin typeface="Calibri"/>
                <a:ea typeface="Times New Roman"/>
                <a:cs typeface="Arial"/>
              </a:rPr>
            </a:br>
            <a:endParaRPr lang="en-US" dirty="0"/>
          </a:p>
        </p:txBody>
      </p:sp>
      <p:sp>
        <p:nvSpPr>
          <p:cNvPr id="3" name="Content Placeholder 2"/>
          <p:cNvSpPr>
            <a:spLocks noGrp="1"/>
          </p:cNvSpPr>
          <p:nvPr>
            <p:ph sz="half" idx="1"/>
          </p:nvPr>
        </p:nvSpPr>
        <p:spPr>
          <a:xfrm>
            <a:off x="1587" y="990600"/>
            <a:ext cx="4189413" cy="4525963"/>
          </a:xfrm>
        </p:spPr>
        <p:txBody>
          <a:bodyPr/>
          <a:lstStyle/>
          <a:p>
            <a:pPr marL="0" lvl="0" indent="0">
              <a:lnSpc>
                <a:spcPct val="115000"/>
              </a:lnSpc>
              <a:spcAft>
                <a:spcPts val="1000"/>
              </a:spcAft>
              <a:buNone/>
            </a:pPr>
            <a:r>
              <a:rPr lang="en-US" b="1" dirty="0" smtClean="0">
                <a:latin typeface="Calibri"/>
                <a:ea typeface="Times New Roman"/>
                <a:cs typeface="B Nazanin"/>
              </a:rPr>
              <a:t> </a:t>
            </a:r>
            <a:r>
              <a:rPr lang="en-US" sz="1800" b="1" dirty="0" smtClean="0">
                <a:latin typeface="Calibri"/>
                <a:ea typeface="Times New Roman"/>
                <a:cs typeface="B Nazanin"/>
              </a:rPr>
              <a:t>.2</a:t>
            </a:r>
            <a:r>
              <a:rPr lang="fa-IR" sz="1800" b="1" dirty="0" smtClean="0">
                <a:latin typeface="Calibri"/>
                <a:ea typeface="Times New Roman"/>
                <a:cs typeface="B Nazanin"/>
              </a:rPr>
              <a:t>ارتقای </a:t>
            </a:r>
            <a:r>
              <a:rPr lang="fa-IR" sz="1800" b="1" dirty="0">
                <a:latin typeface="Calibri"/>
                <a:ea typeface="Times New Roman"/>
                <a:cs typeface="B Nazanin"/>
              </a:rPr>
              <a:t>فیزیولوژیک</a:t>
            </a:r>
            <a:endParaRPr lang="en-US" sz="1800" dirty="0">
              <a:latin typeface="Calibri"/>
              <a:ea typeface="Times New Roman"/>
              <a:cs typeface="Arial"/>
            </a:endParaRPr>
          </a:p>
          <a:p>
            <a:pPr>
              <a:lnSpc>
                <a:spcPct val="115000"/>
              </a:lnSpc>
              <a:spcAft>
                <a:spcPts val="1000"/>
              </a:spcAft>
            </a:pPr>
            <a:r>
              <a:rPr lang="fa-IR" sz="1800" dirty="0">
                <a:latin typeface="Calibri"/>
                <a:ea typeface="Times New Roman"/>
                <a:cs typeface="B Nazanin"/>
              </a:rPr>
              <a:t>در بین مهره داران حلق از یک ساختار نفوذ پذیر فیلتر کننده همراه با موکوس اندوستیل که در تغذیه بکار می رفته و حرکت آب در آن توسط مژه ها صورت می گرفته است به ساختاری تغییر می کند که حرکت آب بدرون آن توسط ماهیچه ها صورت می گیرد </a:t>
            </a:r>
            <a:endParaRPr lang="fa-IR" sz="1800" dirty="0" smtClean="0">
              <a:latin typeface="Calibri"/>
              <a:ea typeface="Times New Roman"/>
              <a:cs typeface="B Nazanin"/>
            </a:endParaRPr>
          </a:p>
          <a:p>
            <a:pPr>
              <a:lnSpc>
                <a:spcPct val="115000"/>
              </a:lnSpc>
              <a:spcAft>
                <a:spcPts val="1000"/>
              </a:spcAft>
            </a:pPr>
            <a:r>
              <a:rPr lang="fa-IR" sz="1800" dirty="0" smtClean="0">
                <a:latin typeface="Calibri"/>
                <a:ea typeface="Times New Roman"/>
                <a:cs typeface="B Nazanin"/>
              </a:rPr>
              <a:t>ایجاد </a:t>
            </a:r>
            <a:r>
              <a:rPr lang="fa-IR" sz="1800" dirty="0">
                <a:latin typeface="Calibri"/>
                <a:ea typeface="Times New Roman"/>
                <a:cs typeface="B Nazanin"/>
              </a:rPr>
              <a:t>یک اندام تنفسی (آبشش) است</a:t>
            </a:r>
            <a:r>
              <a:rPr lang="fa-IR" sz="1800" dirty="0" smtClean="0">
                <a:latin typeface="Calibri"/>
                <a:ea typeface="Times New Roman"/>
                <a:cs typeface="B Nazanin"/>
              </a:rPr>
              <a:t>.</a:t>
            </a:r>
          </a:p>
          <a:p>
            <a:pPr>
              <a:lnSpc>
                <a:spcPct val="115000"/>
              </a:lnSpc>
              <a:spcAft>
                <a:spcPts val="1000"/>
              </a:spcAft>
            </a:pPr>
            <a:r>
              <a:rPr lang="fa-IR" sz="1800" dirty="0" smtClean="0">
                <a:latin typeface="Calibri"/>
                <a:ea typeface="Times New Roman"/>
                <a:cs typeface="B Nazanin"/>
              </a:rPr>
              <a:t> حرکت مواد غذایی از طریق انقباضات ماهیچه ای</a:t>
            </a:r>
          </a:p>
          <a:p>
            <a:pPr>
              <a:lnSpc>
                <a:spcPct val="115000"/>
              </a:lnSpc>
              <a:spcAft>
                <a:spcPts val="1000"/>
              </a:spcAft>
            </a:pPr>
            <a:r>
              <a:rPr lang="fa-IR" sz="1800" dirty="0" smtClean="0">
                <a:latin typeface="Calibri"/>
                <a:ea typeface="Times New Roman"/>
                <a:cs typeface="B Nazanin"/>
              </a:rPr>
              <a:t> </a:t>
            </a:r>
            <a:r>
              <a:rPr lang="fa-IR" sz="1800" dirty="0">
                <a:latin typeface="Calibri"/>
                <a:ea typeface="Times New Roman"/>
                <a:cs typeface="B Nazanin"/>
              </a:rPr>
              <a:t>اضافه شدن کبد و </a:t>
            </a:r>
            <a:r>
              <a:rPr lang="fa-IR" sz="1800" dirty="0" smtClean="0">
                <a:latin typeface="Calibri"/>
                <a:ea typeface="Times New Roman"/>
                <a:cs typeface="B Nazanin"/>
              </a:rPr>
              <a:t>پانکراس</a:t>
            </a:r>
          </a:p>
          <a:p>
            <a:pPr>
              <a:lnSpc>
                <a:spcPct val="115000"/>
              </a:lnSpc>
              <a:spcAft>
                <a:spcPts val="1000"/>
              </a:spcAft>
            </a:pPr>
            <a:r>
              <a:rPr lang="fa-IR" sz="1800" dirty="0" smtClean="0">
                <a:latin typeface="Calibri"/>
                <a:ea typeface="Times New Roman"/>
                <a:cs typeface="B Nazanin"/>
              </a:rPr>
              <a:t>قلب </a:t>
            </a:r>
            <a:r>
              <a:rPr lang="fa-IR" sz="1800" dirty="0">
                <a:latin typeface="Calibri"/>
                <a:ea typeface="Times New Roman"/>
                <a:cs typeface="B Nazanin"/>
              </a:rPr>
              <a:t>نیز چند حفره ایی شده و با حضور اریتروسیت ها و هموگلوبین کاراتر می شود</a:t>
            </a:r>
            <a:r>
              <a:rPr lang="fa-IR" sz="1800" dirty="0" smtClean="0">
                <a:latin typeface="Calibri"/>
                <a:ea typeface="Times New Roman"/>
                <a:cs typeface="B Nazanin"/>
              </a:rPr>
              <a:t>.</a:t>
            </a:r>
          </a:p>
          <a:p>
            <a:pPr>
              <a:lnSpc>
                <a:spcPct val="115000"/>
              </a:lnSpc>
              <a:spcAft>
                <a:spcPts val="1000"/>
              </a:spcAft>
            </a:pPr>
            <a:r>
              <a:rPr lang="fa-IR" sz="1800" dirty="0" smtClean="0">
                <a:latin typeface="Calibri"/>
                <a:ea typeface="Times New Roman"/>
                <a:cs typeface="B Nazanin"/>
              </a:rPr>
              <a:t> </a:t>
            </a:r>
            <a:r>
              <a:rPr lang="fa-IR" sz="1800" dirty="0">
                <a:latin typeface="Calibri"/>
                <a:ea typeface="Times New Roman"/>
                <a:cs typeface="B Nazanin"/>
              </a:rPr>
              <a:t>کلیه نیز که در پروتوکورداتا وجود نداشته کم کم ظاهر می شود.</a:t>
            </a:r>
            <a:endParaRPr lang="en-US" sz="1800" dirty="0">
              <a:latin typeface="Calibri"/>
              <a:ea typeface="Times New Roman"/>
              <a:cs typeface="Arial"/>
            </a:endParaRPr>
          </a:p>
          <a:p>
            <a:endParaRPr lang="en-US" dirty="0"/>
          </a:p>
        </p:txBody>
      </p:sp>
      <p:sp>
        <p:nvSpPr>
          <p:cNvPr id="4" name="Text Placeholder 3"/>
          <p:cNvSpPr>
            <a:spLocks noGrp="1"/>
          </p:cNvSpPr>
          <p:nvPr>
            <p:ph type="body" sz="half" idx="2"/>
          </p:nvPr>
        </p:nvSpPr>
        <p:spPr>
          <a:xfrm>
            <a:off x="4343400" y="1066801"/>
            <a:ext cx="4191000" cy="3581400"/>
          </a:xfrm>
        </p:spPr>
        <p:txBody>
          <a:bodyPr/>
          <a:lstStyle/>
          <a:p>
            <a:pPr lvl="0">
              <a:lnSpc>
                <a:spcPct val="115000"/>
              </a:lnSpc>
              <a:spcAft>
                <a:spcPts val="1000"/>
              </a:spcAft>
              <a:buFont typeface="+mj-lt"/>
              <a:buAutoNum type="arabicPeriod"/>
            </a:pPr>
            <a:r>
              <a:rPr lang="fa-IR" sz="2400" b="1" dirty="0">
                <a:latin typeface="Calibri"/>
                <a:ea typeface="Times New Roman"/>
                <a:cs typeface="B Nazanin"/>
              </a:rPr>
              <a:t>تغییرات ساختار ماهیچه ایی اسکلتی</a:t>
            </a:r>
            <a:endParaRPr lang="en-US" sz="2400" dirty="0">
              <a:latin typeface="Calibri"/>
              <a:ea typeface="Times New Roman"/>
              <a:cs typeface="Arial"/>
            </a:endParaRPr>
          </a:p>
          <a:p>
            <a:r>
              <a:rPr lang="fa-IR" sz="2400" dirty="0" smtClean="0"/>
              <a:t>دارای اسکلت داخلی و خارجی از جنس غضرف و استخوان</a:t>
            </a:r>
          </a:p>
          <a:p>
            <a:r>
              <a:rPr lang="fa-IR" sz="2400" dirty="0" smtClean="0"/>
              <a:t>قابلیت رشد و خم شدن بدن</a:t>
            </a:r>
          </a:p>
          <a:p>
            <a:r>
              <a:rPr lang="fa-IR" sz="2400" dirty="0" smtClean="0"/>
              <a:t>اسکلت از غضروف به استخوان تبدیل می شود.</a:t>
            </a:r>
          </a:p>
          <a:p>
            <a:r>
              <a:rPr lang="fa-IR" sz="2400" dirty="0" smtClean="0"/>
              <a:t>استخوان ارزش محافظتی و امکان اتصال ماهیچه ها به آن</a:t>
            </a:r>
          </a:p>
          <a:p>
            <a:endParaRPr lang="fa-IR" sz="2400" dirty="0"/>
          </a:p>
          <a:p>
            <a:r>
              <a:rPr lang="fa-IR" sz="2400" dirty="0" smtClean="0"/>
              <a:t>تغذیه فیلتری به شکاری</a:t>
            </a:r>
          </a:p>
          <a:p>
            <a:r>
              <a:rPr lang="fa-IR" sz="2400" dirty="0" smtClean="0"/>
              <a:t>اندامهای حسی و حرکتی قویتر</a:t>
            </a:r>
          </a:p>
          <a:p>
            <a:r>
              <a:rPr lang="fa-IR" sz="2400" dirty="0" smtClean="0"/>
              <a:t>مغز سه لبی</a:t>
            </a:r>
            <a:endParaRPr lang="en-US" sz="2400" dirty="0"/>
          </a:p>
        </p:txBody>
      </p:sp>
      <p:cxnSp>
        <p:nvCxnSpPr>
          <p:cNvPr id="6" name="Straight Connector 5"/>
          <p:cNvCxnSpPr/>
          <p:nvPr/>
        </p:nvCxnSpPr>
        <p:spPr bwMode="auto">
          <a:xfrm>
            <a:off x="4191000" y="914400"/>
            <a:ext cx="0" cy="55626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Slide Number Placeholder 4"/>
          <p:cNvSpPr>
            <a:spLocks noGrp="1"/>
          </p:cNvSpPr>
          <p:nvPr>
            <p:ph type="sldNum" sz="quarter" idx="12"/>
          </p:nvPr>
        </p:nvSpPr>
        <p:spPr/>
        <p:txBody>
          <a:bodyPr/>
          <a:lstStyle/>
          <a:p>
            <a:pPr>
              <a:defRPr/>
            </a:pPr>
            <a:fld id="{B1964231-3F21-4F3B-96A0-AD3253BD457C}" type="slidenum">
              <a:rPr lang="ar-SA" smtClean="0">
                <a:solidFill>
                  <a:srgbClr val="000000"/>
                </a:solidFill>
              </a:rPr>
              <a:pPr>
                <a:defRPr/>
              </a:pPr>
              <a:t>27</a:t>
            </a:fld>
            <a:endParaRPr lang="en-US">
              <a:solidFill>
                <a:srgbClr val="000000"/>
              </a:solidFill>
            </a:endParaRPr>
          </a:p>
        </p:txBody>
      </p:sp>
    </p:spTree>
    <p:extLst>
      <p:ext uri="{BB962C8B-B14F-4D97-AF65-F5344CB8AC3E}">
        <p14:creationId xmlns:p14="http://schemas.microsoft.com/office/powerpoint/2010/main" val="1014698640"/>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fontAlgn="auto">
              <a:spcAft>
                <a:spcPts val="0"/>
              </a:spcAft>
              <a:defRPr/>
            </a:pPr>
            <a:r>
              <a:rPr lang="fa-IR" b="1" dirty="0" smtClean="0"/>
              <a:t>نظریه های مختلف تکامل طناب داران</a:t>
            </a:r>
            <a:r>
              <a:rPr lang="en-US" dirty="0" smtClean="0"/>
              <a:t/>
            </a:r>
            <a:br>
              <a:rPr lang="en-US" dirty="0" smtClean="0"/>
            </a:br>
            <a:endParaRPr lang="en-US" dirty="0"/>
          </a:p>
        </p:txBody>
      </p:sp>
      <p:sp>
        <p:nvSpPr>
          <p:cNvPr id="19459" name="Content Placeholder 2"/>
          <p:cNvSpPr>
            <a:spLocks noGrp="1"/>
          </p:cNvSpPr>
          <p:nvPr>
            <p:ph idx="1"/>
          </p:nvPr>
        </p:nvSpPr>
        <p:spPr>
          <a:xfrm>
            <a:off x="3657600" y="1600200"/>
            <a:ext cx="5029200" cy="1295400"/>
          </a:xfrm>
        </p:spPr>
        <p:txBody>
          <a:bodyPr/>
          <a:lstStyle/>
          <a:p>
            <a:pPr algn="r" rtl="1"/>
            <a:r>
              <a:rPr lang="fa-IR" sz="2400" dirty="0" smtClean="0">
                <a:latin typeface="2  Nazanin"/>
                <a:ea typeface="Majalla UI"/>
              </a:rPr>
              <a:t>نظریه منشا تونیکاتی</a:t>
            </a:r>
          </a:p>
          <a:p>
            <a:pPr algn="r" rtl="1"/>
            <a:endParaRPr lang="fa-IR" sz="2400" dirty="0" smtClean="0">
              <a:latin typeface="2  Nazanin"/>
              <a:ea typeface="Majalla UI"/>
            </a:endParaRPr>
          </a:p>
          <a:p>
            <a:pPr algn="r" rtl="1"/>
            <a:r>
              <a:rPr lang="fa-IR" sz="2400" dirty="0">
                <a:latin typeface="2  Nazanin"/>
              </a:rPr>
              <a:t> </a:t>
            </a:r>
            <a:r>
              <a:rPr lang="fa-IR" sz="2400" dirty="0" smtClean="0">
                <a:latin typeface="2  Nazanin"/>
              </a:rPr>
              <a:t>نظریه </a:t>
            </a:r>
            <a:r>
              <a:rPr lang="fa-IR" sz="2400" dirty="0" err="1" smtClean="0">
                <a:latin typeface="2  Nazanin"/>
              </a:rPr>
              <a:t>سفالوکورداتی</a:t>
            </a:r>
            <a:endParaRPr lang="en-US" sz="2400" dirty="0" smtClean="0">
              <a:latin typeface="2  Nazanin"/>
            </a:endParaRPr>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752658"/>
            <a:ext cx="3429000" cy="296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1515D674-757C-432D-8C31-ABA01F838A0D}" type="slidenum">
              <a:rPr lang="en-US" smtClean="0"/>
              <a:pPr/>
              <a:t>28</a:t>
            </a:fld>
            <a:endParaRPr lang="en-US"/>
          </a:p>
        </p:txBody>
      </p:sp>
    </p:spTree>
    <p:extLst>
      <p:ext uri="{BB962C8B-B14F-4D97-AF65-F5344CB8AC3E}">
        <p14:creationId xmlns:p14="http://schemas.microsoft.com/office/powerpoint/2010/main" val="1887849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1"/>
          <p:cNvSpPr>
            <a:spLocks noGrp="1"/>
          </p:cNvSpPr>
          <p:nvPr>
            <p:ph type="title"/>
          </p:nvPr>
        </p:nvSpPr>
        <p:spPr>
          <a:xfrm>
            <a:off x="762000" y="228600"/>
            <a:ext cx="8229600" cy="1143000"/>
          </a:xfrm>
        </p:spPr>
        <p:txBody>
          <a:bodyPr/>
          <a:lstStyle/>
          <a:p>
            <a:r>
              <a:rPr lang="fa-IR" sz="3200" b="1" dirty="0" smtClean="0"/>
              <a:t>لارو </a:t>
            </a:r>
            <a:r>
              <a:rPr lang="fa-IR" sz="3200" b="1" dirty="0" err="1" smtClean="0"/>
              <a:t>آموسست</a:t>
            </a:r>
            <a:r>
              <a:rPr lang="fa-IR" sz="3200" b="1" dirty="0" smtClean="0"/>
              <a:t> </a:t>
            </a:r>
            <a:r>
              <a:rPr lang="fa-IR" sz="3200" b="1" dirty="0" err="1" smtClean="0"/>
              <a:t>لامپری</a:t>
            </a:r>
            <a:r>
              <a:rPr lang="fa-IR" sz="3200" b="1" dirty="0" smtClean="0"/>
              <a:t> به عنوان مدلی از طرح بدنی مهره داران اولیه </a:t>
            </a:r>
            <a:endParaRPr lang="en-US" sz="3200" dirty="0" smtClean="0"/>
          </a:p>
        </p:txBody>
      </p:sp>
      <p:sp>
        <p:nvSpPr>
          <p:cNvPr id="21508" name="Content Placeholder 2"/>
          <p:cNvSpPr>
            <a:spLocks noGrp="1"/>
          </p:cNvSpPr>
          <p:nvPr>
            <p:ph idx="1"/>
          </p:nvPr>
        </p:nvSpPr>
        <p:spPr>
          <a:xfrm>
            <a:off x="2971800" y="1524000"/>
            <a:ext cx="5638800" cy="2057400"/>
          </a:xfrm>
        </p:spPr>
        <p:txBody>
          <a:bodyPr/>
          <a:lstStyle/>
          <a:p>
            <a:pPr algn="r" rtl="1"/>
            <a:r>
              <a:rPr lang="fa-IR" sz="1800" b="1" dirty="0" smtClean="0">
                <a:ea typeface="Majalla UI"/>
              </a:rPr>
              <a:t>شباهت ها با </a:t>
            </a:r>
            <a:r>
              <a:rPr lang="fa-IR" sz="1800" b="1" dirty="0" err="1" smtClean="0">
                <a:ea typeface="Majalla UI"/>
              </a:rPr>
              <a:t>آمفیکسوس</a:t>
            </a:r>
            <a:r>
              <a:rPr lang="fa-IR" sz="1800" b="1" dirty="0" smtClean="0">
                <a:ea typeface="Majalla UI"/>
              </a:rPr>
              <a:t>:</a:t>
            </a:r>
            <a:endParaRPr lang="en-US" sz="1800" b="1" dirty="0" smtClean="0"/>
          </a:p>
          <a:p>
            <a:pPr algn="r" rtl="1"/>
            <a:r>
              <a:rPr lang="fa-IR" sz="1800" dirty="0" smtClean="0">
                <a:ea typeface="Majalla UI"/>
              </a:rPr>
              <a:t>لارو </a:t>
            </a:r>
            <a:r>
              <a:rPr lang="fa-IR" sz="1800" dirty="0" err="1" smtClean="0">
                <a:ea typeface="Majalla UI"/>
              </a:rPr>
              <a:t>آموست</a:t>
            </a:r>
            <a:r>
              <a:rPr lang="fa-IR" sz="1800" dirty="0" smtClean="0">
                <a:ea typeface="Majalla UI"/>
              </a:rPr>
              <a:t> بدنی باریک دارد که حفره دهانی دهان</a:t>
            </a:r>
          </a:p>
          <a:p>
            <a:pPr algn="r" rtl="1"/>
            <a:r>
              <a:rPr lang="fa-IR" sz="1800" dirty="0" smtClean="0">
                <a:ea typeface="Majalla UI"/>
              </a:rPr>
              <a:t> را احاطه کرده (مانند </a:t>
            </a:r>
            <a:r>
              <a:rPr lang="fa-IR" sz="1800" dirty="0" err="1" smtClean="0">
                <a:ea typeface="Majalla UI"/>
              </a:rPr>
              <a:t>آمفیکسوس</a:t>
            </a:r>
            <a:r>
              <a:rPr lang="fa-IR" sz="1800" dirty="0" smtClean="0">
                <a:ea typeface="Majalla UI"/>
              </a:rPr>
              <a:t>). </a:t>
            </a:r>
            <a:endParaRPr lang="en-US" sz="1800" dirty="0" smtClean="0"/>
          </a:p>
          <a:p>
            <a:pPr algn="r" rtl="1"/>
            <a:r>
              <a:rPr lang="fa-IR" sz="1800" dirty="0" smtClean="0">
                <a:ea typeface="Majalla UI"/>
              </a:rPr>
              <a:t>قرارگیری ماهیچه ها </a:t>
            </a:r>
            <a:r>
              <a:rPr lang="fa-IR" sz="1800" dirty="0" err="1" smtClean="0">
                <a:ea typeface="Majalla UI"/>
              </a:rPr>
              <a:t>بصورت</a:t>
            </a:r>
            <a:r>
              <a:rPr lang="fa-IR" sz="1800" dirty="0" smtClean="0">
                <a:ea typeface="Majalla UI"/>
              </a:rPr>
              <a:t> </a:t>
            </a:r>
            <a:r>
              <a:rPr lang="fa-IR" sz="1800" dirty="0" err="1" smtClean="0">
                <a:ea typeface="Majalla UI"/>
              </a:rPr>
              <a:t>میومرها</a:t>
            </a:r>
            <a:r>
              <a:rPr lang="fa-IR" sz="1800" dirty="0" smtClean="0">
                <a:ea typeface="Majalla UI"/>
              </a:rPr>
              <a:t> (</a:t>
            </a:r>
            <a:r>
              <a:rPr lang="fa-IR" sz="1800" dirty="0" err="1" smtClean="0">
                <a:ea typeface="Majalla UI"/>
              </a:rPr>
              <a:t>بندبندی</a:t>
            </a:r>
            <a:r>
              <a:rPr lang="fa-IR" sz="1800" dirty="0" smtClean="0">
                <a:ea typeface="Majalla UI"/>
              </a:rPr>
              <a:t>)</a:t>
            </a:r>
            <a:endParaRPr lang="en-US" sz="1800" dirty="0" smtClean="0"/>
          </a:p>
          <a:p>
            <a:pPr algn="r" rtl="1"/>
            <a:r>
              <a:rPr lang="fa-IR" sz="1800" dirty="0" smtClean="0">
                <a:ea typeface="Majalla UI"/>
              </a:rPr>
              <a:t> وجود </a:t>
            </a:r>
            <a:r>
              <a:rPr lang="fa-IR" sz="1800" dirty="0" err="1" smtClean="0">
                <a:ea typeface="Majalla UI"/>
              </a:rPr>
              <a:t>نوتوکورد</a:t>
            </a:r>
            <a:r>
              <a:rPr lang="fa-IR" sz="1800" dirty="0" smtClean="0">
                <a:ea typeface="Majalla UI"/>
              </a:rPr>
              <a:t> در محور اصلی اسکلت بدن</a:t>
            </a:r>
            <a:endParaRPr lang="en-US" sz="1800" dirty="0" smtClean="0"/>
          </a:p>
          <a:p>
            <a:pPr algn="r" rtl="1"/>
            <a:r>
              <a:rPr lang="fa-IR" sz="1800" dirty="0" smtClean="0">
                <a:ea typeface="Majalla UI"/>
              </a:rPr>
              <a:t> طرح ساختاری دستگاه گردش خون </a:t>
            </a:r>
            <a:endParaRPr lang="en-US" sz="1800" dirty="0" smtClean="0"/>
          </a:p>
          <a:p>
            <a:pPr algn="r" rtl="1"/>
            <a:endParaRPr lang="fa-IR" sz="1800" dirty="0" smtClean="0">
              <a:ea typeface="Majalla UI"/>
            </a:endParaRPr>
          </a:p>
          <a:p>
            <a:pPr algn="r" rtl="1"/>
            <a:r>
              <a:rPr lang="fa-IR" sz="1800" b="1" dirty="0" smtClean="0">
                <a:ea typeface="Majalla UI"/>
              </a:rPr>
              <a:t>تفاوت ها با </a:t>
            </a:r>
            <a:r>
              <a:rPr lang="fa-IR" sz="1800" b="1" dirty="0" err="1" smtClean="0">
                <a:ea typeface="Majalla UI"/>
              </a:rPr>
              <a:t>آمفیکسوس</a:t>
            </a:r>
            <a:r>
              <a:rPr lang="fa-IR" sz="1800" b="1" dirty="0" smtClean="0">
                <a:ea typeface="Majalla UI"/>
              </a:rPr>
              <a:t>:</a:t>
            </a:r>
            <a:endParaRPr lang="en-US" sz="1800" b="1" dirty="0" smtClean="0"/>
          </a:p>
          <a:p>
            <a:pPr algn="r" rtl="1"/>
            <a:r>
              <a:rPr lang="fa-IR" sz="1800" dirty="0" smtClean="0">
                <a:ea typeface="Majalla UI"/>
              </a:rPr>
              <a:t>برخلاف </a:t>
            </a:r>
            <a:r>
              <a:rPr lang="fa-IR" sz="1800" dirty="0" err="1" smtClean="0">
                <a:ea typeface="Majalla UI"/>
              </a:rPr>
              <a:t>آمفیکسوس</a:t>
            </a:r>
            <a:r>
              <a:rPr lang="fa-IR" sz="1800" dirty="0" smtClean="0">
                <a:ea typeface="Majalla UI"/>
              </a:rPr>
              <a:t> که تعداد متعددی شکاف حلقی دارد تنها هفت جفت کمان و شکاف حلقی در </a:t>
            </a:r>
            <a:r>
              <a:rPr lang="fa-IR" sz="1800" dirty="0" err="1" smtClean="0">
                <a:ea typeface="Majalla UI"/>
              </a:rPr>
              <a:t>آموست</a:t>
            </a:r>
            <a:r>
              <a:rPr lang="fa-IR" sz="1800" dirty="0" smtClean="0">
                <a:ea typeface="Majalla UI"/>
              </a:rPr>
              <a:t> وجود دارد </a:t>
            </a:r>
          </a:p>
          <a:p>
            <a:pPr algn="r" rtl="1"/>
            <a:r>
              <a:rPr lang="fa-IR" sz="1800" dirty="0" smtClean="0"/>
              <a:t>حرکت آب ناشی از فعالیت مژه ها ما در </a:t>
            </a:r>
            <a:r>
              <a:rPr lang="fa-IR" sz="1800" dirty="0" err="1" smtClean="0"/>
              <a:t>آموسیت</a:t>
            </a:r>
            <a:r>
              <a:rPr lang="fa-IR" sz="1800" dirty="0" smtClean="0"/>
              <a:t> توسط ماهیچه های </a:t>
            </a:r>
            <a:r>
              <a:rPr lang="fa-IR" sz="1800" dirty="0" err="1" smtClean="0"/>
              <a:t>عضلاتی</a:t>
            </a:r>
            <a:r>
              <a:rPr lang="fa-IR" sz="1800" dirty="0" smtClean="0"/>
              <a:t> دیواره حلق</a:t>
            </a:r>
            <a:endParaRPr lang="en-US" sz="1800" dirty="0" smtClean="0"/>
          </a:p>
          <a:p>
            <a:pPr algn="r" rtl="1"/>
            <a:r>
              <a:rPr lang="fa-IR" sz="1800" dirty="0" err="1" smtClean="0">
                <a:ea typeface="Majalla UI"/>
              </a:rPr>
              <a:t>آموست</a:t>
            </a:r>
            <a:r>
              <a:rPr lang="fa-IR" sz="1800" dirty="0" smtClean="0">
                <a:ea typeface="Majalla UI"/>
              </a:rPr>
              <a:t> دارای کبد حقیقی به جای </a:t>
            </a:r>
            <a:r>
              <a:rPr lang="fa-IR" sz="1800" dirty="0" err="1" smtClean="0">
                <a:ea typeface="Majalla UI"/>
              </a:rPr>
              <a:t>سکوم</a:t>
            </a:r>
            <a:r>
              <a:rPr lang="fa-IR" sz="1800" dirty="0" smtClean="0">
                <a:ea typeface="Majalla UI"/>
              </a:rPr>
              <a:t> </a:t>
            </a:r>
            <a:r>
              <a:rPr lang="fa-IR" sz="1800" dirty="0" err="1" smtClean="0">
                <a:ea typeface="Majalla UI"/>
              </a:rPr>
              <a:t>هپاتیک</a:t>
            </a:r>
            <a:r>
              <a:rPr lang="fa-IR" sz="1800" dirty="0" smtClean="0">
                <a:ea typeface="Majalla UI"/>
              </a:rPr>
              <a:t> </a:t>
            </a:r>
            <a:r>
              <a:rPr lang="fa-IR" sz="1800" dirty="0" err="1" smtClean="0">
                <a:ea typeface="Majalla UI"/>
              </a:rPr>
              <a:t>آمفیکسوس</a:t>
            </a:r>
            <a:r>
              <a:rPr lang="fa-IR" sz="1800" dirty="0" smtClean="0">
                <a:ea typeface="Majalla UI"/>
              </a:rPr>
              <a:t>، دارای یک طحال، بافت پانکراس (ولی بدون غده پانکراس) است</a:t>
            </a:r>
            <a:endParaRPr lang="en-US" sz="1800" dirty="0" smtClean="0"/>
          </a:p>
        </p:txBody>
      </p:sp>
      <p:sp>
        <p:nvSpPr>
          <p:cNvPr id="2" name="TextBox 1"/>
          <p:cNvSpPr txBox="1"/>
          <p:nvPr/>
        </p:nvSpPr>
        <p:spPr>
          <a:xfrm>
            <a:off x="435847" y="1828800"/>
            <a:ext cx="3012363" cy="954107"/>
          </a:xfrm>
          <a:prstGeom prst="rect">
            <a:avLst/>
          </a:prstGeom>
          <a:noFill/>
        </p:spPr>
        <p:txBody>
          <a:bodyPr wrap="none" rtlCol="0">
            <a:spAutoFit/>
          </a:bodyPr>
          <a:lstStyle/>
          <a:p>
            <a:pPr algn="r" fontAlgn="base">
              <a:spcBef>
                <a:spcPct val="0"/>
              </a:spcBef>
              <a:spcAft>
                <a:spcPct val="0"/>
              </a:spcAft>
            </a:pPr>
            <a:r>
              <a:rPr lang="fa-IR" sz="2800" b="1" dirty="0" smtClean="0">
                <a:solidFill>
                  <a:srgbClr val="FF0000"/>
                </a:solidFill>
                <a:latin typeface="Armin_shiraz" pitchFamily="2" charset="0"/>
                <a:cs typeface="Arial" panose="020B0604020202020204" pitchFamily="34" charset="0"/>
              </a:rPr>
              <a:t>لارو ماهی بدون آرواره </a:t>
            </a:r>
          </a:p>
          <a:p>
            <a:pPr algn="r" fontAlgn="base">
              <a:spcBef>
                <a:spcPct val="0"/>
              </a:spcBef>
              <a:spcAft>
                <a:spcPct val="0"/>
              </a:spcAft>
            </a:pPr>
            <a:r>
              <a:rPr lang="fa-IR" sz="2800" b="1" dirty="0" smtClean="0">
                <a:solidFill>
                  <a:srgbClr val="FF0000"/>
                </a:solidFill>
                <a:latin typeface="Armin_shiraz" pitchFamily="2" charset="0"/>
                <a:cs typeface="Arial" panose="020B0604020202020204" pitchFamily="34" charset="0"/>
              </a:rPr>
              <a:t>ساکن آب شیرین</a:t>
            </a:r>
            <a:endParaRPr lang="en-US" sz="2800" b="1" dirty="0" smtClean="0">
              <a:solidFill>
                <a:srgbClr val="FF0000"/>
              </a:solidFill>
              <a:latin typeface="Armin_shiraz" pitchFamily="2"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1515D674-757C-432D-8C31-ABA01F838A0D}" type="slidenum">
              <a:rPr lang="en-US" smtClean="0"/>
              <a:pPr/>
              <a:t>29</a:t>
            </a:fld>
            <a:endParaRPr lang="en-US"/>
          </a:p>
        </p:txBody>
      </p:sp>
    </p:spTree>
    <p:extLst>
      <p:ext uri="{BB962C8B-B14F-4D97-AF65-F5344CB8AC3E}">
        <p14:creationId xmlns:p14="http://schemas.microsoft.com/office/powerpoint/2010/main" val="4081313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bio_ch30_4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8" y="3360737"/>
            <a:ext cx="76009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907" name="Group 3"/>
          <p:cNvGrpSpPr>
            <a:grpSpLocks/>
          </p:cNvGrpSpPr>
          <p:nvPr/>
        </p:nvGrpSpPr>
        <p:grpSpPr bwMode="auto">
          <a:xfrm>
            <a:off x="1568451" y="2795588"/>
            <a:ext cx="6926263" cy="3511551"/>
            <a:chOff x="988" y="1761"/>
            <a:chExt cx="4363" cy="2212"/>
          </a:xfrm>
        </p:grpSpPr>
        <p:sp>
          <p:nvSpPr>
            <p:cNvPr id="123911" name="Text Box 4"/>
            <p:cNvSpPr txBox="1">
              <a:spLocks noChangeArrowheads="1"/>
            </p:cNvSpPr>
            <p:nvPr/>
          </p:nvSpPr>
          <p:spPr bwMode="auto">
            <a:xfrm>
              <a:off x="1164" y="2000"/>
              <a:ext cx="12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r"/>
              <a:r>
                <a:rPr lang="en-US" sz="2000" b="0" dirty="0">
                  <a:latin typeface="Times New Roman" pitchFamily="18" charset="0"/>
                  <a:cs typeface="Times New Roman" pitchFamily="18" charset="0"/>
                </a:rPr>
                <a:t>Muscle segments</a:t>
              </a:r>
            </a:p>
          </p:txBody>
        </p:sp>
        <p:sp>
          <p:nvSpPr>
            <p:cNvPr id="123912" name="Text Box 5"/>
            <p:cNvSpPr txBox="1">
              <a:spLocks noChangeArrowheads="1"/>
            </p:cNvSpPr>
            <p:nvPr/>
          </p:nvSpPr>
          <p:spPr bwMode="auto">
            <a:xfrm>
              <a:off x="988" y="3428"/>
              <a:ext cx="37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r>
                <a:rPr lang="en-US" sz="2000" b="0" dirty="0">
                  <a:latin typeface="Times New Roman" pitchFamily="18" charset="0"/>
                  <a:cs typeface="Times New Roman" pitchFamily="18" charset="0"/>
                </a:rPr>
                <a:t>Tail</a:t>
              </a:r>
            </a:p>
          </p:txBody>
        </p:sp>
        <p:sp>
          <p:nvSpPr>
            <p:cNvPr id="123913" name="Text Box 6"/>
            <p:cNvSpPr txBox="1">
              <a:spLocks noChangeArrowheads="1"/>
            </p:cNvSpPr>
            <p:nvPr/>
          </p:nvSpPr>
          <p:spPr bwMode="auto">
            <a:xfrm>
              <a:off x="1674" y="3428"/>
              <a:ext cx="4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r"/>
              <a:r>
                <a:rPr lang="en-US" sz="2000" b="0" dirty="0">
                  <a:latin typeface="Times New Roman" pitchFamily="18" charset="0"/>
                  <a:cs typeface="Times New Roman" pitchFamily="18" charset="0"/>
                </a:rPr>
                <a:t>Anus</a:t>
              </a:r>
            </a:p>
          </p:txBody>
        </p:sp>
        <p:sp>
          <p:nvSpPr>
            <p:cNvPr id="123914" name="Text Box 7"/>
            <p:cNvSpPr txBox="1">
              <a:spLocks noChangeArrowheads="1"/>
            </p:cNvSpPr>
            <p:nvPr/>
          </p:nvSpPr>
          <p:spPr bwMode="auto">
            <a:xfrm>
              <a:off x="2894" y="3723"/>
              <a:ext cx="139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r"/>
              <a:r>
                <a:rPr lang="en-US" sz="2000" b="0" dirty="0">
                  <a:latin typeface="Times New Roman" pitchFamily="18" charset="0"/>
                  <a:cs typeface="Times New Roman" pitchFamily="18" charset="0"/>
                </a:rPr>
                <a:t>Pharyngeal pouches</a:t>
              </a:r>
            </a:p>
          </p:txBody>
        </p:sp>
        <p:sp>
          <p:nvSpPr>
            <p:cNvPr id="123915" name="Text Box 8"/>
            <p:cNvSpPr txBox="1">
              <a:spLocks noChangeArrowheads="1"/>
            </p:cNvSpPr>
            <p:nvPr/>
          </p:nvSpPr>
          <p:spPr bwMode="auto">
            <a:xfrm>
              <a:off x="4800" y="3501"/>
              <a:ext cx="5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r>
                <a:rPr lang="en-US" sz="2000" b="0" dirty="0">
                  <a:latin typeface="Times New Roman" pitchFamily="18" charset="0"/>
                  <a:cs typeface="Times New Roman" pitchFamily="18" charset="0"/>
                </a:rPr>
                <a:t>Mouth</a:t>
              </a:r>
            </a:p>
          </p:txBody>
        </p:sp>
        <p:sp>
          <p:nvSpPr>
            <p:cNvPr id="123916" name="Text Box 9"/>
            <p:cNvSpPr txBox="1">
              <a:spLocks noChangeArrowheads="1"/>
            </p:cNvSpPr>
            <p:nvPr/>
          </p:nvSpPr>
          <p:spPr bwMode="auto">
            <a:xfrm>
              <a:off x="4556" y="1761"/>
              <a:ext cx="79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l"/>
              <a:r>
                <a:rPr lang="en-US" sz="2000" b="0" dirty="0">
                  <a:latin typeface="Times New Roman" pitchFamily="18" charset="0"/>
                  <a:cs typeface="Times New Roman" pitchFamily="18" charset="0"/>
                </a:rPr>
                <a:t>Hollow</a:t>
              </a:r>
              <a:br>
                <a:rPr lang="en-US" sz="2000" b="0" dirty="0">
                  <a:latin typeface="Times New Roman" pitchFamily="18" charset="0"/>
                  <a:cs typeface="Times New Roman" pitchFamily="18" charset="0"/>
                </a:rPr>
              </a:br>
              <a:r>
                <a:rPr lang="en-US" sz="2000" b="0" dirty="0">
                  <a:latin typeface="Times New Roman" pitchFamily="18" charset="0"/>
                  <a:cs typeface="Times New Roman" pitchFamily="18" charset="0"/>
                </a:rPr>
                <a:t>nerve cord</a:t>
              </a:r>
            </a:p>
          </p:txBody>
        </p:sp>
        <p:sp>
          <p:nvSpPr>
            <p:cNvPr id="123917" name="Text Box 10"/>
            <p:cNvSpPr txBox="1">
              <a:spLocks noChangeArrowheads="1"/>
            </p:cNvSpPr>
            <p:nvPr/>
          </p:nvSpPr>
          <p:spPr bwMode="auto">
            <a:xfrm>
              <a:off x="3552" y="1813"/>
              <a:ext cx="8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algn="ctr" eaLnBrk="0" fontAlgn="base" hangingPunct="0">
                <a:spcBef>
                  <a:spcPct val="0"/>
                </a:spcBef>
                <a:spcAft>
                  <a:spcPct val="0"/>
                </a:spcAft>
                <a:defRPr b="1">
                  <a:solidFill>
                    <a:schemeClr val="tx1"/>
                  </a:solidFill>
                  <a:latin typeface="Arial" charset="0"/>
                  <a:cs typeface="Arial" charset="0"/>
                </a:defRPr>
              </a:lvl6pPr>
              <a:lvl7pPr marL="2971800" indent="-228600" algn="ctr" eaLnBrk="0" fontAlgn="base" hangingPunct="0">
                <a:spcBef>
                  <a:spcPct val="0"/>
                </a:spcBef>
                <a:spcAft>
                  <a:spcPct val="0"/>
                </a:spcAft>
                <a:defRPr b="1">
                  <a:solidFill>
                    <a:schemeClr val="tx1"/>
                  </a:solidFill>
                  <a:latin typeface="Arial" charset="0"/>
                  <a:cs typeface="Arial" charset="0"/>
                </a:defRPr>
              </a:lvl7pPr>
              <a:lvl8pPr marL="3429000" indent="-228600" algn="ctr" eaLnBrk="0" fontAlgn="base" hangingPunct="0">
                <a:spcBef>
                  <a:spcPct val="0"/>
                </a:spcBef>
                <a:spcAft>
                  <a:spcPct val="0"/>
                </a:spcAft>
                <a:defRPr b="1">
                  <a:solidFill>
                    <a:schemeClr val="tx1"/>
                  </a:solidFill>
                  <a:latin typeface="Arial" charset="0"/>
                  <a:cs typeface="Arial" charset="0"/>
                </a:defRPr>
              </a:lvl8pPr>
              <a:lvl9pPr marL="3886200" indent="-228600" algn="ctr" eaLnBrk="0" fontAlgn="base" hangingPunct="0">
                <a:spcBef>
                  <a:spcPct val="0"/>
                </a:spcBef>
                <a:spcAft>
                  <a:spcPct val="0"/>
                </a:spcAft>
                <a:defRPr b="1">
                  <a:solidFill>
                    <a:schemeClr val="tx1"/>
                  </a:solidFill>
                  <a:latin typeface="Arial" charset="0"/>
                  <a:cs typeface="Arial" charset="0"/>
                </a:defRPr>
              </a:lvl9pPr>
            </a:lstStyle>
            <a:p>
              <a:pPr algn="l"/>
              <a:r>
                <a:rPr lang="en-US" sz="2000" b="0" dirty="0">
                  <a:latin typeface="Times New Roman" pitchFamily="18" charset="0"/>
                  <a:cs typeface="Times New Roman" pitchFamily="18" charset="0"/>
                </a:rPr>
                <a:t>Notochord</a:t>
              </a:r>
            </a:p>
          </p:txBody>
        </p:sp>
      </p:grpSp>
      <p:sp>
        <p:nvSpPr>
          <p:cNvPr id="123908" name="Rectangle 11"/>
          <p:cNvSpPr>
            <a:spLocks noGrp="1" noChangeArrowheads="1"/>
          </p:cNvSpPr>
          <p:nvPr>
            <p:ph type="title" idx="4294967295"/>
          </p:nvPr>
        </p:nvSpPr>
        <p:spPr>
          <a:xfrm>
            <a:off x="3018632" y="990600"/>
            <a:ext cx="5240337" cy="1295400"/>
          </a:xfrm>
          <a:noFill/>
        </p:spPr>
        <p:txBody>
          <a:bodyPr/>
          <a:lstStyle/>
          <a:p>
            <a:pPr algn="r" eaLnBrk="1" hangingPunct="1">
              <a:lnSpc>
                <a:spcPct val="80000"/>
              </a:lnSpc>
            </a:pPr>
            <a:r>
              <a:rPr lang="fa-IR" dirty="0" smtClean="0">
                <a:solidFill>
                  <a:srgbClr val="990000"/>
                </a:solidFill>
                <a:latin typeface="IranNastaliq" panose="02000503000000020003" pitchFamily="2" charset="0"/>
                <a:cs typeface="IranNastaliq" panose="02000503000000020003" pitchFamily="2" charset="0"/>
              </a:rPr>
              <a:t>ویژگی های مشترک  طنابداران</a:t>
            </a:r>
            <a:endParaRPr lang="en-US" dirty="0" smtClean="0">
              <a:solidFill>
                <a:srgbClr val="990000"/>
              </a:solidFill>
              <a:latin typeface="IranNastaliq" panose="02000503000000020003" pitchFamily="2" charset="0"/>
              <a:cs typeface="IranNastaliq" panose="02000503000000020003" pitchFamily="2" charset="0"/>
            </a:endParaRPr>
          </a:p>
        </p:txBody>
      </p:sp>
      <p:sp>
        <p:nvSpPr>
          <p:cNvPr id="123910" name="Rectangle 13"/>
          <p:cNvSpPr>
            <a:spLocks noChangeArrowheads="1"/>
          </p:cNvSpPr>
          <p:nvPr/>
        </p:nvSpPr>
        <p:spPr bwMode="auto">
          <a:xfrm>
            <a:off x="3991769" y="153017"/>
            <a:ext cx="58340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rtl="1"/>
            <a:r>
              <a:rPr lang="fa-IR" sz="3200" dirty="0">
                <a:solidFill>
                  <a:srgbClr val="CCECFF"/>
                </a:solidFill>
                <a:cs typeface="Titr" pitchFamily="2" charset="-78"/>
              </a:rPr>
              <a:t>شاخه طنابدارن</a:t>
            </a:r>
            <a:r>
              <a:rPr lang="fa-IR" sz="3200" b="0" dirty="0">
                <a:solidFill>
                  <a:srgbClr val="CCECFF"/>
                </a:solidFill>
                <a:cs typeface="Titr" pitchFamily="2" charset="-78"/>
              </a:rPr>
              <a:t> </a:t>
            </a:r>
            <a:r>
              <a:rPr lang="en-US" sz="3200" b="0" dirty="0">
                <a:solidFill>
                  <a:srgbClr val="CCECFF"/>
                </a:solidFill>
                <a:cs typeface="Titr" pitchFamily="2" charset="-78"/>
              </a:rPr>
              <a:t>Chordate </a:t>
            </a:r>
          </a:p>
        </p:txBody>
      </p:sp>
      <p:sp>
        <p:nvSpPr>
          <p:cNvPr id="2" name="Slide Number Placeholder 1"/>
          <p:cNvSpPr>
            <a:spLocks noGrp="1"/>
          </p:cNvSpPr>
          <p:nvPr>
            <p:ph type="sldNum" sz="quarter" idx="12"/>
          </p:nvPr>
        </p:nvSpPr>
        <p:spPr/>
        <p:txBody>
          <a:bodyPr/>
          <a:lstStyle/>
          <a:p>
            <a:pPr>
              <a:defRPr/>
            </a:pPr>
            <a:fld id="{B01A1879-EE96-460D-8E3C-FA3DFBF802A1}" type="slidenum">
              <a:rPr lang="ar-SA" smtClean="0">
                <a:solidFill>
                  <a:srgbClr val="000000"/>
                </a:solidFill>
              </a:rPr>
              <a:pPr>
                <a:defRPr/>
              </a:pPr>
              <a:t>3</a:t>
            </a:fld>
            <a:endParaRPr lang="en-US">
              <a:solidFill>
                <a:srgbClr val="000000"/>
              </a:solidFill>
            </a:endParaRPr>
          </a:p>
        </p:txBody>
      </p:sp>
      <p:pic>
        <p:nvPicPr>
          <p:cNvPr id="3" name="Picture 2"/>
          <p:cNvPicPr>
            <a:picLocks noChangeAspect="1"/>
          </p:cNvPicPr>
          <p:nvPr/>
        </p:nvPicPr>
        <p:blipFill>
          <a:blip r:embed="rId4"/>
          <a:stretch>
            <a:fillRect/>
          </a:stretch>
        </p:blipFill>
        <p:spPr>
          <a:xfrm>
            <a:off x="0" y="-33331"/>
            <a:ext cx="3867151" cy="3097022"/>
          </a:xfrm>
          <a:prstGeom prst="rect">
            <a:avLst/>
          </a:prstGeom>
        </p:spPr>
      </p:pic>
    </p:spTree>
    <p:extLst>
      <p:ext uri="{BB962C8B-B14F-4D97-AF65-F5344CB8AC3E}">
        <p14:creationId xmlns:p14="http://schemas.microsoft.com/office/powerpoint/2010/main" val="2494378816"/>
      </p:ext>
    </p:extLst>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r" rtl="1"/>
            <a:r>
              <a:rPr lang="fa-IR" sz="2800" dirty="0" smtClean="0"/>
              <a:t>آموسیت (لارو لامپری از ماهیان بدون آرواره) که بسیار شبیه آمفیوکسوس است</a:t>
            </a:r>
            <a:r>
              <a:rPr lang="fa-IR" dirty="0" smtClean="0"/>
              <a:t>.</a:t>
            </a:r>
            <a:endParaRPr lang="en-US" dirty="0" smtClean="0"/>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19400"/>
            <a:ext cx="8677158"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15D674-757C-432D-8C31-ABA01F838A0D}" type="slidenum">
              <a:rPr lang="en-US" smtClean="0"/>
              <a:pPr/>
              <a:t>30</a:t>
            </a:fld>
            <a:endParaRPr lang="en-US"/>
          </a:p>
        </p:txBody>
      </p:sp>
    </p:spTree>
    <p:extLst>
      <p:ext uri="{BB962C8B-B14F-4D97-AF65-F5344CB8AC3E}">
        <p14:creationId xmlns:p14="http://schemas.microsoft.com/office/powerpoint/2010/main" val="34026500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152400" y="2422525"/>
            <a:ext cx="64770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1"/>
          <p:cNvSpPr>
            <a:spLocks noGrp="1"/>
          </p:cNvSpPr>
          <p:nvPr>
            <p:ph type="title"/>
          </p:nvPr>
        </p:nvSpPr>
        <p:spPr>
          <a:xfrm>
            <a:off x="457200" y="289935"/>
            <a:ext cx="8229600" cy="1143000"/>
          </a:xfrm>
        </p:spPr>
        <p:txBody>
          <a:bodyPr/>
          <a:lstStyle/>
          <a:p>
            <a:pPr algn="r" rtl="1"/>
            <a:r>
              <a:rPr lang="fa-IR" dirty="0" smtClean="0"/>
              <a:t>مهره داران اولیه</a:t>
            </a:r>
            <a:endParaRPr lang="en-US" dirty="0" smtClean="0"/>
          </a:p>
        </p:txBody>
      </p:sp>
      <p:sp>
        <p:nvSpPr>
          <p:cNvPr id="23556" name="Content Placeholder 2"/>
          <p:cNvSpPr>
            <a:spLocks noGrp="1"/>
          </p:cNvSpPr>
          <p:nvPr>
            <p:ph idx="1"/>
          </p:nvPr>
        </p:nvSpPr>
        <p:spPr>
          <a:xfrm>
            <a:off x="914400" y="1455347"/>
            <a:ext cx="8229600" cy="4389437"/>
          </a:xfrm>
        </p:spPr>
        <p:txBody>
          <a:bodyPr/>
          <a:lstStyle/>
          <a:p>
            <a:pPr algn="r" rtl="1"/>
            <a:r>
              <a:rPr lang="fa-IR" sz="2400" dirty="0" smtClean="0">
                <a:ea typeface="Majalla UI"/>
              </a:rPr>
              <a:t>حضور مهره داران اولیه در اوایل پرکامبرین</a:t>
            </a:r>
          </a:p>
          <a:p>
            <a:pPr algn="r" rtl="1"/>
            <a:r>
              <a:rPr lang="fa-IR" sz="2400" dirty="0" smtClean="0">
                <a:ea typeface="Majalla UI"/>
              </a:rPr>
              <a:t>اولین مهره داران ماهیان بدون آرواره استراکودرم </a:t>
            </a:r>
          </a:p>
          <a:p>
            <a:pPr algn="r" rtl="1"/>
            <a:r>
              <a:rPr lang="fa-IR" sz="2400" dirty="0" smtClean="0">
                <a:ea typeface="Majalla UI"/>
              </a:rPr>
              <a:t>1- هتروستراکان ها</a:t>
            </a:r>
          </a:p>
          <a:p>
            <a:pPr algn="r" rtl="1"/>
            <a:r>
              <a:rPr lang="fa-IR" sz="2400" dirty="0" smtClean="0">
                <a:ea typeface="Majalla UI"/>
              </a:rPr>
              <a:t>2- </a:t>
            </a:r>
            <a:r>
              <a:rPr lang="fa-IR" sz="2400" b="1" dirty="0" smtClean="0">
                <a:ea typeface="Majalla UI"/>
              </a:rPr>
              <a:t>استئوستراکان ها</a:t>
            </a:r>
            <a:endParaRPr lang="fa-IR" sz="2400" dirty="0" smtClean="0">
              <a:ea typeface="Majalla UI"/>
            </a:endParaRPr>
          </a:p>
          <a:p>
            <a:pPr algn="r" rtl="1"/>
            <a:r>
              <a:rPr lang="fa-IR" sz="2400" dirty="0" smtClean="0">
                <a:ea typeface="Majalla UI"/>
              </a:rPr>
              <a:t>3- آناسپیدها</a:t>
            </a:r>
            <a:endParaRPr lang="en-US" sz="2400" dirty="0" smtClean="0"/>
          </a:p>
        </p:txBody>
      </p:sp>
      <p:sp>
        <p:nvSpPr>
          <p:cNvPr id="2" name="Slide Number Placeholder 1"/>
          <p:cNvSpPr>
            <a:spLocks noGrp="1"/>
          </p:cNvSpPr>
          <p:nvPr>
            <p:ph type="sldNum" sz="quarter" idx="12"/>
          </p:nvPr>
        </p:nvSpPr>
        <p:spPr/>
        <p:txBody>
          <a:bodyPr/>
          <a:lstStyle/>
          <a:p>
            <a:fld id="{1515D674-757C-432D-8C31-ABA01F838A0D}" type="slidenum">
              <a:rPr lang="en-US" smtClean="0"/>
              <a:pPr/>
              <a:t>31</a:t>
            </a:fld>
            <a:endParaRPr lang="en-US"/>
          </a:p>
        </p:txBody>
      </p:sp>
    </p:spTree>
    <p:extLst>
      <p:ext uri="{BB962C8B-B14F-4D97-AF65-F5344CB8AC3E}">
        <p14:creationId xmlns:p14="http://schemas.microsoft.com/office/powerpoint/2010/main" val="19684766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algn="r" rtl="1"/>
            <a:r>
              <a:rPr lang="fa-IR" b="1" dirty="0" smtClean="0"/>
              <a:t>اولین مهره داران آرواره دار</a:t>
            </a:r>
            <a:endParaRPr lang="en-US" dirty="0" smtClean="0"/>
          </a:p>
        </p:txBody>
      </p:sp>
      <p:sp>
        <p:nvSpPr>
          <p:cNvPr id="24579" name="Content Placeholder 2"/>
          <p:cNvSpPr>
            <a:spLocks noGrp="1"/>
          </p:cNvSpPr>
          <p:nvPr>
            <p:ph idx="1"/>
          </p:nvPr>
        </p:nvSpPr>
        <p:spPr/>
        <p:txBody>
          <a:bodyPr/>
          <a:lstStyle/>
          <a:p>
            <a:pPr algn="r" rtl="1"/>
            <a:r>
              <a:rPr lang="fa-IR" sz="2800" dirty="0" smtClean="0">
                <a:ea typeface="Majalla UI"/>
              </a:rPr>
              <a:t>آرواره داران = گناتوستوماتا شامل تمامی مهره داران آرواره دار مانند ماهیان آرواره دار و چهارپایان است. </a:t>
            </a:r>
          </a:p>
          <a:p>
            <a:pPr algn="r" rtl="1"/>
            <a:r>
              <a:rPr lang="fa-IR" sz="2800" dirty="0" smtClean="0">
                <a:ea typeface="Majalla UI"/>
              </a:rPr>
              <a:t>بدون آروارگان= آگناتا گروهی اولیه تر هستند که شامل گروه های مختلف بدون آرواره از جمله ماهیان بدون آروراه و مهره داران اجدادی هستند بنابراین یک گروه چند نیا هستند.</a:t>
            </a:r>
            <a:endParaRPr lang="en-US" sz="2800" dirty="0" smtClean="0"/>
          </a:p>
          <a:p>
            <a:pPr algn="r" rtl="1"/>
            <a:endParaRPr lang="en-US" dirty="0" smtClean="0"/>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 y="4343400"/>
            <a:ext cx="902017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15D674-757C-432D-8C31-ABA01F838A0D}" type="slidenum">
              <a:rPr lang="en-US" smtClean="0"/>
              <a:pPr/>
              <a:t>32</a:t>
            </a:fld>
            <a:endParaRPr lang="en-US"/>
          </a:p>
        </p:txBody>
      </p:sp>
    </p:spTree>
    <p:extLst>
      <p:ext uri="{BB962C8B-B14F-4D97-AF65-F5344CB8AC3E}">
        <p14:creationId xmlns:p14="http://schemas.microsoft.com/office/powerpoint/2010/main" val="33059209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8400"/>
            <a:ext cx="4529138"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p:cNvSpPr>
            <a:spLocks noGrp="1"/>
          </p:cNvSpPr>
          <p:nvPr>
            <p:ph type="title"/>
          </p:nvPr>
        </p:nvSpPr>
        <p:spPr/>
        <p:txBody>
          <a:bodyPr/>
          <a:lstStyle/>
          <a:p>
            <a:pPr algn="r" rtl="1"/>
            <a:r>
              <a:rPr lang="fa-IR" sz="4400" dirty="0" smtClean="0"/>
              <a:t>آرواره مهمترین ویژگی تکاملی در مهره داران</a:t>
            </a:r>
            <a:endParaRPr lang="en-US" sz="4400" dirty="0" smtClean="0"/>
          </a:p>
        </p:txBody>
      </p:sp>
      <p:sp>
        <p:nvSpPr>
          <p:cNvPr id="25604" name="Content Placeholder 2"/>
          <p:cNvSpPr>
            <a:spLocks noGrp="1"/>
          </p:cNvSpPr>
          <p:nvPr>
            <p:ph idx="1"/>
          </p:nvPr>
        </p:nvSpPr>
        <p:spPr>
          <a:xfrm>
            <a:off x="4411014" y="1847850"/>
            <a:ext cx="4724400" cy="4525963"/>
          </a:xfrm>
        </p:spPr>
        <p:txBody>
          <a:bodyPr/>
          <a:lstStyle/>
          <a:p>
            <a:pPr algn="r" rtl="1"/>
            <a:r>
              <a:rPr lang="fa-IR" sz="2000" dirty="0" smtClean="0">
                <a:ea typeface="Majalla UI"/>
                <a:cs typeface="B Mitra" panose="00000400000000000000" pitchFamily="2" charset="-78"/>
              </a:rPr>
              <a:t>تاثیر آرواره در زیست جانور</a:t>
            </a:r>
          </a:p>
          <a:p>
            <a:pPr algn="r" rtl="1"/>
            <a:r>
              <a:rPr lang="fa-IR" sz="2000" dirty="0" smtClean="0">
                <a:ea typeface="Majalla UI"/>
                <a:cs typeface="B Mitra" panose="00000400000000000000" pitchFamily="2" charset="-78"/>
              </a:rPr>
              <a:t>منشا آرواره از کمان های آبششی اول و دوم است</a:t>
            </a:r>
          </a:p>
          <a:p>
            <a:pPr algn="r" rtl="1"/>
            <a:r>
              <a:rPr lang="fa-IR" sz="2000" dirty="0" smtClean="0">
                <a:ea typeface="Majalla UI"/>
                <a:cs typeface="B Mitra" panose="00000400000000000000" pitchFamily="2" charset="-78"/>
              </a:rPr>
              <a:t>هم کمان های آبششی و هم آرواره ها از میله های بالا و پایین تشکیل می شوند که در جلو به یکدیگر وصل می شوند و در میانه به هم مفصل می شوند </a:t>
            </a:r>
            <a:endParaRPr lang="en-US" sz="2000" dirty="0" smtClean="0">
              <a:cs typeface="B Mitra" panose="00000400000000000000" pitchFamily="2" charset="-78"/>
            </a:endParaRPr>
          </a:p>
          <a:p>
            <a:pPr algn="r" rtl="1"/>
            <a:r>
              <a:rPr lang="fa-IR" sz="2000" dirty="0" smtClean="0">
                <a:ea typeface="Majalla UI"/>
                <a:cs typeface="B Mitra" panose="00000400000000000000" pitchFamily="2" charset="-78"/>
              </a:rPr>
              <a:t>هم کمان های آبششی و هم آرواره ها از سلول های ستیغ عصبی منشا می گیرند</a:t>
            </a:r>
            <a:endParaRPr lang="en-US" sz="2000" dirty="0" smtClean="0">
              <a:cs typeface="B Mitra" panose="00000400000000000000" pitchFamily="2" charset="-78"/>
            </a:endParaRPr>
          </a:p>
          <a:p>
            <a:pPr algn="r" rtl="1"/>
            <a:r>
              <a:rPr lang="fa-IR" sz="2000" dirty="0" smtClean="0">
                <a:ea typeface="Majalla UI"/>
                <a:cs typeface="B Mitra" panose="00000400000000000000" pitchFamily="2" charset="-78"/>
              </a:rPr>
              <a:t>ساختار ماهیچه ایی آرواره همولوگ ماهیچه های آبششی است زیرا به وسیله اعصاب یکسانی عصب دهی می شوند.</a:t>
            </a:r>
            <a:endParaRPr lang="en-US" sz="2000" dirty="0" smtClean="0">
              <a:cs typeface="B Mitra" panose="00000400000000000000" pitchFamily="2" charset="-78"/>
            </a:endParaRPr>
          </a:p>
          <a:p>
            <a:pPr algn="r" rtl="1"/>
            <a:endParaRPr lang="en-US" sz="2000" dirty="0" smtClean="0"/>
          </a:p>
        </p:txBody>
      </p:sp>
      <p:sp>
        <p:nvSpPr>
          <p:cNvPr id="2" name="Slide Number Placeholder 1"/>
          <p:cNvSpPr>
            <a:spLocks noGrp="1"/>
          </p:cNvSpPr>
          <p:nvPr>
            <p:ph type="sldNum" sz="quarter" idx="12"/>
          </p:nvPr>
        </p:nvSpPr>
        <p:spPr/>
        <p:txBody>
          <a:bodyPr/>
          <a:lstStyle/>
          <a:p>
            <a:fld id="{1515D674-757C-432D-8C31-ABA01F838A0D}" type="slidenum">
              <a:rPr lang="en-US" smtClean="0"/>
              <a:pPr/>
              <a:t>33</a:t>
            </a:fld>
            <a:endParaRPr lang="en-US"/>
          </a:p>
        </p:txBody>
      </p:sp>
    </p:spTree>
    <p:extLst>
      <p:ext uri="{BB962C8B-B14F-4D97-AF65-F5344CB8AC3E}">
        <p14:creationId xmlns:p14="http://schemas.microsoft.com/office/powerpoint/2010/main" val="2202822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1039813"/>
            <a:ext cx="8229600" cy="1143000"/>
          </a:xfrm>
        </p:spPr>
        <p:txBody>
          <a:bodyPr/>
          <a:lstStyle/>
          <a:p>
            <a:pPr algn="r" rtl="1"/>
            <a:r>
              <a:rPr lang="fa-IR" sz="2800" dirty="0" smtClean="0"/>
              <a:t>اولین ماهیان آرواره دار (فسیل)</a:t>
            </a:r>
            <a:br>
              <a:rPr lang="fa-IR" sz="2800" dirty="0" smtClean="0"/>
            </a:br>
            <a:r>
              <a:rPr lang="fa-IR" sz="2800" dirty="0" smtClean="0"/>
              <a:t>دوره سیلورین و دونین شامل پلاکودرم و اکانتودین ها می باشد.</a:t>
            </a:r>
            <a:br>
              <a:rPr lang="fa-IR" sz="2800" dirty="0" smtClean="0"/>
            </a:br>
            <a:r>
              <a:rPr lang="fa-IR" sz="2800" dirty="0" smtClean="0"/>
              <a:t>ایجاد باله های زوج</a:t>
            </a:r>
            <a:r>
              <a:rPr lang="fa-IR" dirty="0" smtClean="0"/>
              <a:t/>
            </a:r>
            <a:br>
              <a:rPr lang="fa-IR" dirty="0" smtClean="0"/>
            </a:br>
            <a:endParaRPr lang="en-US" dirty="0" smtClean="0"/>
          </a:p>
        </p:txBody>
      </p:sp>
      <p:sp>
        <p:nvSpPr>
          <p:cNvPr id="27651" name="Content Placeholder 2"/>
          <p:cNvSpPr>
            <a:spLocks noGrp="1"/>
          </p:cNvSpPr>
          <p:nvPr>
            <p:ph idx="1"/>
          </p:nvPr>
        </p:nvSpPr>
        <p:spPr/>
        <p:txBody>
          <a:bodyPr/>
          <a:lstStyle/>
          <a:p>
            <a:endParaRPr lang="en-US" smtClean="0"/>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1438"/>
            <a:ext cx="9144000"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515D674-757C-432D-8C31-ABA01F838A0D}" type="slidenum">
              <a:rPr lang="en-US" smtClean="0"/>
              <a:pPr/>
              <a:t>34</a:t>
            </a:fld>
            <a:endParaRPr lang="en-US"/>
          </a:p>
        </p:txBody>
      </p:sp>
    </p:spTree>
    <p:extLst>
      <p:ext uri="{BB962C8B-B14F-4D97-AF65-F5344CB8AC3E}">
        <p14:creationId xmlns:p14="http://schemas.microsoft.com/office/powerpoint/2010/main" val="2145055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b="1">
              <a:solidFill>
                <a:srgbClr val="000000"/>
              </a:solidFill>
              <a:cs typeface="Arial" charset="0"/>
            </a:endParaRPr>
          </a:p>
        </p:txBody>
      </p:sp>
      <p:pic>
        <p:nvPicPr>
          <p:cNvPr id="116739" name="Picture 3" descr="AG00628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964238"/>
            <a:ext cx="205105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4" descr="AG00628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6073775"/>
            <a:ext cx="1800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5" descr="AG00628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6073775"/>
            <a:ext cx="1800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6" descr="AG00628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6073775"/>
            <a:ext cx="1800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7" descr="AG00628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43775" y="6073775"/>
            <a:ext cx="1800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Picture 8" descr="23_01"/>
          <p:cNvPicPr>
            <a:picLocks noChangeAspect="1" noChangeArrowheads="1"/>
          </p:cNvPicPr>
          <p:nvPr/>
        </p:nvPicPr>
        <p:blipFill>
          <a:blip r:embed="rId4">
            <a:extLst>
              <a:ext uri="{28A0092B-C50C-407E-A947-70E740481C1C}">
                <a14:useLocalDpi xmlns:a14="http://schemas.microsoft.com/office/drawing/2010/main" val="0"/>
              </a:ext>
            </a:extLst>
          </a:blip>
          <a:srcRect t="2272"/>
          <a:stretch>
            <a:fillRect/>
          </a:stretch>
        </p:blipFill>
        <p:spPr bwMode="auto">
          <a:xfrm>
            <a:off x="1447800" y="583173"/>
            <a:ext cx="70580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75919" y="3429000"/>
            <a:ext cx="4261103" cy="1015663"/>
          </a:xfrm>
          <a:prstGeom prst="rect">
            <a:avLst/>
          </a:prstGeom>
          <a:noFill/>
        </p:spPr>
        <p:txBody>
          <a:bodyPr wrap="none" rtlCol="0">
            <a:spAutoFit/>
          </a:bodyPr>
          <a:lstStyle/>
          <a:p>
            <a:r>
              <a:rPr lang="fa-IR" sz="2000" dirty="0" smtClean="0"/>
              <a:t>ساختار میله ای انعطاف پذیر</a:t>
            </a:r>
          </a:p>
          <a:p>
            <a:r>
              <a:rPr lang="fa-IR" sz="2000" dirty="0" smtClean="0"/>
              <a:t>بقا در طنابداران اولیه و ماهیان بدون آرواره</a:t>
            </a:r>
          </a:p>
          <a:p>
            <a:r>
              <a:rPr lang="fa-IR" sz="2000" dirty="0" smtClean="0"/>
              <a:t>در مهره داران نوتوکورد با مهره ها جایگزین می شود</a:t>
            </a:r>
            <a:endParaRPr lang="en-US" sz="2000" dirty="0"/>
          </a:p>
        </p:txBody>
      </p:sp>
      <p:sp>
        <p:nvSpPr>
          <p:cNvPr id="3" name="Slide Number Placeholder 2"/>
          <p:cNvSpPr>
            <a:spLocks noGrp="1"/>
          </p:cNvSpPr>
          <p:nvPr>
            <p:ph type="sldNum" sz="quarter" idx="12"/>
          </p:nvPr>
        </p:nvSpPr>
        <p:spPr/>
        <p:txBody>
          <a:bodyPr/>
          <a:lstStyle/>
          <a:p>
            <a:pPr>
              <a:defRPr/>
            </a:pPr>
            <a:fld id="{B01A1879-EE96-460D-8E3C-FA3DFBF802A1}" type="slidenum">
              <a:rPr lang="ar-SA" smtClean="0">
                <a:solidFill>
                  <a:srgbClr val="000000"/>
                </a:solidFill>
              </a:rPr>
              <a:pPr>
                <a:defRPr/>
              </a:pPr>
              <a:t>4</a:t>
            </a:fld>
            <a:endParaRPr lang="en-US">
              <a:solidFill>
                <a:srgbClr val="000000"/>
              </a:solidFill>
            </a:endParaRPr>
          </a:p>
        </p:txBody>
      </p:sp>
    </p:spTree>
    <p:extLst>
      <p:ext uri="{BB962C8B-B14F-4D97-AF65-F5344CB8AC3E}">
        <p14:creationId xmlns:p14="http://schemas.microsoft.com/office/powerpoint/2010/main" val="3414562928"/>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3912" y="838200"/>
            <a:ext cx="7239000" cy="3649204"/>
          </a:xfrm>
          <a:prstGeom prst="rect">
            <a:avLst/>
          </a:prstGeom>
        </p:spPr>
        <p:txBody>
          <a:bodyPr wrap="square">
            <a:spAutoFit/>
          </a:bodyPr>
          <a:lstStyle/>
          <a:p>
            <a:pPr lvl="0" algn="just" rtl="1">
              <a:lnSpc>
                <a:spcPct val="115000"/>
              </a:lnSpc>
              <a:spcAft>
                <a:spcPts val="1000"/>
              </a:spcAft>
            </a:pPr>
            <a:r>
              <a:rPr lang="fa-IR" sz="2800" b="1" dirty="0">
                <a:latin typeface="Calibri"/>
                <a:ea typeface="Calibri"/>
                <a:cs typeface="B Nazanin"/>
              </a:rPr>
              <a:t>طناب عصبی پشتی: </a:t>
            </a:r>
            <a:endParaRPr lang="fa-IR" sz="2800" b="1" dirty="0" smtClean="0">
              <a:latin typeface="Calibri"/>
              <a:ea typeface="Calibri"/>
              <a:cs typeface="B Nazanin"/>
            </a:endParaRPr>
          </a:p>
          <a:p>
            <a:pPr lvl="0" algn="just" rtl="1">
              <a:lnSpc>
                <a:spcPct val="115000"/>
              </a:lnSpc>
              <a:spcAft>
                <a:spcPts val="1000"/>
              </a:spcAft>
            </a:pPr>
            <a:r>
              <a:rPr lang="fa-IR" sz="2400" dirty="0" smtClean="0">
                <a:latin typeface="Calibri"/>
                <a:ea typeface="Calibri"/>
                <a:cs typeface="B Nazanin"/>
              </a:rPr>
              <a:t>نسبت </a:t>
            </a:r>
            <a:r>
              <a:rPr lang="fa-IR" sz="2400" dirty="0">
                <a:latin typeface="Calibri"/>
                <a:ea typeface="Calibri"/>
                <a:cs typeface="B Nazanin"/>
              </a:rPr>
              <a:t>به کانال تغذیه ایی پشتی است </a:t>
            </a:r>
            <a:endParaRPr lang="fa-IR" sz="2400" dirty="0" smtClean="0">
              <a:latin typeface="Calibri"/>
              <a:ea typeface="Calibri"/>
              <a:cs typeface="B Nazanin"/>
            </a:endParaRPr>
          </a:p>
          <a:p>
            <a:pPr lvl="0" algn="just" rtl="1">
              <a:lnSpc>
                <a:spcPct val="115000"/>
              </a:lnSpc>
              <a:spcAft>
                <a:spcPts val="1000"/>
              </a:spcAft>
            </a:pPr>
            <a:r>
              <a:rPr lang="fa-IR" sz="2400" dirty="0" smtClean="0">
                <a:latin typeface="Calibri"/>
                <a:ea typeface="Calibri"/>
                <a:cs typeface="B Nazanin"/>
              </a:rPr>
              <a:t>بخش </a:t>
            </a:r>
            <a:r>
              <a:rPr lang="fa-IR" sz="2400" dirty="0">
                <a:latin typeface="Calibri"/>
                <a:ea typeface="Calibri"/>
                <a:cs typeface="B Nazanin"/>
              </a:rPr>
              <a:t>قدامی آن مغز را ایجاد می کند</a:t>
            </a:r>
            <a:r>
              <a:rPr lang="fa-IR" sz="2400" dirty="0" smtClean="0">
                <a:latin typeface="Calibri"/>
                <a:ea typeface="Calibri"/>
                <a:cs typeface="B Nazanin"/>
              </a:rPr>
              <a:t>.</a:t>
            </a:r>
          </a:p>
          <a:p>
            <a:pPr lvl="0" algn="just" rtl="1">
              <a:lnSpc>
                <a:spcPct val="115000"/>
              </a:lnSpc>
              <a:spcAft>
                <a:spcPts val="1000"/>
              </a:spcAft>
            </a:pPr>
            <a:r>
              <a:rPr lang="fa-IR" sz="2400" dirty="0" smtClean="0">
                <a:latin typeface="Calibri"/>
                <a:ea typeface="Calibri"/>
                <a:cs typeface="B Nazanin"/>
              </a:rPr>
              <a:t> </a:t>
            </a:r>
            <a:r>
              <a:rPr lang="fa-IR" sz="2400" dirty="0">
                <a:latin typeface="Calibri"/>
                <a:ea typeface="Calibri"/>
                <a:cs typeface="B Nazanin"/>
              </a:rPr>
              <a:t>لوله توخالی در دوره جنینی بوسیله چین خوردگی سلول های عصبی در بالای نوتوکورد ایجاد میشود</a:t>
            </a:r>
            <a:r>
              <a:rPr lang="fa-IR" sz="2400" dirty="0" smtClean="0">
                <a:latin typeface="Calibri"/>
                <a:ea typeface="Calibri"/>
                <a:cs typeface="B Nazanin"/>
              </a:rPr>
              <a:t>.</a:t>
            </a:r>
          </a:p>
          <a:p>
            <a:pPr lvl="0" algn="just" rtl="1">
              <a:lnSpc>
                <a:spcPct val="115000"/>
              </a:lnSpc>
              <a:spcAft>
                <a:spcPts val="1000"/>
              </a:spcAft>
            </a:pPr>
            <a:r>
              <a:rPr lang="fa-IR" sz="2400" dirty="0" smtClean="0">
                <a:latin typeface="Calibri"/>
                <a:ea typeface="Calibri"/>
                <a:cs typeface="B Nazanin"/>
              </a:rPr>
              <a:t> در مهره </a:t>
            </a:r>
            <a:r>
              <a:rPr lang="fa-IR" sz="2400" dirty="0">
                <a:latin typeface="Calibri"/>
                <a:ea typeface="Calibri"/>
                <a:cs typeface="B Nazanin"/>
              </a:rPr>
              <a:t>داران، طناب عصبی از بین کمان های عصبی مهره ها عبور می کند و سر توسط غضروف ها یا استخوان های جمجمه ایی حفاظت می شود.</a:t>
            </a:r>
            <a:endParaRPr lang="en-US" sz="2400" dirty="0">
              <a:effectLst/>
              <a:latin typeface="Calibri"/>
              <a:ea typeface="Calibri"/>
              <a:cs typeface="Arial"/>
            </a:endParaRPr>
          </a:p>
        </p:txBody>
      </p:sp>
      <p:sp>
        <p:nvSpPr>
          <p:cNvPr id="3" name="Slide Number Placeholder 2"/>
          <p:cNvSpPr>
            <a:spLocks noGrp="1"/>
          </p:cNvSpPr>
          <p:nvPr>
            <p:ph type="sldNum" sz="quarter" idx="12"/>
          </p:nvPr>
        </p:nvSpPr>
        <p:spPr/>
        <p:txBody>
          <a:bodyPr/>
          <a:lstStyle/>
          <a:p>
            <a:pPr>
              <a:defRPr/>
            </a:pPr>
            <a:fld id="{B01A1879-EE96-460D-8E3C-FA3DFBF802A1}" type="slidenum">
              <a:rPr lang="ar-SA" smtClean="0">
                <a:solidFill>
                  <a:srgbClr val="000000"/>
                </a:solidFill>
              </a:rPr>
              <a:pPr>
                <a:defRPr/>
              </a:pPr>
              <a:t>5</a:t>
            </a:fld>
            <a:endParaRPr lang="en-US">
              <a:solidFill>
                <a:srgbClr val="000000"/>
              </a:solidFill>
            </a:endParaRPr>
          </a:p>
        </p:txBody>
      </p:sp>
      <p:pic>
        <p:nvPicPr>
          <p:cNvPr id="4" name="Picture 3"/>
          <p:cNvPicPr>
            <a:picLocks noChangeAspect="1"/>
          </p:cNvPicPr>
          <p:nvPr/>
        </p:nvPicPr>
        <p:blipFill>
          <a:blip r:embed="rId2"/>
          <a:stretch>
            <a:fillRect/>
          </a:stretch>
        </p:blipFill>
        <p:spPr>
          <a:xfrm>
            <a:off x="3124200" y="4487404"/>
            <a:ext cx="3171825" cy="2084015"/>
          </a:xfrm>
          <a:prstGeom prst="rect">
            <a:avLst/>
          </a:prstGeom>
        </p:spPr>
      </p:pic>
    </p:spTree>
    <p:extLst>
      <p:ext uri="{BB962C8B-B14F-4D97-AF65-F5344CB8AC3E}">
        <p14:creationId xmlns:p14="http://schemas.microsoft.com/office/powerpoint/2010/main" val="679802205"/>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533400"/>
            <a:ext cx="5058783" cy="2895600"/>
          </a:xfrm>
          <a:prstGeom prst="rect">
            <a:avLst/>
          </a:prstGeom>
        </p:spPr>
      </p:pic>
      <p:sp>
        <p:nvSpPr>
          <p:cNvPr id="2" name="Rectangle 1"/>
          <p:cNvSpPr/>
          <p:nvPr/>
        </p:nvSpPr>
        <p:spPr>
          <a:xfrm>
            <a:off x="3048000" y="762000"/>
            <a:ext cx="5410201" cy="6126805"/>
          </a:xfrm>
          <a:prstGeom prst="rect">
            <a:avLst/>
          </a:prstGeom>
        </p:spPr>
        <p:txBody>
          <a:bodyPr wrap="square">
            <a:spAutoFit/>
          </a:bodyPr>
          <a:lstStyle/>
          <a:p>
            <a:pPr lvl="0" algn="just" rtl="1">
              <a:lnSpc>
                <a:spcPct val="115000"/>
              </a:lnSpc>
              <a:spcAft>
                <a:spcPts val="1000"/>
              </a:spcAft>
            </a:pPr>
            <a:r>
              <a:rPr lang="fa-IR" sz="2400" b="1" dirty="0">
                <a:latin typeface="Calibri"/>
                <a:ea typeface="Calibri"/>
                <a:cs typeface="B Nazanin"/>
              </a:rPr>
              <a:t>سوراخ ها یا شکاف های حلقی</a:t>
            </a:r>
            <a:r>
              <a:rPr lang="fa-IR" sz="2400" b="1" dirty="0" smtClean="0">
                <a:latin typeface="Calibri"/>
                <a:ea typeface="Calibri"/>
                <a:cs typeface="B Nazanin"/>
              </a:rPr>
              <a:t>:</a:t>
            </a:r>
          </a:p>
          <a:p>
            <a:pPr lvl="0" algn="just" rtl="1">
              <a:lnSpc>
                <a:spcPct val="115000"/>
              </a:lnSpc>
              <a:spcAft>
                <a:spcPts val="1000"/>
              </a:spcAft>
            </a:pPr>
            <a:r>
              <a:rPr lang="fa-IR" sz="2400" dirty="0" smtClean="0">
                <a:latin typeface="Calibri"/>
                <a:ea typeface="Calibri"/>
                <a:cs typeface="B Nazanin"/>
              </a:rPr>
              <a:t> </a:t>
            </a:r>
            <a:r>
              <a:rPr lang="fa-IR" sz="2400" dirty="0">
                <a:latin typeface="Calibri"/>
                <a:ea typeface="Calibri"/>
                <a:cs typeface="B Nazanin"/>
              </a:rPr>
              <a:t>شکاف های آبششی به حفره حلقی و از آنجا به خارج راه می یابند. </a:t>
            </a:r>
            <a:endParaRPr lang="fa-IR" sz="2400" dirty="0" smtClean="0">
              <a:latin typeface="Calibri"/>
              <a:ea typeface="Calibri"/>
              <a:cs typeface="B Nazanin"/>
            </a:endParaRPr>
          </a:p>
          <a:p>
            <a:pPr lvl="0" algn="just" rtl="1">
              <a:lnSpc>
                <a:spcPct val="115000"/>
              </a:lnSpc>
              <a:spcAft>
                <a:spcPts val="1000"/>
              </a:spcAft>
            </a:pPr>
            <a:r>
              <a:rPr lang="fa-IR" sz="2400" dirty="0" smtClean="0">
                <a:latin typeface="Calibri"/>
                <a:ea typeface="Calibri"/>
                <a:cs typeface="B Nazanin"/>
              </a:rPr>
              <a:t>آنها </a:t>
            </a:r>
            <a:r>
              <a:rPr lang="fa-IR" sz="2400" dirty="0">
                <a:latin typeface="Calibri"/>
                <a:ea typeface="Calibri"/>
                <a:cs typeface="B Nazanin"/>
              </a:rPr>
              <a:t>توسط در جیب رفتن اکتودرم خارجی (شیار های حلقی) و بیرون زدگی یا به خارج برگردانده شدن اندودرم درون حلق (کیسه های حلقی) ایجاد می شوند</a:t>
            </a:r>
            <a:r>
              <a:rPr lang="fa-IR" sz="2400" dirty="0" smtClean="0">
                <a:latin typeface="Calibri"/>
                <a:ea typeface="Calibri"/>
                <a:cs typeface="B Nazanin"/>
              </a:rPr>
              <a:t>.</a:t>
            </a:r>
          </a:p>
          <a:p>
            <a:pPr lvl="0" algn="just" rtl="1">
              <a:lnSpc>
                <a:spcPct val="115000"/>
              </a:lnSpc>
              <a:spcAft>
                <a:spcPts val="1000"/>
              </a:spcAft>
            </a:pPr>
            <a:r>
              <a:rPr lang="fa-IR" sz="2400" dirty="0" smtClean="0">
                <a:latin typeface="Calibri"/>
                <a:ea typeface="Calibri"/>
                <a:cs typeface="B Nazanin"/>
              </a:rPr>
              <a:t> </a:t>
            </a:r>
            <a:r>
              <a:rPr lang="fa-IR" sz="2400" dirty="0">
                <a:latin typeface="Calibri"/>
                <a:ea typeface="Calibri"/>
                <a:cs typeface="B Nazanin"/>
              </a:rPr>
              <a:t>در طنابداران آبزی، دو شکاف در حفره حلقی باز میشوند که شکاف های حلقی به آنها گفته می شود. در آمنیوت ها برخی از این کیسه ها ممکن است به حفره حلقی راه نیابند و تنها شیاری باشند بجای شکاف. </a:t>
            </a:r>
            <a:endParaRPr lang="fa-IR" sz="2400" dirty="0" smtClean="0">
              <a:latin typeface="Calibri"/>
              <a:ea typeface="Calibri"/>
              <a:cs typeface="B Nazanin"/>
            </a:endParaRPr>
          </a:p>
          <a:p>
            <a:pPr lvl="0" algn="just" rtl="1">
              <a:lnSpc>
                <a:spcPct val="115000"/>
              </a:lnSpc>
              <a:spcAft>
                <a:spcPts val="1000"/>
              </a:spcAft>
            </a:pPr>
            <a:r>
              <a:rPr lang="fa-IR" sz="2400" dirty="0" smtClean="0">
                <a:latin typeface="Calibri"/>
                <a:ea typeface="Calibri"/>
                <a:cs typeface="B Nazanin"/>
              </a:rPr>
              <a:t>در </a:t>
            </a:r>
            <a:r>
              <a:rPr lang="fa-IR" sz="2400" dirty="0">
                <a:latin typeface="Calibri"/>
                <a:ea typeface="Calibri"/>
                <a:cs typeface="B Nazanin"/>
              </a:rPr>
              <a:t>چهارپایان مهره دار کیسه های حلقی به ساختارهای مختلفی تمایز می یابند از جمله لوله </a:t>
            </a:r>
            <a:r>
              <a:rPr lang="fa-IR" sz="2400" dirty="0" smtClean="0">
                <a:latin typeface="Calibri"/>
                <a:ea typeface="Calibri"/>
                <a:cs typeface="B Nazanin"/>
              </a:rPr>
              <a:t>استاش، </a:t>
            </a:r>
            <a:r>
              <a:rPr lang="fa-IR" sz="2400" dirty="0">
                <a:latin typeface="Calibri"/>
                <a:ea typeface="Calibri"/>
                <a:cs typeface="B Nazanin"/>
              </a:rPr>
              <a:t>حفره میانی گوش، تونسیل ها و غدد پاراتیروئید.</a:t>
            </a:r>
            <a:endParaRPr lang="en-US" sz="2400" dirty="0">
              <a:effectLst/>
              <a:latin typeface="Calibri"/>
              <a:ea typeface="Calibri"/>
              <a:cs typeface="Arial"/>
            </a:endParaRPr>
          </a:p>
        </p:txBody>
      </p:sp>
      <p:sp>
        <p:nvSpPr>
          <p:cNvPr id="3" name="Slide Number Placeholder 2"/>
          <p:cNvSpPr>
            <a:spLocks noGrp="1"/>
          </p:cNvSpPr>
          <p:nvPr>
            <p:ph type="sldNum" sz="quarter" idx="12"/>
          </p:nvPr>
        </p:nvSpPr>
        <p:spPr/>
        <p:txBody>
          <a:bodyPr/>
          <a:lstStyle/>
          <a:p>
            <a:pPr>
              <a:defRPr/>
            </a:pPr>
            <a:fld id="{B01A1879-EE96-460D-8E3C-FA3DFBF802A1}" type="slidenum">
              <a:rPr lang="ar-SA"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4090087064"/>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891038"/>
            <a:ext cx="5943600" cy="1938992"/>
          </a:xfrm>
          <a:prstGeom prst="rect">
            <a:avLst/>
          </a:prstGeom>
        </p:spPr>
        <p:txBody>
          <a:bodyPr wrap="square">
            <a:spAutoFit/>
          </a:bodyPr>
          <a:lstStyle/>
          <a:p>
            <a:pPr marL="342900" indent="-342900" algn="r" rtl="1">
              <a:buFont typeface="Arial" panose="020B0604020202020204" pitchFamily="34" charset="0"/>
              <a:buChar char="•"/>
            </a:pPr>
            <a:r>
              <a:rPr lang="fa-IR" sz="2400" b="1" dirty="0">
                <a:latin typeface="Calibri"/>
                <a:ea typeface="Calibri"/>
                <a:cs typeface="B Nazanin"/>
              </a:rPr>
              <a:t>اندوستیل یا غده تیروئید</a:t>
            </a:r>
            <a:r>
              <a:rPr lang="fa-IR" sz="2400" b="1" dirty="0" smtClean="0">
                <a:latin typeface="Calibri"/>
                <a:ea typeface="Calibri"/>
                <a:cs typeface="B Nazanin"/>
              </a:rPr>
              <a:t>:</a:t>
            </a:r>
          </a:p>
          <a:p>
            <a:pPr marL="342900" indent="-342900" algn="r" rtl="1">
              <a:buFont typeface="Arial" panose="020B0604020202020204" pitchFamily="34" charset="0"/>
              <a:buChar char="•"/>
            </a:pPr>
            <a:r>
              <a:rPr lang="fa-IR" sz="2400" dirty="0" smtClean="0">
                <a:latin typeface="Calibri"/>
                <a:ea typeface="Calibri"/>
                <a:cs typeface="B Nazanin"/>
              </a:rPr>
              <a:t> </a:t>
            </a:r>
            <a:r>
              <a:rPr lang="fa-IR" sz="2400" dirty="0">
                <a:latin typeface="Calibri"/>
                <a:ea typeface="Calibri"/>
                <a:cs typeface="B Nazanin"/>
              </a:rPr>
              <a:t>تا این اواخر اندوستیل به عنوان یک خصوصیت مهره داران در نظر گرفته نمی شد. این اندام یا مشتقات آن که همان غدد </a:t>
            </a:r>
            <a:r>
              <a:rPr lang="fa-IR" sz="2400" dirty="0" smtClean="0">
                <a:latin typeface="Calibri"/>
                <a:ea typeface="Calibri"/>
                <a:cs typeface="B Nazanin"/>
              </a:rPr>
              <a:t>تیروئید </a:t>
            </a:r>
            <a:r>
              <a:rPr lang="fa-IR" sz="2400" dirty="0">
                <a:latin typeface="Calibri"/>
                <a:ea typeface="Calibri"/>
                <a:cs typeface="B Nazanin"/>
              </a:rPr>
              <a:t>می باشند در تمامی مهره داران دیده می شوند. </a:t>
            </a:r>
            <a:endParaRPr lang="en-US" sz="2400" dirty="0"/>
          </a:p>
        </p:txBody>
      </p:sp>
      <p:sp>
        <p:nvSpPr>
          <p:cNvPr id="3" name="Rectangle 2"/>
          <p:cNvSpPr/>
          <p:nvPr/>
        </p:nvSpPr>
        <p:spPr>
          <a:xfrm>
            <a:off x="1790700" y="2794942"/>
            <a:ext cx="6629400" cy="1569660"/>
          </a:xfrm>
          <a:prstGeom prst="rect">
            <a:avLst/>
          </a:prstGeom>
        </p:spPr>
        <p:txBody>
          <a:bodyPr wrap="square">
            <a:spAutoFit/>
          </a:bodyPr>
          <a:lstStyle/>
          <a:p>
            <a:pPr marL="342900" indent="-342900" algn="r" rtl="1">
              <a:buFont typeface="Arial" panose="020B0604020202020204" pitchFamily="34" charset="0"/>
              <a:buChar char="•"/>
            </a:pPr>
            <a:r>
              <a:rPr lang="fa-IR" sz="2400" dirty="0" smtClean="0">
                <a:latin typeface="Calibri"/>
                <a:ea typeface="Calibri"/>
                <a:cs typeface="B Nazanin"/>
              </a:rPr>
              <a:t> </a:t>
            </a:r>
            <a:r>
              <a:rPr lang="fa-IR" sz="2400" b="1" dirty="0" smtClean="0">
                <a:latin typeface="Calibri"/>
                <a:ea typeface="Calibri"/>
                <a:cs typeface="B Nazanin"/>
              </a:rPr>
              <a:t>دم </a:t>
            </a:r>
            <a:r>
              <a:rPr lang="fa-IR" sz="2400" b="1" dirty="0">
                <a:latin typeface="Calibri"/>
                <a:ea typeface="Calibri"/>
                <a:cs typeface="B Nazanin"/>
              </a:rPr>
              <a:t>پشت مخرجی </a:t>
            </a:r>
            <a:r>
              <a:rPr lang="en-US" sz="2400" b="1" dirty="0" err="1">
                <a:latin typeface="Calibri"/>
                <a:ea typeface="Calibri"/>
                <a:cs typeface="B Nazanin"/>
              </a:rPr>
              <a:t>postanal</a:t>
            </a:r>
            <a:r>
              <a:rPr lang="en-US" sz="2400" b="1" dirty="0">
                <a:latin typeface="Calibri"/>
                <a:ea typeface="Calibri"/>
                <a:cs typeface="B Nazanin"/>
              </a:rPr>
              <a:t> </a:t>
            </a:r>
            <a:r>
              <a:rPr lang="en-US" sz="2400" b="1" dirty="0" smtClean="0">
                <a:latin typeface="Calibri"/>
                <a:ea typeface="Calibri"/>
                <a:cs typeface="B Nazanin"/>
              </a:rPr>
              <a:t>tail</a:t>
            </a:r>
            <a:r>
              <a:rPr lang="fa-IR" sz="2400" b="1" dirty="0" smtClean="0">
                <a:latin typeface="Calibri"/>
                <a:ea typeface="Calibri"/>
                <a:cs typeface="B Nazanin"/>
              </a:rPr>
              <a:t> </a:t>
            </a:r>
            <a:r>
              <a:rPr lang="fa-IR" sz="2400" dirty="0">
                <a:latin typeface="Calibri"/>
                <a:ea typeface="Calibri"/>
                <a:cs typeface="B Nazanin"/>
              </a:rPr>
              <a:t>دم بعد از مخرجی همراه با ماهیچه های سوماتیک و نوتوکورد سخت حرکت لارو تونیکات ها و آمفیکسوس را فراهم می کنند که برای شنای آزاد آنها ضروری است. </a:t>
            </a:r>
            <a:endParaRPr lang="en-US" sz="2400" dirty="0"/>
          </a:p>
        </p:txBody>
      </p:sp>
      <p:sp>
        <p:nvSpPr>
          <p:cNvPr id="4" name="Rectangle 3"/>
          <p:cNvSpPr/>
          <p:nvPr/>
        </p:nvSpPr>
        <p:spPr>
          <a:xfrm>
            <a:off x="3124200" y="4248253"/>
            <a:ext cx="5486400" cy="941796"/>
          </a:xfrm>
          <a:prstGeom prst="rect">
            <a:avLst/>
          </a:prstGeom>
        </p:spPr>
        <p:txBody>
          <a:bodyPr wrap="square">
            <a:spAutoFit/>
          </a:bodyPr>
          <a:lstStyle/>
          <a:p>
            <a:pPr marL="342900" lvl="0" indent="-342900" algn="just" rtl="1">
              <a:lnSpc>
                <a:spcPct val="115000"/>
              </a:lnSpc>
              <a:spcAft>
                <a:spcPts val="1000"/>
              </a:spcAft>
              <a:buFont typeface="Arial" panose="020B0604020202020204" pitchFamily="34" charset="0"/>
              <a:buChar char="•"/>
            </a:pPr>
            <a:r>
              <a:rPr lang="fa-IR" sz="2400" b="1" dirty="0">
                <a:latin typeface="Calibri"/>
                <a:ea typeface="Calibri"/>
                <a:cs typeface="B Nazanin"/>
              </a:rPr>
              <a:t>بندبندی بودن: </a:t>
            </a:r>
            <a:r>
              <a:rPr lang="fa-IR" sz="2400" dirty="0">
                <a:latin typeface="Calibri"/>
                <a:ea typeface="Calibri"/>
                <a:cs typeface="B Nazanin"/>
              </a:rPr>
              <a:t>محدود به دیواره بدن و دم. عدم گسترش به درون </a:t>
            </a:r>
            <a:r>
              <a:rPr lang="fa-IR" sz="2400" dirty="0" smtClean="0">
                <a:latin typeface="Calibri"/>
                <a:ea typeface="Calibri"/>
                <a:cs typeface="B Nazanin"/>
              </a:rPr>
              <a:t>سلوم و دستگاه های بدن</a:t>
            </a:r>
            <a:endParaRPr lang="en-US" dirty="0">
              <a:effectLst/>
              <a:latin typeface="Calibri"/>
              <a:ea typeface="Calibri"/>
              <a:cs typeface="Arial"/>
            </a:endParaRPr>
          </a:p>
        </p:txBody>
      </p:sp>
      <p:sp>
        <p:nvSpPr>
          <p:cNvPr id="5" name="Slide Number Placeholder 4"/>
          <p:cNvSpPr>
            <a:spLocks noGrp="1"/>
          </p:cNvSpPr>
          <p:nvPr>
            <p:ph type="sldNum" sz="quarter" idx="12"/>
          </p:nvPr>
        </p:nvSpPr>
        <p:spPr/>
        <p:txBody>
          <a:bodyPr/>
          <a:lstStyle/>
          <a:p>
            <a:pPr>
              <a:defRPr/>
            </a:pPr>
            <a:fld id="{B01A1879-EE96-460D-8E3C-FA3DFBF802A1}" type="slidenum">
              <a:rPr lang="ar-SA" smtClean="0">
                <a:solidFill>
                  <a:srgbClr val="000000"/>
                </a:solidFill>
              </a:rPr>
              <a:pPr>
                <a:defRPr/>
              </a:pPr>
              <a:t>7</a:t>
            </a:fld>
            <a:endParaRPr lang="en-US">
              <a:solidFill>
                <a:srgbClr val="000000"/>
              </a:solidFill>
            </a:endParaRPr>
          </a:p>
        </p:txBody>
      </p:sp>
      <p:pic>
        <p:nvPicPr>
          <p:cNvPr id="6" name="Picture 5"/>
          <p:cNvPicPr>
            <a:picLocks noChangeAspect="1"/>
          </p:cNvPicPr>
          <p:nvPr/>
        </p:nvPicPr>
        <p:blipFill>
          <a:blip r:embed="rId2"/>
          <a:stretch>
            <a:fillRect/>
          </a:stretch>
        </p:blipFill>
        <p:spPr>
          <a:xfrm>
            <a:off x="-163606" y="451873"/>
            <a:ext cx="3086100" cy="2314575"/>
          </a:xfrm>
          <a:prstGeom prst="rect">
            <a:avLst/>
          </a:prstGeom>
        </p:spPr>
      </p:pic>
      <p:pic>
        <p:nvPicPr>
          <p:cNvPr id="7" name="Picture 6"/>
          <p:cNvPicPr>
            <a:picLocks noChangeAspect="1"/>
          </p:cNvPicPr>
          <p:nvPr/>
        </p:nvPicPr>
        <p:blipFill>
          <a:blip r:embed="rId3"/>
          <a:stretch>
            <a:fillRect/>
          </a:stretch>
        </p:blipFill>
        <p:spPr>
          <a:xfrm>
            <a:off x="-715" y="4876800"/>
            <a:ext cx="3353515" cy="1915695"/>
          </a:xfrm>
          <a:prstGeom prst="rect">
            <a:avLst/>
          </a:prstGeom>
        </p:spPr>
      </p:pic>
    </p:spTree>
    <p:extLst>
      <p:ext uri="{BB962C8B-B14F-4D97-AF65-F5344CB8AC3E}">
        <p14:creationId xmlns:p14="http://schemas.microsoft.com/office/powerpoint/2010/main" val="3001201044"/>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body" idx="1"/>
          </p:nvPr>
        </p:nvSpPr>
        <p:spPr/>
        <p:txBody>
          <a:bodyPr/>
          <a:lstStyle/>
          <a:p>
            <a:pPr eaLnBrk="1" hangingPunct="1"/>
            <a:r>
              <a:rPr lang="fa-IR" sz="2400" dirty="0" smtClean="0"/>
              <a:t>گروهی از جانوران دوترستومی (دهان ثانویه) هستند . </a:t>
            </a:r>
          </a:p>
          <a:p>
            <a:pPr eaLnBrk="1" hangingPunct="1"/>
            <a:r>
              <a:rPr lang="fa-IR" sz="2400" dirty="0" smtClean="0"/>
              <a:t> خصوصيات مشترک جنين شناسی دارند و احتمالا از نيای مشترک بوجود آمده اند . </a:t>
            </a:r>
          </a:p>
          <a:p>
            <a:pPr eaLnBrk="1" hangingPunct="1"/>
            <a:r>
              <a:rPr lang="fa-IR" sz="2400" dirty="0" smtClean="0"/>
              <a:t> همه آنها دارای نوتوکورد مي باشند . </a:t>
            </a:r>
          </a:p>
          <a:p>
            <a:pPr eaLnBrk="1" hangingPunct="1"/>
            <a:r>
              <a:rPr lang="fa-IR" sz="2400" dirty="0" smtClean="0"/>
              <a:t>دارای تقارن دو طرفی هستند . </a:t>
            </a:r>
          </a:p>
          <a:p>
            <a:pPr eaLnBrk="1" hangingPunct="1"/>
            <a:r>
              <a:rPr lang="fa-IR" sz="2400" dirty="0" smtClean="0"/>
              <a:t> دارای محور قدامی – خلفی و آرايش سلومی لوله ای هستند . </a:t>
            </a:r>
          </a:p>
          <a:p>
            <a:pPr eaLnBrk="1" hangingPunct="1"/>
            <a:r>
              <a:rPr lang="fa-IR" sz="2400" dirty="0" smtClean="0"/>
              <a:t> دارای متامريسم و سفاليزاسيون هستند . </a:t>
            </a:r>
          </a:p>
          <a:p>
            <a:pPr eaLnBrk="1" hangingPunct="1"/>
            <a:r>
              <a:rPr lang="fa-IR" sz="2400" dirty="0" smtClean="0"/>
              <a:t> طنابداران دارای  طناب عصبی توخالی پشتی و شکاف های زوج آبششی </a:t>
            </a:r>
          </a:p>
          <a:p>
            <a:pPr eaLnBrk="1" hangingPunct="1"/>
            <a:r>
              <a:rPr lang="fa-IR" sz="2400" dirty="0" smtClean="0"/>
              <a:t>دم اندوستیل در کف حلق</a:t>
            </a:r>
          </a:p>
          <a:p>
            <a:pPr eaLnBrk="1" hangingPunct="1"/>
            <a:r>
              <a:rPr lang="fa-IR" sz="2400" dirty="0" smtClean="0"/>
              <a:t>دم پس مخرجی </a:t>
            </a:r>
            <a:r>
              <a:rPr lang="en-US" sz="2400" dirty="0" err="1" smtClean="0"/>
              <a:t>postanal</a:t>
            </a:r>
            <a:r>
              <a:rPr lang="en-US" sz="2400" dirty="0" smtClean="0"/>
              <a:t> tail</a:t>
            </a:r>
          </a:p>
        </p:txBody>
      </p:sp>
      <p:sp>
        <p:nvSpPr>
          <p:cNvPr id="115715" name="Rectangle 3"/>
          <p:cNvSpPr>
            <a:spLocks noGrp="1" noChangeArrowheads="1"/>
          </p:cNvSpPr>
          <p:nvPr>
            <p:ph type="title"/>
          </p:nvPr>
        </p:nvSpPr>
        <p:spPr>
          <a:noFill/>
        </p:spPr>
        <p:txBody>
          <a:bodyPr/>
          <a:lstStyle/>
          <a:p>
            <a:pPr eaLnBrk="1" hangingPunct="1"/>
            <a:r>
              <a:rPr lang="fa-IR" sz="2800" dirty="0" smtClean="0"/>
              <a:t>شاخه طنابداران: مشخصات </a:t>
            </a:r>
            <a:endParaRPr lang="en-US" sz="2800" dirty="0" smtClean="0"/>
          </a:p>
        </p:txBody>
      </p:sp>
      <p:sp>
        <p:nvSpPr>
          <p:cNvPr id="2" name="Slide Number Placeholder 1"/>
          <p:cNvSpPr>
            <a:spLocks noGrp="1"/>
          </p:cNvSpPr>
          <p:nvPr>
            <p:ph type="sldNum" sz="quarter" idx="12"/>
          </p:nvPr>
        </p:nvSpPr>
        <p:spPr/>
        <p:txBody>
          <a:bodyPr/>
          <a:lstStyle/>
          <a:p>
            <a:pPr>
              <a:defRPr/>
            </a:pPr>
            <a:fld id="{C3D49E1D-5CF0-4F29-AC8C-0E8C77139D16}" type="slidenum">
              <a:rPr lang="ar-SA" smtClean="0">
                <a:solidFill>
                  <a:srgbClr val="000000"/>
                </a:solidFill>
              </a:rPr>
              <a:pPr>
                <a:defRPr/>
              </a:pPr>
              <a:t>8</a:t>
            </a:fld>
            <a:endParaRPr lang="en-US">
              <a:solidFill>
                <a:srgbClr val="000000"/>
              </a:solidFill>
            </a:endParaRPr>
          </a:p>
        </p:txBody>
      </p:sp>
    </p:spTree>
    <p:extLst>
      <p:ext uri="{BB962C8B-B14F-4D97-AF65-F5344CB8AC3E}">
        <p14:creationId xmlns:p14="http://schemas.microsoft.com/office/powerpoint/2010/main" val="2024703422"/>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289042" y="-1365241"/>
            <a:ext cx="6781804" cy="951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01A1879-EE96-460D-8E3C-FA3DFBF802A1}" type="slidenum">
              <a:rPr lang="ar-SA" smtClean="0">
                <a:solidFill>
                  <a:srgbClr val="000000"/>
                </a:solidFill>
              </a:rPr>
              <a:pPr>
                <a:defRPr/>
              </a:pPr>
              <a:t>9</a:t>
            </a:fld>
            <a:endParaRPr lang="en-US">
              <a:solidFill>
                <a:srgbClr val="000000"/>
              </a:solidFill>
            </a:endParaRPr>
          </a:p>
        </p:txBody>
      </p:sp>
    </p:spTree>
    <p:extLst>
      <p:ext uri="{BB962C8B-B14F-4D97-AF65-F5344CB8AC3E}">
        <p14:creationId xmlns:p14="http://schemas.microsoft.com/office/powerpoint/2010/main" val="42469638"/>
      </p:ext>
    </p:extLst>
  </p:cSld>
  <p:clrMapOvr>
    <a:masterClrMapping/>
  </p:clrMapOvr>
  <p:transition>
    <p:random/>
  </p:transition>
  <p:timing>
    <p:tnLst>
      <p:par>
        <p:cTn id="1" dur="indefinite" restart="never" nodeType="tmRoot"/>
      </p:par>
    </p:tnLst>
  </p:timing>
</p:sld>
</file>

<file path=ppt/theme/_rels/theme15.xml.rels><?xml version="1.0" encoding="UTF-8" standalone="yes"?>
<Relationships xmlns="http://schemas.openxmlformats.org/package/2006/relationships"><Relationship Id="rId1" Type="http://schemas.openxmlformats.org/officeDocument/2006/relationships/image" Target="../media/image6.jpeg"/></Relationships>
</file>

<file path=ppt/theme/_rels/theme16.xml.rels><?xml version="1.0" encoding="UTF-8" standalone="yes"?>
<Relationships xmlns="http://schemas.openxmlformats.org/package/2006/relationships"><Relationship Id="rId1" Type="http://schemas.openxmlformats.org/officeDocument/2006/relationships/image" Target="../media/image6.jpeg"/></Relationships>
</file>

<file path=ppt/theme/_rels/theme17.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Biology of Zoology 0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Biology of Zoology 0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Biology of Zoology 0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Biology of Zoology 0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Biology of Zoology 0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6.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iology of Zoology 0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Biology of Zoology 0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iology of Zoology 0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iology of Zoology 0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Biology of Zoology 0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Biology of Zoology 0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Biology of Zoology 0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Biology of Zoology 04">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Titr"/>
      </a:majorFont>
      <a:minorFont>
        <a:latin typeface="Arial"/>
        <a:ea typeface=""/>
        <a:cs typeface="B Lotu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6.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1394</TotalTime>
  <Words>1562</Words>
  <Application>Microsoft Office PowerPoint</Application>
  <PresentationFormat>On-screen Show (4:3)</PresentationFormat>
  <Paragraphs>241</Paragraphs>
  <Slides>34</Slides>
  <Notes>14</Notes>
  <HiddenSlides>0</HiddenSlides>
  <MMClips>0</MMClips>
  <ScaleCrop>false</ScaleCrop>
  <HeadingPairs>
    <vt:vector size="6" baseType="variant">
      <vt:variant>
        <vt:lpstr>Fonts Used</vt:lpstr>
      </vt:variant>
      <vt:variant>
        <vt:i4>15</vt:i4>
      </vt:variant>
      <vt:variant>
        <vt:lpstr>Theme</vt:lpstr>
      </vt:variant>
      <vt:variant>
        <vt:i4>17</vt:i4>
      </vt:variant>
      <vt:variant>
        <vt:lpstr>Slide Titles</vt:lpstr>
      </vt:variant>
      <vt:variant>
        <vt:i4>34</vt:i4>
      </vt:variant>
    </vt:vector>
  </HeadingPairs>
  <TitlesOfParts>
    <vt:vector size="66" baseType="lpstr">
      <vt:lpstr>2  Nazanin</vt:lpstr>
      <vt:lpstr>Arial</vt:lpstr>
      <vt:lpstr>Armin_shiraz</vt:lpstr>
      <vt:lpstr>B Lotus</vt:lpstr>
      <vt:lpstr>B Mitra</vt:lpstr>
      <vt:lpstr>B Nazanin</vt:lpstr>
      <vt:lpstr>Calibri</vt:lpstr>
      <vt:lpstr>Constantia</vt:lpstr>
      <vt:lpstr>IranNastaliq</vt:lpstr>
      <vt:lpstr>Majalla UI</vt:lpstr>
      <vt:lpstr>Times New Roman</vt:lpstr>
      <vt:lpstr>Titr</vt:lpstr>
      <vt:lpstr>Traditional Arabic</vt:lpstr>
      <vt:lpstr>Wingdings</vt:lpstr>
      <vt:lpstr>Wingdings 2</vt:lpstr>
      <vt:lpstr>Office Theme</vt:lpstr>
      <vt:lpstr>3_Biology of Zoology 04</vt:lpstr>
      <vt:lpstr>4_Biology of Zoology 04</vt:lpstr>
      <vt:lpstr>5_Biology of Zoology 04</vt:lpstr>
      <vt:lpstr>6_Biology of Zoology 04</vt:lpstr>
      <vt:lpstr>7_Biology of Zoology 04</vt:lpstr>
      <vt:lpstr>8_Biology of Zoology 04</vt:lpstr>
      <vt:lpstr>9_Biology of Zoology 04</vt:lpstr>
      <vt:lpstr>10_Biology of Zoology 04</vt:lpstr>
      <vt:lpstr>11_Biology of Zoology 04</vt:lpstr>
      <vt:lpstr>12_Biology of Zoology 04</vt:lpstr>
      <vt:lpstr>13_Biology of Zoology 04</vt:lpstr>
      <vt:lpstr>14_Biology of Zoology 04</vt:lpstr>
      <vt:lpstr>15_Biology of Zoology 04</vt:lpstr>
      <vt:lpstr>Flow</vt:lpstr>
      <vt:lpstr>1_Flow</vt:lpstr>
      <vt:lpstr>2_Flow</vt:lpstr>
      <vt:lpstr>Chordata Phylum</vt:lpstr>
      <vt:lpstr>شاخه طنابداران: نیای طنابداران</vt:lpstr>
      <vt:lpstr>ویژگی های مشترک  طنابداران</vt:lpstr>
      <vt:lpstr>PowerPoint Presentation</vt:lpstr>
      <vt:lpstr>PowerPoint Presentation</vt:lpstr>
      <vt:lpstr>PowerPoint Presentation</vt:lpstr>
      <vt:lpstr>PowerPoint Presentation</vt:lpstr>
      <vt:lpstr>شاخه طنابداران: مشخصات </vt:lpstr>
      <vt:lpstr>PowerPoint Presentation</vt:lpstr>
      <vt:lpstr>PowerPoint Presentation</vt:lpstr>
      <vt:lpstr>شاخه طنابداران </vt:lpstr>
      <vt:lpstr>طبقه بندی جدید شاخه طنابداران : سه زیر شاخه</vt:lpstr>
      <vt:lpstr>PowerPoint Presentation</vt:lpstr>
      <vt:lpstr>تونیکاتا</vt:lpstr>
      <vt:lpstr>ويژگی های اعضای زير شاخه غلاف داران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زیر شاخه Cephalochordate (آمفيوکسوس)</vt:lpstr>
      <vt:lpstr>PowerPoint Presentation</vt:lpstr>
      <vt:lpstr>PowerPoint Presentation</vt:lpstr>
      <vt:lpstr>آمفيوکسوس</vt:lpstr>
      <vt:lpstr>سازش هایی که منجر به تکامل مهره داران اولیه شد: </vt:lpstr>
      <vt:lpstr>نظریه های مختلف تکامل طناب داران </vt:lpstr>
      <vt:lpstr>لارو آموسست لامپری به عنوان مدلی از طرح بدنی مهره داران اولیه </vt:lpstr>
      <vt:lpstr>آموسیت (لارو لامپری از ماهیان بدون آرواره) که بسیار شبیه آمفیوکسوس است.</vt:lpstr>
      <vt:lpstr>مهره داران اولیه</vt:lpstr>
      <vt:lpstr>اولین مهره داران آرواره دار</vt:lpstr>
      <vt:lpstr>آرواره مهمترین ویژگی تکاملی در مهره داران</vt:lpstr>
      <vt:lpstr>اولین ماهیان آرواره دار (فسیل) دوره سیلورین و دونین شامل پلاکودرم و اکانتودین ها می باشد. ایجاد باله های زوج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loghman</dc:creator>
  <cp:lastModifiedBy>Windows User</cp:lastModifiedBy>
  <cp:revision>152</cp:revision>
  <dcterms:created xsi:type="dcterms:W3CDTF">2013-02-21T15:52:25Z</dcterms:created>
  <dcterms:modified xsi:type="dcterms:W3CDTF">2017-04-30T11:06:03Z</dcterms:modified>
</cp:coreProperties>
</file>