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4.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5.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6.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7.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theme/theme8.xml" ContentType="application/vnd.openxmlformats-officedocument.theme+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theme/theme9.xml" ContentType="application/vnd.openxmlformats-officedocument.theme+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theme/theme10.xml" ContentType="application/vnd.openxmlformats-officedocument.theme+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theme/theme11.xml" ContentType="application/vnd.openxmlformats-officedocument.theme+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theme/theme12.xml" ContentType="application/vnd.openxmlformats-officedocument.theme+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theme/theme13.xml" ContentType="application/vnd.openxmlformats-officedocument.theme+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theme/theme14.xml" ContentType="application/vnd.openxmlformats-officedocument.theme+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theme/theme15.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theme/theme16.xml" ContentType="application/vnd.openxmlformats-officedocument.theme+xml"/>
  <Override PartName="/ppt/theme/themeOverride3.xml" ContentType="application/vnd.openxmlformats-officedocument.themeOverride+xml"/>
  <Override PartName="/ppt/theme/themeOverride4.xml" ContentType="application/vnd.openxmlformats-officedocument.themeOverride+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theme/theme17.xml" ContentType="application/vnd.openxmlformats-officedocument.theme+xml"/>
  <Override PartName="/ppt/theme/themeOverride5.xml" ContentType="application/vnd.openxmlformats-officedocument.themeOverride+xml"/>
  <Override PartName="/ppt/theme/themeOverride6.xml" ContentType="application/vnd.openxmlformats-officedocument.themeOverride+xml"/>
  <Override PartName="/ppt/theme/theme1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4" r:id="rId2"/>
    <p:sldMasterId id="2147483732" r:id="rId3"/>
    <p:sldMasterId id="2147483750" r:id="rId4"/>
    <p:sldMasterId id="2147483768" r:id="rId5"/>
    <p:sldMasterId id="2147483786" r:id="rId6"/>
    <p:sldMasterId id="2147483804" r:id="rId7"/>
    <p:sldMasterId id="2147483822" r:id="rId8"/>
    <p:sldMasterId id="2147483840" r:id="rId9"/>
    <p:sldMasterId id="2147483858" r:id="rId10"/>
    <p:sldMasterId id="2147483876" r:id="rId11"/>
    <p:sldMasterId id="2147483894" r:id="rId12"/>
    <p:sldMasterId id="2147483912" r:id="rId13"/>
    <p:sldMasterId id="2147483930" r:id="rId14"/>
    <p:sldMasterId id="2147483948" r:id="rId15"/>
    <p:sldMasterId id="2147483961" r:id="rId16"/>
    <p:sldMasterId id="2147483974" r:id="rId17"/>
  </p:sldMasterIdLst>
  <p:notesMasterIdLst>
    <p:notesMasterId r:id="rId52"/>
  </p:notesMasterIdLst>
  <p:sldIdLst>
    <p:sldId id="256" r:id="rId18"/>
    <p:sldId id="295" r:id="rId19"/>
    <p:sldId id="277" r:id="rId20"/>
    <p:sldId id="297" r:id="rId21"/>
    <p:sldId id="298" r:id="rId22"/>
    <p:sldId id="299" r:id="rId23"/>
    <p:sldId id="300" r:id="rId24"/>
    <p:sldId id="271" r:id="rId25"/>
    <p:sldId id="269" r:id="rId26"/>
    <p:sldId id="273" r:id="rId27"/>
    <p:sldId id="281" r:id="rId28"/>
    <p:sldId id="278" r:id="rId29"/>
    <p:sldId id="282" r:id="rId30"/>
    <p:sldId id="279" r:id="rId31"/>
    <p:sldId id="283" r:id="rId32"/>
    <p:sldId id="286" r:id="rId33"/>
    <p:sldId id="284" r:id="rId34"/>
    <p:sldId id="285" r:id="rId35"/>
    <p:sldId id="303" r:id="rId36"/>
    <p:sldId id="304" r:id="rId37"/>
    <p:sldId id="316" r:id="rId38"/>
    <p:sldId id="289" r:id="rId39"/>
    <p:sldId id="293" r:id="rId40"/>
    <p:sldId id="305" r:id="rId41"/>
    <p:sldId id="290" r:id="rId42"/>
    <p:sldId id="292" r:id="rId43"/>
    <p:sldId id="306" r:id="rId44"/>
    <p:sldId id="308" r:id="rId45"/>
    <p:sldId id="310" r:id="rId46"/>
    <p:sldId id="309" r:id="rId47"/>
    <p:sldId id="311" r:id="rId48"/>
    <p:sldId id="312" r:id="rId49"/>
    <p:sldId id="313" r:id="rId50"/>
    <p:sldId id="315" r:id="rId5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43" autoAdjust="0"/>
    <p:restoredTop sz="94660"/>
  </p:normalViewPr>
  <p:slideViewPr>
    <p:cSldViewPr>
      <p:cViewPr varScale="1">
        <p:scale>
          <a:sx n="71" d="100"/>
          <a:sy n="71" d="100"/>
        </p:scale>
        <p:origin x="1254" y="6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1.xml"/><Relationship Id="rId26" Type="http://schemas.openxmlformats.org/officeDocument/2006/relationships/slide" Target="slides/slide9.xml"/><Relationship Id="rId39" Type="http://schemas.openxmlformats.org/officeDocument/2006/relationships/slide" Target="slides/slide22.xml"/><Relationship Id="rId21" Type="http://schemas.openxmlformats.org/officeDocument/2006/relationships/slide" Target="slides/slide4.xml"/><Relationship Id="rId34" Type="http://schemas.openxmlformats.org/officeDocument/2006/relationships/slide" Target="slides/slide17.xml"/><Relationship Id="rId42" Type="http://schemas.openxmlformats.org/officeDocument/2006/relationships/slide" Target="slides/slide25.xml"/><Relationship Id="rId47" Type="http://schemas.openxmlformats.org/officeDocument/2006/relationships/slide" Target="slides/slide30.xml"/><Relationship Id="rId50" Type="http://schemas.openxmlformats.org/officeDocument/2006/relationships/slide" Target="slides/slide33.xml"/><Relationship Id="rId55"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8.xml"/><Relationship Id="rId33" Type="http://schemas.openxmlformats.org/officeDocument/2006/relationships/slide" Target="slides/slide16.xml"/><Relationship Id="rId38" Type="http://schemas.openxmlformats.org/officeDocument/2006/relationships/slide" Target="slides/slide21.xml"/><Relationship Id="rId46" Type="http://schemas.openxmlformats.org/officeDocument/2006/relationships/slide" Target="slides/slide29.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 Target="slides/slide3.xml"/><Relationship Id="rId29" Type="http://schemas.openxmlformats.org/officeDocument/2006/relationships/slide" Target="slides/slide12.xml"/><Relationship Id="rId41" Type="http://schemas.openxmlformats.org/officeDocument/2006/relationships/slide" Target="slides/slide24.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7.xml"/><Relationship Id="rId32" Type="http://schemas.openxmlformats.org/officeDocument/2006/relationships/slide" Target="slides/slide15.xml"/><Relationship Id="rId37" Type="http://schemas.openxmlformats.org/officeDocument/2006/relationships/slide" Target="slides/slide20.xml"/><Relationship Id="rId40" Type="http://schemas.openxmlformats.org/officeDocument/2006/relationships/slide" Target="slides/slide23.xml"/><Relationship Id="rId45" Type="http://schemas.openxmlformats.org/officeDocument/2006/relationships/slide" Target="slides/slide28.xml"/><Relationship Id="rId53"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6.xml"/><Relationship Id="rId28" Type="http://schemas.openxmlformats.org/officeDocument/2006/relationships/slide" Target="slides/slide11.xml"/><Relationship Id="rId36" Type="http://schemas.openxmlformats.org/officeDocument/2006/relationships/slide" Target="slides/slide19.xml"/><Relationship Id="rId49" Type="http://schemas.openxmlformats.org/officeDocument/2006/relationships/slide" Target="slides/slide32.xml"/><Relationship Id="rId10" Type="http://schemas.openxmlformats.org/officeDocument/2006/relationships/slideMaster" Target="slideMasters/slideMaster10.xml"/><Relationship Id="rId19" Type="http://schemas.openxmlformats.org/officeDocument/2006/relationships/slide" Target="slides/slide2.xml"/><Relationship Id="rId31" Type="http://schemas.openxmlformats.org/officeDocument/2006/relationships/slide" Target="slides/slide14.xml"/><Relationship Id="rId44" Type="http://schemas.openxmlformats.org/officeDocument/2006/relationships/slide" Target="slides/slide27.xml"/><Relationship Id="rId52"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5.xml"/><Relationship Id="rId27" Type="http://schemas.openxmlformats.org/officeDocument/2006/relationships/slide" Target="slides/slide10.xml"/><Relationship Id="rId30" Type="http://schemas.openxmlformats.org/officeDocument/2006/relationships/slide" Target="slides/slide13.xml"/><Relationship Id="rId35" Type="http://schemas.openxmlformats.org/officeDocument/2006/relationships/slide" Target="slides/slide18.xml"/><Relationship Id="rId43" Type="http://schemas.openxmlformats.org/officeDocument/2006/relationships/slide" Target="slides/slide26.xml"/><Relationship Id="rId48" Type="http://schemas.openxmlformats.org/officeDocument/2006/relationships/slide" Target="slides/slide31.xml"/><Relationship Id="rId56"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slide" Target="slides/slide34.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A5F4624-72BA-44EA-AAAB-80229C1CF04B}" type="datetimeFigureOut">
              <a:rPr lang="en-US" smtClean="0"/>
              <a:t>4/30/2017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729630A-82A4-471F-BD0D-34AD0D7EEDC9}" type="slidenum">
              <a:rPr lang="en-US" smtClean="0"/>
              <a:t>‹#›</a:t>
            </a:fld>
            <a:endParaRPr lang="en-US"/>
          </a:p>
        </p:txBody>
      </p:sp>
    </p:spTree>
    <p:extLst>
      <p:ext uri="{BB962C8B-B14F-4D97-AF65-F5344CB8AC3E}">
        <p14:creationId xmlns:p14="http://schemas.microsoft.com/office/powerpoint/2010/main" val="1990520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729630A-82A4-471F-BD0D-34AD0D7EEDC9}" type="slidenum">
              <a:rPr lang="en-US" smtClean="0"/>
              <a:t>2</a:t>
            </a:fld>
            <a:endParaRPr lang="en-US"/>
          </a:p>
        </p:txBody>
      </p:sp>
    </p:spTree>
    <p:extLst>
      <p:ext uri="{BB962C8B-B14F-4D97-AF65-F5344CB8AC3E}">
        <p14:creationId xmlns:p14="http://schemas.microsoft.com/office/powerpoint/2010/main" val="29149685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15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eaLnBrk="1" hangingPunct="1"/>
            <a:fld id="{F615A8C9-543D-49C6-8485-B014D3CAAE1E}" type="slidenum">
              <a:rPr lang="ar-SA" b="0">
                <a:solidFill>
                  <a:prstClr val="black"/>
                </a:solidFill>
              </a:rPr>
              <a:pPr eaLnBrk="1" hangingPunct="1"/>
              <a:t>18</a:t>
            </a:fld>
            <a:endParaRPr lang="en-US" b="0">
              <a:solidFill>
                <a:prstClr val="black"/>
              </a:solidFill>
            </a:endParaRPr>
          </a:p>
        </p:txBody>
      </p:sp>
      <p:sp>
        <p:nvSpPr>
          <p:cNvPr id="621571" name="Rectangle 2"/>
          <p:cNvSpPr>
            <a:spLocks noGrp="1" noRot="1" noChangeAspect="1" noChangeArrowheads="1" noTextEdit="1"/>
          </p:cNvSpPr>
          <p:nvPr>
            <p:ph type="sldImg"/>
          </p:nvPr>
        </p:nvSpPr>
        <p:spPr>
          <a:ln/>
        </p:spPr>
      </p:sp>
      <p:sp>
        <p:nvSpPr>
          <p:cNvPr id="6215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2532508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66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eaLnBrk="1" hangingPunct="1"/>
            <a:fld id="{4B1F80E7-DB58-4CF6-85B0-7C880D0C8F47}" type="slidenum">
              <a:rPr lang="ar-SA" b="0">
                <a:solidFill>
                  <a:prstClr val="black"/>
                </a:solidFill>
              </a:rPr>
              <a:pPr eaLnBrk="1" hangingPunct="1"/>
              <a:t>22</a:t>
            </a:fld>
            <a:endParaRPr lang="en-US" b="0">
              <a:solidFill>
                <a:prstClr val="black"/>
              </a:solidFill>
            </a:endParaRPr>
          </a:p>
        </p:txBody>
      </p:sp>
      <p:sp>
        <p:nvSpPr>
          <p:cNvPr id="626691" name="Rectangle 2"/>
          <p:cNvSpPr>
            <a:spLocks noGrp="1" noRot="1" noChangeAspect="1" noChangeArrowheads="1" noTextEdit="1"/>
          </p:cNvSpPr>
          <p:nvPr>
            <p:ph type="sldImg"/>
          </p:nvPr>
        </p:nvSpPr>
        <p:spPr>
          <a:ln/>
        </p:spPr>
      </p:sp>
      <p:sp>
        <p:nvSpPr>
          <p:cNvPr id="6266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3094141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77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eaLnBrk="1" hangingPunct="1"/>
            <a:fld id="{4336539E-41A4-4C8E-A555-ED8BE4E19BB3}" type="slidenum">
              <a:rPr lang="ar-SA" b="0" smtClean="0"/>
              <a:pPr eaLnBrk="1" hangingPunct="1"/>
              <a:t>23</a:t>
            </a:fld>
            <a:endParaRPr lang="en-US" b="0" smtClean="0"/>
          </a:p>
        </p:txBody>
      </p:sp>
      <p:sp>
        <p:nvSpPr>
          <p:cNvPr id="627715" name="Rectangle 2"/>
          <p:cNvSpPr>
            <a:spLocks noGrp="1" noRot="1" noChangeAspect="1" noChangeArrowheads="1" noTextEdit="1"/>
          </p:cNvSpPr>
          <p:nvPr>
            <p:ph type="sldImg"/>
          </p:nvPr>
        </p:nvSpPr>
        <p:spPr>
          <a:ln/>
        </p:spPr>
      </p:sp>
      <p:sp>
        <p:nvSpPr>
          <p:cNvPr id="6277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5555300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38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eaLnBrk="1" hangingPunct="1"/>
            <a:fld id="{744FF7E4-99A8-414D-8355-ABDE505A7B94}" type="slidenum">
              <a:rPr lang="ar-SA" b="0">
                <a:solidFill>
                  <a:prstClr val="black"/>
                </a:solidFill>
              </a:rPr>
              <a:pPr eaLnBrk="1" hangingPunct="1"/>
              <a:t>25</a:t>
            </a:fld>
            <a:endParaRPr lang="en-US" b="0">
              <a:solidFill>
                <a:prstClr val="black"/>
              </a:solidFill>
            </a:endParaRPr>
          </a:p>
        </p:txBody>
      </p:sp>
      <p:sp>
        <p:nvSpPr>
          <p:cNvPr id="633859" name="Rectangle 2"/>
          <p:cNvSpPr>
            <a:spLocks noGrp="1" noRot="1" noChangeAspect="1" noChangeArrowheads="1" noTextEdit="1"/>
          </p:cNvSpPr>
          <p:nvPr>
            <p:ph type="sldImg"/>
          </p:nvPr>
        </p:nvSpPr>
        <p:spPr>
          <a:ln/>
        </p:spPr>
      </p:sp>
      <p:sp>
        <p:nvSpPr>
          <p:cNvPr id="6338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20710722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07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eaLnBrk="1" hangingPunct="1"/>
            <a:fld id="{3C4B73E8-0F42-4343-881A-CE0471001F9C}" type="slidenum">
              <a:rPr lang="ar-SA" b="0">
                <a:solidFill>
                  <a:prstClr val="black"/>
                </a:solidFill>
              </a:rPr>
              <a:pPr eaLnBrk="1" hangingPunct="1"/>
              <a:t>26</a:t>
            </a:fld>
            <a:endParaRPr lang="en-US" b="0">
              <a:solidFill>
                <a:prstClr val="black"/>
              </a:solidFill>
            </a:endParaRPr>
          </a:p>
        </p:txBody>
      </p:sp>
      <p:sp>
        <p:nvSpPr>
          <p:cNvPr id="630787" name="Rectangle 2"/>
          <p:cNvSpPr>
            <a:spLocks noGrp="1" noRot="1" noChangeAspect="1" noChangeArrowheads="1" noTextEdit="1"/>
          </p:cNvSpPr>
          <p:nvPr>
            <p:ph type="sldImg"/>
          </p:nvPr>
        </p:nvSpPr>
        <p:spPr>
          <a:ln/>
        </p:spPr>
      </p:sp>
      <p:sp>
        <p:nvSpPr>
          <p:cNvPr id="6307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37676318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eaLnBrk="1" hangingPunct="1"/>
            <a:fld id="{F2EB793B-0CCF-4CF9-A19D-660441B29B0C}" type="slidenum">
              <a:rPr lang="ar-SA" b="0" smtClean="0"/>
              <a:pPr eaLnBrk="1" hangingPunct="1"/>
              <a:t>3</a:t>
            </a:fld>
            <a:endParaRPr lang="en-US" b="0" smtClean="0"/>
          </a:p>
        </p:txBody>
      </p:sp>
      <p:sp>
        <p:nvSpPr>
          <p:cNvPr id="604163" name="Rectangle 2"/>
          <p:cNvSpPr>
            <a:spLocks noGrp="1" noRot="1" noChangeAspect="1" noChangeArrowheads="1" noTextEdit="1"/>
          </p:cNvSpPr>
          <p:nvPr>
            <p:ph type="sldImg"/>
          </p:nvPr>
        </p:nvSpPr>
        <p:spPr>
          <a:ln/>
        </p:spPr>
      </p:sp>
      <p:sp>
        <p:nvSpPr>
          <p:cNvPr id="6041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37772500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69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eaLnBrk="1" hangingPunct="1"/>
            <a:fld id="{DFC2F1C7-4656-4E18-AF18-C48421662A0D}" type="slidenum">
              <a:rPr lang="ar-SA" b="0">
                <a:solidFill>
                  <a:prstClr val="black"/>
                </a:solidFill>
              </a:rPr>
              <a:pPr eaLnBrk="1" hangingPunct="1"/>
              <a:t>4</a:t>
            </a:fld>
            <a:endParaRPr lang="en-US" b="0">
              <a:solidFill>
                <a:prstClr val="black"/>
              </a:solidFill>
            </a:endParaRPr>
          </a:p>
        </p:txBody>
      </p:sp>
      <p:sp>
        <p:nvSpPr>
          <p:cNvPr id="596995" name="Rectangle 2"/>
          <p:cNvSpPr>
            <a:spLocks noGrp="1" noRot="1" noChangeAspect="1" noChangeArrowheads="1" noTextEdit="1"/>
          </p:cNvSpPr>
          <p:nvPr>
            <p:ph type="sldImg"/>
          </p:nvPr>
        </p:nvSpPr>
        <p:spPr>
          <a:ln/>
        </p:spPr>
      </p:sp>
      <p:sp>
        <p:nvSpPr>
          <p:cNvPr id="5969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11278479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59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eaLnBrk="1" hangingPunct="1"/>
            <a:fld id="{79159A87-B491-4F14-A753-7D1AAC0E57C7}" type="slidenum">
              <a:rPr lang="ar-SA" b="0">
                <a:solidFill>
                  <a:prstClr val="black"/>
                </a:solidFill>
              </a:rPr>
              <a:pPr eaLnBrk="1" hangingPunct="1"/>
              <a:t>8</a:t>
            </a:fld>
            <a:endParaRPr lang="en-US" b="0">
              <a:solidFill>
                <a:prstClr val="black"/>
              </a:solidFill>
            </a:endParaRPr>
          </a:p>
        </p:txBody>
      </p:sp>
      <p:sp>
        <p:nvSpPr>
          <p:cNvPr id="595971" name="Rectangle 2"/>
          <p:cNvSpPr>
            <a:spLocks noGrp="1" noRot="1" noChangeAspect="1" noChangeArrowheads="1" noTextEdit="1"/>
          </p:cNvSpPr>
          <p:nvPr>
            <p:ph type="sldImg"/>
          </p:nvPr>
        </p:nvSpPr>
        <p:spPr>
          <a:ln/>
        </p:spPr>
      </p:sp>
      <p:sp>
        <p:nvSpPr>
          <p:cNvPr id="5959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20134931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82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eaLnBrk="1" hangingPunct="1"/>
            <a:fld id="{FAFC21AC-69D1-4C6F-AFD2-C7F82427CE48}" type="slidenum">
              <a:rPr lang="ar-SA" b="0">
                <a:solidFill>
                  <a:prstClr val="black"/>
                </a:solidFill>
              </a:rPr>
              <a:pPr eaLnBrk="1" hangingPunct="1"/>
              <a:t>11</a:t>
            </a:fld>
            <a:endParaRPr lang="en-US" b="0">
              <a:solidFill>
                <a:prstClr val="black"/>
              </a:solidFill>
            </a:endParaRPr>
          </a:p>
        </p:txBody>
      </p:sp>
      <p:sp>
        <p:nvSpPr>
          <p:cNvPr id="608259" name="Rectangle 2"/>
          <p:cNvSpPr>
            <a:spLocks noGrp="1" noRot="1" noChangeAspect="1" noChangeArrowheads="1" noTextEdit="1"/>
          </p:cNvSpPr>
          <p:nvPr>
            <p:ph type="sldImg"/>
          </p:nvPr>
        </p:nvSpPr>
        <p:spPr>
          <a:ln/>
        </p:spPr>
      </p:sp>
      <p:sp>
        <p:nvSpPr>
          <p:cNvPr id="6082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15374000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72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eaLnBrk="1" hangingPunct="1"/>
            <a:fld id="{180E2551-8358-4AFD-9A7A-B080DA57EEF4}" type="slidenum">
              <a:rPr lang="ar-SA" b="0">
                <a:solidFill>
                  <a:prstClr val="black"/>
                </a:solidFill>
              </a:rPr>
              <a:pPr eaLnBrk="1" hangingPunct="1"/>
              <a:t>12</a:t>
            </a:fld>
            <a:endParaRPr lang="en-US" b="0">
              <a:solidFill>
                <a:prstClr val="black"/>
              </a:solidFill>
            </a:endParaRPr>
          </a:p>
        </p:txBody>
      </p:sp>
      <p:sp>
        <p:nvSpPr>
          <p:cNvPr id="607235" name="Rectangle 2"/>
          <p:cNvSpPr>
            <a:spLocks noGrp="1" noRot="1" noChangeAspect="1" noChangeArrowheads="1" noTextEdit="1"/>
          </p:cNvSpPr>
          <p:nvPr>
            <p:ph type="sldImg"/>
          </p:nvPr>
        </p:nvSpPr>
        <p:spPr>
          <a:ln/>
        </p:spPr>
      </p:sp>
      <p:sp>
        <p:nvSpPr>
          <p:cNvPr id="6072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	</a:t>
            </a:r>
          </a:p>
        </p:txBody>
      </p:sp>
    </p:spTree>
    <p:extLst>
      <p:ext uri="{BB962C8B-B14F-4D97-AF65-F5344CB8AC3E}">
        <p14:creationId xmlns:p14="http://schemas.microsoft.com/office/powerpoint/2010/main" val="16368017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33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eaLnBrk="1" hangingPunct="1"/>
            <a:fld id="{C002BD6A-3CB9-4450-AF15-AA7866692A74}" type="slidenum">
              <a:rPr lang="ar-SA" b="0">
                <a:solidFill>
                  <a:prstClr val="black"/>
                </a:solidFill>
              </a:rPr>
              <a:pPr eaLnBrk="1" hangingPunct="1"/>
              <a:t>13</a:t>
            </a:fld>
            <a:endParaRPr lang="en-US" b="0">
              <a:solidFill>
                <a:prstClr val="black"/>
              </a:solidFill>
            </a:endParaRPr>
          </a:p>
        </p:txBody>
      </p:sp>
      <p:sp>
        <p:nvSpPr>
          <p:cNvPr id="613379" name="Rectangle 2"/>
          <p:cNvSpPr>
            <a:spLocks noGrp="1" noRot="1" noChangeAspect="1" noChangeArrowheads="1" noTextEdit="1"/>
          </p:cNvSpPr>
          <p:nvPr>
            <p:ph type="sldImg"/>
          </p:nvPr>
        </p:nvSpPr>
        <p:spPr>
          <a:ln/>
        </p:spPr>
      </p:sp>
      <p:sp>
        <p:nvSpPr>
          <p:cNvPr id="6133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14441447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eaLnBrk="1" hangingPunct="1"/>
            <a:fld id="{55E5C0EB-99F5-4C58-9143-897297B9469B}" type="slidenum">
              <a:rPr lang="ar-SA" b="0">
                <a:solidFill>
                  <a:prstClr val="black"/>
                </a:solidFill>
              </a:rPr>
              <a:pPr eaLnBrk="1" hangingPunct="1"/>
              <a:t>15</a:t>
            </a:fld>
            <a:endParaRPr lang="en-US" b="0">
              <a:solidFill>
                <a:prstClr val="black"/>
              </a:solidFill>
            </a:endParaRPr>
          </a:p>
        </p:txBody>
      </p:sp>
      <p:sp>
        <p:nvSpPr>
          <p:cNvPr id="614403" name="Rectangle 2"/>
          <p:cNvSpPr>
            <a:spLocks noGrp="1" noRot="1" noChangeAspect="1" noChangeArrowheads="1" noTextEdit="1"/>
          </p:cNvSpPr>
          <p:nvPr>
            <p:ph type="sldImg"/>
          </p:nvPr>
        </p:nvSpPr>
        <p:spPr>
          <a:ln/>
        </p:spPr>
      </p:sp>
      <p:sp>
        <p:nvSpPr>
          <p:cNvPr id="6144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8933577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84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eaLnBrk="1" hangingPunct="1"/>
            <a:fld id="{151B780F-1006-4966-BD52-20FBC11F06E5}" type="slidenum">
              <a:rPr lang="ar-SA" b="0">
                <a:solidFill>
                  <a:prstClr val="black"/>
                </a:solidFill>
              </a:rPr>
              <a:pPr eaLnBrk="1" hangingPunct="1"/>
              <a:t>16</a:t>
            </a:fld>
            <a:endParaRPr lang="en-US" b="0">
              <a:solidFill>
                <a:prstClr val="black"/>
              </a:solidFill>
            </a:endParaRPr>
          </a:p>
        </p:txBody>
      </p:sp>
      <p:sp>
        <p:nvSpPr>
          <p:cNvPr id="618499" name="Rectangle 2"/>
          <p:cNvSpPr>
            <a:spLocks noGrp="1" noRot="1" noChangeAspect="1" noChangeArrowheads="1" noTextEdit="1"/>
          </p:cNvSpPr>
          <p:nvPr>
            <p:ph type="sldImg"/>
          </p:nvPr>
        </p:nvSpPr>
        <p:spPr>
          <a:ln/>
        </p:spPr>
      </p:sp>
      <p:sp>
        <p:nvSpPr>
          <p:cNvPr id="6185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37938687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3.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hemeOverride" Target="../theme/themeOverride1.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35.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hemeOverride" Target="../theme/themeOverride2.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45.xml.rels><?xml version="1.0" encoding="UTF-8" standalone="yes"?>
<Relationships xmlns="http://schemas.openxmlformats.org/package/2006/relationships"><Relationship Id="rId2" Type="http://schemas.openxmlformats.org/officeDocument/2006/relationships/slideMaster" Target="../slideMasters/slideMaster16.xml"/><Relationship Id="rId1" Type="http://schemas.openxmlformats.org/officeDocument/2006/relationships/themeOverride" Target="../theme/themeOverride3.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47.xml.rels><?xml version="1.0" encoding="UTF-8" standalone="yes"?>
<Relationships xmlns="http://schemas.openxmlformats.org/package/2006/relationships"><Relationship Id="rId2" Type="http://schemas.openxmlformats.org/officeDocument/2006/relationships/slideMaster" Target="../slideMasters/slideMaster16.xml"/><Relationship Id="rId1" Type="http://schemas.openxmlformats.org/officeDocument/2006/relationships/themeOverride" Target="../theme/themeOverride4.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57.xml.rels><?xml version="1.0" encoding="UTF-8" standalone="yes"?>
<Relationships xmlns="http://schemas.openxmlformats.org/package/2006/relationships"><Relationship Id="rId2" Type="http://schemas.openxmlformats.org/officeDocument/2006/relationships/slideMaster" Target="../slideMasters/slideMaster17.xml"/><Relationship Id="rId1" Type="http://schemas.openxmlformats.org/officeDocument/2006/relationships/themeOverride" Target="../theme/themeOverride5.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59.xml.rels><?xml version="1.0" encoding="UTF-8" standalone="yes"?>
<Relationships xmlns="http://schemas.openxmlformats.org/package/2006/relationships"><Relationship Id="rId2" Type="http://schemas.openxmlformats.org/officeDocument/2006/relationships/slideMaster" Target="../slideMasters/slideMaster17.xml"/><Relationship Id="rId1" Type="http://schemas.openxmlformats.org/officeDocument/2006/relationships/themeOverride" Target="../theme/themeOverride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6C091B-8B1F-497C-9008-C0452C0D1389}" type="slidenum">
              <a:rPr lang="en-US" smtClean="0"/>
              <a:t>‹#›</a:t>
            </a:fld>
            <a:endParaRPr lang="en-US"/>
          </a:p>
        </p:txBody>
      </p:sp>
    </p:spTree>
    <p:extLst>
      <p:ext uri="{BB962C8B-B14F-4D97-AF65-F5344CB8AC3E}">
        <p14:creationId xmlns:p14="http://schemas.microsoft.com/office/powerpoint/2010/main" val="41689556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6C091B-8B1F-497C-9008-C0452C0D1389}" type="slidenum">
              <a:rPr lang="en-US" smtClean="0"/>
              <a:t>‹#›</a:t>
            </a:fld>
            <a:endParaRPr lang="en-US"/>
          </a:p>
        </p:txBody>
      </p:sp>
    </p:spTree>
    <p:extLst>
      <p:ext uri="{BB962C8B-B14F-4D97-AF65-F5344CB8AC3E}">
        <p14:creationId xmlns:p14="http://schemas.microsoft.com/office/powerpoint/2010/main" val="89450973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74210FF-9A98-4EE9-A7F8-5C0C5E70716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02629397"/>
      </p:ext>
    </p:extLst>
  </p:cSld>
  <p:clrMapOvr>
    <a:masterClrMapping/>
  </p:clrMapOvr>
  <p:transition>
    <p:random/>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487A05E-2448-4F87-9F87-3067B426F5B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90515491"/>
      </p:ext>
    </p:extLst>
  </p:cSld>
  <p:clrMapOvr>
    <a:masterClrMapping/>
  </p:clrMapOvr>
  <p:transition>
    <p:random/>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EAEC209-8042-46D3-8463-B5E4A070D22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88351177"/>
      </p:ext>
    </p:extLst>
  </p:cSld>
  <p:clrMapOvr>
    <a:masterClrMapping/>
  </p:clrMapOvr>
  <p:transition>
    <p:random/>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B01A1879-EE96-460D-8E3C-FA3DFBF802A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50524002"/>
      </p:ext>
    </p:extLst>
  </p:cSld>
  <p:clrMapOvr>
    <a:masterClrMapping/>
  </p:clrMapOvr>
  <p:transition>
    <p:random/>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B9D8B39-3C20-4A68-B501-83B19F8FD85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414242"/>
      </p:ext>
    </p:extLst>
  </p:cSld>
  <p:clrMapOvr>
    <a:masterClrMapping/>
  </p:clrMapOvr>
  <p:transition>
    <p:random/>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6814C19-1B63-4D1B-B05D-7B542A8D50E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80915385"/>
      </p:ext>
    </p:extLst>
  </p:cSld>
  <p:clrMapOvr>
    <a:masterClrMapping/>
  </p:clrMapOvr>
  <p:transition>
    <p:random/>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91A8353-F5C9-4264-9C96-58B40E2582D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45296323"/>
      </p:ext>
    </p:extLst>
  </p:cSld>
  <p:clrMapOvr>
    <a:masterClrMapping/>
  </p:clrMapOvr>
  <p:transition>
    <p:random/>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C114B19-398B-42C9-8443-9315CA16606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43228174"/>
      </p:ext>
    </p:extLst>
  </p:cSld>
  <p:clrMapOvr>
    <a:masterClrMapping/>
  </p:clrMapOvr>
  <p:transition>
    <p:random/>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7D3049E-B606-447A-8478-D658820C17E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97822722"/>
      </p:ext>
    </p:extLst>
  </p:cSld>
  <p:clrMapOvr>
    <a:masterClrMapping/>
  </p:clrMapOvr>
  <p:transition>
    <p:random/>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0" y="1628775"/>
            <a:ext cx="4189413"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9C9F345-785F-465E-88C5-8D88FC0CBA2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23226012"/>
      </p:ext>
    </p:extLst>
  </p:cSld>
  <p:clrMapOvr>
    <a:masterClrMapping/>
  </p:clrMapOvr>
  <p:transition>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6C091B-8B1F-497C-9008-C0452C0D1389}" type="slidenum">
              <a:rPr lang="en-US" smtClean="0"/>
              <a:t>‹#›</a:t>
            </a:fld>
            <a:endParaRPr lang="en-US"/>
          </a:p>
        </p:txBody>
      </p:sp>
    </p:spTree>
    <p:extLst>
      <p:ext uri="{BB962C8B-B14F-4D97-AF65-F5344CB8AC3E}">
        <p14:creationId xmlns:p14="http://schemas.microsoft.com/office/powerpoint/2010/main" val="369805931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04775"/>
            <a:ext cx="8532813"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FADFB82-FB50-4975-8C82-E13DEAB8BE6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6354329"/>
      </p:ext>
    </p:extLst>
  </p:cSld>
  <p:clrMapOvr>
    <a:masterClrMapping/>
  </p:clrMapOvr>
  <p:transition>
    <p:random/>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1813" y="1628775"/>
            <a:ext cx="4191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1813" y="3967163"/>
            <a:ext cx="4191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E35FCE4A-A4FC-4EAB-998A-F3A13AE4D5C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5409896"/>
      </p:ext>
    </p:extLst>
  </p:cSld>
  <p:clrMapOvr>
    <a:masterClrMapping/>
  </p:clrMapOvr>
  <p:transition>
    <p:random/>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1964231-3F21-4F3B-96A0-AD3253BD457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86887770"/>
      </p:ext>
    </p:extLst>
  </p:cSld>
  <p:clrMapOvr>
    <a:masterClrMapping/>
  </p:clrMapOvr>
  <p:transition>
    <p:random/>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341813" y="1628775"/>
            <a:ext cx="4191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D30DFB2-C063-4BEF-939E-74E123F9741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06612459"/>
      </p:ext>
    </p:extLst>
  </p:cSld>
  <p:clrMapOvr>
    <a:masterClrMapping/>
  </p:clrMapOvr>
  <p:transition>
    <p:random/>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D9AF2D7-09B4-4438-9496-11E605106F5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19078694"/>
      </p:ext>
    </p:extLst>
  </p:cSld>
  <p:clrMapOvr>
    <a:masterClrMapping/>
  </p:clrMapOvr>
  <p:transition>
    <p:random/>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3D49E1D-5CF0-4F29-AC8C-0E8C77139D1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45299023"/>
      </p:ext>
    </p:extLst>
  </p:cSld>
  <p:clrMapOvr>
    <a:masterClrMapping/>
  </p:clrMapOvr>
  <p:transition>
    <p:random/>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50E2595-5BA1-4F01-9CF2-9834C0A8116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27801806"/>
      </p:ext>
    </p:extLst>
  </p:cSld>
  <p:clrMapOvr>
    <a:masterClrMapping/>
  </p:clrMapOvr>
  <p:transition>
    <p:random/>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74210FF-9A98-4EE9-A7F8-5C0C5E70716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80290959"/>
      </p:ext>
    </p:extLst>
  </p:cSld>
  <p:clrMapOvr>
    <a:masterClrMapping/>
  </p:clrMapOvr>
  <p:transition>
    <p:random/>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487A05E-2448-4F87-9F87-3067B426F5B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3476913"/>
      </p:ext>
    </p:extLst>
  </p:cSld>
  <p:clrMapOvr>
    <a:masterClrMapping/>
  </p:clrMapOvr>
  <p:transition>
    <p:random/>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EAEC209-8042-46D3-8463-B5E4A070D22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8025510"/>
      </p:ext>
    </p:extLst>
  </p:cSld>
  <p:clrMapOvr>
    <a:masterClrMapping/>
  </p:clrMapOvr>
  <p:transition>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D9AF2D7-09B4-4438-9496-11E605106F5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62610534"/>
      </p:ext>
    </p:extLst>
  </p:cSld>
  <p:clrMapOvr>
    <a:masterClrMapping/>
  </p:clrMapOvr>
  <p:transition>
    <p:random/>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B01A1879-EE96-460D-8E3C-FA3DFBF802A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31698644"/>
      </p:ext>
    </p:extLst>
  </p:cSld>
  <p:clrMapOvr>
    <a:masterClrMapping/>
  </p:clrMapOvr>
  <p:transition>
    <p:random/>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B9D8B39-3C20-4A68-B501-83B19F8FD85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79432200"/>
      </p:ext>
    </p:extLst>
  </p:cSld>
  <p:clrMapOvr>
    <a:masterClrMapping/>
  </p:clrMapOvr>
  <p:transition>
    <p:random/>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6814C19-1B63-4D1B-B05D-7B542A8D50E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66220043"/>
      </p:ext>
    </p:extLst>
  </p:cSld>
  <p:clrMapOvr>
    <a:masterClrMapping/>
  </p:clrMapOvr>
  <p:transition>
    <p:random/>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91A8353-F5C9-4264-9C96-58B40E2582D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70292401"/>
      </p:ext>
    </p:extLst>
  </p:cSld>
  <p:clrMapOvr>
    <a:masterClrMapping/>
  </p:clrMapOvr>
  <p:transition>
    <p:random/>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C114B19-398B-42C9-8443-9315CA16606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17929878"/>
      </p:ext>
    </p:extLst>
  </p:cSld>
  <p:clrMapOvr>
    <a:masterClrMapping/>
  </p:clrMapOvr>
  <p:transition>
    <p:random/>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7D3049E-B606-447A-8478-D658820C17E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1624696"/>
      </p:ext>
    </p:extLst>
  </p:cSld>
  <p:clrMapOvr>
    <a:masterClrMapping/>
  </p:clrMapOvr>
  <p:transition>
    <p:random/>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0" y="1628775"/>
            <a:ext cx="4189413"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9C9F345-785F-465E-88C5-8D88FC0CBA2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85202731"/>
      </p:ext>
    </p:extLst>
  </p:cSld>
  <p:clrMapOvr>
    <a:masterClrMapping/>
  </p:clrMapOvr>
  <p:transition>
    <p:random/>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04775"/>
            <a:ext cx="8532813"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FADFB82-FB50-4975-8C82-E13DEAB8BE6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43873315"/>
      </p:ext>
    </p:extLst>
  </p:cSld>
  <p:clrMapOvr>
    <a:masterClrMapping/>
  </p:clrMapOvr>
  <p:transition>
    <p:random/>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1813" y="1628775"/>
            <a:ext cx="4191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1813" y="3967163"/>
            <a:ext cx="4191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E35FCE4A-A4FC-4EAB-998A-F3A13AE4D5C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34059664"/>
      </p:ext>
    </p:extLst>
  </p:cSld>
  <p:clrMapOvr>
    <a:masterClrMapping/>
  </p:clrMapOvr>
  <p:transition>
    <p:random/>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1964231-3F21-4F3B-96A0-AD3253BD457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45779741"/>
      </p:ext>
    </p:extLst>
  </p:cSld>
  <p:clrMapOvr>
    <a:masterClrMapping/>
  </p:clrMapOvr>
  <p:transition>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3D49E1D-5CF0-4F29-AC8C-0E8C77139D1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27874392"/>
      </p:ext>
    </p:extLst>
  </p:cSld>
  <p:clrMapOvr>
    <a:masterClrMapping/>
  </p:clrMapOvr>
  <p:transition>
    <p:random/>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341813" y="1628775"/>
            <a:ext cx="4191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D30DFB2-C063-4BEF-939E-74E123F9741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68076589"/>
      </p:ext>
    </p:extLst>
  </p:cSld>
  <p:clrMapOvr>
    <a:masterClrMapping/>
  </p:clrMapOvr>
  <p:transition>
    <p:random/>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D9AF2D7-09B4-4438-9496-11E605106F5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96085939"/>
      </p:ext>
    </p:extLst>
  </p:cSld>
  <p:clrMapOvr>
    <a:masterClrMapping/>
  </p:clrMapOvr>
  <p:transition>
    <p:random/>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3D49E1D-5CF0-4F29-AC8C-0E8C77139D1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73753636"/>
      </p:ext>
    </p:extLst>
  </p:cSld>
  <p:clrMapOvr>
    <a:masterClrMapping/>
  </p:clrMapOvr>
  <p:transition>
    <p:random/>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50E2595-5BA1-4F01-9CF2-9834C0A8116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94042856"/>
      </p:ext>
    </p:extLst>
  </p:cSld>
  <p:clrMapOvr>
    <a:masterClrMapping/>
  </p:clrMapOvr>
  <p:transition>
    <p:random/>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74210FF-9A98-4EE9-A7F8-5C0C5E70716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78491630"/>
      </p:ext>
    </p:extLst>
  </p:cSld>
  <p:clrMapOvr>
    <a:masterClrMapping/>
  </p:clrMapOvr>
  <p:transition>
    <p:random/>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487A05E-2448-4F87-9F87-3067B426F5B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34762359"/>
      </p:ext>
    </p:extLst>
  </p:cSld>
  <p:clrMapOvr>
    <a:masterClrMapping/>
  </p:clrMapOvr>
  <p:transition>
    <p:random/>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EAEC209-8042-46D3-8463-B5E4A070D22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40385865"/>
      </p:ext>
    </p:extLst>
  </p:cSld>
  <p:clrMapOvr>
    <a:masterClrMapping/>
  </p:clrMapOvr>
  <p:transition>
    <p:random/>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B01A1879-EE96-460D-8E3C-FA3DFBF802A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45397042"/>
      </p:ext>
    </p:extLst>
  </p:cSld>
  <p:clrMapOvr>
    <a:masterClrMapping/>
  </p:clrMapOvr>
  <p:transition>
    <p:random/>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B9D8B39-3C20-4A68-B501-83B19F8FD85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03129840"/>
      </p:ext>
    </p:extLst>
  </p:cSld>
  <p:clrMapOvr>
    <a:masterClrMapping/>
  </p:clrMapOvr>
  <p:transition>
    <p:random/>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6814C19-1B63-4D1B-B05D-7B542A8D50E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89942230"/>
      </p:ext>
    </p:extLst>
  </p:cSld>
  <p:clrMapOvr>
    <a:masterClrMapping/>
  </p:clrMapOvr>
  <p:transition>
    <p:rand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50E2595-5BA1-4F01-9CF2-9834C0A8116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17965391"/>
      </p:ext>
    </p:extLst>
  </p:cSld>
  <p:clrMapOvr>
    <a:masterClrMapping/>
  </p:clrMapOvr>
  <p:transition>
    <p:random/>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91A8353-F5C9-4264-9C96-58B40E2582D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33567297"/>
      </p:ext>
    </p:extLst>
  </p:cSld>
  <p:clrMapOvr>
    <a:masterClrMapping/>
  </p:clrMapOvr>
  <p:transition>
    <p:random/>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C114B19-398B-42C9-8443-9315CA16606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51295719"/>
      </p:ext>
    </p:extLst>
  </p:cSld>
  <p:clrMapOvr>
    <a:masterClrMapping/>
  </p:clrMapOvr>
  <p:transition>
    <p:random/>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7D3049E-B606-447A-8478-D658820C17E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18897713"/>
      </p:ext>
    </p:extLst>
  </p:cSld>
  <p:clrMapOvr>
    <a:masterClrMapping/>
  </p:clrMapOvr>
  <p:transition>
    <p:random/>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0" y="1628775"/>
            <a:ext cx="4189413"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9C9F345-785F-465E-88C5-8D88FC0CBA2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25384644"/>
      </p:ext>
    </p:extLst>
  </p:cSld>
  <p:clrMapOvr>
    <a:masterClrMapping/>
  </p:clrMapOvr>
  <p:transition>
    <p:random/>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04775"/>
            <a:ext cx="8532813"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FADFB82-FB50-4975-8C82-E13DEAB8BE6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80739578"/>
      </p:ext>
    </p:extLst>
  </p:cSld>
  <p:clrMapOvr>
    <a:masterClrMapping/>
  </p:clrMapOvr>
  <p:transition>
    <p:random/>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1813" y="1628775"/>
            <a:ext cx="4191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1813" y="3967163"/>
            <a:ext cx="4191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E35FCE4A-A4FC-4EAB-998A-F3A13AE4D5C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72358085"/>
      </p:ext>
    </p:extLst>
  </p:cSld>
  <p:clrMapOvr>
    <a:masterClrMapping/>
  </p:clrMapOvr>
  <p:transition>
    <p:random/>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1964231-3F21-4F3B-96A0-AD3253BD457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27684631"/>
      </p:ext>
    </p:extLst>
  </p:cSld>
  <p:clrMapOvr>
    <a:masterClrMapping/>
  </p:clrMapOvr>
  <p:transition>
    <p:random/>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341813" y="1628775"/>
            <a:ext cx="4191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D30DFB2-C063-4BEF-939E-74E123F9741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93826889"/>
      </p:ext>
    </p:extLst>
  </p:cSld>
  <p:clrMapOvr>
    <a:masterClrMapping/>
  </p:clrMapOvr>
  <p:transition>
    <p:random/>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D9AF2D7-09B4-4438-9496-11E605106F5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92019316"/>
      </p:ext>
    </p:extLst>
  </p:cSld>
  <p:clrMapOvr>
    <a:masterClrMapping/>
  </p:clrMapOvr>
  <p:transition>
    <p:random/>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3D49E1D-5CF0-4F29-AC8C-0E8C77139D1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77385247"/>
      </p:ext>
    </p:extLst>
  </p:cSld>
  <p:clrMapOvr>
    <a:masterClrMapping/>
  </p:clrMapOvr>
  <p:transition>
    <p:rand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74210FF-9A98-4EE9-A7F8-5C0C5E70716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79792851"/>
      </p:ext>
    </p:extLst>
  </p:cSld>
  <p:clrMapOvr>
    <a:masterClrMapping/>
  </p:clrMapOvr>
  <p:transition>
    <p:random/>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50E2595-5BA1-4F01-9CF2-9834C0A8116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19328714"/>
      </p:ext>
    </p:extLst>
  </p:cSld>
  <p:clrMapOvr>
    <a:masterClrMapping/>
  </p:clrMapOvr>
  <p:transition>
    <p:random/>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74210FF-9A98-4EE9-A7F8-5C0C5E70716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22502240"/>
      </p:ext>
    </p:extLst>
  </p:cSld>
  <p:clrMapOvr>
    <a:masterClrMapping/>
  </p:clrMapOvr>
  <p:transition>
    <p:random/>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487A05E-2448-4F87-9F87-3067B426F5B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70564256"/>
      </p:ext>
    </p:extLst>
  </p:cSld>
  <p:clrMapOvr>
    <a:masterClrMapping/>
  </p:clrMapOvr>
  <p:transition>
    <p:random/>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EAEC209-8042-46D3-8463-B5E4A070D22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61138998"/>
      </p:ext>
    </p:extLst>
  </p:cSld>
  <p:clrMapOvr>
    <a:masterClrMapping/>
  </p:clrMapOvr>
  <p:transition>
    <p:random/>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B01A1879-EE96-460D-8E3C-FA3DFBF802A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37451997"/>
      </p:ext>
    </p:extLst>
  </p:cSld>
  <p:clrMapOvr>
    <a:masterClrMapping/>
  </p:clrMapOvr>
  <p:transition>
    <p:random/>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B9D8B39-3C20-4A68-B501-83B19F8FD85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74239644"/>
      </p:ext>
    </p:extLst>
  </p:cSld>
  <p:clrMapOvr>
    <a:masterClrMapping/>
  </p:clrMapOvr>
  <p:transition>
    <p:random/>
  </p:transition>
</p:sldLayout>
</file>

<file path=ppt/slideLayouts/slideLayout1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6814C19-1B63-4D1B-B05D-7B542A8D50E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38972906"/>
      </p:ext>
    </p:extLst>
  </p:cSld>
  <p:clrMapOvr>
    <a:masterClrMapping/>
  </p:clrMapOvr>
  <p:transition>
    <p:random/>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91A8353-F5C9-4264-9C96-58B40E2582D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18125402"/>
      </p:ext>
    </p:extLst>
  </p:cSld>
  <p:clrMapOvr>
    <a:masterClrMapping/>
  </p:clrMapOvr>
  <p:transition>
    <p:random/>
  </p:transition>
</p:sldLayout>
</file>

<file path=ppt/slideLayouts/slideLayout1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C114B19-398B-42C9-8443-9315CA16606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06462400"/>
      </p:ext>
    </p:extLst>
  </p:cSld>
  <p:clrMapOvr>
    <a:masterClrMapping/>
  </p:clrMapOvr>
  <p:transition>
    <p:random/>
  </p:transition>
</p:sldLayout>
</file>

<file path=ppt/slideLayouts/slideLayout15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7D3049E-B606-447A-8478-D658820C17E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16290556"/>
      </p:ext>
    </p:extLst>
  </p:cSld>
  <p:clrMapOvr>
    <a:masterClrMapping/>
  </p:clrMapOvr>
  <p:transition>
    <p:rand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487A05E-2448-4F87-9F87-3067B426F5B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1881558"/>
      </p:ext>
    </p:extLst>
  </p:cSld>
  <p:clrMapOvr>
    <a:masterClrMapping/>
  </p:clrMapOvr>
  <p:transition>
    <p:random/>
  </p:transition>
</p:sldLayout>
</file>

<file path=ppt/slideLayouts/slideLayout160.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0" y="1628775"/>
            <a:ext cx="4189413"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9C9F345-785F-465E-88C5-8D88FC0CBA2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9572209"/>
      </p:ext>
    </p:extLst>
  </p:cSld>
  <p:clrMapOvr>
    <a:masterClrMapping/>
  </p:clrMapOvr>
  <p:transition>
    <p:random/>
  </p:transition>
</p:sldLayout>
</file>

<file path=ppt/slideLayouts/slideLayout161.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04775"/>
            <a:ext cx="8532813"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FADFB82-FB50-4975-8C82-E13DEAB8BE6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44962154"/>
      </p:ext>
    </p:extLst>
  </p:cSld>
  <p:clrMapOvr>
    <a:masterClrMapping/>
  </p:clrMapOvr>
  <p:transition>
    <p:random/>
  </p:transition>
</p:sldLayout>
</file>

<file path=ppt/slideLayouts/slideLayout16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1813" y="1628775"/>
            <a:ext cx="4191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1813" y="3967163"/>
            <a:ext cx="4191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E35FCE4A-A4FC-4EAB-998A-F3A13AE4D5C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79218584"/>
      </p:ext>
    </p:extLst>
  </p:cSld>
  <p:clrMapOvr>
    <a:masterClrMapping/>
  </p:clrMapOvr>
  <p:transition>
    <p:random/>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1964231-3F21-4F3B-96A0-AD3253BD457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04643395"/>
      </p:ext>
    </p:extLst>
  </p:cSld>
  <p:clrMapOvr>
    <a:masterClrMapping/>
  </p:clrMapOvr>
  <p:transition>
    <p:random/>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341813" y="1628775"/>
            <a:ext cx="4191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D30DFB2-C063-4BEF-939E-74E123F9741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58465086"/>
      </p:ext>
    </p:extLst>
  </p:cSld>
  <p:clrMapOvr>
    <a:masterClrMapping/>
  </p:clrMapOvr>
  <p:transition>
    <p:random/>
  </p:transition>
</p:sldLayout>
</file>

<file path=ppt/slideLayouts/slideLayout16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D9AF2D7-09B4-4438-9496-11E605106F5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34551559"/>
      </p:ext>
    </p:extLst>
  </p:cSld>
  <p:clrMapOvr>
    <a:masterClrMapping/>
  </p:clrMapOvr>
  <p:transition>
    <p:random/>
  </p:transition>
</p:sldLayout>
</file>

<file path=ppt/slideLayouts/slideLayout1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3D49E1D-5CF0-4F29-AC8C-0E8C77139D1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80745945"/>
      </p:ext>
    </p:extLst>
  </p:cSld>
  <p:clrMapOvr>
    <a:masterClrMapping/>
  </p:clrMapOvr>
  <p:transition>
    <p:random/>
  </p:transition>
</p:sldLayout>
</file>

<file path=ppt/slideLayouts/slideLayout16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50E2595-5BA1-4F01-9CF2-9834C0A8116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42806059"/>
      </p:ext>
    </p:extLst>
  </p:cSld>
  <p:clrMapOvr>
    <a:masterClrMapping/>
  </p:clrMapOvr>
  <p:transition>
    <p:random/>
  </p:transition>
</p:sldLayout>
</file>

<file path=ppt/slideLayouts/slideLayout16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74210FF-9A98-4EE9-A7F8-5C0C5E70716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2250302"/>
      </p:ext>
    </p:extLst>
  </p:cSld>
  <p:clrMapOvr>
    <a:masterClrMapping/>
  </p:clrMapOvr>
  <p:transition>
    <p:random/>
  </p:transition>
</p:sldLayout>
</file>

<file path=ppt/slideLayouts/slideLayout16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487A05E-2448-4F87-9F87-3067B426F5B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20686079"/>
      </p:ext>
    </p:extLst>
  </p:cSld>
  <p:clrMapOvr>
    <a:masterClrMapping/>
  </p:clrMapOvr>
  <p:transition>
    <p:rand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EAEC209-8042-46D3-8463-B5E4A070D22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30097048"/>
      </p:ext>
    </p:extLst>
  </p:cSld>
  <p:clrMapOvr>
    <a:masterClrMapping/>
  </p:clrMapOvr>
  <p:transition>
    <p:random/>
  </p:transition>
</p:sldLayout>
</file>

<file path=ppt/slideLayouts/slideLayout17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EAEC209-8042-46D3-8463-B5E4A070D22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95235901"/>
      </p:ext>
    </p:extLst>
  </p:cSld>
  <p:clrMapOvr>
    <a:masterClrMapping/>
  </p:clrMapOvr>
  <p:transition>
    <p:random/>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B01A1879-EE96-460D-8E3C-FA3DFBF802A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08497070"/>
      </p:ext>
    </p:extLst>
  </p:cSld>
  <p:clrMapOvr>
    <a:masterClrMapping/>
  </p:clrMapOvr>
  <p:transition>
    <p:random/>
  </p:transition>
</p:sldLayout>
</file>

<file path=ppt/slideLayouts/slideLayout17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B9D8B39-3C20-4A68-B501-83B19F8FD85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68027585"/>
      </p:ext>
    </p:extLst>
  </p:cSld>
  <p:clrMapOvr>
    <a:masterClrMapping/>
  </p:clrMapOvr>
  <p:transition>
    <p:random/>
  </p:transition>
</p:sldLayout>
</file>

<file path=ppt/slideLayouts/slideLayout17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6814C19-1B63-4D1B-B05D-7B542A8D50E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74492930"/>
      </p:ext>
    </p:extLst>
  </p:cSld>
  <p:clrMapOvr>
    <a:masterClrMapping/>
  </p:clrMapOvr>
  <p:transition>
    <p:random/>
  </p:transition>
</p:sldLayout>
</file>

<file path=ppt/slideLayouts/slideLayout17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91A8353-F5C9-4264-9C96-58B40E2582D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36904354"/>
      </p:ext>
    </p:extLst>
  </p:cSld>
  <p:clrMapOvr>
    <a:masterClrMapping/>
  </p:clrMapOvr>
  <p:transition>
    <p:random/>
  </p:transition>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C114B19-398B-42C9-8443-9315CA16606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65893079"/>
      </p:ext>
    </p:extLst>
  </p:cSld>
  <p:clrMapOvr>
    <a:masterClrMapping/>
  </p:clrMapOvr>
  <p:transition>
    <p:random/>
  </p:transition>
</p:sldLayout>
</file>

<file path=ppt/slideLayouts/slideLayout17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7D3049E-B606-447A-8478-D658820C17E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63294074"/>
      </p:ext>
    </p:extLst>
  </p:cSld>
  <p:clrMapOvr>
    <a:masterClrMapping/>
  </p:clrMapOvr>
  <p:transition>
    <p:random/>
  </p:transition>
</p:sldLayout>
</file>

<file path=ppt/slideLayouts/slideLayout177.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0" y="1628775"/>
            <a:ext cx="4189413"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9C9F345-785F-465E-88C5-8D88FC0CBA2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03012108"/>
      </p:ext>
    </p:extLst>
  </p:cSld>
  <p:clrMapOvr>
    <a:masterClrMapping/>
  </p:clrMapOvr>
  <p:transition>
    <p:random/>
  </p:transition>
</p:sldLayout>
</file>

<file path=ppt/slideLayouts/slideLayout178.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04775"/>
            <a:ext cx="8532813"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FADFB82-FB50-4975-8C82-E13DEAB8BE6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79373299"/>
      </p:ext>
    </p:extLst>
  </p:cSld>
  <p:clrMapOvr>
    <a:masterClrMapping/>
  </p:clrMapOvr>
  <p:transition>
    <p:random/>
  </p:transition>
</p:sldLayout>
</file>

<file path=ppt/slideLayouts/slideLayout179.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1813" y="1628775"/>
            <a:ext cx="4191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1813" y="3967163"/>
            <a:ext cx="4191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E35FCE4A-A4FC-4EAB-998A-F3A13AE4D5C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71878510"/>
      </p:ext>
    </p:extLst>
  </p:cSld>
  <p:clrMapOvr>
    <a:masterClrMapping/>
  </p:clrMapOvr>
  <p:transition>
    <p:rand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B01A1879-EE96-460D-8E3C-FA3DFBF802A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51147017"/>
      </p:ext>
    </p:extLst>
  </p:cSld>
  <p:clrMapOvr>
    <a:masterClrMapping/>
  </p:clrMapOvr>
  <p:transition>
    <p:random/>
  </p:transition>
</p:sldLayout>
</file>

<file path=ppt/slideLayouts/slideLayout180.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1964231-3F21-4F3B-96A0-AD3253BD457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95483129"/>
      </p:ext>
    </p:extLst>
  </p:cSld>
  <p:clrMapOvr>
    <a:masterClrMapping/>
  </p:clrMapOvr>
  <p:transition>
    <p:random/>
  </p:transition>
</p:sldLayout>
</file>

<file path=ppt/slideLayouts/slideLayout181.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341813" y="1628775"/>
            <a:ext cx="4191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D30DFB2-C063-4BEF-939E-74E123F9741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30920374"/>
      </p:ext>
    </p:extLst>
  </p:cSld>
  <p:clrMapOvr>
    <a:masterClrMapping/>
  </p:clrMapOvr>
  <p:transition>
    <p:random/>
  </p:transition>
</p:sldLayout>
</file>

<file path=ppt/slideLayouts/slideLayout18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D9AF2D7-09B4-4438-9496-11E605106F5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33975693"/>
      </p:ext>
    </p:extLst>
  </p:cSld>
  <p:clrMapOvr>
    <a:masterClrMapping/>
  </p:clrMapOvr>
  <p:transition>
    <p:random/>
  </p:transition>
</p:sldLayout>
</file>

<file path=ppt/slideLayouts/slideLayout18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3D49E1D-5CF0-4F29-AC8C-0E8C77139D1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60497149"/>
      </p:ext>
    </p:extLst>
  </p:cSld>
  <p:clrMapOvr>
    <a:masterClrMapping/>
  </p:clrMapOvr>
  <p:transition>
    <p:random/>
  </p:transition>
</p:sldLayout>
</file>

<file path=ppt/slideLayouts/slideLayout18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50E2595-5BA1-4F01-9CF2-9834C0A8116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458752"/>
      </p:ext>
    </p:extLst>
  </p:cSld>
  <p:clrMapOvr>
    <a:masterClrMapping/>
  </p:clrMapOvr>
  <p:transition>
    <p:random/>
  </p:transition>
</p:sldLayout>
</file>

<file path=ppt/slideLayouts/slideLayout18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74210FF-9A98-4EE9-A7F8-5C0C5E70716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04794522"/>
      </p:ext>
    </p:extLst>
  </p:cSld>
  <p:clrMapOvr>
    <a:masterClrMapping/>
  </p:clrMapOvr>
  <p:transition>
    <p:random/>
  </p:transition>
</p:sldLayout>
</file>

<file path=ppt/slideLayouts/slideLayout18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487A05E-2448-4F87-9F87-3067B426F5B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26200764"/>
      </p:ext>
    </p:extLst>
  </p:cSld>
  <p:clrMapOvr>
    <a:masterClrMapping/>
  </p:clrMapOvr>
  <p:transition>
    <p:random/>
  </p:transition>
</p:sldLayout>
</file>

<file path=ppt/slideLayouts/slideLayout18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EAEC209-8042-46D3-8463-B5E4A070D22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94100987"/>
      </p:ext>
    </p:extLst>
  </p:cSld>
  <p:clrMapOvr>
    <a:masterClrMapping/>
  </p:clrMapOvr>
  <p:transition>
    <p:random/>
  </p:transition>
</p:sldLayout>
</file>

<file path=ppt/slideLayouts/slideLayout18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B01A1879-EE96-460D-8E3C-FA3DFBF802A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81052519"/>
      </p:ext>
    </p:extLst>
  </p:cSld>
  <p:clrMapOvr>
    <a:masterClrMapping/>
  </p:clrMapOvr>
  <p:transition>
    <p:random/>
  </p:transition>
</p:sldLayout>
</file>

<file path=ppt/slideLayouts/slideLayout18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B9D8B39-3C20-4A68-B501-83B19F8FD85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04710409"/>
      </p:ext>
    </p:extLst>
  </p:cSld>
  <p:clrMapOvr>
    <a:masterClrMapping/>
  </p:clrMapOvr>
  <p:transition>
    <p:rand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B9D8B39-3C20-4A68-B501-83B19F8FD85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07036837"/>
      </p:ext>
    </p:extLst>
  </p:cSld>
  <p:clrMapOvr>
    <a:masterClrMapping/>
  </p:clrMapOvr>
  <p:transition>
    <p:random/>
  </p:transition>
</p:sldLayout>
</file>

<file path=ppt/slideLayouts/slideLayout19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6814C19-1B63-4D1B-B05D-7B542A8D50E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51539127"/>
      </p:ext>
    </p:extLst>
  </p:cSld>
  <p:clrMapOvr>
    <a:masterClrMapping/>
  </p:clrMapOvr>
  <p:transition>
    <p:random/>
  </p:transition>
</p:sldLayout>
</file>

<file path=ppt/slideLayouts/slideLayout19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91A8353-F5C9-4264-9C96-58B40E2582D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27530012"/>
      </p:ext>
    </p:extLst>
  </p:cSld>
  <p:clrMapOvr>
    <a:masterClrMapping/>
  </p:clrMapOvr>
  <p:transition>
    <p:random/>
  </p:transition>
</p:sldLayout>
</file>

<file path=ppt/slideLayouts/slideLayout19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C114B19-398B-42C9-8443-9315CA16606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6263695"/>
      </p:ext>
    </p:extLst>
  </p:cSld>
  <p:clrMapOvr>
    <a:masterClrMapping/>
  </p:clrMapOvr>
  <p:transition>
    <p:random/>
  </p:transition>
</p:sldLayout>
</file>

<file path=ppt/slideLayouts/slideLayout19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7D3049E-B606-447A-8478-D658820C17E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71224047"/>
      </p:ext>
    </p:extLst>
  </p:cSld>
  <p:clrMapOvr>
    <a:masterClrMapping/>
  </p:clrMapOvr>
  <p:transition>
    <p:random/>
  </p:transition>
</p:sldLayout>
</file>

<file path=ppt/slideLayouts/slideLayout194.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0" y="1628775"/>
            <a:ext cx="4189413"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9C9F345-785F-465E-88C5-8D88FC0CBA2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42417024"/>
      </p:ext>
    </p:extLst>
  </p:cSld>
  <p:clrMapOvr>
    <a:masterClrMapping/>
  </p:clrMapOvr>
  <p:transition>
    <p:random/>
  </p:transition>
</p:sldLayout>
</file>

<file path=ppt/slideLayouts/slideLayout19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04775"/>
            <a:ext cx="8532813"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FADFB82-FB50-4975-8C82-E13DEAB8BE6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74863129"/>
      </p:ext>
    </p:extLst>
  </p:cSld>
  <p:clrMapOvr>
    <a:masterClrMapping/>
  </p:clrMapOvr>
  <p:transition>
    <p:random/>
  </p:transition>
</p:sldLayout>
</file>

<file path=ppt/slideLayouts/slideLayout196.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1813" y="1628775"/>
            <a:ext cx="4191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1813" y="3967163"/>
            <a:ext cx="4191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E35FCE4A-A4FC-4EAB-998A-F3A13AE4D5C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42600385"/>
      </p:ext>
    </p:extLst>
  </p:cSld>
  <p:clrMapOvr>
    <a:masterClrMapping/>
  </p:clrMapOvr>
  <p:transition>
    <p:random/>
  </p:transition>
</p:sldLayout>
</file>

<file path=ppt/slideLayouts/slideLayout197.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1964231-3F21-4F3B-96A0-AD3253BD457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50278632"/>
      </p:ext>
    </p:extLst>
  </p:cSld>
  <p:clrMapOvr>
    <a:masterClrMapping/>
  </p:clrMapOvr>
  <p:transition>
    <p:random/>
  </p:transition>
</p:sldLayout>
</file>

<file path=ppt/slideLayouts/slideLayout198.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341813" y="1628775"/>
            <a:ext cx="4191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D30DFB2-C063-4BEF-939E-74E123F9741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68626855"/>
      </p:ext>
    </p:extLst>
  </p:cSld>
  <p:clrMapOvr>
    <a:masterClrMapping/>
  </p:clrMapOvr>
  <p:transition>
    <p:random/>
  </p:transition>
</p:sldLayout>
</file>

<file path=ppt/slideLayouts/slideLayout1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D9AF2D7-09B4-4438-9496-11E605106F5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14739189"/>
      </p:ext>
    </p:extLst>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6C091B-8B1F-497C-9008-C0452C0D1389}" type="slidenum">
              <a:rPr lang="en-US" smtClean="0"/>
              <a:t>‹#›</a:t>
            </a:fld>
            <a:endParaRPr lang="en-US"/>
          </a:p>
        </p:txBody>
      </p:sp>
    </p:spTree>
    <p:extLst>
      <p:ext uri="{BB962C8B-B14F-4D97-AF65-F5344CB8AC3E}">
        <p14:creationId xmlns:p14="http://schemas.microsoft.com/office/powerpoint/2010/main" val="30895115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6814C19-1B63-4D1B-B05D-7B542A8D50E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87318017"/>
      </p:ext>
    </p:extLst>
  </p:cSld>
  <p:clrMapOvr>
    <a:masterClrMapping/>
  </p:clrMapOvr>
  <p:transition>
    <p:random/>
  </p:transition>
</p:sldLayout>
</file>

<file path=ppt/slideLayouts/slideLayout20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3D49E1D-5CF0-4F29-AC8C-0E8C77139D1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39284815"/>
      </p:ext>
    </p:extLst>
  </p:cSld>
  <p:clrMapOvr>
    <a:masterClrMapping/>
  </p:clrMapOvr>
  <p:transition>
    <p:random/>
  </p:transition>
</p:sldLayout>
</file>

<file path=ppt/slideLayouts/slideLayout20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50E2595-5BA1-4F01-9CF2-9834C0A8116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7274092"/>
      </p:ext>
    </p:extLst>
  </p:cSld>
  <p:clrMapOvr>
    <a:masterClrMapping/>
  </p:clrMapOvr>
  <p:transition>
    <p:random/>
  </p:transition>
</p:sldLayout>
</file>

<file path=ppt/slideLayouts/slideLayout20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74210FF-9A98-4EE9-A7F8-5C0C5E70716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70288392"/>
      </p:ext>
    </p:extLst>
  </p:cSld>
  <p:clrMapOvr>
    <a:masterClrMapping/>
  </p:clrMapOvr>
  <p:transition>
    <p:random/>
  </p:transition>
</p:sldLayout>
</file>

<file path=ppt/slideLayouts/slideLayout20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487A05E-2448-4F87-9F87-3067B426F5B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53276005"/>
      </p:ext>
    </p:extLst>
  </p:cSld>
  <p:clrMapOvr>
    <a:masterClrMapping/>
  </p:clrMapOvr>
  <p:transition>
    <p:random/>
  </p:transition>
</p:sldLayout>
</file>

<file path=ppt/slideLayouts/slideLayout20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EAEC209-8042-46D3-8463-B5E4A070D22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16236766"/>
      </p:ext>
    </p:extLst>
  </p:cSld>
  <p:clrMapOvr>
    <a:masterClrMapping/>
  </p:clrMapOvr>
  <p:transition>
    <p:random/>
  </p:transition>
</p:sldLayout>
</file>

<file path=ppt/slideLayouts/slideLayout20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B01A1879-EE96-460D-8E3C-FA3DFBF802A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11039558"/>
      </p:ext>
    </p:extLst>
  </p:cSld>
  <p:clrMapOvr>
    <a:masterClrMapping/>
  </p:clrMapOvr>
  <p:transition>
    <p:random/>
  </p:transition>
</p:sldLayout>
</file>

<file path=ppt/slideLayouts/slideLayout20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B9D8B39-3C20-4A68-B501-83B19F8FD85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66711524"/>
      </p:ext>
    </p:extLst>
  </p:cSld>
  <p:clrMapOvr>
    <a:masterClrMapping/>
  </p:clrMapOvr>
  <p:transition>
    <p:random/>
  </p:transition>
</p:sldLayout>
</file>

<file path=ppt/slideLayouts/slideLayout20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6814C19-1B63-4D1B-B05D-7B542A8D50E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43203192"/>
      </p:ext>
    </p:extLst>
  </p:cSld>
  <p:clrMapOvr>
    <a:masterClrMapping/>
  </p:clrMapOvr>
  <p:transition>
    <p:random/>
  </p:transition>
</p:sldLayout>
</file>

<file path=ppt/slideLayouts/slideLayout20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91A8353-F5C9-4264-9C96-58B40E2582D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74974796"/>
      </p:ext>
    </p:extLst>
  </p:cSld>
  <p:clrMapOvr>
    <a:masterClrMapping/>
  </p:clrMapOvr>
  <p:transition>
    <p:random/>
  </p:transition>
</p:sldLayout>
</file>

<file path=ppt/slideLayouts/slideLayout20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C114B19-398B-42C9-8443-9315CA16606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90571840"/>
      </p:ext>
    </p:extLst>
  </p:cSld>
  <p:clrMapOvr>
    <a:masterClrMapping/>
  </p:clrMapOvr>
  <p:transition>
    <p:rand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91A8353-F5C9-4264-9C96-58B40E2582D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652024"/>
      </p:ext>
    </p:extLst>
  </p:cSld>
  <p:clrMapOvr>
    <a:masterClrMapping/>
  </p:clrMapOvr>
  <p:transition>
    <p:random/>
  </p:transition>
</p:sldLayout>
</file>

<file path=ppt/slideLayouts/slideLayout21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7D3049E-B606-447A-8478-D658820C17E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58005322"/>
      </p:ext>
    </p:extLst>
  </p:cSld>
  <p:clrMapOvr>
    <a:masterClrMapping/>
  </p:clrMapOvr>
  <p:transition>
    <p:random/>
  </p:transition>
</p:sldLayout>
</file>

<file path=ppt/slideLayouts/slideLayout211.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0" y="1628775"/>
            <a:ext cx="4189413"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9C9F345-785F-465E-88C5-8D88FC0CBA2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43416046"/>
      </p:ext>
    </p:extLst>
  </p:cSld>
  <p:clrMapOvr>
    <a:masterClrMapping/>
  </p:clrMapOvr>
  <p:transition>
    <p:random/>
  </p:transition>
</p:sldLayout>
</file>

<file path=ppt/slideLayouts/slideLayout2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04775"/>
            <a:ext cx="8532813"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FADFB82-FB50-4975-8C82-E13DEAB8BE6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32145472"/>
      </p:ext>
    </p:extLst>
  </p:cSld>
  <p:clrMapOvr>
    <a:masterClrMapping/>
  </p:clrMapOvr>
  <p:transition>
    <p:random/>
  </p:transition>
</p:sldLayout>
</file>

<file path=ppt/slideLayouts/slideLayout2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1813" y="1628775"/>
            <a:ext cx="4191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1813" y="3967163"/>
            <a:ext cx="4191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E35FCE4A-A4FC-4EAB-998A-F3A13AE4D5C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53494086"/>
      </p:ext>
    </p:extLst>
  </p:cSld>
  <p:clrMapOvr>
    <a:masterClrMapping/>
  </p:clrMapOvr>
  <p:transition>
    <p:random/>
  </p:transition>
</p:sldLayout>
</file>

<file path=ppt/slideLayouts/slideLayout214.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1964231-3F21-4F3B-96A0-AD3253BD457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12102396"/>
      </p:ext>
    </p:extLst>
  </p:cSld>
  <p:clrMapOvr>
    <a:masterClrMapping/>
  </p:clrMapOvr>
  <p:transition>
    <p:random/>
  </p:transition>
</p:sldLayout>
</file>

<file path=ppt/slideLayouts/slideLayout215.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341813" y="1628775"/>
            <a:ext cx="4191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D30DFB2-C063-4BEF-939E-74E123F9741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52369361"/>
      </p:ext>
    </p:extLst>
  </p:cSld>
  <p:clrMapOvr>
    <a:masterClrMapping/>
  </p:clrMapOvr>
  <p:transition>
    <p:random/>
  </p:transition>
</p:sldLayout>
</file>

<file path=ppt/slideLayouts/slideLayout2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D9AF2D7-09B4-4438-9496-11E605106F5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42287325"/>
      </p:ext>
    </p:extLst>
  </p:cSld>
  <p:clrMapOvr>
    <a:masterClrMapping/>
  </p:clrMapOvr>
  <p:transition>
    <p:random/>
  </p:transition>
</p:sldLayout>
</file>

<file path=ppt/slideLayouts/slideLayout2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3D49E1D-5CF0-4F29-AC8C-0E8C77139D1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29048184"/>
      </p:ext>
    </p:extLst>
  </p:cSld>
  <p:clrMapOvr>
    <a:masterClrMapping/>
  </p:clrMapOvr>
  <p:transition>
    <p:random/>
  </p:transition>
</p:sldLayout>
</file>

<file path=ppt/slideLayouts/slideLayout2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50E2595-5BA1-4F01-9CF2-9834C0A8116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3466013"/>
      </p:ext>
    </p:extLst>
  </p:cSld>
  <p:clrMapOvr>
    <a:masterClrMapping/>
  </p:clrMapOvr>
  <p:transition>
    <p:random/>
  </p:transition>
</p:sldLayout>
</file>

<file path=ppt/slideLayouts/slideLayout2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74210FF-9A98-4EE9-A7F8-5C0C5E70716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98423498"/>
      </p:ext>
    </p:extLst>
  </p:cSld>
  <p:clrMapOvr>
    <a:masterClrMapping/>
  </p:clrMapOvr>
  <p:transition>
    <p:rand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C114B19-398B-42C9-8443-9315CA16606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00277259"/>
      </p:ext>
    </p:extLst>
  </p:cSld>
  <p:clrMapOvr>
    <a:masterClrMapping/>
  </p:clrMapOvr>
  <p:transition>
    <p:random/>
  </p:transition>
</p:sldLayout>
</file>

<file path=ppt/slideLayouts/slideLayout2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487A05E-2448-4F87-9F87-3067B426F5B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81284733"/>
      </p:ext>
    </p:extLst>
  </p:cSld>
  <p:clrMapOvr>
    <a:masterClrMapping/>
  </p:clrMapOvr>
  <p:transition>
    <p:random/>
  </p:transition>
</p:sldLayout>
</file>

<file path=ppt/slideLayouts/slideLayout2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EAEC209-8042-46D3-8463-B5E4A070D22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21539780"/>
      </p:ext>
    </p:extLst>
  </p:cSld>
  <p:clrMapOvr>
    <a:masterClrMapping/>
  </p:clrMapOvr>
  <p:transition>
    <p:random/>
  </p:transition>
</p:sldLayout>
</file>

<file path=ppt/slideLayouts/slideLayout2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B01A1879-EE96-460D-8E3C-FA3DFBF802A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67759310"/>
      </p:ext>
    </p:extLst>
  </p:cSld>
  <p:clrMapOvr>
    <a:masterClrMapping/>
  </p:clrMapOvr>
  <p:transition>
    <p:random/>
  </p:transition>
</p:sldLayout>
</file>

<file path=ppt/slideLayouts/slideLayout2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B9D8B39-3C20-4A68-B501-83B19F8FD85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07341154"/>
      </p:ext>
    </p:extLst>
  </p:cSld>
  <p:clrMapOvr>
    <a:masterClrMapping/>
  </p:clrMapOvr>
  <p:transition>
    <p:random/>
  </p:transition>
</p:sldLayout>
</file>

<file path=ppt/slideLayouts/slideLayout2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6814C19-1B63-4D1B-B05D-7B542A8D50E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83216240"/>
      </p:ext>
    </p:extLst>
  </p:cSld>
  <p:clrMapOvr>
    <a:masterClrMapping/>
  </p:clrMapOvr>
  <p:transition>
    <p:random/>
  </p:transition>
</p:sldLayout>
</file>

<file path=ppt/slideLayouts/slideLayout2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91A8353-F5C9-4264-9C96-58B40E2582D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12501487"/>
      </p:ext>
    </p:extLst>
  </p:cSld>
  <p:clrMapOvr>
    <a:masterClrMapping/>
  </p:clrMapOvr>
  <p:transition>
    <p:random/>
  </p:transition>
</p:sldLayout>
</file>

<file path=ppt/slideLayouts/slideLayout2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C114B19-398B-42C9-8443-9315CA16606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53355092"/>
      </p:ext>
    </p:extLst>
  </p:cSld>
  <p:clrMapOvr>
    <a:masterClrMapping/>
  </p:clrMapOvr>
  <p:transition>
    <p:random/>
  </p:transition>
</p:sldLayout>
</file>

<file path=ppt/slideLayouts/slideLayout22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7D3049E-B606-447A-8478-D658820C17E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3228527"/>
      </p:ext>
    </p:extLst>
  </p:cSld>
  <p:clrMapOvr>
    <a:masterClrMapping/>
  </p:clrMapOvr>
  <p:transition>
    <p:random/>
  </p:transition>
</p:sldLayout>
</file>

<file path=ppt/slideLayouts/slideLayout228.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0" y="1628775"/>
            <a:ext cx="4189413"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9C9F345-785F-465E-88C5-8D88FC0CBA2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44233028"/>
      </p:ext>
    </p:extLst>
  </p:cSld>
  <p:clrMapOvr>
    <a:masterClrMapping/>
  </p:clrMapOvr>
  <p:transition>
    <p:random/>
  </p:transition>
</p:sldLayout>
</file>

<file path=ppt/slideLayouts/slideLayout229.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04775"/>
            <a:ext cx="8532813"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FADFB82-FB50-4975-8C82-E13DEAB8BE6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71474801"/>
      </p:ext>
    </p:extLst>
  </p:cSld>
  <p:clrMapOvr>
    <a:masterClrMapping/>
  </p:clrMapOvr>
  <p:transition>
    <p:random/>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7D3049E-B606-447A-8478-D658820C17E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43896033"/>
      </p:ext>
    </p:extLst>
  </p:cSld>
  <p:clrMapOvr>
    <a:masterClrMapping/>
  </p:clrMapOvr>
  <p:transition>
    <p:random/>
  </p:transition>
</p:sldLayout>
</file>

<file path=ppt/slideLayouts/slideLayout230.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1813" y="1628775"/>
            <a:ext cx="4191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1813" y="3967163"/>
            <a:ext cx="4191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E35FCE4A-A4FC-4EAB-998A-F3A13AE4D5C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33062451"/>
      </p:ext>
    </p:extLst>
  </p:cSld>
  <p:clrMapOvr>
    <a:masterClrMapping/>
  </p:clrMapOvr>
  <p:transition>
    <p:random/>
  </p:transition>
</p:sldLayout>
</file>

<file path=ppt/slideLayouts/slideLayout231.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1964231-3F21-4F3B-96A0-AD3253BD457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12093061"/>
      </p:ext>
    </p:extLst>
  </p:cSld>
  <p:clrMapOvr>
    <a:masterClrMapping/>
  </p:clrMapOvr>
  <p:transition>
    <p:random/>
  </p:transition>
</p:sldLayout>
</file>

<file path=ppt/slideLayouts/slideLayout23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341813" y="1628775"/>
            <a:ext cx="4191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D30DFB2-C063-4BEF-939E-74E123F9741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22285237"/>
      </p:ext>
    </p:extLst>
  </p:cSld>
  <p:clrMapOvr>
    <a:masterClrMapping/>
  </p:clrMapOvr>
  <p:transition>
    <p:random/>
  </p:transition>
</p:sldLayout>
</file>

<file path=ppt/slideLayouts/slideLayout2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29"/>
          <p:cNvSpPr>
            <a:spLocks noGrp="1"/>
          </p:cNvSpPr>
          <p:nvPr>
            <p:ph type="dt" sz="half" idx="10"/>
          </p:nvPr>
        </p:nvSpPr>
        <p:spPr/>
        <p:txBody>
          <a:bodyPr/>
          <a:lstStyle>
            <a:lvl1pPr>
              <a:defRPr/>
            </a:lvl1pPr>
          </a:lstStyle>
          <a:p>
            <a:pPr>
              <a:defRPr/>
            </a:pPr>
            <a:endParaRPr lang="en-US">
              <a:solidFill>
                <a:srgbClr val="DBF5F9">
                  <a:shade val="90000"/>
                </a:srgbClr>
              </a:solidFill>
            </a:endParaRPr>
          </a:p>
        </p:txBody>
      </p:sp>
      <p:sp>
        <p:nvSpPr>
          <p:cNvPr id="5" name="Footer Placeholder 18"/>
          <p:cNvSpPr>
            <a:spLocks noGrp="1"/>
          </p:cNvSpPr>
          <p:nvPr>
            <p:ph type="ftr" sz="quarter" idx="11"/>
          </p:nvPr>
        </p:nvSpPr>
        <p:spPr/>
        <p:txBody>
          <a:bodyPr/>
          <a:lstStyle>
            <a:lvl1pPr>
              <a:defRPr/>
            </a:lvl1pPr>
          </a:lstStyle>
          <a:p>
            <a:pPr>
              <a:defRPr/>
            </a:pPr>
            <a:endParaRPr lang="en-US">
              <a:solidFill>
                <a:srgbClr val="DBF5F9">
                  <a:shade val="90000"/>
                </a:srgbClr>
              </a:solidFill>
            </a:endParaRPr>
          </a:p>
        </p:txBody>
      </p:sp>
      <p:sp>
        <p:nvSpPr>
          <p:cNvPr id="6" name="Slide Number Placeholder 26"/>
          <p:cNvSpPr>
            <a:spLocks noGrp="1"/>
          </p:cNvSpPr>
          <p:nvPr>
            <p:ph type="sldNum" sz="quarter" idx="12"/>
          </p:nvPr>
        </p:nvSpPr>
        <p:spPr/>
        <p:txBody>
          <a:bodyPr/>
          <a:lstStyle>
            <a:lvl1pPr>
              <a:defRPr>
                <a:solidFill>
                  <a:srgbClr val="D1EAEE"/>
                </a:solidFill>
              </a:defRPr>
            </a:lvl1pPr>
          </a:lstStyle>
          <a:p>
            <a:fld id="{00B625AD-94D1-4D01-A6C1-558C29F529BB}" type="slidenum">
              <a:rPr lang="en-US"/>
              <a:pPr/>
              <a:t>‹#›</a:t>
            </a:fld>
            <a:endParaRPr lang="en-US"/>
          </a:p>
        </p:txBody>
      </p:sp>
    </p:spTree>
    <p:extLst>
      <p:ext uri="{BB962C8B-B14F-4D97-AF65-F5344CB8AC3E}">
        <p14:creationId xmlns:p14="http://schemas.microsoft.com/office/powerpoint/2010/main" val="72920535"/>
      </p:ext>
    </p:extLst>
  </p:cSld>
  <p:clrMapOvr>
    <a:overrideClrMapping bg1="dk1" tx1="lt1" bg2="dk2" tx2="lt2" accent1="accent1" accent2="accent2" accent3="accent3" accent4="accent4" accent5="accent5" accent6="accent6" hlink="hlink" folHlink="folHlink"/>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US">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fld id="{1515D674-757C-432D-8C31-ABA01F838A0D}" type="slidenum">
              <a:rPr lang="en-US"/>
              <a:pPr/>
              <a:t>‹#›</a:t>
            </a:fld>
            <a:endParaRPr lang="en-US"/>
          </a:p>
        </p:txBody>
      </p:sp>
    </p:spTree>
    <p:extLst>
      <p:ext uri="{BB962C8B-B14F-4D97-AF65-F5344CB8AC3E}">
        <p14:creationId xmlns:p14="http://schemas.microsoft.com/office/powerpoint/2010/main" val="3457725906"/>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solidFill>
                <a:srgbClr val="DBF5F9">
                  <a:shade val="90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lvl1pPr>
              <a:defRPr>
                <a:solidFill>
                  <a:srgbClr val="D1EAEE"/>
                </a:solidFill>
              </a:defRPr>
            </a:lvl1pPr>
          </a:lstStyle>
          <a:p>
            <a:fld id="{F6E52EC4-3A37-47FD-8CB4-FCF6E19C1A5D}" type="slidenum">
              <a:rPr lang="en-US"/>
              <a:pPr/>
              <a:t>‹#›</a:t>
            </a:fld>
            <a:endParaRPr lang="en-US"/>
          </a:p>
        </p:txBody>
      </p:sp>
    </p:spTree>
    <p:extLst>
      <p:ext uri="{BB962C8B-B14F-4D97-AF65-F5344CB8AC3E}">
        <p14:creationId xmlns:p14="http://schemas.microsoft.com/office/powerpoint/2010/main" val="1734958076"/>
      </p:ext>
    </p:extLst>
  </p:cSld>
  <p:clrMapOvr>
    <a:overrideClrMapping bg1="dk1" tx1="lt1" bg2="dk2" tx2="lt2" accent1="accent1" accent2="accent2" accent3="accent3" accent4="accent4" accent5="accent5" accent6="accent6" hlink="hlink" folHlink="folHlink"/>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endParaRPr lang="en-US">
              <a:solidFill>
                <a:srgbClr val="04617B">
                  <a:shade val="90000"/>
                </a:srgbClr>
              </a:solidFill>
            </a:endParaRPr>
          </a:p>
        </p:txBody>
      </p:sp>
      <p:sp>
        <p:nvSpPr>
          <p:cNvPr id="6"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7" name="Slide Number Placeholder 17"/>
          <p:cNvSpPr>
            <a:spLocks noGrp="1"/>
          </p:cNvSpPr>
          <p:nvPr>
            <p:ph type="sldNum" sz="quarter" idx="12"/>
          </p:nvPr>
        </p:nvSpPr>
        <p:spPr/>
        <p:txBody>
          <a:bodyPr/>
          <a:lstStyle>
            <a:lvl1pPr>
              <a:defRPr/>
            </a:lvl1pPr>
          </a:lstStyle>
          <a:p>
            <a:fld id="{6A0DAA62-3C51-42D6-9918-310143E222BE}" type="slidenum">
              <a:rPr lang="en-US"/>
              <a:pPr/>
              <a:t>‹#›</a:t>
            </a:fld>
            <a:endParaRPr lang="en-US"/>
          </a:p>
        </p:txBody>
      </p:sp>
    </p:spTree>
    <p:extLst>
      <p:ext uri="{BB962C8B-B14F-4D97-AF65-F5344CB8AC3E}">
        <p14:creationId xmlns:p14="http://schemas.microsoft.com/office/powerpoint/2010/main" val="3263716717"/>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endParaRPr lang="en-US">
              <a:solidFill>
                <a:srgbClr val="04617B">
                  <a:shade val="90000"/>
                </a:srgbClr>
              </a:solidFill>
            </a:endParaRPr>
          </a:p>
        </p:txBody>
      </p:sp>
      <p:sp>
        <p:nvSpPr>
          <p:cNvPr id="8"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9" name="Slide Number Placeholder 17"/>
          <p:cNvSpPr>
            <a:spLocks noGrp="1"/>
          </p:cNvSpPr>
          <p:nvPr>
            <p:ph type="sldNum" sz="quarter" idx="12"/>
          </p:nvPr>
        </p:nvSpPr>
        <p:spPr/>
        <p:txBody>
          <a:bodyPr/>
          <a:lstStyle>
            <a:lvl1pPr>
              <a:defRPr/>
            </a:lvl1pPr>
          </a:lstStyle>
          <a:p>
            <a:fld id="{F6722263-1D48-4EF0-AD6B-86918F4A1099}" type="slidenum">
              <a:rPr lang="en-US"/>
              <a:pPr/>
              <a:t>‹#›</a:t>
            </a:fld>
            <a:endParaRPr lang="en-US"/>
          </a:p>
        </p:txBody>
      </p:sp>
    </p:spTree>
    <p:extLst>
      <p:ext uri="{BB962C8B-B14F-4D97-AF65-F5344CB8AC3E}">
        <p14:creationId xmlns:p14="http://schemas.microsoft.com/office/powerpoint/2010/main" val="3553234870"/>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endParaRPr lang="en-US">
              <a:solidFill>
                <a:srgbClr val="04617B">
                  <a:shade val="90000"/>
                </a:srgbClr>
              </a:solidFill>
            </a:endParaRPr>
          </a:p>
        </p:txBody>
      </p:sp>
      <p:sp>
        <p:nvSpPr>
          <p:cNvPr id="4"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5" name="Slide Number Placeholder 17"/>
          <p:cNvSpPr>
            <a:spLocks noGrp="1"/>
          </p:cNvSpPr>
          <p:nvPr>
            <p:ph type="sldNum" sz="quarter" idx="12"/>
          </p:nvPr>
        </p:nvSpPr>
        <p:spPr/>
        <p:txBody>
          <a:bodyPr/>
          <a:lstStyle>
            <a:lvl1pPr>
              <a:defRPr/>
            </a:lvl1pPr>
          </a:lstStyle>
          <a:p>
            <a:fld id="{14B3C69A-F936-4BD3-8A54-B8B1FF8820E2}" type="slidenum">
              <a:rPr lang="en-US"/>
              <a:pPr/>
              <a:t>‹#›</a:t>
            </a:fld>
            <a:endParaRPr lang="en-US"/>
          </a:p>
        </p:txBody>
      </p:sp>
    </p:spTree>
    <p:extLst>
      <p:ext uri="{BB962C8B-B14F-4D97-AF65-F5344CB8AC3E}">
        <p14:creationId xmlns:p14="http://schemas.microsoft.com/office/powerpoint/2010/main" val="1127694271"/>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endParaRPr lang="en-US">
              <a:solidFill>
                <a:srgbClr val="04617B">
                  <a:shade val="90000"/>
                </a:srgbClr>
              </a:solidFill>
            </a:endParaRPr>
          </a:p>
        </p:txBody>
      </p:sp>
      <p:sp>
        <p:nvSpPr>
          <p:cNvPr id="3"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4" name="Slide Number Placeholder 17"/>
          <p:cNvSpPr>
            <a:spLocks noGrp="1"/>
          </p:cNvSpPr>
          <p:nvPr>
            <p:ph type="sldNum" sz="quarter" idx="12"/>
          </p:nvPr>
        </p:nvSpPr>
        <p:spPr/>
        <p:txBody>
          <a:bodyPr/>
          <a:lstStyle>
            <a:lvl1pPr>
              <a:defRPr/>
            </a:lvl1pPr>
          </a:lstStyle>
          <a:p>
            <a:fld id="{4583B979-CF6D-41DD-8792-09B1D02859A4}" type="slidenum">
              <a:rPr lang="en-US"/>
              <a:pPr/>
              <a:t>‹#›</a:t>
            </a:fld>
            <a:endParaRPr lang="en-US"/>
          </a:p>
        </p:txBody>
      </p:sp>
    </p:spTree>
    <p:extLst>
      <p:ext uri="{BB962C8B-B14F-4D97-AF65-F5344CB8AC3E}">
        <p14:creationId xmlns:p14="http://schemas.microsoft.com/office/powerpoint/2010/main" val="30622684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0" y="1628775"/>
            <a:ext cx="4189413"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9C9F345-785F-465E-88C5-8D88FC0CBA2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74927346"/>
      </p:ext>
    </p:extLst>
  </p:cSld>
  <p:clrMapOvr>
    <a:masterClrMapping/>
  </p:clrMapOvr>
  <p:transition>
    <p:random/>
  </p:transition>
</p:sldLayout>
</file>

<file path=ppt/slideLayouts/slideLayout2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endParaRPr lang="en-US">
              <a:solidFill>
                <a:srgbClr val="04617B">
                  <a:shade val="90000"/>
                </a:srgbClr>
              </a:solidFill>
            </a:endParaRPr>
          </a:p>
        </p:txBody>
      </p:sp>
      <p:sp>
        <p:nvSpPr>
          <p:cNvPr id="6"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7" name="Slide Number Placeholder 17"/>
          <p:cNvSpPr>
            <a:spLocks noGrp="1"/>
          </p:cNvSpPr>
          <p:nvPr>
            <p:ph type="sldNum" sz="quarter" idx="12"/>
          </p:nvPr>
        </p:nvSpPr>
        <p:spPr/>
        <p:txBody>
          <a:bodyPr/>
          <a:lstStyle>
            <a:lvl1pPr>
              <a:defRPr/>
            </a:lvl1pPr>
          </a:lstStyle>
          <a:p>
            <a:fld id="{24BED2E8-DC3B-4196-9521-B81AA73CE6B5}" type="slidenum">
              <a:rPr lang="en-US"/>
              <a:pPr/>
              <a:t>‹#›</a:t>
            </a:fld>
            <a:endParaRPr lang="en-US"/>
          </a:p>
        </p:txBody>
      </p:sp>
    </p:spTree>
    <p:extLst>
      <p:ext uri="{BB962C8B-B14F-4D97-AF65-F5344CB8AC3E}">
        <p14:creationId xmlns:p14="http://schemas.microsoft.com/office/powerpoint/2010/main" val="2689538994"/>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6" name="Right Triangle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7" name="Freeform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solidFill>
                <a:prstClr val="black"/>
              </a:solidFill>
            </a:endParaRPr>
          </a:p>
        </p:txBody>
      </p:sp>
      <p:sp>
        <p:nvSpPr>
          <p:cNvPr id="8" name="Freeform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solidFill>
                <a:prstClr val="black"/>
              </a:solidFill>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endParaRPr lang="en-US">
              <a:solidFill>
                <a:srgbClr val="04617B">
                  <a:shade val="90000"/>
                </a:srgbClr>
              </a:solidFill>
            </a:endParaRPr>
          </a:p>
        </p:txBody>
      </p:sp>
      <p:sp>
        <p:nvSpPr>
          <p:cNvPr id="10" name="Footer Placeholder 5"/>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fld id="{45415740-9337-41D3-B995-C67244A1FB9D}" type="slidenum">
              <a:rPr lang="en-US"/>
              <a:pPr/>
              <a:t>‹#›</a:t>
            </a:fld>
            <a:endParaRPr lang="en-US"/>
          </a:p>
        </p:txBody>
      </p:sp>
    </p:spTree>
    <p:extLst>
      <p:ext uri="{BB962C8B-B14F-4D97-AF65-F5344CB8AC3E}">
        <p14:creationId xmlns:p14="http://schemas.microsoft.com/office/powerpoint/2010/main" val="301321416"/>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US">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fld id="{1294CF04-065E-4C63-9706-C844273EDB74}" type="slidenum">
              <a:rPr lang="en-US"/>
              <a:pPr/>
              <a:t>‹#›</a:t>
            </a:fld>
            <a:endParaRPr lang="en-US"/>
          </a:p>
        </p:txBody>
      </p:sp>
    </p:spTree>
    <p:extLst>
      <p:ext uri="{BB962C8B-B14F-4D97-AF65-F5344CB8AC3E}">
        <p14:creationId xmlns:p14="http://schemas.microsoft.com/office/powerpoint/2010/main" val="2875407846"/>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US">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fld id="{87865E05-CCAE-4155-96D7-4D72A40E41A0}" type="slidenum">
              <a:rPr lang="en-US"/>
              <a:pPr/>
              <a:t>‹#›</a:t>
            </a:fld>
            <a:endParaRPr lang="en-US"/>
          </a:p>
        </p:txBody>
      </p:sp>
    </p:spTree>
    <p:extLst>
      <p:ext uri="{BB962C8B-B14F-4D97-AF65-F5344CB8AC3E}">
        <p14:creationId xmlns:p14="http://schemas.microsoft.com/office/powerpoint/2010/main" val="2203542770"/>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700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254125"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216525"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1"/>
          <p:cNvSpPr>
            <a:spLocks noGrp="1" noChangeArrowheads="1"/>
          </p:cNvSpPr>
          <p:nvPr>
            <p:ph type="dt" sz="half" idx="10"/>
          </p:nvPr>
        </p:nvSpPr>
        <p:spPr/>
        <p:txBody>
          <a:bodyPr/>
          <a:lstStyle>
            <a:lvl1pPr>
              <a:defRPr/>
            </a:lvl1pPr>
          </a:lstStyle>
          <a:p>
            <a:pPr>
              <a:defRPr/>
            </a:pPr>
            <a:endParaRPr lang="en-US">
              <a:solidFill>
                <a:srgbClr val="04617B">
                  <a:shade val="90000"/>
                </a:srgbClr>
              </a:solidFill>
            </a:endParaRPr>
          </a:p>
        </p:txBody>
      </p:sp>
      <p:sp>
        <p:nvSpPr>
          <p:cNvPr id="6" name="Rectangle 22"/>
          <p:cNvSpPr>
            <a:spLocks noGrp="1" noChangeArrowheads="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7" name="Rectangle 23"/>
          <p:cNvSpPr>
            <a:spLocks noGrp="1" noChangeArrowheads="1"/>
          </p:cNvSpPr>
          <p:nvPr>
            <p:ph type="sldNum" sz="quarter" idx="12"/>
          </p:nvPr>
        </p:nvSpPr>
        <p:spPr/>
        <p:txBody>
          <a:bodyPr/>
          <a:lstStyle>
            <a:lvl1pPr>
              <a:defRPr>
                <a:ea typeface="Majalla UI"/>
                <a:cs typeface="Majalla UI"/>
              </a:defRPr>
            </a:lvl1pPr>
          </a:lstStyle>
          <a:p>
            <a:fld id="{3F2946F1-7CB7-4E7E-9C54-9F85DC84AD5C}" type="slidenum">
              <a:rPr lang="fa-IR"/>
              <a:pPr/>
              <a:t>‹#›</a:t>
            </a:fld>
            <a:endParaRPr lang="en-US">
              <a:ea typeface="+mn-ea"/>
              <a:cs typeface="Arial" panose="020B0604020202020204" pitchFamily="34" charset="0"/>
            </a:endParaRPr>
          </a:p>
        </p:txBody>
      </p:sp>
    </p:spTree>
    <p:extLst>
      <p:ext uri="{BB962C8B-B14F-4D97-AF65-F5344CB8AC3E}">
        <p14:creationId xmlns:p14="http://schemas.microsoft.com/office/powerpoint/2010/main" val="522681581"/>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29"/>
          <p:cNvSpPr>
            <a:spLocks noGrp="1"/>
          </p:cNvSpPr>
          <p:nvPr>
            <p:ph type="dt" sz="half" idx="10"/>
          </p:nvPr>
        </p:nvSpPr>
        <p:spPr/>
        <p:txBody>
          <a:bodyPr/>
          <a:lstStyle>
            <a:lvl1pPr>
              <a:defRPr/>
            </a:lvl1pPr>
          </a:lstStyle>
          <a:p>
            <a:pPr>
              <a:defRPr/>
            </a:pPr>
            <a:endParaRPr lang="en-US">
              <a:solidFill>
                <a:srgbClr val="DBF5F9">
                  <a:shade val="90000"/>
                </a:srgbClr>
              </a:solidFill>
            </a:endParaRPr>
          </a:p>
        </p:txBody>
      </p:sp>
      <p:sp>
        <p:nvSpPr>
          <p:cNvPr id="5" name="Footer Placeholder 18"/>
          <p:cNvSpPr>
            <a:spLocks noGrp="1"/>
          </p:cNvSpPr>
          <p:nvPr>
            <p:ph type="ftr" sz="quarter" idx="11"/>
          </p:nvPr>
        </p:nvSpPr>
        <p:spPr/>
        <p:txBody>
          <a:bodyPr/>
          <a:lstStyle>
            <a:lvl1pPr>
              <a:defRPr/>
            </a:lvl1pPr>
          </a:lstStyle>
          <a:p>
            <a:pPr>
              <a:defRPr/>
            </a:pPr>
            <a:endParaRPr lang="en-US">
              <a:solidFill>
                <a:srgbClr val="DBF5F9">
                  <a:shade val="90000"/>
                </a:srgbClr>
              </a:solidFill>
            </a:endParaRPr>
          </a:p>
        </p:txBody>
      </p:sp>
      <p:sp>
        <p:nvSpPr>
          <p:cNvPr id="6" name="Slide Number Placeholder 26"/>
          <p:cNvSpPr>
            <a:spLocks noGrp="1"/>
          </p:cNvSpPr>
          <p:nvPr>
            <p:ph type="sldNum" sz="quarter" idx="12"/>
          </p:nvPr>
        </p:nvSpPr>
        <p:spPr/>
        <p:txBody>
          <a:bodyPr/>
          <a:lstStyle>
            <a:lvl1pPr>
              <a:defRPr>
                <a:solidFill>
                  <a:srgbClr val="D1EAEE"/>
                </a:solidFill>
              </a:defRPr>
            </a:lvl1pPr>
          </a:lstStyle>
          <a:p>
            <a:fld id="{00B625AD-94D1-4D01-A6C1-558C29F529BB}" type="slidenum">
              <a:rPr lang="en-US"/>
              <a:pPr/>
              <a:t>‹#›</a:t>
            </a:fld>
            <a:endParaRPr lang="en-US"/>
          </a:p>
        </p:txBody>
      </p:sp>
    </p:spTree>
    <p:extLst>
      <p:ext uri="{BB962C8B-B14F-4D97-AF65-F5344CB8AC3E}">
        <p14:creationId xmlns:p14="http://schemas.microsoft.com/office/powerpoint/2010/main" val="365893605"/>
      </p:ext>
    </p:extLst>
  </p:cSld>
  <p:clrMapOvr>
    <a:overrideClrMapping bg1="dk1" tx1="lt1" bg2="dk2" tx2="lt2" accent1="accent1" accent2="accent2" accent3="accent3" accent4="accent4" accent5="accent5" accent6="accent6" hlink="hlink" folHlink="folHlink"/>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US">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fld id="{1515D674-757C-432D-8C31-ABA01F838A0D}" type="slidenum">
              <a:rPr lang="en-US"/>
              <a:pPr/>
              <a:t>‹#›</a:t>
            </a:fld>
            <a:endParaRPr lang="en-US"/>
          </a:p>
        </p:txBody>
      </p:sp>
    </p:spTree>
    <p:extLst>
      <p:ext uri="{BB962C8B-B14F-4D97-AF65-F5344CB8AC3E}">
        <p14:creationId xmlns:p14="http://schemas.microsoft.com/office/powerpoint/2010/main" val="3170068687"/>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solidFill>
                <a:srgbClr val="DBF5F9">
                  <a:shade val="90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lvl1pPr>
              <a:defRPr>
                <a:solidFill>
                  <a:srgbClr val="D1EAEE"/>
                </a:solidFill>
              </a:defRPr>
            </a:lvl1pPr>
          </a:lstStyle>
          <a:p>
            <a:fld id="{F6E52EC4-3A37-47FD-8CB4-FCF6E19C1A5D}" type="slidenum">
              <a:rPr lang="en-US"/>
              <a:pPr/>
              <a:t>‹#›</a:t>
            </a:fld>
            <a:endParaRPr lang="en-US"/>
          </a:p>
        </p:txBody>
      </p:sp>
    </p:spTree>
    <p:extLst>
      <p:ext uri="{BB962C8B-B14F-4D97-AF65-F5344CB8AC3E}">
        <p14:creationId xmlns:p14="http://schemas.microsoft.com/office/powerpoint/2010/main" val="620521001"/>
      </p:ext>
    </p:extLst>
  </p:cSld>
  <p:clrMapOvr>
    <a:overrideClrMapping bg1="dk1" tx1="lt1" bg2="dk2" tx2="lt2" accent1="accent1" accent2="accent2" accent3="accent3" accent4="accent4" accent5="accent5" accent6="accent6" hlink="hlink" folHlink="folHlink"/>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endParaRPr lang="en-US">
              <a:solidFill>
                <a:srgbClr val="04617B">
                  <a:shade val="90000"/>
                </a:srgbClr>
              </a:solidFill>
            </a:endParaRPr>
          </a:p>
        </p:txBody>
      </p:sp>
      <p:sp>
        <p:nvSpPr>
          <p:cNvPr id="6"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7" name="Slide Number Placeholder 17"/>
          <p:cNvSpPr>
            <a:spLocks noGrp="1"/>
          </p:cNvSpPr>
          <p:nvPr>
            <p:ph type="sldNum" sz="quarter" idx="12"/>
          </p:nvPr>
        </p:nvSpPr>
        <p:spPr/>
        <p:txBody>
          <a:bodyPr/>
          <a:lstStyle>
            <a:lvl1pPr>
              <a:defRPr/>
            </a:lvl1pPr>
          </a:lstStyle>
          <a:p>
            <a:fld id="{6A0DAA62-3C51-42D6-9918-310143E222BE}" type="slidenum">
              <a:rPr lang="en-US"/>
              <a:pPr/>
              <a:t>‹#›</a:t>
            </a:fld>
            <a:endParaRPr lang="en-US"/>
          </a:p>
        </p:txBody>
      </p:sp>
    </p:spTree>
    <p:extLst>
      <p:ext uri="{BB962C8B-B14F-4D97-AF65-F5344CB8AC3E}">
        <p14:creationId xmlns:p14="http://schemas.microsoft.com/office/powerpoint/2010/main" val="95636955"/>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endParaRPr lang="en-US">
              <a:solidFill>
                <a:srgbClr val="04617B">
                  <a:shade val="90000"/>
                </a:srgbClr>
              </a:solidFill>
            </a:endParaRPr>
          </a:p>
        </p:txBody>
      </p:sp>
      <p:sp>
        <p:nvSpPr>
          <p:cNvPr id="8"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9" name="Slide Number Placeholder 17"/>
          <p:cNvSpPr>
            <a:spLocks noGrp="1"/>
          </p:cNvSpPr>
          <p:nvPr>
            <p:ph type="sldNum" sz="quarter" idx="12"/>
          </p:nvPr>
        </p:nvSpPr>
        <p:spPr/>
        <p:txBody>
          <a:bodyPr/>
          <a:lstStyle>
            <a:lvl1pPr>
              <a:defRPr/>
            </a:lvl1pPr>
          </a:lstStyle>
          <a:p>
            <a:fld id="{F6722263-1D48-4EF0-AD6B-86918F4A1099}" type="slidenum">
              <a:rPr lang="en-US"/>
              <a:pPr/>
              <a:t>‹#›</a:t>
            </a:fld>
            <a:endParaRPr lang="en-US"/>
          </a:p>
        </p:txBody>
      </p:sp>
    </p:spTree>
    <p:extLst>
      <p:ext uri="{BB962C8B-B14F-4D97-AF65-F5344CB8AC3E}">
        <p14:creationId xmlns:p14="http://schemas.microsoft.com/office/powerpoint/2010/main" val="32806266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04775"/>
            <a:ext cx="8532813"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FADFB82-FB50-4975-8C82-E13DEAB8BE6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46029718"/>
      </p:ext>
    </p:extLst>
  </p:cSld>
  <p:clrMapOvr>
    <a:masterClrMapping/>
  </p:clrMapOvr>
  <p:transition>
    <p:random/>
  </p:transition>
</p:sldLayout>
</file>

<file path=ppt/slideLayouts/slideLayout2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endParaRPr lang="en-US">
              <a:solidFill>
                <a:srgbClr val="04617B">
                  <a:shade val="90000"/>
                </a:srgbClr>
              </a:solidFill>
            </a:endParaRPr>
          </a:p>
        </p:txBody>
      </p:sp>
      <p:sp>
        <p:nvSpPr>
          <p:cNvPr id="4"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5" name="Slide Number Placeholder 17"/>
          <p:cNvSpPr>
            <a:spLocks noGrp="1"/>
          </p:cNvSpPr>
          <p:nvPr>
            <p:ph type="sldNum" sz="quarter" idx="12"/>
          </p:nvPr>
        </p:nvSpPr>
        <p:spPr/>
        <p:txBody>
          <a:bodyPr/>
          <a:lstStyle>
            <a:lvl1pPr>
              <a:defRPr/>
            </a:lvl1pPr>
          </a:lstStyle>
          <a:p>
            <a:fld id="{14B3C69A-F936-4BD3-8A54-B8B1FF8820E2}" type="slidenum">
              <a:rPr lang="en-US"/>
              <a:pPr/>
              <a:t>‹#›</a:t>
            </a:fld>
            <a:endParaRPr lang="en-US"/>
          </a:p>
        </p:txBody>
      </p:sp>
    </p:spTree>
    <p:extLst>
      <p:ext uri="{BB962C8B-B14F-4D97-AF65-F5344CB8AC3E}">
        <p14:creationId xmlns:p14="http://schemas.microsoft.com/office/powerpoint/2010/main" val="3651182359"/>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endParaRPr lang="en-US">
              <a:solidFill>
                <a:srgbClr val="04617B">
                  <a:shade val="90000"/>
                </a:srgbClr>
              </a:solidFill>
            </a:endParaRPr>
          </a:p>
        </p:txBody>
      </p:sp>
      <p:sp>
        <p:nvSpPr>
          <p:cNvPr id="3"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4" name="Slide Number Placeholder 17"/>
          <p:cNvSpPr>
            <a:spLocks noGrp="1"/>
          </p:cNvSpPr>
          <p:nvPr>
            <p:ph type="sldNum" sz="quarter" idx="12"/>
          </p:nvPr>
        </p:nvSpPr>
        <p:spPr/>
        <p:txBody>
          <a:bodyPr/>
          <a:lstStyle>
            <a:lvl1pPr>
              <a:defRPr/>
            </a:lvl1pPr>
          </a:lstStyle>
          <a:p>
            <a:fld id="{4583B979-CF6D-41DD-8792-09B1D02859A4}" type="slidenum">
              <a:rPr lang="en-US"/>
              <a:pPr/>
              <a:t>‹#›</a:t>
            </a:fld>
            <a:endParaRPr lang="en-US"/>
          </a:p>
        </p:txBody>
      </p:sp>
    </p:spTree>
    <p:extLst>
      <p:ext uri="{BB962C8B-B14F-4D97-AF65-F5344CB8AC3E}">
        <p14:creationId xmlns:p14="http://schemas.microsoft.com/office/powerpoint/2010/main" val="988327381"/>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endParaRPr lang="en-US">
              <a:solidFill>
                <a:srgbClr val="04617B">
                  <a:shade val="90000"/>
                </a:srgbClr>
              </a:solidFill>
            </a:endParaRPr>
          </a:p>
        </p:txBody>
      </p:sp>
      <p:sp>
        <p:nvSpPr>
          <p:cNvPr id="6"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7" name="Slide Number Placeholder 17"/>
          <p:cNvSpPr>
            <a:spLocks noGrp="1"/>
          </p:cNvSpPr>
          <p:nvPr>
            <p:ph type="sldNum" sz="quarter" idx="12"/>
          </p:nvPr>
        </p:nvSpPr>
        <p:spPr/>
        <p:txBody>
          <a:bodyPr/>
          <a:lstStyle>
            <a:lvl1pPr>
              <a:defRPr/>
            </a:lvl1pPr>
          </a:lstStyle>
          <a:p>
            <a:fld id="{24BED2E8-DC3B-4196-9521-B81AA73CE6B5}" type="slidenum">
              <a:rPr lang="en-US"/>
              <a:pPr/>
              <a:t>‹#›</a:t>
            </a:fld>
            <a:endParaRPr lang="en-US"/>
          </a:p>
        </p:txBody>
      </p:sp>
    </p:spTree>
    <p:extLst>
      <p:ext uri="{BB962C8B-B14F-4D97-AF65-F5344CB8AC3E}">
        <p14:creationId xmlns:p14="http://schemas.microsoft.com/office/powerpoint/2010/main" val="1947658421"/>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6" name="Right Triangle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7" name="Freeform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solidFill>
                <a:prstClr val="black"/>
              </a:solidFill>
            </a:endParaRPr>
          </a:p>
        </p:txBody>
      </p:sp>
      <p:sp>
        <p:nvSpPr>
          <p:cNvPr id="8" name="Freeform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solidFill>
                <a:prstClr val="black"/>
              </a:solidFill>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endParaRPr lang="en-US">
              <a:solidFill>
                <a:srgbClr val="04617B">
                  <a:shade val="90000"/>
                </a:srgbClr>
              </a:solidFill>
            </a:endParaRPr>
          </a:p>
        </p:txBody>
      </p:sp>
      <p:sp>
        <p:nvSpPr>
          <p:cNvPr id="10" name="Footer Placeholder 5"/>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fld id="{45415740-9337-41D3-B995-C67244A1FB9D}" type="slidenum">
              <a:rPr lang="en-US"/>
              <a:pPr/>
              <a:t>‹#›</a:t>
            </a:fld>
            <a:endParaRPr lang="en-US"/>
          </a:p>
        </p:txBody>
      </p:sp>
    </p:spTree>
    <p:extLst>
      <p:ext uri="{BB962C8B-B14F-4D97-AF65-F5344CB8AC3E}">
        <p14:creationId xmlns:p14="http://schemas.microsoft.com/office/powerpoint/2010/main" val="3808451396"/>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US">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fld id="{1294CF04-065E-4C63-9706-C844273EDB74}" type="slidenum">
              <a:rPr lang="en-US"/>
              <a:pPr/>
              <a:t>‹#›</a:t>
            </a:fld>
            <a:endParaRPr lang="en-US"/>
          </a:p>
        </p:txBody>
      </p:sp>
    </p:spTree>
    <p:extLst>
      <p:ext uri="{BB962C8B-B14F-4D97-AF65-F5344CB8AC3E}">
        <p14:creationId xmlns:p14="http://schemas.microsoft.com/office/powerpoint/2010/main" val="1893507190"/>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US">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fld id="{87865E05-CCAE-4155-96D7-4D72A40E41A0}" type="slidenum">
              <a:rPr lang="en-US"/>
              <a:pPr/>
              <a:t>‹#›</a:t>
            </a:fld>
            <a:endParaRPr lang="en-US"/>
          </a:p>
        </p:txBody>
      </p:sp>
    </p:spTree>
    <p:extLst>
      <p:ext uri="{BB962C8B-B14F-4D97-AF65-F5344CB8AC3E}">
        <p14:creationId xmlns:p14="http://schemas.microsoft.com/office/powerpoint/2010/main" val="4230658505"/>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700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254125"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216525"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1"/>
          <p:cNvSpPr>
            <a:spLocks noGrp="1" noChangeArrowheads="1"/>
          </p:cNvSpPr>
          <p:nvPr>
            <p:ph type="dt" sz="half" idx="10"/>
          </p:nvPr>
        </p:nvSpPr>
        <p:spPr/>
        <p:txBody>
          <a:bodyPr/>
          <a:lstStyle>
            <a:lvl1pPr>
              <a:defRPr/>
            </a:lvl1pPr>
          </a:lstStyle>
          <a:p>
            <a:pPr>
              <a:defRPr/>
            </a:pPr>
            <a:endParaRPr lang="en-US">
              <a:solidFill>
                <a:srgbClr val="04617B">
                  <a:shade val="90000"/>
                </a:srgbClr>
              </a:solidFill>
            </a:endParaRPr>
          </a:p>
        </p:txBody>
      </p:sp>
      <p:sp>
        <p:nvSpPr>
          <p:cNvPr id="6" name="Rectangle 22"/>
          <p:cNvSpPr>
            <a:spLocks noGrp="1" noChangeArrowheads="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7" name="Rectangle 23"/>
          <p:cNvSpPr>
            <a:spLocks noGrp="1" noChangeArrowheads="1"/>
          </p:cNvSpPr>
          <p:nvPr>
            <p:ph type="sldNum" sz="quarter" idx="12"/>
          </p:nvPr>
        </p:nvSpPr>
        <p:spPr/>
        <p:txBody>
          <a:bodyPr/>
          <a:lstStyle>
            <a:lvl1pPr>
              <a:defRPr>
                <a:ea typeface="Majalla UI"/>
                <a:cs typeface="Majalla UI"/>
              </a:defRPr>
            </a:lvl1pPr>
          </a:lstStyle>
          <a:p>
            <a:fld id="{3F2946F1-7CB7-4E7E-9C54-9F85DC84AD5C}" type="slidenum">
              <a:rPr lang="fa-IR"/>
              <a:pPr/>
              <a:t>‹#›</a:t>
            </a:fld>
            <a:endParaRPr lang="en-US">
              <a:ea typeface="+mn-ea"/>
              <a:cs typeface="Arial" panose="020B0604020202020204" pitchFamily="34" charset="0"/>
            </a:endParaRPr>
          </a:p>
        </p:txBody>
      </p:sp>
    </p:spTree>
    <p:extLst>
      <p:ext uri="{BB962C8B-B14F-4D97-AF65-F5344CB8AC3E}">
        <p14:creationId xmlns:p14="http://schemas.microsoft.com/office/powerpoint/2010/main" val="492797672"/>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29"/>
          <p:cNvSpPr>
            <a:spLocks noGrp="1"/>
          </p:cNvSpPr>
          <p:nvPr>
            <p:ph type="dt" sz="half" idx="10"/>
          </p:nvPr>
        </p:nvSpPr>
        <p:spPr/>
        <p:txBody>
          <a:bodyPr/>
          <a:lstStyle>
            <a:lvl1pPr>
              <a:defRPr/>
            </a:lvl1pPr>
          </a:lstStyle>
          <a:p>
            <a:pPr>
              <a:defRPr/>
            </a:pPr>
            <a:endParaRPr lang="en-US">
              <a:solidFill>
                <a:srgbClr val="DBF5F9">
                  <a:shade val="90000"/>
                </a:srgbClr>
              </a:solidFill>
            </a:endParaRPr>
          </a:p>
        </p:txBody>
      </p:sp>
      <p:sp>
        <p:nvSpPr>
          <p:cNvPr id="5" name="Footer Placeholder 18"/>
          <p:cNvSpPr>
            <a:spLocks noGrp="1"/>
          </p:cNvSpPr>
          <p:nvPr>
            <p:ph type="ftr" sz="quarter" idx="11"/>
          </p:nvPr>
        </p:nvSpPr>
        <p:spPr/>
        <p:txBody>
          <a:bodyPr/>
          <a:lstStyle>
            <a:lvl1pPr>
              <a:defRPr/>
            </a:lvl1pPr>
          </a:lstStyle>
          <a:p>
            <a:pPr>
              <a:defRPr/>
            </a:pPr>
            <a:endParaRPr lang="en-US">
              <a:solidFill>
                <a:srgbClr val="DBF5F9">
                  <a:shade val="90000"/>
                </a:srgbClr>
              </a:solidFill>
            </a:endParaRPr>
          </a:p>
        </p:txBody>
      </p:sp>
      <p:sp>
        <p:nvSpPr>
          <p:cNvPr id="6" name="Slide Number Placeholder 26"/>
          <p:cNvSpPr>
            <a:spLocks noGrp="1"/>
          </p:cNvSpPr>
          <p:nvPr>
            <p:ph type="sldNum" sz="quarter" idx="12"/>
          </p:nvPr>
        </p:nvSpPr>
        <p:spPr/>
        <p:txBody>
          <a:bodyPr/>
          <a:lstStyle>
            <a:lvl1pPr>
              <a:defRPr>
                <a:solidFill>
                  <a:srgbClr val="D1EAEE"/>
                </a:solidFill>
              </a:defRPr>
            </a:lvl1pPr>
          </a:lstStyle>
          <a:p>
            <a:fld id="{00B625AD-94D1-4D01-A6C1-558C29F529BB}" type="slidenum">
              <a:rPr lang="en-US"/>
              <a:pPr/>
              <a:t>‹#›</a:t>
            </a:fld>
            <a:endParaRPr lang="en-US"/>
          </a:p>
        </p:txBody>
      </p:sp>
    </p:spTree>
    <p:extLst>
      <p:ext uri="{BB962C8B-B14F-4D97-AF65-F5344CB8AC3E}">
        <p14:creationId xmlns:p14="http://schemas.microsoft.com/office/powerpoint/2010/main" val="1069830350"/>
      </p:ext>
    </p:extLst>
  </p:cSld>
  <p:clrMapOvr>
    <a:overrideClrMapping bg1="dk1" tx1="lt1" bg2="dk2" tx2="lt2" accent1="accent1" accent2="accent2" accent3="accent3" accent4="accent4" accent5="accent5" accent6="accent6" hlink="hlink" folHlink="folHlink"/>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US">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fld id="{1515D674-757C-432D-8C31-ABA01F838A0D}" type="slidenum">
              <a:rPr lang="en-US"/>
              <a:pPr/>
              <a:t>‹#›</a:t>
            </a:fld>
            <a:endParaRPr lang="en-US"/>
          </a:p>
        </p:txBody>
      </p:sp>
    </p:spTree>
    <p:extLst>
      <p:ext uri="{BB962C8B-B14F-4D97-AF65-F5344CB8AC3E}">
        <p14:creationId xmlns:p14="http://schemas.microsoft.com/office/powerpoint/2010/main" val="1166318251"/>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solidFill>
                <a:srgbClr val="DBF5F9">
                  <a:shade val="90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lvl1pPr>
              <a:defRPr>
                <a:solidFill>
                  <a:srgbClr val="D1EAEE"/>
                </a:solidFill>
              </a:defRPr>
            </a:lvl1pPr>
          </a:lstStyle>
          <a:p>
            <a:fld id="{F6E52EC4-3A37-47FD-8CB4-FCF6E19C1A5D}" type="slidenum">
              <a:rPr lang="en-US"/>
              <a:pPr/>
              <a:t>‹#›</a:t>
            </a:fld>
            <a:endParaRPr lang="en-US"/>
          </a:p>
        </p:txBody>
      </p:sp>
    </p:spTree>
    <p:extLst>
      <p:ext uri="{BB962C8B-B14F-4D97-AF65-F5344CB8AC3E}">
        <p14:creationId xmlns:p14="http://schemas.microsoft.com/office/powerpoint/2010/main" val="3648822761"/>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1813" y="1628775"/>
            <a:ext cx="4191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1813" y="3967163"/>
            <a:ext cx="4191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E35FCE4A-A4FC-4EAB-998A-F3A13AE4D5C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26646743"/>
      </p:ext>
    </p:extLst>
  </p:cSld>
  <p:clrMapOvr>
    <a:masterClrMapping/>
  </p:clrMapOvr>
  <p:transition>
    <p:random/>
  </p:transition>
</p:sldLayout>
</file>

<file path=ppt/slideLayouts/slideLayout2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endParaRPr lang="en-US">
              <a:solidFill>
                <a:srgbClr val="04617B">
                  <a:shade val="90000"/>
                </a:srgbClr>
              </a:solidFill>
            </a:endParaRPr>
          </a:p>
        </p:txBody>
      </p:sp>
      <p:sp>
        <p:nvSpPr>
          <p:cNvPr id="6"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7" name="Slide Number Placeholder 17"/>
          <p:cNvSpPr>
            <a:spLocks noGrp="1"/>
          </p:cNvSpPr>
          <p:nvPr>
            <p:ph type="sldNum" sz="quarter" idx="12"/>
          </p:nvPr>
        </p:nvSpPr>
        <p:spPr/>
        <p:txBody>
          <a:bodyPr/>
          <a:lstStyle>
            <a:lvl1pPr>
              <a:defRPr/>
            </a:lvl1pPr>
          </a:lstStyle>
          <a:p>
            <a:fld id="{6A0DAA62-3C51-42D6-9918-310143E222BE}" type="slidenum">
              <a:rPr lang="en-US"/>
              <a:pPr/>
              <a:t>‹#›</a:t>
            </a:fld>
            <a:endParaRPr lang="en-US"/>
          </a:p>
        </p:txBody>
      </p:sp>
    </p:spTree>
    <p:extLst>
      <p:ext uri="{BB962C8B-B14F-4D97-AF65-F5344CB8AC3E}">
        <p14:creationId xmlns:p14="http://schemas.microsoft.com/office/powerpoint/2010/main" val="442268089"/>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endParaRPr lang="en-US">
              <a:solidFill>
                <a:srgbClr val="04617B">
                  <a:shade val="90000"/>
                </a:srgbClr>
              </a:solidFill>
            </a:endParaRPr>
          </a:p>
        </p:txBody>
      </p:sp>
      <p:sp>
        <p:nvSpPr>
          <p:cNvPr id="8"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9" name="Slide Number Placeholder 17"/>
          <p:cNvSpPr>
            <a:spLocks noGrp="1"/>
          </p:cNvSpPr>
          <p:nvPr>
            <p:ph type="sldNum" sz="quarter" idx="12"/>
          </p:nvPr>
        </p:nvSpPr>
        <p:spPr/>
        <p:txBody>
          <a:bodyPr/>
          <a:lstStyle>
            <a:lvl1pPr>
              <a:defRPr/>
            </a:lvl1pPr>
          </a:lstStyle>
          <a:p>
            <a:fld id="{F6722263-1D48-4EF0-AD6B-86918F4A1099}" type="slidenum">
              <a:rPr lang="en-US"/>
              <a:pPr/>
              <a:t>‹#›</a:t>
            </a:fld>
            <a:endParaRPr lang="en-US"/>
          </a:p>
        </p:txBody>
      </p:sp>
    </p:spTree>
    <p:extLst>
      <p:ext uri="{BB962C8B-B14F-4D97-AF65-F5344CB8AC3E}">
        <p14:creationId xmlns:p14="http://schemas.microsoft.com/office/powerpoint/2010/main" val="2285966975"/>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endParaRPr lang="en-US">
              <a:solidFill>
                <a:srgbClr val="04617B">
                  <a:shade val="90000"/>
                </a:srgbClr>
              </a:solidFill>
            </a:endParaRPr>
          </a:p>
        </p:txBody>
      </p:sp>
      <p:sp>
        <p:nvSpPr>
          <p:cNvPr id="4"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5" name="Slide Number Placeholder 17"/>
          <p:cNvSpPr>
            <a:spLocks noGrp="1"/>
          </p:cNvSpPr>
          <p:nvPr>
            <p:ph type="sldNum" sz="quarter" idx="12"/>
          </p:nvPr>
        </p:nvSpPr>
        <p:spPr/>
        <p:txBody>
          <a:bodyPr/>
          <a:lstStyle>
            <a:lvl1pPr>
              <a:defRPr/>
            </a:lvl1pPr>
          </a:lstStyle>
          <a:p>
            <a:fld id="{14B3C69A-F936-4BD3-8A54-B8B1FF8820E2}" type="slidenum">
              <a:rPr lang="en-US"/>
              <a:pPr/>
              <a:t>‹#›</a:t>
            </a:fld>
            <a:endParaRPr lang="en-US"/>
          </a:p>
        </p:txBody>
      </p:sp>
    </p:spTree>
    <p:extLst>
      <p:ext uri="{BB962C8B-B14F-4D97-AF65-F5344CB8AC3E}">
        <p14:creationId xmlns:p14="http://schemas.microsoft.com/office/powerpoint/2010/main" val="913510237"/>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endParaRPr lang="en-US">
              <a:solidFill>
                <a:srgbClr val="04617B">
                  <a:shade val="90000"/>
                </a:srgbClr>
              </a:solidFill>
            </a:endParaRPr>
          </a:p>
        </p:txBody>
      </p:sp>
      <p:sp>
        <p:nvSpPr>
          <p:cNvPr id="3"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4" name="Slide Number Placeholder 17"/>
          <p:cNvSpPr>
            <a:spLocks noGrp="1"/>
          </p:cNvSpPr>
          <p:nvPr>
            <p:ph type="sldNum" sz="quarter" idx="12"/>
          </p:nvPr>
        </p:nvSpPr>
        <p:spPr/>
        <p:txBody>
          <a:bodyPr/>
          <a:lstStyle>
            <a:lvl1pPr>
              <a:defRPr/>
            </a:lvl1pPr>
          </a:lstStyle>
          <a:p>
            <a:fld id="{4583B979-CF6D-41DD-8792-09B1D02859A4}" type="slidenum">
              <a:rPr lang="en-US"/>
              <a:pPr/>
              <a:t>‹#›</a:t>
            </a:fld>
            <a:endParaRPr lang="en-US"/>
          </a:p>
        </p:txBody>
      </p:sp>
    </p:spTree>
    <p:extLst>
      <p:ext uri="{BB962C8B-B14F-4D97-AF65-F5344CB8AC3E}">
        <p14:creationId xmlns:p14="http://schemas.microsoft.com/office/powerpoint/2010/main" val="2074527713"/>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endParaRPr lang="en-US">
              <a:solidFill>
                <a:srgbClr val="04617B">
                  <a:shade val="90000"/>
                </a:srgbClr>
              </a:solidFill>
            </a:endParaRPr>
          </a:p>
        </p:txBody>
      </p:sp>
      <p:sp>
        <p:nvSpPr>
          <p:cNvPr id="6"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7" name="Slide Number Placeholder 17"/>
          <p:cNvSpPr>
            <a:spLocks noGrp="1"/>
          </p:cNvSpPr>
          <p:nvPr>
            <p:ph type="sldNum" sz="quarter" idx="12"/>
          </p:nvPr>
        </p:nvSpPr>
        <p:spPr/>
        <p:txBody>
          <a:bodyPr/>
          <a:lstStyle>
            <a:lvl1pPr>
              <a:defRPr/>
            </a:lvl1pPr>
          </a:lstStyle>
          <a:p>
            <a:fld id="{24BED2E8-DC3B-4196-9521-B81AA73CE6B5}" type="slidenum">
              <a:rPr lang="en-US"/>
              <a:pPr/>
              <a:t>‹#›</a:t>
            </a:fld>
            <a:endParaRPr lang="en-US"/>
          </a:p>
        </p:txBody>
      </p:sp>
    </p:spTree>
    <p:extLst>
      <p:ext uri="{BB962C8B-B14F-4D97-AF65-F5344CB8AC3E}">
        <p14:creationId xmlns:p14="http://schemas.microsoft.com/office/powerpoint/2010/main" val="1677403534"/>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6" name="Right Triangle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7" name="Freeform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solidFill>
                <a:prstClr val="black"/>
              </a:solidFill>
            </a:endParaRPr>
          </a:p>
        </p:txBody>
      </p:sp>
      <p:sp>
        <p:nvSpPr>
          <p:cNvPr id="8" name="Freeform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solidFill>
                <a:prstClr val="black"/>
              </a:solidFill>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endParaRPr lang="en-US">
              <a:solidFill>
                <a:srgbClr val="04617B">
                  <a:shade val="90000"/>
                </a:srgbClr>
              </a:solidFill>
            </a:endParaRPr>
          </a:p>
        </p:txBody>
      </p:sp>
      <p:sp>
        <p:nvSpPr>
          <p:cNvPr id="10" name="Footer Placeholder 5"/>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fld id="{45415740-9337-41D3-B995-C67244A1FB9D}" type="slidenum">
              <a:rPr lang="en-US"/>
              <a:pPr/>
              <a:t>‹#›</a:t>
            </a:fld>
            <a:endParaRPr lang="en-US"/>
          </a:p>
        </p:txBody>
      </p:sp>
    </p:spTree>
    <p:extLst>
      <p:ext uri="{BB962C8B-B14F-4D97-AF65-F5344CB8AC3E}">
        <p14:creationId xmlns:p14="http://schemas.microsoft.com/office/powerpoint/2010/main" val="1526205351"/>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US">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fld id="{1294CF04-065E-4C63-9706-C844273EDB74}" type="slidenum">
              <a:rPr lang="en-US"/>
              <a:pPr/>
              <a:t>‹#›</a:t>
            </a:fld>
            <a:endParaRPr lang="en-US"/>
          </a:p>
        </p:txBody>
      </p:sp>
    </p:spTree>
    <p:extLst>
      <p:ext uri="{BB962C8B-B14F-4D97-AF65-F5344CB8AC3E}">
        <p14:creationId xmlns:p14="http://schemas.microsoft.com/office/powerpoint/2010/main" val="2453672215"/>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US">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fld id="{87865E05-CCAE-4155-96D7-4D72A40E41A0}" type="slidenum">
              <a:rPr lang="en-US"/>
              <a:pPr/>
              <a:t>‹#›</a:t>
            </a:fld>
            <a:endParaRPr lang="en-US"/>
          </a:p>
        </p:txBody>
      </p:sp>
    </p:spTree>
    <p:extLst>
      <p:ext uri="{BB962C8B-B14F-4D97-AF65-F5344CB8AC3E}">
        <p14:creationId xmlns:p14="http://schemas.microsoft.com/office/powerpoint/2010/main" val="624755926"/>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700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254125"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216525"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1"/>
          <p:cNvSpPr>
            <a:spLocks noGrp="1" noChangeArrowheads="1"/>
          </p:cNvSpPr>
          <p:nvPr>
            <p:ph type="dt" sz="half" idx="10"/>
          </p:nvPr>
        </p:nvSpPr>
        <p:spPr/>
        <p:txBody>
          <a:bodyPr/>
          <a:lstStyle>
            <a:lvl1pPr>
              <a:defRPr/>
            </a:lvl1pPr>
          </a:lstStyle>
          <a:p>
            <a:pPr>
              <a:defRPr/>
            </a:pPr>
            <a:endParaRPr lang="en-US">
              <a:solidFill>
                <a:srgbClr val="04617B">
                  <a:shade val="90000"/>
                </a:srgbClr>
              </a:solidFill>
            </a:endParaRPr>
          </a:p>
        </p:txBody>
      </p:sp>
      <p:sp>
        <p:nvSpPr>
          <p:cNvPr id="6" name="Rectangle 22"/>
          <p:cNvSpPr>
            <a:spLocks noGrp="1" noChangeArrowheads="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7" name="Rectangle 23"/>
          <p:cNvSpPr>
            <a:spLocks noGrp="1" noChangeArrowheads="1"/>
          </p:cNvSpPr>
          <p:nvPr>
            <p:ph type="sldNum" sz="quarter" idx="12"/>
          </p:nvPr>
        </p:nvSpPr>
        <p:spPr/>
        <p:txBody>
          <a:bodyPr/>
          <a:lstStyle>
            <a:lvl1pPr>
              <a:defRPr>
                <a:ea typeface="Majalla UI"/>
                <a:cs typeface="Majalla UI"/>
              </a:defRPr>
            </a:lvl1pPr>
          </a:lstStyle>
          <a:p>
            <a:fld id="{3F2946F1-7CB7-4E7E-9C54-9F85DC84AD5C}" type="slidenum">
              <a:rPr lang="fa-IR"/>
              <a:pPr/>
              <a:t>‹#›</a:t>
            </a:fld>
            <a:endParaRPr lang="en-US">
              <a:ea typeface="+mn-ea"/>
              <a:cs typeface="Arial" panose="020B0604020202020204" pitchFamily="34" charset="0"/>
            </a:endParaRPr>
          </a:p>
        </p:txBody>
      </p:sp>
    </p:spTree>
    <p:extLst>
      <p:ext uri="{BB962C8B-B14F-4D97-AF65-F5344CB8AC3E}">
        <p14:creationId xmlns:p14="http://schemas.microsoft.com/office/powerpoint/2010/main" val="183921421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1964231-3F21-4F3B-96A0-AD3253BD457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28331501"/>
      </p:ext>
    </p:extLst>
  </p:cSld>
  <p:clrMapOvr>
    <a:masterClrMapping/>
  </p:clrMapOvr>
  <p:transition>
    <p:random/>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341813" y="1628775"/>
            <a:ext cx="4191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D30DFB2-C063-4BEF-939E-74E123F9741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87261287"/>
      </p:ext>
    </p:extLst>
  </p:cSld>
  <p:clrMapOvr>
    <a:masterClrMapping/>
  </p:clrMapOvr>
  <p:transition>
    <p:random/>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D9AF2D7-09B4-4438-9496-11E605106F5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80620874"/>
      </p:ext>
    </p:extLst>
  </p:cSld>
  <p:clrMapOvr>
    <a:masterClrMapping/>
  </p:clrMapOvr>
  <p:transition>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6C091B-8B1F-497C-9008-C0452C0D1389}" type="slidenum">
              <a:rPr lang="en-US" smtClean="0"/>
              <a:t>‹#›</a:t>
            </a:fld>
            <a:endParaRPr lang="en-US"/>
          </a:p>
        </p:txBody>
      </p:sp>
    </p:spTree>
    <p:extLst>
      <p:ext uri="{BB962C8B-B14F-4D97-AF65-F5344CB8AC3E}">
        <p14:creationId xmlns:p14="http://schemas.microsoft.com/office/powerpoint/2010/main" val="311646903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3D49E1D-5CF0-4F29-AC8C-0E8C77139D1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34312664"/>
      </p:ext>
    </p:extLst>
  </p:cSld>
  <p:clrMapOvr>
    <a:masterClrMapping/>
  </p:clrMapOvr>
  <p:transition>
    <p:random/>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50E2595-5BA1-4F01-9CF2-9834C0A8116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69318962"/>
      </p:ext>
    </p:extLst>
  </p:cSld>
  <p:clrMapOvr>
    <a:masterClrMapping/>
  </p:clrMapOvr>
  <p:transition>
    <p:random/>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74210FF-9A98-4EE9-A7F8-5C0C5E70716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95988454"/>
      </p:ext>
    </p:extLst>
  </p:cSld>
  <p:clrMapOvr>
    <a:masterClrMapping/>
  </p:clrMapOvr>
  <p:transition>
    <p:random/>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487A05E-2448-4F87-9F87-3067B426F5B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93481262"/>
      </p:ext>
    </p:extLst>
  </p:cSld>
  <p:clrMapOvr>
    <a:masterClrMapping/>
  </p:clrMapOvr>
  <p:transition>
    <p:random/>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EAEC209-8042-46D3-8463-B5E4A070D22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42247820"/>
      </p:ext>
    </p:extLst>
  </p:cSld>
  <p:clrMapOvr>
    <a:masterClrMapping/>
  </p:clrMapOvr>
  <p:transition>
    <p:random/>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B01A1879-EE96-460D-8E3C-FA3DFBF802A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09941584"/>
      </p:ext>
    </p:extLst>
  </p:cSld>
  <p:clrMapOvr>
    <a:masterClrMapping/>
  </p:clrMapOvr>
  <p:transition>
    <p:random/>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B9D8B39-3C20-4A68-B501-83B19F8FD85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88541349"/>
      </p:ext>
    </p:extLst>
  </p:cSld>
  <p:clrMapOvr>
    <a:masterClrMapping/>
  </p:clrMapOvr>
  <p:transition>
    <p:random/>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6814C19-1B63-4D1B-B05D-7B542A8D50E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90827749"/>
      </p:ext>
    </p:extLst>
  </p:cSld>
  <p:clrMapOvr>
    <a:masterClrMapping/>
  </p:clrMapOvr>
  <p:transition>
    <p:random/>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91A8353-F5C9-4264-9C96-58B40E2582D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70201224"/>
      </p:ext>
    </p:extLst>
  </p:cSld>
  <p:clrMapOvr>
    <a:masterClrMapping/>
  </p:clrMapOvr>
  <p:transition>
    <p:random/>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C114B19-398B-42C9-8443-9315CA16606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19029058"/>
      </p:ext>
    </p:extLst>
  </p:cSld>
  <p:clrMapOvr>
    <a:masterClrMapping/>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6C091B-8B1F-497C-9008-C0452C0D1389}" type="slidenum">
              <a:rPr lang="en-US" smtClean="0"/>
              <a:t>‹#›</a:t>
            </a:fld>
            <a:endParaRPr lang="en-US"/>
          </a:p>
        </p:txBody>
      </p:sp>
    </p:spTree>
    <p:extLst>
      <p:ext uri="{BB962C8B-B14F-4D97-AF65-F5344CB8AC3E}">
        <p14:creationId xmlns:p14="http://schemas.microsoft.com/office/powerpoint/2010/main" val="155159651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7D3049E-B606-447A-8478-D658820C17E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64589066"/>
      </p:ext>
    </p:extLst>
  </p:cSld>
  <p:clrMapOvr>
    <a:masterClrMapping/>
  </p:clrMapOvr>
  <p:transition>
    <p:random/>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0" y="1628775"/>
            <a:ext cx="4189413"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9C9F345-785F-465E-88C5-8D88FC0CBA2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18308949"/>
      </p:ext>
    </p:extLst>
  </p:cSld>
  <p:clrMapOvr>
    <a:masterClrMapping/>
  </p:clrMapOvr>
  <p:transition>
    <p:random/>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04775"/>
            <a:ext cx="8532813"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FADFB82-FB50-4975-8C82-E13DEAB8BE6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52382041"/>
      </p:ext>
    </p:extLst>
  </p:cSld>
  <p:clrMapOvr>
    <a:masterClrMapping/>
  </p:clrMapOvr>
  <p:transition>
    <p:random/>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1813" y="1628775"/>
            <a:ext cx="4191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1813" y="3967163"/>
            <a:ext cx="4191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E35FCE4A-A4FC-4EAB-998A-F3A13AE4D5C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01606857"/>
      </p:ext>
    </p:extLst>
  </p:cSld>
  <p:clrMapOvr>
    <a:masterClrMapping/>
  </p:clrMapOvr>
  <p:transition>
    <p:random/>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1964231-3F21-4F3B-96A0-AD3253BD457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78630205"/>
      </p:ext>
    </p:extLst>
  </p:cSld>
  <p:clrMapOvr>
    <a:masterClrMapping/>
  </p:clrMapOvr>
  <p:transition>
    <p:random/>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341813" y="1628775"/>
            <a:ext cx="4191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D30DFB2-C063-4BEF-939E-74E123F9741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59405198"/>
      </p:ext>
    </p:extLst>
  </p:cSld>
  <p:clrMapOvr>
    <a:masterClrMapping/>
  </p:clrMapOvr>
  <p:transition>
    <p:random/>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D9AF2D7-09B4-4438-9496-11E605106F5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70623317"/>
      </p:ext>
    </p:extLst>
  </p:cSld>
  <p:clrMapOvr>
    <a:masterClrMapping/>
  </p:clrMapOvr>
  <p:transition>
    <p:random/>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3D49E1D-5CF0-4F29-AC8C-0E8C77139D1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80021462"/>
      </p:ext>
    </p:extLst>
  </p:cSld>
  <p:clrMapOvr>
    <a:masterClrMapping/>
  </p:clrMapOvr>
  <p:transition>
    <p:random/>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50E2595-5BA1-4F01-9CF2-9834C0A8116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51040028"/>
      </p:ext>
    </p:extLst>
  </p:cSld>
  <p:clrMapOvr>
    <a:masterClrMapping/>
  </p:clrMapOvr>
  <p:transition>
    <p:random/>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74210FF-9A98-4EE9-A7F8-5C0C5E70716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09606833"/>
      </p:ext>
    </p:extLst>
  </p:cSld>
  <p:clrMapOvr>
    <a:masterClrMapping/>
  </p:clrMapOvr>
  <p:transition>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36C091B-8B1F-497C-9008-C0452C0D1389}" type="slidenum">
              <a:rPr lang="en-US" smtClean="0"/>
              <a:t>‹#›</a:t>
            </a:fld>
            <a:endParaRPr lang="en-US"/>
          </a:p>
        </p:txBody>
      </p:sp>
    </p:spTree>
    <p:extLst>
      <p:ext uri="{BB962C8B-B14F-4D97-AF65-F5344CB8AC3E}">
        <p14:creationId xmlns:p14="http://schemas.microsoft.com/office/powerpoint/2010/main" val="109253074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487A05E-2448-4F87-9F87-3067B426F5B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51214915"/>
      </p:ext>
    </p:extLst>
  </p:cSld>
  <p:clrMapOvr>
    <a:masterClrMapping/>
  </p:clrMapOvr>
  <p:transition>
    <p:random/>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EAEC209-8042-46D3-8463-B5E4A070D22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64659533"/>
      </p:ext>
    </p:extLst>
  </p:cSld>
  <p:clrMapOvr>
    <a:masterClrMapping/>
  </p:clrMapOvr>
  <p:transition>
    <p:random/>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B01A1879-EE96-460D-8E3C-FA3DFBF802A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45927465"/>
      </p:ext>
    </p:extLst>
  </p:cSld>
  <p:clrMapOvr>
    <a:masterClrMapping/>
  </p:clrMapOvr>
  <p:transition>
    <p:random/>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B9D8B39-3C20-4A68-B501-83B19F8FD85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20903177"/>
      </p:ext>
    </p:extLst>
  </p:cSld>
  <p:clrMapOvr>
    <a:masterClrMapping/>
  </p:clrMapOvr>
  <p:transition>
    <p:random/>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6814C19-1B63-4D1B-B05D-7B542A8D50E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36180675"/>
      </p:ext>
    </p:extLst>
  </p:cSld>
  <p:clrMapOvr>
    <a:masterClrMapping/>
  </p:clrMapOvr>
  <p:transition>
    <p:random/>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91A8353-F5C9-4264-9C96-58B40E2582D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41658182"/>
      </p:ext>
    </p:extLst>
  </p:cSld>
  <p:clrMapOvr>
    <a:masterClrMapping/>
  </p:clrMapOvr>
  <p:transition>
    <p:random/>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C114B19-398B-42C9-8443-9315CA16606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82864426"/>
      </p:ext>
    </p:extLst>
  </p:cSld>
  <p:clrMapOvr>
    <a:masterClrMapping/>
  </p:clrMapOvr>
  <p:transition>
    <p:random/>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7D3049E-B606-447A-8478-D658820C17E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40549968"/>
      </p:ext>
    </p:extLst>
  </p:cSld>
  <p:clrMapOvr>
    <a:masterClrMapping/>
  </p:clrMapOvr>
  <p:transition>
    <p:random/>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0" y="1628775"/>
            <a:ext cx="4189413"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9C9F345-785F-465E-88C5-8D88FC0CBA2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99749490"/>
      </p:ext>
    </p:extLst>
  </p:cSld>
  <p:clrMapOvr>
    <a:masterClrMapping/>
  </p:clrMapOvr>
  <p:transition>
    <p:random/>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04775"/>
            <a:ext cx="8532813"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FADFB82-FB50-4975-8C82-E13DEAB8BE6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856274"/>
      </p:ext>
    </p:extLst>
  </p:cSld>
  <p:clrMapOvr>
    <a:masterClrMapping/>
  </p:clrMapOvr>
  <p:transition>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36C091B-8B1F-497C-9008-C0452C0D1389}" type="slidenum">
              <a:rPr lang="en-US" smtClean="0"/>
              <a:t>‹#›</a:t>
            </a:fld>
            <a:endParaRPr lang="en-US"/>
          </a:p>
        </p:txBody>
      </p:sp>
    </p:spTree>
    <p:extLst>
      <p:ext uri="{BB962C8B-B14F-4D97-AF65-F5344CB8AC3E}">
        <p14:creationId xmlns:p14="http://schemas.microsoft.com/office/powerpoint/2010/main" val="137638779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1813" y="1628775"/>
            <a:ext cx="4191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1813" y="3967163"/>
            <a:ext cx="4191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E35FCE4A-A4FC-4EAB-998A-F3A13AE4D5C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77588778"/>
      </p:ext>
    </p:extLst>
  </p:cSld>
  <p:clrMapOvr>
    <a:masterClrMapping/>
  </p:clrMapOvr>
  <p:transition>
    <p:random/>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1964231-3F21-4F3B-96A0-AD3253BD457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71304994"/>
      </p:ext>
    </p:extLst>
  </p:cSld>
  <p:clrMapOvr>
    <a:masterClrMapping/>
  </p:clrMapOvr>
  <p:transition>
    <p:random/>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341813" y="1628775"/>
            <a:ext cx="4191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D30DFB2-C063-4BEF-939E-74E123F9741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3114523"/>
      </p:ext>
    </p:extLst>
  </p:cSld>
  <p:clrMapOvr>
    <a:masterClrMapping/>
  </p:clrMapOvr>
  <p:transition>
    <p:random/>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D9AF2D7-09B4-4438-9496-11E605106F5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32541343"/>
      </p:ext>
    </p:extLst>
  </p:cSld>
  <p:clrMapOvr>
    <a:masterClrMapping/>
  </p:clrMapOvr>
  <p:transition>
    <p:random/>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3D49E1D-5CF0-4F29-AC8C-0E8C77139D1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05136041"/>
      </p:ext>
    </p:extLst>
  </p:cSld>
  <p:clrMapOvr>
    <a:masterClrMapping/>
  </p:clrMapOvr>
  <p:transition>
    <p:random/>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50E2595-5BA1-4F01-9CF2-9834C0A8116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96600479"/>
      </p:ext>
    </p:extLst>
  </p:cSld>
  <p:clrMapOvr>
    <a:masterClrMapping/>
  </p:clrMapOvr>
  <p:transition>
    <p:random/>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74210FF-9A98-4EE9-A7F8-5C0C5E70716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97482730"/>
      </p:ext>
    </p:extLst>
  </p:cSld>
  <p:clrMapOvr>
    <a:masterClrMapping/>
  </p:clrMapOvr>
  <p:transition>
    <p:random/>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487A05E-2448-4F87-9F87-3067B426F5B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46862448"/>
      </p:ext>
    </p:extLst>
  </p:cSld>
  <p:clrMapOvr>
    <a:masterClrMapping/>
  </p:clrMapOvr>
  <p:transition>
    <p:random/>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EAEC209-8042-46D3-8463-B5E4A070D22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33485816"/>
      </p:ext>
    </p:extLst>
  </p:cSld>
  <p:clrMapOvr>
    <a:masterClrMapping/>
  </p:clrMapOvr>
  <p:transition>
    <p:random/>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B01A1879-EE96-460D-8E3C-FA3DFBF802A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50654058"/>
      </p:ext>
    </p:extLst>
  </p:cSld>
  <p:clrMapOvr>
    <a:masterClrMapping/>
  </p:clrMapOvr>
  <p:transition>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36C091B-8B1F-497C-9008-C0452C0D1389}" type="slidenum">
              <a:rPr lang="en-US" smtClean="0"/>
              <a:t>‹#›</a:t>
            </a:fld>
            <a:endParaRPr lang="en-US"/>
          </a:p>
        </p:txBody>
      </p:sp>
    </p:spTree>
    <p:extLst>
      <p:ext uri="{BB962C8B-B14F-4D97-AF65-F5344CB8AC3E}">
        <p14:creationId xmlns:p14="http://schemas.microsoft.com/office/powerpoint/2010/main" val="405480191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B9D8B39-3C20-4A68-B501-83B19F8FD85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60350615"/>
      </p:ext>
    </p:extLst>
  </p:cSld>
  <p:clrMapOvr>
    <a:masterClrMapping/>
  </p:clrMapOvr>
  <p:transition>
    <p:random/>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6814C19-1B63-4D1B-B05D-7B542A8D50E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33515473"/>
      </p:ext>
    </p:extLst>
  </p:cSld>
  <p:clrMapOvr>
    <a:masterClrMapping/>
  </p:clrMapOvr>
  <p:transition>
    <p:random/>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91A8353-F5C9-4264-9C96-58B40E2582D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72060750"/>
      </p:ext>
    </p:extLst>
  </p:cSld>
  <p:clrMapOvr>
    <a:masterClrMapping/>
  </p:clrMapOvr>
  <p:transition>
    <p:random/>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C114B19-398B-42C9-8443-9315CA16606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6640253"/>
      </p:ext>
    </p:extLst>
  </p:cSld>
  <p:clrMapOvr>
    <a:masterClrMapping/>
  </p:clrMapOvr>
  <p:transition>
    <p:random/>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7D3049E-B606-447A-8478-D658820C17E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46398909"/>
      </p:ext>
    </p:extLst>
  </p:cSld>
  <p:clrMapOvr>
    <a:masterClrMapping/>
  </p:clrMapOvr>
  <p:transition>
    <p:random/>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0" y="1628775"/>
            <a:ext cx="4189413"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9C9F345-785F-465E-88C5-8D88FC0CBA2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28892619"/>
      </p:ext>
    </p:extLst>
  </p:cSld>
  <p:clrMapOvr>
    <a:masterClrMapping/>
  </p:clrMapOvr>
  <p:transition>
    <p:random/>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04775"/>
            <a:ext cx="8532813"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FADFB82-FB50-4975-8C82-E13DEAB8BE6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2709279"/>
      </p:ext>
    </p:extLst>
  </p:cSld>
  <p:clrMapOvr>
    <a:masterClrMapping/>
  </p:clrMapOvr>
  <p:transition>
    <p:random/>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1813" y="1628775"/>
            <a:ext cx="4191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1813" y="3967163"/>
            <a:ext cx="4191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E35FCE4A-A4FC-4EAB-998A-F3A13AE4D5C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29697085"/>
      </p:ext>
    </p:extLst>
  </p:cSld>
  <p:clrMapOvr>
    <a:masterClrMapping/>
  </p:clrMapOvr>
  <p:transition>
    <p:random/>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1964231-3F21-4F3B-96A0-AD3253BD457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89041382"/>
      </p:ext>
    </p:extLst>
  </p:cSld>
  <p:clrMapOvr>
    <a:masterClrMapping/>
  </p:clrMapOvr>
  <p:transition>
    <p:random/>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341813" y="1628775"/>
            <a:ext cx="4191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D30DFB2-C063-4BEF-939E-74E123F9741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18206976"/>
      </p:ext>
    </p:extLst>
  </p:cSld>
  <p:clrMapOvr>
    <a:masterClrMapping/>
  </p:clrMapOvr>
  <p:transition>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6C091B-8B1F-497C-9008-C0452C0D1389}" type="slidenum">
              <a:rPr lang="en-US" smtClean="0"/>
              <a:t>‹#›</a:t>
            </a:fld>
            <a:endParaRPr lang="en-US"/>
          </a:p>
        </p:txBody>
      </p:sp>
    </p:spTree>
    <p:extLst>
      <p:ext uri="{BB962C8B-B14F-4D97-AF65-F5344CB8AC3E}">
        <p14:creationId xmlns:p14="http://schemas.microsoft.com/office/powerpoint/2010/main" val="202708981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D9AF2D7-09B4-4438-9496-11E605106F5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58293552"/>
      </p:ext>
    </p:extLst>
  </p:cSld>
  <p:clrMapOvr>
    <a:masterClrMapping/>
  </p:clrMapOvr>
  <p:transition>
    <p:random/>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3D49E1D-5CF0-4F29-AC8C-0E8C77139D1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08665507"/>
      </p:ext>
    </p:extLst>
  </p:cSld>
  <p:clrMapOvr>
    <a:masterClrMapping/>
  </p:clrMapOvr>
  <p:transition>
    <p:random/>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50E2595-5BA1-4F01-9CF2-9834C0A8116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98684141"/>
      </p:ext>
    </p:extLst>
  </p:cSld>
  <p:clrMapOvr>
    <a:masterClrMapping/>
  </p:clrMapOvr>
  <p:transition>
    <p:random/>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74210FF-9A98-4EE9-A7F8-5C0C5E70716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78343016"/>
      </p:ext>
    </p:extLst>
  </p:cSld>
  <p:clrMapOvr>
    <a:masterClrMapping/>
  </p:clrMapOvr>
  <p:transition>
    <p:random/>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487A05E-2448-4F87-9F87-3067B426F5B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30847863"/>
      </p:ext>
    </p:extLst>
  </p:cSld>
  <p:clrMapOvr>
    <a:masterClrMapping/>
  </p:clrMapOvr>
  <p:transition>
    <p:random/>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EAEC209-8042-46D3-8463-B5E4A070D22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68447809"/>
      </p:ext>
    </p:extLst>
  </p:cSld>
  <p:clrMapOvr>
    <a:masterClrMapping/>
  </p:clrMapOvr>
  <p:transition>
    <p:random/>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B01A1879-EE96-460D-8E3C-FA3DFBF802A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04080056"/>
      </p:ext>
    </p:extLst>
  </p:cSld>
  <p:clrMapOvr>
    <a:masterClrMapping/>
  </p:clrMapOvr>
  <p:transition>
    <p:random/>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B9D8B39-3C20-4A68-B501-83B19F8FD85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46933567"/>
      </p:ext>
    </p:extLst>
  </p:cSld>
  <p:clrMapOvr>
    <a:masterClrMapping/>
  </p:clrMapOvr>
  <p:transition>
    <p:random/>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6814C19-1B63-4D1B-B05D-7B542A8D50E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57198437"/>
      </p:ext>
    </p:extLst>
  </p:cSld>
  <p:clrMapOvr>
    <a:masterClrMapping/>
  </p:clrMapOvr>
  <p:transition>
    <p:random/>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91A8353-F5C9-4264-9C96-58B40E2582D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6304718"/>
      </p:ext>
    </p:extLst>
  </p:cSld>
  <p:clrMapOvr>
    <a:masterClrMapping/>
  </p:clrMapOvr>
  <p:transition>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6C091B-8B1F-497C-9008-C0452C0D1389}" type="slidenum">
              <a:rPr lang="en-US" smtClean="0"/>
              <a:t>‹#›</a:t>
            </a:fld>
            <a:endParaRPr lang="en-US"/>
          </a:p>
        </p:txBody>
      </p:sp>
    </p:spTree>
    <p:extLst>
      <p:ext uri="{BB962C8B-B14F-4D97-AF65-F5344CB8AC3E}">
        <p14:creationId xmlns:p14="http://schemas.microsoft.com/office/powerpoint/2010/main" val="48026853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C114B19-398B-42C9-8443-9315CA16606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02606272"/>
      </p:ext>
    </p:extLst>
  </p:cSld>
  <p:clrMapOvr>
    <a:masterClrMapping/>
  </p:clrMapOvr>
  <p:transition>
    <p:random/>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7D3049E-B606-447A-8478-D658820C17E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47636287"/>
      </p:ext>
    </p:extLst>
  </p:cSld>
  <p:clrMapOvr>
    <a:masterClrMapping/>
  </p:clrMapOvr>
  <p:transition>
    <p:random/>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0" y="1628775"/>
            <a:ext cx="4189413"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9C9F345-785F-465E-88C5-8D88FC0CBA2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41017100"/>
      </p:ext>
    </p:extLst>
  </p:cSld>
  <p:clrMapOvr>
    <a:masterClrMapping/>
  </p:clrMapOvr>
  <p:transition>
    <p:random/>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04775"/>
            <a:ext cx="8532813"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FADFB82-FB50-4975-8C82-E13DEAB8BE6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22832888"/>
      </p:ext>
    </p:extLst>
  </p:cSld>
  <p:clrMapOvr>
    <a:masterClrMapping/>
  </p:clrMapOvr>
  <p:transition>
    <p:random/>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1813" y="1628775"/>
            <a:ext cx="4191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1813" y="3967163"/>
            <a:ext cx="4191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E35FCE4A-A4FC-4EAB-998A-F3A13AE4D5C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60068647"/>
      </p:ext>
    </p:extLst>
  </p:cSld>
  <p:clrMapOvr>
    <a:masterClrMapping/>
  </p:clrMapOvr>
  <p:transition>
    <p:random/>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1964231-3F21-4F3B-96A0-AD3253BD457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0946614"/>
      </p:ext>
    </p:extLst>
  </p:cSld>
  <p:clrMapOvr>
    <a:masterClrMapping/>
  </p:clrMapOvr>
  <p:transition>
    <p:random/>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341813" y="1628775"/>
            <a:ext cx="4191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D30DFB2-C063-4BEF-939E-74E123F9741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01566240"/>
      </p:ext>
    </p:extLst>
  </p:cSld>
  <p:clrMapOvr>
    <a:masterClrMapping/>
  </p:clrMapOvr>
  <p:transition>
    <p:random/>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D9AF2D7-09B4-4438-9496-11E605106F5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32698531"/>
      </p:ext>
    </p:extLst>
  </p:cSld>
  <p:clrMapOvr>
    <a:masterClrMapping/>
  </p:clrMapOvr>
  <p:transition>
    <p:random/>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3D49E1D-5CF0-4F29-AC8C-0E8C77139D1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9143621"/>
      </p:ext>
    </p:extLst>
  </p:cSld>
  <p:clrMapOvr>
    <a:masterClrMapping/>
  </p:clrMapOvr>
  <p:transition>
    <p:random/>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50E2595-5BA1-4F01-9CF2-9834C0A8116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38656375"/>
      </p:ext>
    </p:extLst>
  </p:cSld>
  <p:clrMapOvr>
    <a:masterClrMapping/>
  </p:clrMapOvr>
  <p:transition>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55.xml"/><Relationship Id="rId13" Type="http://schemas.openxmlformats.org/officeDocument/2006/relationships/slideLayout" Target="../slideLayouts/slideLayout160.xml"/><Relationship Id="rId18" Type="http://schemas.openxmlformats.org/officeDocument/2006/relationships/theme" Target="../theme/theme10.xml"/><Relationship Id="rId3" Type="http://schemas.openxmlformats.org/officeDocument/2006/relationships/slideLayout" Target="../slideLayouts/slideLayout150.xml"/><Relationship Id="rId21" Type="http://schemas.openxmlformats.org/officeDocument/2006/relationships/image" Target="../media/image3.png"/><Relationship Id="rId7" Type="http://schemas.openxmlformats.org/officeDocument/2006/relationships/slideLayout" Target="../slideLayouts/slideLayout154.xml"/><Relationship Id="rId12" Type="http://schemas.openxmlformats.org/officeDocument/2006/relationships/slideLayout" Target="../slideLayouts/slideLayout159.xml"/><Relationship Id="rId17" Type="http://schemas.openxmlformats.org/officeDocument/2006/relationships/slideLayout" Target="../slideLayouts/slideLayout164.xml"/><Relationship Id="rId2" Type="http://schemas.openxmlformats.org/officeDocument/2006/relationships/slideLayout" Target="../slideLayouts/slideLayout149.xml"/><Relationship Id="rId16" Type="http://schemas.openxmlformats.org/officeDocument/2006/relationships/slideLayout" Target="../slideLayouts/slideLayout163.xml"/><Relationship Id="rId20" Type="http://schemas.openxmlformats.org/officeDocument/2006/relationships/image" Target="../media/image2.png"/><Relationship Id="rId1" Type="http://schemas.openxmlformats.org/officeDocument/2006/relationships/slideLayout" Target="../slideLayouts/slideLayout148.xml"/><Relationship Id="rId6" Type="http://schemas.openxmlformats.org/officeDocument/2006/relationships/slideLayout" Target="../slideLayouts/slideLayout153.xml"/><Relationship Id="rId11" Type="http://schemas.openxmlformats.org/officeDocument/2006/relationships/slideLayout" Target="../slideLayouts/slideLayout158.xml"/><Relationship Id="rId5" Type="http://schemas.openxmlformats.org/officeDocument/2006/relationships/slideLayout" Target="../slideLayouts/slideLayout152.xml"/><Relationship Id="rId15" Type="http://schemas.openxmlformats.org/officeDocument/2006/relationships/slideLayout" Target="../slideLayouts/slideLayout162.xml"/><Relationship Id="rId23" Type="http://schemas.openxmlformats.org/officeDocument/2006/relationships/image" Target="../media/image5.png"/><Relationship Id="rId10" Type="http://schemas.openxmlformats.org/officeDocument/2006/relationships/slideLayout" Target="../slideLayouts/slideLayout157.xml"/><Relationship Id="rId19" Type="http://schemas.openxmlformats.org/officeDocument/2006/relationships/image" Target="../media/image1.png"/><Relationship Id="rId4" Type="http://schemas.openxmlformats.org/officeDocument/2006/relationships/slideLayout" Target="../slideLayouts/slideLayout151.xml"/><Relationship Id="rId9" Type="http://schemas.openxmlformats.org/officeDocument/2006/relationships/slideLayout" Target="../slideLayouts/slideLayout156.xml"/><Relationship Id="rId14" Type="http://schemas.openxmlformats.org/officeDocument/2006/relationships/slideLayout" Target="../slideLayouts/slideLayout161.xml"/><Relationship Id="rId22" Type="http://schemas.openxmlformats.org/officeDocument/2006/relationships/image" Target="../media/image4.pn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72.xml"/><Relationship Id="rId13" Type="http://schemas.openxmlformats.org/officeDocument/2006/relationships/slideLayout" Target="../slideLayouts/slideLayout177.xml"/><Relationship Id="rId18" Type="http://schemas.openxmlformats.org/officeDocument/2006/relationships/theme" Target="../theme/theme11.xml"/><Relationship Id="rId3" Type="http://schemas.openxmlformats.org/officeDocument/2006/relationships/slideLayout" Target="../slideLayouts/slideLayout167.xml"/><Relationship Id="rId21" Type="http://schemas.openxmlformats.org/officeDocument/2006/relationships/image" Target="../media/image3.png"/><Relationship Id="rId7" Type="http://schemas.openxmlformats.org/officeDocument/2006/relationships/slideLayout" Target="../slideLayouts/slideLayout171.xml"/><Relationship Id="rId12" Type="http://schemas.openxmlformats.org/officeDocument/2006/relationships/slideLayout" Target="../slideLayouts/slideLayout176.xml"/><Relationship Id="rId17" Type="http://schemas.openxmlformats.org/officeDocument/2006/relationships/slideLayout" Target="../slideLayouts/slideLayout181.xml"/><Relationship Id="rId2" Type="http://schemas.openxmlformats.org/officeDocument/2006/relationships/slideLayout" Target="../slideLayouts/slideLayout166.xml"/><Relationship Id="rId16" Type="http://schemas.openxmlformats.org/officeDocument/2006/relationships/slideLayout" Target="../slideLayouts/slideLayout180.xml"/><Relationship Id="rId20" Type="http://schemas.openxmlformats.org/officeDocument/2006/relationships/image" Target="../media/image2.png"/><Relationship Id="rId1" Type="http://schemas.openxmlformats.org/officeDocument/2006/relationships/slideLayout" Target="../slideLayouts/slideLayout165.xml"/><Relationship Id="rId6" Type="http://schemas.openxmlformats.org/officeDocument/2006/relationships/slideLayout" Target="../slideLayouts/slideLayout170.xml"/><Relationship Id="rId11" Type="http://schemas.openxmlformats.org/officeDocument/2006/relationships/slideLayout" Target="../slideLayouts/slideLayout175.xml"/><Relationship Id="rId5" Type="http://schemas.openxmlformats.org/officeDocument/2006/relationships/slideLayout" Target="../slideLayouts/slideLayout169.xml"/><Relationship Id="rId15" Type="http://schemas.openxmlformats.org/officeDocument/2006/relationships/slideLayout" Target="../slideLayouts/slideLayout179.xml"/><Relationship Id="rId23" Type="http://schemas.openxmlformats.org/officeDocument/2006/relationships/image" Target="../media/image5.png"/><Relationship Id="rId10" Type="http://schemas.openxmlformats.org/officeDocument/2006/relationships/slideLayout" Target="../slideLayouts/slideLayout174.xml"/><Relationship Id="rId19" Type="http://schemas.openxmlformats.org/officeDocument/2006/relationships/image" Target="../media/image1.png"/><Relationship Id="rId4" Type="http://schemas.openxmlformats.org/officeDocument/2006/relationships/slideLayout" Target="../slideLayouts/slideLayout168.xml"/><Relationship Id="rId9" Type="http://schemas.openxmlformats.org/officeDocument/2006/relationships/slideLayout" Target="../slideLayouts/slideLayout173.xml"/><Relationship Id="rId14" Type="http://schemas.openxmlformats.org/officeDocument/2006/relationships/slideLayout" Target="../slideLayouts/slideLayout178.xml"/><Relationship Id="rId22" Type="http://schemas.openxmlformats.org/officeDocument/2006/relationships/image" Target="../media/image4.png"/></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89.xml"/><Relationship Id="rId13" Type="http://schemas.openxmlformats.org/officeDocument/2006/relationships/slideLayout" Target="../slideLayouts/slideLayout194.xml"/><Relationship Id="rId18" Type="http://schemas.openxmlformats.org/officeDocument/2006/relationships/theme" Target="../theme/theme12.xml"/><Relationship Id="rId3" Type="http://schemas.openxmlformats.org/officeDocument/2006/relationships/slideLayout" Target="../slideLayouts/slideLayout184.xml"/><Relationship Id="rId21" Type="http://schemas.openxmlformats.org/officeDocument/2006/relationships/image" Target="../media/image3.png"/><Relationship Id="rId7" Type="http://schemas.openxmlformats.org/officeDocument/2006/relationships/slideLayout" Target="../slideLayouts/slideLayout188.xml"/><Relationship Id="rId12" Type="http://schemas.openxmlformats.org/officeDocument/2006/relationships/slideLayout" Target="../slideLayouts/slideLayout193.xml"/><Relationship Id="rId17" Type="http://schemas.openxmlformats.org/officeDocument/2006/relationships/slideLayout" Target="../slideLayouts/slideLayout198.xml"/><Relationship Id="rId2" Type="http://schemas.openxmlformats.org/officeDocument/2006/relationships/slideLayout" Target="../slideLayouts/slideLayout183.xml"/><Relationship Id="rId16" Type="http://schemas.openxmlformats.org/officeDocument/2006/relationships/slideLayout" Target="../slideLayouts/slideLayout197.xml"/><Relationship Id="rId20" Type="http://schemas.openxmlformats.org/officeDocument/2006/relationships/image" Target="../media/image2.png"/><Relationship Id="rId1" Type="http://schemas.openxmlformats.org/officeDocument/2006/relationships/slideLayout" Target="../slideLayouts/slideLayout182.xml"/><Relationship Id="rId6" Type="http://schemas.openxmlformats.org/officeDocument/2006/relationships/slideLayout" Target="../slideLayouts/slideLayout187.xml"/><Relationship Id="rId11" Type="http://schemas.openxmlformats.org/officeDocument/2006/relationships/slideLayout" Target="../slideLayouts/slideLayout192.xml"/><Relationship Id="rId5" Type="http://schemas.openxmlformats.org/officeDocument/2006/relationships/slideLayout" Target="../slideLayouts/slideLayout186.xml"/><Relationship Id="rId15" Type="http://schemas.openxmlformats.org/officeDocument/2006/relationships/slideLayout" Target="../slideLayouts/slideLayout196.xml"/><Relationship Id="rId23" Type="http://schemas.openxmlformats.org/officeDocument/2006/relationships/image" Target="../media/image5.png"/><Relationship Id="rId10" Type="http://schemas.openxmlformats.org/officeDocument/2006/relationships/slideLayout" Target="../slideLayouts/slideLayout191.xml"/><Relationship Id="rId19" Type="http://schemas.openxmlformats.org/officeDocument/2006/relationships/image" Target="../media/image1.png"/><Relationship Id="rId4" Type="http://schemas.openxmlformats.org/officeDocument/2006/relationships/slideLayout" Target="../slideLayouts/slideLayout185.xml"/><Relationship Id="rId9" Type="http://schemas.openxmlformats.org/officeDocument/2006/relationships/slideLayout" Target="../slideLayouts/slideLayout190.xml"/><Relationship Id="rId14" Type="http://schemas.openxmlformats.org/officeDocument/2006/relationships/slideLayout" Target="../slideLayouts/slideLayout195.xml"/><Relationship Id="rId22" Type="http://schemas.openxmlformats.org/officeDocument/2006/relationships/image" Target="../media/image4.png"/></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206.xml"/><Relationship Id="rId13" Type="http://schemas.openxmlformats.org/officeDocument/2006/relationships/slideLayout" Target="../slideLayouts/slideLayout211.xml"/><Relationship Id="rId18" Type="http://schemas.openxmlformats.org/officeDocument/2006/relationships/theme" Target="../theme/theme13.xml"/><Relationship Id="rId3" Type="http://schemas.openxmlformats.org/officeDocument/2006/relationships/slideLayout" Target="../slideLayouts/slideLayout201.xml"/><Relationship Id="rId21" Type="http://schemas.openxmlformats.org/officeDocument/2006/relationships/image" Target="../media/image3.png"/><Relationship Id="rId7" Type="http://schemas.openxmlformats.org/officeDocument/2006/relationships/slideLayout" Target="../slideLayouts/slideLayout205.xml"/><Relationship Id="rId12" Type="http://schemas.openxmlformats.org/officeDocument/2006/relationships/slideLayout" Target="../slideLayouts/slideLayout210.xml"/><Relationship Id="rId17" Type="http://schemas.openxmlformats.org/officeDocument/2006/relationships/slideLayout" Target="../slideLayouts/slideLayout215.xml"/><Relationship Id="rId2" Type="http://schemas.openxmlformats.org/officeDocument/2006/relationships/slideLayout" Target="../slideLayouts/slideLayout200.xml"/><Relationship Id="rId16" Type="http://schemas.openxmlformats.org/officeDocument/2006/relationships/slideLayout" Target="../slideLayouts/slideLayout214.xml"/><Relationship Id="rId20" Type="http://schemas.openxmlformats.org/officeDocument/2006/relationships/image" Target="../media/image2.png"/><Relationship Id="rId1" Type="http://schemas.openxmlformats.org/officeDocument/2006/relationships/slideLayout" Target="../slideLayouts/slideLayout199.xml"/><Relationship Id="rId6" Type="http://schemas.openxmlformats.org/officeDocument/2006/relationships/slideLayout" Target="../slideLayouts/slideLayout204.xml"/><Relationship Id="rId11" Type="http://schemas.openxmlformats.org/officeDocument/2006/relationships/slideLayout" Target="../slideLayouts/slideLayout209.xml"/><Relationship Id="rId5" Type="http://schemas.openxmlformats.org/officeDocument/2006/relationships/slideLayout" Target="../slideLayouts/slideLayout203.xml"/><Relationship Id="rId15" Type="http://schemas.openxmlformats.org/officeDocument/2006/relationships/slideLayout" Target="../slideLayouts/slideLayout213.xml"/><Relationship Id="rId23" Type="http://schemas.openxmlformats.org/officeDocument/2006/relationships/image" Target="../media/image5.png"/><Relationship Id="rId10" Type="http://schemas.openxmlformats.org/officeDocument/2006/relationships/slideLayout" Target="../slideLayouts/slideLayout208.xml"/><Relationship Id="rId19" Type="http://schemas.openxmlformats.org/officeDocument/2006/relationships/image" Target="../media/image1.png"/><Relationship Id="rId4" Type="http://schemas.openxmlformats.org/officeDocument/2006/relationships/slideLayout" Target="../slideLayouts/slideLayout202.xml"/><Relationship Id="rId9" Type="http://schemas.openxmlformats.org/officeDocument/2006/relationships/slideLayout" Target="../slideLayouts/slideLayout207.xml"/><Relationship Id="rId14" Type="http://schemas.openxmlformats.org/officeDocument/2006/relationships/slideLayout" Target="../slideLayouts/slideLayout212.xml"/><Relationship Id="rId22" Type="http://schemas.openxmlformats.org/officeDocument/2006/relationships/image" Target="../media/image4.png"/></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223.xml"/><Relationship Id="rId13" Type="http://schemas.openxmlformats.org/officeDocument/2006/relationships/slideLayout" Target="../slideLayouts/slideLayout228.xml"/><Relationship Id="rId18" Type="http://schemas.openxmlformats.org/officeDocument/2006/relationships/theme" Target="../theme/theme14.xml"/><Relationship Id="rId3" Type="http://schemas.openxmlformats.org/officeDocument/2006/relationships/slideLayout" Target="../slideLayouts/slideLayout218.xml"/><Relationship Id="rId21" Type="http://schemas.openxmlformats.org/officeDocument/2006/relationships/image" Target="../media/image3.png"/><Relationship Id="rId7" Type="http://schemas.openxmlformats.org/officeDocument/2006/relationships/slideLayout" Target="../slideLayouts/slideLayout222.xml"/><Relationship Id="rId12" Type="http://schemas.openxmlformats.org/officeDocument/2006/relationships/slideLayout" Target="../slideLayouts/slideLayout227.xml"/><Relationship Id="rId17" Type="http://schemas.openxmlformats.org/officeDocument/2006/relationships/slideLayout" Target="../slideLayouts/slideLayout232.xml"/><Relationship Id="rId2" Type="http://schemas.openxmlformats.org/officeDocument/2006/relationships/slideLayout" Target="../slideLayouts/slideLayout217.xml"/><Relationship Id="rId16" Type="http://schemas.openxmlformats.org/officeDocument/2006/relationships/slideLayout" Target="../slideLayouts/slideLayout231.xml"/><Relationship Id="rId20" Type="http://schemas.openxmlformats.org/officeDocument/2006/relationships/image" Target="../media/image2.png"/><Relationship Id="rId1" Type="http://schemas.openxmlformats.org/officeDocument/2006/relationships/slideLayout" Target="../slideLayouts/slideLayout216.xml"/><Relationship Id="rId6" Type="http://schemas.openxmlformats.org/officeDocument/2006/relationships/slideLayout" Target="../slideLayouts/slideLayout221.xml"/><Relationship Id="rId11" Type="http://schemas.openxmlformats.org/officeDocument/2006/relationships/slideLayout" Target="../slideLayouts/slideLayout226.xml"/><Relationship Id="rId5" Type="http://schemas.openxmlformats.org/officeDocument/2006/relationships/slideLayout" Target="../slideLayouts/slideLayout220.xml"/><Relationship Id="rId15" Type="http://schemas.openxmlformats.org/officeDocument/2006/relationships/slideLayout" Target="../slideLayouts/slideLayout230.xml"/><Relationship Id="rId23" Type="http://schemas.openxmlformats.org/officeDocument/2006/relationships/image" Target="../media/image5.png"/><Relationship Id="rId10" Type="http://schemas.openxmlformats.org/officeDocument/2006/relationships/slideLayout" Target="../slideLayouts/slideLayout225.xml"/><Relationship Id="rId19" Type="http://schemas.openxmlformats.org/officeDocument/2006/relationships/image" Target="../media/image1.png"/><Relationship Id="rId4" Type="http://schemas.openxmlformats.org/officeDocument/2006/relationships/slideLayout" Target="../slideLayouts/slideLayout219.xml"/><Relationship Id="rId9" Type="http://schemas.openxmlformats.org/officeDocument/2006/relationships/slideLayout" Target="../slideLayouts/slideLayout224.xml"/><Relationship Id="rId14" Type="http://schemas.openxmlformats.org/officeDocument/2006/relationships/slideLayout" Target="../slideLayouts/slideLayout229.xml"/><Relationship Id="rId22" Type="http://schemas.openxmlformats.org/officeDocument/2006/relationships/image" Target="../media/image4.png"/></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240.xml"/><Relationship Id="rId13" Type="http://schemas.openxmlformats.org/officeDocument/2006/relationships/theme" Target="../theme/theme15.xml"/><Relationship Id="rId3" Type="http://schemas.openxmlformats.org/officeDocument/2006/relationships/slideLayout" Target="../slideLayouts/slideLayout235.xml"/><Relationship Id="rId7" Type="http://schemas.openxmlformats.org/officeDocument/2006/relationships/slideLayout" Target="../slideLayouts/slideLayout239.xml"/><Relationship Id="rId12" Type="http://schemas.openxmlformats.org/officeDocument/2006/relationships/slideLayout" Target="../slideLayouts/slideLayout244.xml"/><Relationship Id="rId2" Type="http://schemas.openxmlformats.org/officeDocument/2006/relationships/slideLayout" Target="../slideLayouts/slideLayout234.xml"/><Relationship Id="rId1" Type="http://schemas.openxmlformats.org/officeDocument/2006/relationships/slideLayout" Target="../slideLayouts/slideLayout233.xml"/><Relationship Id="rId6" Type="http://schemas.openxmlformats.org/officeDocument/2006/relationships/slideLayout" Target="../slideLayouts/slideLayout238.xml"/><Relationship Id="rId11" Type="http://schemas.openxmlformats.org/officeDocument/2006/relationships/slideLayout" Target="../slideLayouts/slideLayout243.xml"/><Relationship Id="rId5" Type="http://schemas.openxmlformats.org/officeDocument/2006/relationships/slideLayout" Target="../slideLayouts/slideLayout237.xml"/><Relationship Id="rId10" Type="http://schemas.openxmlformats.org/officeDocument/2006/relationships/slideLayout" Target="../slideLayouts/slideLayout242.xml"/><Relationship Id="rId4" Type="http://schemas.openxmlformats.org/officeDocument/2006/relationships/slideLayout" Target="../slideLayouts/slideLayout236.xml"/><Relationship Id="rId9" Type="http://schemas.openxmlformats.org/officeDocument/2006/relationships/slideLayout" Target="../slideLayouts/slideLayout241.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252.xml"/><Relationship Id="rId13" Type="http://schemas.openxmlformats.org/officeDocument/2006/relationships/theme" Target="../theme/theme16.xml"/><Relationship Id="rId3" Type="http://schemas.openxmlformats.org/officeDocument/2006/relationships/slideLayout" Target="../slideLayouts/slideLayout247.xml"/><Relationship Id="rId7" Type="http://schemas.openxmlformats.org/officeDocument/2006/relationships/slideLayout" Target="../slideLayouts/slideLayout251.xml"/><Relationship Id="rId12" Type="http://schemas.openxmlformats.org/officeDocument/2006/relationships/slideLayout" Target="../slideLayouts/slideLayout256.xml"/><Relationship Id="rId2" Type="http://schemas.openxmlformats.org/officeDocument/2006/relationships/slideLayout" Target="../slideLayouts/slideLayout246.xml"/><Relationship Id="rId1" Type="http://schemas.openxmlformats.org/officeDocument/2006/relationships/slideLayout" Target="../slideLayouts/slideLayout245.xml"/><Relationship Id="rId6" Type="http://schemas.openxmlformats.org/officeDocument/2006/relationships/slideLayout" Target="../slideLayouts/slideLayout250.xml"/><Relationship Id="rId11" Type="http://schemas.openxmlformats.org/officeDocument/2006/relationships/slideLayout" Target="../slideLayouts/slideLayout255.xml"/><Relationship Id="rId5" Type="http://schemas.openxmlformats.org/officeDocument/2006/relationships/slideLayout" Target="../slideLayouts/slideLayout249.xml"/><Relationship Id="rId10" Type="http://schemas.openxmlformats.org/officeDocument/2006/relationships/slideLayout" Target="../slideLayouts/slideLayout254.xml"/><Relationship Id="rId4" Type="http://schemas.openxmlformats.org/officeDocument/2006/relationships/slideLayout" Target="../slideLayouts/slideLayout248.xml"/><Relationship Id="rId9" Type="http://schemas.openxmlformats.org/officeDocument/2006/relationships/slideLayout" Target="../slideLayouts/slideLayout253.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264.xml"/><Relationship Id="rId13" Type="http://schemas.openxmlformats.org/officeDocument/2006/relationships/theme" Target="../theme/theme17.xml"/><Relationship Id="rId3" Type="http://schemas.openxmlformats.org/officeDocument/2006/relationships/slideLayout" Target="../slideLayouts/slideLayout259.xml"/><Relationship Id="rId7" Type="http://schemas.openxmlformats.org/officeDocument/2006/relationships/slideLayout" Target="../slideLayouts/slideLayout263.xml"/><Relationship Id="rId12" Type="http://schemas.openxmlformats.org/officeDocument/2006/relationships/slideLayout" Target="../slideLayouts/slideLayout268.xml"/><Relationship Id="rId2" Type="http://schemas.openxmlformats.org/officeDocument/2006/relationships/slideLayout" Target="../slideLayouts/slideLayout258.xml"/><Relationship Id="rId1" Type="http://schemas.openxmlformats.org/officeDocument/2006/relationships/slideLayout" Target="../slideLayouts/slideLayout257.xml"/><Relationship Id="rId6" Type="http://schemas.openxmlformats.org/officeDocument/2006/relationships/slideLayout" Target="../slideLayouts/slideLayout262.xml"/><Relationship Id="rId11" Type="http://schemas.openxmlformats.org/officeDocument/2006/relationships/slideLayout" Target="../slideLayouts/slideLayout267.xml"/><Relationship Id="rId5" Type="http://schemas.openxmlformats.org/officeDocument/2006/relationships/slideLayout" Target="../slideLayouts/slideLayout261.xml"/><Relationship Id="rId10" Type="http://schemas.openxmlformats.org/officeDocument/2006/relationships/slideLayout" Target="../slideLayouts/slideLayout266.xml"/><Relationship Id="rId4" Type="http://schemas.openxmlformats.org/officeDocument/2006/relationships/slideLayout" Target="../slideLayouts/slideLayout260.xml"/><Relationship Id="rId9" Type="http://schemas.openxmlformats.org/officeDocument/2006/relationships/slideLayout" Target="../slideLayouts/slideLayout26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21" Type="http://schemas.openxmlformats.org/officeDocument/2006/relationships/image" Target="../media/image3.png"/><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image" Target="../media/image5.png"/><Relationship Id="rId10" Type="http://schemas.openxmlformats.org/officeDocument/2006/relationships/slideLayout" Target="../slideLayouts/slideLayout21.xml"/><Relationship Id="rId19" Type="http://schemas.openxmlformats.org/officeDocument/2006/relationships/image" Target="../media/image1.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theme" Target="../theme/theme3.xml"/><Relationship Id="rId3" Type="http://schemas.openxmlformats.org/officeDocument/2006/relationships/slideLayout" Target="../slideLayouts/slideLayout31.xml"/><Relationship Id="rId21" Type="http://schemas.openxmlformats.org/officeDocument/2006/relationships/image" Target="../media/image3.png"/><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image" Target="../media/image2.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23" Type="http://schemas.openxmlformats.org/officeDocument/2006/relationships/image" Target="../media/image5.png"/><Relationship Id="rId10" Type="http://schemas.openxmlformats.org/officeDocument/2006/relationships/slideLayout" Target="../slideLayouts/slideLayout38.xml"/><Relationship Id="rId19" Type="http://schemas.openxmlformats.org/officeDocument/2006/relationships/image" Target="../media/image1.png"/><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 Id="rId22"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18" Type="http://schemas.openxmlformats.org/officeDocument/2006/relationships/theme" Target="../theme/theme4.xml"/><Relationship Id="rId3" Type="http://schemas.openxmlformats.org/officeDocument/2006/relationships/slideLayout" Target="../slideLayouts/slideLayout48.xml"/><Relationship Id="rId21" Type="http://schemas.openxmlformats.org/officeDocument/2006/relationships/image" Target="../media/image3.png"/><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slideLayout" Target="../slideLayouts/slideLayout62.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20" Type="http://schemas.openxmlformats.org/officeDocument/2006/relationships/image" Target="../media/image2.png"/><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23" Type="http://schemas.openxmlformats.org/officeDocument/2006/relationships/image" Target="../media/image5.png"/><Relationship Id="rId10" Type="http://schemas.openxmlformats.org/officeDocument/2006/relationships/slideLayout" Target="../slideLayouts/slideLayout55.xml"/><Relationship Id="rId19" Type="http://schemas.openxmlformats.org/officeDocument/2006/relationships/image" Target="../media/image1.png"/><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 Id="rId22"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slideLayout" Target="../slideLayouts/slideLayout75.xml"/><Relationship Id="rId18" Type="http://schemas.openxmlformats.org/officeDocument/2006/relationships/theme" Target="../theme/theme5.xml"/><Relationship Id="rId3" Type="http://schemas.openxmlformats.org/officeDocument/2006/relationships/slideLayout" Target="../slideLayouts/slideLayout65.xml"/><Relationship Id="rId21" Type="http://schemas.openxmlformats.org/officeDocument/2006/relationships/image" Target="../media/image3.png"/><Relationship Id="rId7" Type="http://schemas.openxmlformats.org/officeDocument/2006/relationships/slideLayout" Target="../slideLayouts/slideLayout69.xml"/><Relationship Id="rId12" Type="http://schemas.openxmlformats.org/officeDocument/2006/relationships/slideLayout" Target="../slideLayouts/slideLayout74.xml"/><Relationship Id="rId17" Type="http://schemas.openxmlformats.org/officeDocument/2006/relationships/slideLayout" Target="../slideLayouts/slideLayout79.xml"/><Relationship Id="rId2" Type="http://schemas.openxmlformats.org/officeDocument/2006/relationships/slideLayout" Target="../slideLayouts/slideLayout64.xml"/><Relationship Id="rId16" Type="http://schemas.openxmlformats.org/officeDocument/2006/relationships/slideLayout" Target="../slideLayouts/slideLayout78.xml"/><Relationship Id="rId20" Type="http://schemas.openxmlformats.org/officeDocument/2006/relationships/image" Target="../media/image2.png"/><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5" Type="http://schemas.openxmlformats.org/officeDocument/2006/relationships/slideLayout" Target="../slideLayouts/slideLayout77.xml"/><Relationship Id="rId23" Type="http://schemas.openxmlformats.org/officeDocument/2006/relationships/image" Target="../media/image5.png"/><Relationship Id="rId10" Type="http://schemas.openxmlformats.org/officeDocument/2006/relationships/slideLayout" Target="../slideLayouts/slideLayout72.xml"/><Relationship Id="rId19" Type="http://schemas.openxmlformats.org/officeDocument/2006/relationships/image" Target="../media/image1.png"/><Relationship Id="rId4" Type="http://schemas.openxmlformats.org/officeDocument/2006/relationships/slideLayout" Target="../slideLayouts/slideLayout66.xml"/><Relationship Id="rId9" Type="http://schemas.openxmlformats.org/officeDocument/2006/relationships/slideLayout" Target="../slideLayouts/slideLayout71.xml"/><Relationship Id="rId14" Type="http://schemas.openxmlformats.org/officeDocument/2006/relationships/slideLayout" Target="../slideLayouts/slideLayout76.xml"/><Relationship Id="rId22" Type="http://schemas.openxmlformats.org/officeDocument/2006/relationships/image" Target="../media/image4.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7.xml"/><Relationship Id="rId13" Type="http://schemas.openxmlformats.org/officeDocument/2006/relationships/slideLayout" Target="../slideLayouts/slideLayout92.xml"/><Relationship Id="rId18" Type="http://schemas.openxmlformats.org/officeDocument/2006/relationships/theme" Target="../theme/theme6.xml"/><Relationship Id="rId3" Type="http://schemas.openxmlformats.org/officeDocument/2006/relationships/slideLayout" Target="../slideLayouts/slideLayout82.xml"/><Relationship Id="rId21" Type="http://schemas.openxmlformats.org/officeDocument/2006/relationships/image" Target="../media/image3.png"/><Relationship Id="rId7" Type="http://schemas.openxmlformats.org/officeDocument/2006/relationships/slideLayout" Target="../slideLayouts/slideLayout86.xml"/><Relationship Id="rId12" Type="http://schemas.openxmlformats.org/officeDocument/2006/relationships/slideLayout" Target="../slideLayouts/slideLayout91.xml"/><Relationship Id="rId17" Type="http://schemas.openxmlformats.org/officeDocument/2006/relationships/slideLayout" Target="../slideLayouts/slideLayout96.xml"/><Relationship Id="rId2" Type="http://schemas.openxmlformats.org/officeDocument/2006/relationships/slideLayout" Target="../slideLayouts/slideLayout81.xml"/><Relationship Id="rId16" Type="http://schemas.openxmlformats.org/officeDocument/2006/relationships/slideLayout" Target="../slideLayouts/slideLayout95.xml"/><Relationship Id="rId20" Type="http://schemas.openxmlformats.org/officeDocument/2006/relationships/image" Target="../media/image2.png"/><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5" Type="http://schemas.openxmlformats.org/officeDocument/2006/relationships/slideLayout" Target="../slideLayouts/slideLayout94.xml"/><Relationship Id="rId23" Type="http://schemas.openxmlformats.org/officeDocument/2006/relationships/image" Target="../media/image5.png"/><Relationship Id="rId10" Type="http://schemas.openxmlformats.org/officeDocument/2006/relationships/slideLayout" Target="../slideLayouts/slideLayout89.xml"/><Relationship Id="rId19" Type="http://schemas.openxmlformats.org/officeDocument/2006/relationships/image" Target="../media/image1.png"/><Relationship Id="rId4" Type="http://schemas.openxmlformats.org/officeDocument/2006/relationships/slideLayout" Target="../slideLayouts/slideLayout83.xml"/><Relationship Id="rId9" Type="http://schemas.openxmlformats.org/officeDocument/2006/relationships/slideLayout" Target="../slideLayouts/slideLayout88.xml"/><Relationship Id="rId14" Type="http://schemas.openxmlformats.org/officeDocument/2006/relationships/slideLayout" Target="../slideLayouts/slideLayout93.xml"/><Relationship Id="rId22" Type="http://schemas.openxmlformats.org/officeDocument/2006/relationships/image" Target="../media/image4.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slideLayout" Target="../slideLayouts/slideLayout109.xml"/><Relationship Id="rId18" Type="http://schemas.openxmlformats.org/officeDocument/2006/relationships/theme" Target="../theme/theme7.xml"/><Relationship Id="rId3" Type="http://schemas.openxmlformats.org/officeDocument/2006/relationships/slideLayout" Target="../slideLayouts/slideLayout99.xml"/><Relationship Id="rId21" Type="http://schemas.openxmlformats.org/officeDocument/2006/relationships/image" Target="../media/image3.png"/><Relationship Id="rId7" Type="http://schemas.openxmlformats.org/officeDocument/2006/relationships/slideLayout" Target="../slideLayouts/slideLayout103.xml"/><Relationship Id="rId12" Type="http://schemas.openxmlformats.org/officeDocument/2006/relationships/slideLayout" Target="../slideLayouts/slideLayout108.xml"/><Relationship Id="rId17" Type="http://schemas.openxmlformats.org/officeDocument/2006/relationships/slideLayout" Target="../slideLayouts/slideLayout113.xml"/><Relationship Id="rId2" Type="http://schemas.openxmlformats.org/officeDocument/2006/relationships/slideLayout" Target="../slideLayouts/slideLayout98.xml"/><Relationship Id="rId16" Type="http://schemas.openxmlformats.org/officeDocument/2006/relationships/slideLayout" Target="../slideLayouts/slideLayout112.xml"/><Relationship Id="rId20" Type="http://schemas.openxmlformats.org/officeDocument/2006/relationships/image" Target="../media/image2.png"/><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5" Type="http://schemas.openxmlformats.org/officeDocument/2006/relationships/slideLayout" Target="../slideLayouts/slideLayout111.xml"/><Relationship Id="rId23" Type="http://schemas.openxmlformats.org/officeDocument/2006/relationships/image" Target="../media/image5.png"/><Relationship Id="rId10" Type="http://schemas.openxmlformats.org/officeDocument/2006/relationships/slideLayout" Target="../slideLayouts/slideLayout106.xml"/><Relationship Id="rId19" Type="http://schemas.openxmlformats.org/officeDocument/2006/relationships/image" Target="../media/image1.png"/><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slideLayout" Target="../slideLayouts/slideLayout110.xml"/><Relationship Id="rId22" Type="http://schemas.openxmlformats.org/officeDocument/2006/relationships/image" Target="../media/image4.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21.xml"/><Relationship Id="rId13" Type="http://schemas.openxmlformats.org/officeDocument/2006/relationships/slideLayout" Target="../slideLayouts/slideLayout126.xml"/><Relationship Id="rId18" Type="http://schemas.openxmlformats.org/officeDocument/2006/relationships/theme" Target="../theme/theme8.xml"/><Relationship Id="rId3" Type="http://schemas.openxmlformats.org/officeDocument/2006/relationships/slideLayout" Target="../slideLayouts/slideLayout116.xml"/><Relationship Id="rId21" Type="http://schemas.openxmlformats.org/officeDocument/2006/relationships/image" Target="../media/image3.png"/><Relationship Id="rId7" Type="http://schemas.openxmlformats.org/officeDocument/2006/relationships/slideLayout" Target="../slideLayouts/slideLayout120.xml"/><Relationship Id="rId12" Type="http://schemas.openxmlformats.org/officeDocument/2006/relationships/slideLayout" Target="../slideLayouts/slideLayout125.xml"/><Relationship Id="rId17" Type="http://schemas.openxmlformats.org/officeDocument/2006/relationships/slideLayout" Target="../slideLayouts/slideLayout130.xml"/><Relationship Id="rId2" Type="http://schemas.openxmlformats.org/officeDocument/2006/relationships/slideLayout" Target="../slideLayouts/slideLayout115.xml"/><Relationship Id="rId16" Type="http://schemas.openxmlformats.org/officeDocument/2006/relationships/slideLayout" Target="../slideLayouts/slideLayout129.xml"/><Relationship Id="rId20" Type="http://schemas.openxmlformats.org/officeDocument/2006/relationships/image" Target="../media/image2.png"/><Relationship Id="rId1" Type="http://schemas.openxmlformats.org/officeDocument/2006/relationships/slideLayout" Target="../slideLayouts/slideLayout114.xml"/><Relationship Id="rId6" Type="http://schemas.openxmlformats.org/officeDocument/2006/relationships/slideLayout" Target="../slideLayouts/slideLayout119.xml"/><Relationship Id="rId11" Type="http://schemas.openxmlformats.org/officeDocument/2006/relationships/slideLayout" Target="../slideLayouts/slideLayout124.xml"/><Relationship Id="rId5" Type="http://schemas.openxmlformats.org/officeDocument/2006/relationships/slideLayout" Target="../slideLayouts/slideLayout118.xml"/><Relationship Id="rId15" Type="http://schemas.openxmlformats.org/officeDocument/2006/relationships/slideLayout" Target="../slideLayouts/slideLayout128.xml"/><Relationship Id="rId23" Type="http://schemas.openxmlformats.org/officeDocument/2006/relationships/image" Target="../media/image5.png"/><Relationship Id="rId10" Type="http://schemas.openxmlformats.org/officeDocument/2006/relationships/slideLayout" Target="../slideLayouts/slideLayout123.xml"/><Relationship Id="rId19" Type="http://schemas.openxmlformats.org/officeDocument/2006/relationships/image" Target="../media/image1.png"/><Relationship Id="rId4" Type="http://schemas.openxmlformats.org/officeDocument/2006/relationships/slideLayout" Target="../slideLayouts/slideLayout117.xml"/><Relationship Id="rId9" Type="http://schemas.openxmlformats.org/officeDocument/2006/relationships/slideLayout" Target="../slideLayouts/slideLayout122.xml"/><Relationship Id="rId14" Type="http://schemas.openxmlformats.org/officeDocument/2006/relationships/slideLayout" Target="../slideLayouts/slideLayout127.xml"/><Relationship Id="rId22" Type="http://schemas.openxmlformats.org/officeDocument/2006/relationships/image" Target="../media/image4.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38.xml"/><Relationship Id="rId13" Type="http://schemas.openxmlformats.org/officeDocument/2006/relationships/slideLayout" Target="../slideLayouts/slideLayout143.xml"/><Relationship Id="rId18" Type="http://schemas.openxmlformats.org/officeDocument/2006/relationships/theme" Target="../theme/theme9.xml"/><Relationship Id="rId3" Type="http://schemas.openxmlformats.org/officeDocument/2006/relationships/slideLayout" Target="../slideLayouts/slideLayout133.xml"/><Relationship Id="rId21" Type="http://schemas.openxmlformats.org/officeDocument/2006/relationships/image" Target="../media/image3.png"/><Relationship Id="rId7" Type="http://schemas.openxmlformats.org/officeDocument/2006/relationships/slideLayout" Target="../slideLayouts/slideLayout137.xml"/><Relationship Id="rId12" Type="http://schemas.openxmlformats.org/officeDocument/2006/relationships/slideLayout" Target="../slideLayouts/slideLayout142.xml"/><Relationship Id="rId17" Type="http://schemas.openxmlformats.org/officeDocument/2006/relationships/slideLayout" Target="../slideLayouts/slideLayout147.xml"/><Relationship Id="rId2" Type="http://schemas.openxmlformats.org/officeDocument/2006/relationships/slideLayout" Target="../slideLayouts/slideLayout132.xml"/><Relationship Id="rId16" Type="http://schemas.openxmlformats.org/officeDocument/2006/relationships/slideLayout" Target="../slideLayouts/slideLayout146.xml"/><Relationship Id="rId20" Type="http://schemas.openxmlformats.org/officeDocument/2006/relationships/image" Target="../media/image2.png"/><Relationship Id="rId1" Type="http://schemas.openxmlformats.org/officeDocument/2006/relationships/slideLayout" Target="../slideLayouts/slideLayout131.xml"/><Relationship Id="rId6" Type="http://schemas.openxmlformats.org/officeDocument/2006/relationships/slideLayout" Target="../slideLayouts/slideLayout136.xml"/><Relationship Id="rId11" Type="http://schemas.openxmlformats.org/officeDocument/2006/relationships/slideLayout" Target="../slideLayouts/slideLayout141.xml"/><Relationship Id="rId5" Type="http://schemas.openxmlformats.org/officeDocument/2006/relationships/slideLayout" Target="../slideLayouts/slideLayout135.xml"/><Relationship Id="rId15" Type="http://schemas.openxmlformats.org/officeDocument/2006/relationships/slideLayout" Target="../slideLayouts/slideLayout145.xml"/><Relationship Id="rId23" Type="http://schemas.openxmlformats.org/officeDocument/2006/relationships/image" Target="../media/image5.png"/><Relationship Id="rId10" Type="http://schemas.openxmlformats.org/officeDocument/2006/relationships/slideLayout" Target="../slideLayouts/slideLayout140.xml"/><Relationship Id="rId19" Type="http://schemas.openxmlformats.org/officeDocument/2006/relationships/image" Target="../media/image1.png"/><Relationship Id="rId4" Type="http://schemas.openxmlformats.org/officeDocument/2006/relationships/slideLayout" Target="../slideLayouts/slideLayout134.xml"/><Relationship Id="rId9" Type="http://schemas.openxmlformats.org/officeDocument/2006/relationships/slideLayout" Target="../slideLayouts/slideLayout139.xml"/><Relationship Id="rId14" Type="http://schemas.openxmlformats.org/officeDocument/2006/relationships/slideLayout" Target="../slideLayouts/slideLayout144.xml"/><Relationship Id="rId22"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6C091B-8B1F-497C-9008-C0452C0D1389}" type="slidenum">
              <a:rPr lang="en-US" smtClean="0"/>
              <a:t>‹#›</a:t>
            </a:fld>
            <a:endParaRPr lang="en-US"/>
          </a:p>
        </p:txBody>
      </p:sp>
    </p:spTree>
    <p:extLst>
      <p:ext uri="{BB962C8B-B14F-4D97-AF65-F5344CB8AC3E}">
        <p14:creationId xmlns:p14="http://schemas.microsoft.com/office/powerpoint/2010/main" val="40665491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027" name="Rectangle 205"/>
          <p:cNvSpPr>
            <a:spLocks noChangeArrowheads="1"/>
          </p:cNvSpPr>
          <p:nvPr/>
        </p:nvSpPr>
        <p:spPr bwMode="auto">
          <a:xfrm>
            <a:off x="695325" y="638175"/>
            <a:ext cx="7246938" cy="358775"/>
          </a:xfrm>
          <a:prstGeom prst="rect">
            <a:avLst/>
          </a:prstGeom>
          <a:solidFill>
            <a:schemeClr val="bg1"/>
          </a:solidFill>
          <a:ln w="9525">
            <a:noFill/>
            <a:miter lim="800000"/>
            <a:headEnd/>
            <a:tailEnd/>
          </a:ln>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2052" name="Rectangle 2"/>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3" name="Rectangle 3"/>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a:lvl1pPr>
          </a:lstStyle>
          <a:p>
            <a:pPr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algn="ctr"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fontAlgn="base">
              <a:spcBef>
                <a:spcPct val="0"/>
              </a:spcBef>
              <a:spcAft>
                <a:spcPct val="0"/>
              </a:spcAft>
              <a:defRPr/>
            </a:pPr>
            <a:fld id="{34010AFB-35A8-4030-87D5-6483077B3B9D}"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2057" name="Picture 4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7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7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8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8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8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8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Picture 8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8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6" name="Picture 8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7" name="Picture 8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Picture 8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Picture 8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 name="Picture 9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Picture 9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2" name="Picture 9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3" name="Picture 9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4" name="Picture 9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5" name="Picture 9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6" name="Picture 9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7" name="Picture 9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8" name="Picture 9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9" name="Picture 9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0" name="Picture 10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1" name="Picture 10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2" name="Picture 10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3" name="Picture 10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4" name="Picture 10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5" name="Picture 10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6" name="Picture 10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7" name="Picture 10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8" name="Picture 10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9" name="Picture 10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0" name="Picture 11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1" name="Picture 11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093" name="Group 121"/>
          <p:cNvGrpSpPr>
            <a:grpSpLocks/>
          </p:cNvGrpSpPr>
          <p:nvPr/>
        </p:nvGrpSpPr>
        <p:grpSpPr bwMode="auto">
          <a:xfrm>
            <a:off x="414338" y="600075"/>
            <a:ext cx="7827962"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141" name="Group 124"/>
            <p:cNvGrpSpPr>
              <a:grpSpLocks/>
            </p:cNvGrpSpPr>
            <p:nvPr/>
          </p:nvGrpSpPr>
          <p:grpSpPr bwMode="auto">
            <a:xfrm>
              <a:off x="450" y="463"/>
              <a:ext cx="4812" cy="113"/>
              <a:chOff x="450" y="463"/>
              <a:chExt cx="4812" cy="113"/>
            </a:xfrm>
          </p:grpSpPr>
          <p:grpSp>
            <p:nvGrpSpPr>
              <p:cNvPr id="2142" name="Group 125"/>
              <p:cNvGrpSpPr>
                <a:grpSpLocks/>
              </p:cNvGrpSpPr>
              <p:nvPr/>
            </p:nvGrpSpPr>
            <p:grpSpPr bwMode="auto">
              <a:xfrm>
                <a:off x="450" y="464"/>
                <a:ext cx="2928" cy="112"/>
                <a:chOff x="0" y="283"/>
                <a:chExt cx="5760" cy="220"/>
              </a:xfrm>
            </p:grpSpPr>
            <p:grpSp>
              <p:nvGrpSpPr>
                <p:cNvPr id="2156"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7"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8"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9"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0"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1"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2"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143"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4"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3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6" name="Freeform 152"/>
                <p:cNvSpPr>
                  <a:spLocks/>
                </p:cNvSpPr>
                <p:nvPr/>
              </p:nvSpPr>
              <p:spPr bwMode="auto">
                <a:xfrm>
                  <a:off x="223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5"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6"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094" name="Group 160"/>
          <p:cNvGrpSpPr>
            <a:grpSpLocks/>
          </p:cNvGrpSpPr>
          <p:nvPr/>
        </p:nvGrpSpPr>
        <p:grpSpPr bwMode="auto">
          <a:xfrm>
            <a:off x="400050" y="598488"/>
            <a:ext cx="7827963"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103" name="Group 163"/>
            <p:cNvGrpSpPr>
              <a:grpSpLocks/>
            </p:cNvGrpSpPr>
            <p:nvPr/>
          </p:nvGrpSpPr>
          <p:grpSpPr bwMode="auto">
            <a:xfrm>
              <a:off x="450" y="463"/>
              <a:ext cx="4812" cy="113"/>
              <a:chOff x="450" y="463"/>
              <a:chExt cx="4812" cy="113"/>
            </a:xfrm>
          </p:grpSpPr>
          <p:grpSp>
            <p:nvGrpSpPr>
              <p:cNvPr id="2104" name="Group 164"/>
              <p:cNvGrpSpPr>
                <a:grpSpLocks/>
              </p:cNvGrpSpPr>
              <p:nvPr/>
            </p:nvGrpSpPr>
            <p:grpSpPr bwMode="auto">
              <a:xfrm>
                <a:off x="450" y="464"/>
                <a:ext cx="2928" cy="112"/>
                <a:chOff x="0" y="283"/>
                <a:chExt cx="5760" cy="220"/>
              </a:xfrm>
            </p:grpSpPr>
            <p:grpSp>
              <p:nvGrpSpPr>
                <p:cNvPr id="2118"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19"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0"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1"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2"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3"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4"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105"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6"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3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5" name="Freeform 191"/>
                <p:cNvSpPr>
                  <a:spLocks/>
                </p:cNvSpPr>
                <p:nvPr/>
              </p:nvSpPr>
              <p:spPr bwMode="auto">
                <a:xfrm>
                  <a:off x="223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7"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8"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095" name="Group 199"/>
          <p:cNvGrpSpPr>
            <a:grpSpLocks/>
          </p:cNvGrpSpPr>
          <p:nvPr/>
        </p:nvGrpSpPr>
        <p:grpSpPr bwMode="auto">
          <a:xfrm>
            <a:off x="17463" y="15875"/>
            <a:ext cx="854075"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6" name="Freeform 202"/>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7" name="Freeform 203"/>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8" name="Rectangle 204"/>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Tree>
    <p:extLst>
      <p:ext uri="{BB962C8B-B14F-4D97-AF65-F5344CB8AC3E}">
        <p14:creationId xmlns:p14="http://schemas.microsoft.com/office/powerpoint/2010/main" val="3239466002"/>
      </p:ext>
    </p:extLst>
  </p:cSld>
  <p:clrMap bg1="lt1" tx1="dk1" bg2="lt2" tx2="dk2" accent1="accent1" accent2="accent2" accent3="accent3" accent4="accent4" accent5="accent5" accent6="accent6" hlink="hlink" folHlink="folHlink"/>
  <p:sldLayoutIdLst>
    <p:sldLayoutId id="2147483859" r:id="rId1"/>
    <p:sldLayoutId id="2147483860" r:id="rId2"/>
    <p:sldLayoutId id="2147483861" r:id="rId3"/>
    <p:sldLayoutId id="2147483862" r:id="rId4"/>
    <p:sldLayoutId id="2147483863" r:id="rId5"/>
    <p:sldLayoutId id="2147483864" r:id="rId6"/>
    <p:sldLayoutId id="2147483865" r:id="rId7"/>
    <p:sldLayoutId id="2147483866" r:id="rId8"/>
    <p:sldLayoutId id="2147483867" r:id="rId9"/>
    <p:sldLayoutId id="2147483868" r:id="rId10"/>
    <p:sldLayoutId id="2147483869" r:id="rId11"/>
    <p:sldLayoutId id="2147483870" r:id="rId12"/>
    <p:sldLayoutId id="2147483871" r:id="rId13"/>
    <p:sldLayoutId id="2147483872" r:id="rId14"/>
    <p:sldLayoutId id="2147483873" r:id="rId15"/>
    <p:sldLayoutId id="2147483874" r:id="rId16"/>
    <p:sldLayoutId id="2147483875" r:id="rId17"/>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20"/>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1"/>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2"/>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2"/>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027" name="Rectangle 205"/>
          <p:cNvSpPr>
            <a:spLocks noChangeArrowheads="1"/>
          </p:cNvSpPr>
          <p:nvPr/>
        </p:nvSpPr>
        <p:spPr bwMode="auto">
          <a:xfrm>
            <a:off x="695325" y="638175"/>
            <a:ext cx="7246938" cy="358775"/>
          </a:xfrm>
          <a:prstGeom prst="rect">
            <a:avLst/>
          </a:prstGeom>
          <a:solidFill>
            <a:schemeClr val="bg1"/>
          </a:solidFill>
          <a:ln w="9525">
            <a:noFill/>
            <a:miter lim="800000"/>
            <a:headEnd/>
            <a:tailEnd/>
          </a:ln>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2052" name="Rectangle 2"/>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3" name="Rectangle 3"/>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a:lvl1pPr>
          </a:lstStyle>
          <a:p>
            <a:pPr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algn="ctr"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fontAlgn="base">
              <a:spcBef>
                <a:spcPct val="0"/>
              </a:spcBef>
              <a:spcAft>
                <a:spcPct val="0"/>
              </a:spcAft>
              <a:defRPr/>
            </a:pPr>
            <a:fld id="{34010AFB-35A8-4030-87D5-6483077B3B9D}"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2057" name="Picture 4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7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7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8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8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8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8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Picture 8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8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6" name="Picture 8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7" name="Picture 8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Picture 8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Picture 8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 name="Picture 9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Picture 9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2" name="Picture 9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3" name="Picture 9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4" name="Picture 9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5" name="Picture 9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6" name="Picture 9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7" name="Picture 9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8" name="Picture 9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9" name="Picture 9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0" name="Picture 10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1" name="Picture 10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2" name="Picture 10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3" name="Picture 10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4" name="Picture 10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5" name="Picture 10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6" name="Picture 10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7" name="Picture 10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8" name="Picture 10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9" name="Picture 10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0" name="Picture 11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1" name="Picture 11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093" name="Group 121"/>
          <p:cNvGrpSpPr>
            <a:grpSpLocks/>
          </p:cNvGrpSpPr>
          <p:nvPr/>
        </p:nvGrpSpPr>
        <p:grpSpPr bwMode="auto">
          <a:xfrm>
            <a:off x="414338" y="600075"/>
            <a:ext cx="7827962"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141" name="Group 124"/>
            <p:cNvGrpSpPr>
              <a:grpSpLocks/>
            </p:cNvGrpSpPr>
            <p:nvPr/>
          </p:nvGrpSpPr>
          <p:grpSpPr bwMode="auto">
            <a:xfrm>
              <a:off x="450" y="463"/>
              <a:ext cx="4812" cy="113"/>
              <a:chOff x="450" y="463"/>
              <a:chExt cx="4812" cy="113"/>
            </a:xfrm>
          </p:grpSpPr>
          <p:grpSp>
            <p:nvGrpSpPr>
              <p:cNvPr id="2142" name="Group 125"/>
              <p:cNvGrpSpPr>
                <a:grpSpLocks/>
              </p:cNvGrpSpPr>
              <p:nvPr/>
            </p:nvGrpSpPr>
            <p:grpSpPr bwMode="auto">
              <a:xfrm>
                <a:off x="450" y="464"/>
                <a:ext cx="2928" cy="112"/>
                <a:chOff x="0" y="283"/>
                <a:chExt cx="5760" cy="220"/>
              </a:xfrm>
            </p:grpSpPr>
            <p:grpSp>
              <p:nvGrpSpPr>
                <p:cNvPr id="2156"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7"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8"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9"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0"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1"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2"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143"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4"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3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6" name="Freeform 152"/>
                <p:cNvSpPr>
                  <a:spLocks/>
                </p:cNvSpPr>
                <p:nvPr/>
              </p:nvSpPr>
              <p:spPr bwMode="auto">
                <a:xfrm>
                  <a:off x="223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5"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6"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094" name="Group 160"/>
          <p:cNvGrpSpPr>
            <a:grpSpLocks/>
          </p:cNvGrpSpPr>
          <p:nvPr/>
        </p:nvGrpSpPr>
        <p:grpSpPr bwMode="auto">
          <a:xfrm>
            <a:off x="400050" y="598488"/>
            <a:ext cx="7827963"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103" name="Group 163"/>
            <p:cNvGrpSpPr>
              <a:grpSpLocks/>
            </p:cNvGrpSpPr>
            <p:nvPr/>
          </p:nvGrpSpPr>
          <p:grpSpPr bwMode="auto">
            <a:xfrm>
              <a:off x="450" y="463"/>
              <a:ext cx="4812" cy="113"/>
              <a:chOff x="450" y="463"/>
              <a:chExt cx="4812" cy="113"/>
            </a:xfrm>
          </p:grpSpPr>
          <p:grpSp>
            <p:nvGrpSpPr>
              <p:cNvPr id="2104" name="Group 164"/>
              <p:cNvGrpSpPr>
                <a:grpSpLocks/>
              </p:cNvGrpSpPr>
              <p:nvPr/>
            </p:nvGrpSpPr>
            <p:grpSpPr bwMode="auto">
              <a:xfrm>
                <a:off x="450" y="464"/>
                <a:ext cx="2928" cy="112"/>
                <a:chOff x="0" y="283"/>
                <a:chExt cx="5760" cy="220"/>
              </a:xfrm>
            </p:grpSpPr>
            <p:grpSp>
              <p:nvGrpSpPr>
                <p:cNvPr id="2118"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19"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0"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1"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2"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3"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4"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105"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6"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3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5" name="Freeform 191"/>
                <p:cNvSpPr>
                  <a:spLocks/>
                </p:cNvSpPr>
                <p:nvPr/>
              </p:nvSpPr>
              <p:spPr bwMode="auto">
                <a:xfrm>
                  <a:off x="223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7"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8"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095" name="Group 199"/>
          <p:cNvGrpSpPr>
            <a:grpSpLocks/>
          </p:cNvGrpSpPr>
          <p:nvPr/>
        </p:nvGrpSpPr>
        <p:grpSpPr bwMode="auto">
          <a:xfrm>
            <a:off x="17463" y="15875"/>
            <a:ext cx="854075"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6" name="Freeform 202"/>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7" name="Freeform 203"/>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8" name="Rectangle 204"/>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Tree>
    <p:extLst>
      <p:ext uri="{BB962C8B-B14F-4D97-AF65-F5344CB8AC3E}">
        <p14:creationId xmlns:p14="http://schemas.microsoft.com/office/powerpoint/2010/main" val="3872132695"/>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 id="2147483888" r:id="rId12"/>
    <p:sldLayoutId id="2147483889" r:id="rId13"/>
    <p:sldLayoutId id="2147483890" r:id="rId14"/>
    <p:sldLayoutId id="2147483891" r:id="rId15"/>
    <p:sldLayoutId id="2147483892" r:id="rId16"/>
    <p:sldLayoutId id="2147483893" r:id="rId17"/>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20"/>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1"/>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2"/>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2"/>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027" name="Rectangle 205"/>
          <p:cNvSpPr>
            <a:spLocks noChangeArrowheads="1"/>
          </p:cNvSpPr>
          <p:nvPr/>
        </p:nvSpPr>
        <p:spPr bwMode="auto">
          <a:xfrm>
            <a:off x="695325" y="638175"/>
            <a:ext cx="7246938" cy="358775"/>
          </a:xfrm>
          <a:prstGeom prst="rect">
            <a:avLst/>
          </a:prstGeom>
          <a:solidFill>
            <a:schemeClr val="bg1"/>
          </a:solidFill>
          <a:ln w="9525">
            <a:noFill/>
            <a:miter lim="800000"/>
            <a:headEnd/>
            <a:tailEnd/>
          </a:ln>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2052" name="Rectangle 2"/>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3" name="Rectangle 3"/>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a:lvl1pPr>
          </a:lstStyle>
          <a:p>
            <a:pPr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algn="ctr"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fontAlgn="base">
              <a:spcBef>
                <a:spcPct val="0"/>
              </a:spcBef>
              <a:spcAft>
                <a:spcPct val="0"/>
              </a:spcAft>
              <a:defRPr/>
            </a:pPr>
            <a:fld id="{34010AFB-35A8-4030-87D5-6483077B3B9D}"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2057" name="Picture 4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7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7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8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8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8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8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Picture 8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8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6" name="Picture 8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7" name="Picture 8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Picture 8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Picture 8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 name="Picture 9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Picture 9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2" name="Picture 9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3" name="Picture 9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4" name="Picture 9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5" name="Picture 9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6" name="Picture 9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7" name="Picture 9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8" name="Picture 9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9" name="Picture 9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0" name="Picture 10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1" name="Picture 10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2" name="Picture 10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3" name="Picture 10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4" name="Picture 10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5" name="Picture 10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6" name="Picture 10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7" name="Picture 10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8" name="Picture 10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9" name="Picture 10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0" name="Picture 11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1" name="Picture 11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093" name="Group 121"/>
          <p:cNvGrpSpPr>
            <a:grpSpLocks/>
          </p:cNvGrpSpPr>
          <p:nvPr/>
        </p:nvGrpSpPr>
        <p:grpSpPr bwMode="auto">
          <a:xfrm>
            <a:off x="414338" y="600075"/>
            <a:ext cx="7827962"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141" name="Group 124"/>
            <p:cNvGrpSpPr>
              <a:grpSpLocks/>
            </p:cNvGrpSpPr>
            <p:nvPr/>
          </p:nvGrpSpPr>
          <p:grpSpPr bwMode="auto">
            <a:xfrm>
              <a:off x="450" y="463"/>
              <a:ext cx="4812" cy="113"/>
              <a:chOff x="450" y="463"/>
              <a:chExt cx="4812" cy="113"/>
            </a:xfrm>
          </p:grpSpPr>
          <p:grpSp>
            <p:nvGrpSpPr>
              <p:cNvPr id="2142" name="Group 125"/>
              <p:cNvGrpSpPr>
                <a:grpSpLocks/>
              </p:cNvGrpSpPr>
              <p:nvPr/>
            </p:nvGrpSpPr>
            <p:grpSpPr bwMode="auto">
              <a:xfrm>
                <a:off x="450" y="464"/>
                <a:ext cx="2928" cy="112"/>
                <a:chOff x="0" y="283"/>
                <a:chExt cx="5760" cy="220"/>
              </a:xfrm>
            </p:grpSpPr>
            <p:grpSp>
              <p:nvGrpSpPr>
                <p:cNvPr id="2156"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7"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8"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9"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0"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1"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2"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143"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4"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3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6" name="Freeform 152"/>
                <p:cNvSpPr>
                  <a:spLocks/>
                </p:cNvSpPr>
                <p:nvPr/>
              </p:nvSpPr>
              <p:spPr bwMode="auto">
                <a:xfrm>
                  <a:off x="223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5"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6"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094" name="Group 160"/>
          <p:cNvGrpSpPr>
            <a:grpSpLocks/>
          </p:cNvGrpSpPr>
          <p:nvPr/>
        </p:nvGrpSpPr>
        <p:grpSpPr bwMode="auto">
          <a:xfrm>
            <a:off x="400050" y="598488"/>
            <a:ext cx="7827963"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103" name="Group 163"/>
            <p:cNvGrpSpPr>
              <a:grpSpLocks/>
            </p:cNvGrpSpPr>
            <p:nvPr/>
          </p:nvGrpSpPr>
          <p:grpSpPr bwMode="auto">
            <a:xfrm>
              <a:off x="450" y="463"/>
              <a:ext cx="4812" cy="113"/>
              <a:chOff x="450" y="463"/>
              <a:chExt cx="4812" cy="113"/>
            </a:xfrm>
          </p:grpSpPr>
          <p:grpSp>
            <p:nvGrpSpPr>
              <p:cNvPr id="2104" name="Group 164"/>
              <p:cNvGrpSpPr>
                <a:grpSpLocks/>
              </p:cNvGrpSpPr>
              <p:nvPr/>
            </p:nvGrpSpPr>
            <p:grpSpPr bwMode="auto">
              <a:xfrm>
                <a:off x="450" y="464"/>
                <a:ext cx="2928" cy="112"/>
                <a:chOff x="0" y="283"/>
                <a:chExt cx="5760" cy="220"/>
              </a:xfrm>
            </p:grpSpPr>
            <p:grpSp>
              <p:nvGrpSpPr>
                <p:cNvPr id="2118"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19"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0"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1"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2"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3"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4"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105"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6"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3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5" name="Freeform 191"/>
                <p:cNvSpPr>
                  <a:spLocks/>
                </p:cNvSpPr>
                <p:nvPr/>
              </p:nvSpPr>
              <p:spPr bwMode="auto">
                <a:xfrm>
                  <a:off x="223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7"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8"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095" name="Group 199"/>
          <p:cNvGrpSpPr>
            <a:grpSpLocks/>
          </p:cNvGrpSpPr>
          <p:nvPr/>
        </p:nvGrpSpPr>
        <p:grpSpPr bwMode="auto">
          <a:xfrm>
            <a:off x="17463" y="15875"/>
            <a:ext cx="854075"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6" name="Freeform 202"/>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7" name="Freeform 203"/>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8" name="Rectangle 204"/>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Tree>
    <p:extLst>
      <p:ext uri="{BB962C8B-B14F-4D97-AF65-F5344CB8AC3E}">
        <p14:creationId xmlns:p14="http://schemas.microsoft.com/office/powerpoint/2010/main" val="687299555"/>
      </p:ext>
    </p:extLst>
  </p:cSld>
  <p:clrMap bg1="lt1" tx1="dk1" bg2="lt2" tx2="dk2" accent1="accent1" accent2="accent2" accent3="accent3" accent4="accent4" accent5="accent5" accent6="accent6" hlink="hlink" folHlink="folHlink"/>
  <p:sldLayoutIdLst>
    <p:sldLayoutId id="2147483895" r:id="rId1"/>
    <p:sldLayoutId id="2147483896" r:id="rId2"/>
    <p:sldLayoutId id="2147483897" r:id="rId3"/>
    <p:sldLayoutId id="2147483898" r:id="rId4"/>
    <p:sldLayoutId id="2147483899" r:id="rId5"/>
    <p:sldLayoutId id="2147483900" r:id="rId6"/>
    <p:sldLayoutId id="2147483901" r:id="rId7"/>
    <p:sldLayoutId id="2147483902" r:id="rId8"/>
    <p:sldLayoutId id="2147483903" r:id="rId9"/>
    <p:sldLayoutId id="2147483904" r:id="rId10"/>
    <p:sldLayoutId id="2147483905" r:id="rId11"/>
    <p:sldLayoutId id="2147483906" r:id="rId12"/>
    <p:sldLayoutId id="2147483907" r:id="rId13"/>
    <p:sldLayoutId id="2147483908" r:id="rId14"/>
    <p:sldLayoutId id="2147483909" r:id="rId15"/>
    <p:sldLayoutId id="2147483910" r:id="rId16"/>
    <p:sldLayoutId id="2147483911" r:id="rId17"/>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20"/>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1"/>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2"/>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2"/>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027" name="Rectangle 205"/>
          <p:cNvSpPr>
            <a:spLocks noChangeArrowheads="1"/>
          </p:cNvSpPr>
          <p:nvPr/>
        </p:nvSpPr>
        <p:spPr bwMode="auto">
          <a:xfrm>
            <a:off x="695325" y="638175"/>
            <a:ext cx="7246938" cy="358775"/>
          </a:xfrm>
          <a:prstGeom prst="rect">
            <a:avLst/>
          </a:prstGeom>
          <a:solidFill>
            <a:schemeClr val="bg1"/>
          </a:solidFill>
          <a:ln w="9525">
            <a:noFill/>
            <a:miter lim="800000"/>
            <a:headEnd/>
            <a:tailEnd/>
          </a:ln>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2052" name="Rectangle 2"/>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3" name="Rectangle 3"/>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a:lvl1pPr>
          </a:lstStyle>
          <a:p>
            <a:pPr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algn="ctr"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fontAlgn="base">
              <a:spcBef>
                <a:spcPct val="0"/>
              </a:spcBef>
              <a:spcAft>
                <a:spcPct val="0"/>
              </a:spcAft>
              <a:defRPr/>
            </a:pPr>
            <a:fld id="{34010AFB-35A8-4030-87D5-6483077B3B9D}"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2057" name="Picture 4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7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7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8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8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8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8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Picture 8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8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6" name="Picture 8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7" name="Picture 8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Picture 8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Picture 8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 name="Picture 9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Picture 9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2" name="Picture 9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3" name="Picture 9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4" name="Picture 9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5" name="Picture 9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6" name="Picture 9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7" name="Picture 9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8" name="Picture 9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9" name="Picture 9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0" name="Picture 10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1" name="Picture 10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2" name="Picture 10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3" name="Picture 10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4" name="Picture 10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5" name="Picture 10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6" name="Picture 10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7" name="Picture 10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8" name="Picture 10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9" name="Picture 10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0" name="Picture 11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1" name="Picture 11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093" name="Group 121"/>
          <p:cNvGrpSpPr>
            <a:grpSpLocks/>
          </p:cNvGrpSpPr>
          <p:nvPr/>
        </p:nvGrpSpPr>
        <p:grpSpPr bwMode="auto">
          <a:xfrm>
            <a:off x="414338" y="600075"/>
            <a:ext cx="7827962"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141" name="Group 124"/>
            <p:cNvGrpSpPr>
              <a:grpSpLocks/>
            </p:cNvGrpSpPr>
            <p:nvPr/>
          </p:nvGrpSpPr>
          <p:grpSpPr bwMode="auto">
            <a:xfrm>
              <a:off x="450" y="463"/>
              <a:ext cx="4812" cy="113"/>
              <a:chOff x="450" y="463"/>
              <a:chExt cx="4812" cy="113"/>
            </a:xfrm>
          </p:grpSpPr>
          <p:grpSp>
            <p:nvGrpSpPr>
              <p:cNvPr id="2142" name="Group 125"/>
              <p:cNvGrpSpPr>
                <a:grpSpLocks/>
              </p:cNvGrpSpPr>
              <p:nvPr/>
            </p:nvGrpSpPr>
            <p:grpSpPr bwMode="auto">
              <a:xfrm>
                <a:off x="450" y="464"/>
                <a:ext cx="2928" cy="112"/>
                <a:chOff x="0" y="283"/>
                <a:chExt cx="5760" cy="220"/>
              </a:xfrm>
            </p:grpSpPr>
            <p:grpSp>
              <p:nvGrpSpPr>
                <p:cNvPr id="2156"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7"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8"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9"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0"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1"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2"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143"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4"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3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6" name="Freeform 152"/>
                <p:cNvSpPr>
                  <a:spLocks/>
                </p:cNvSpPr>
                <p:nvPr/>
              </p:nvSpPr>
              <p:spPr bwMode="auto">
                <a:xfrm>
                  <a:off x="223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5"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6"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094" name="Group 160"/>
          <p:cNvGrpSpPr>
            <a:grpSpLocks/>
          </p:cNvGrpSpPr>
          <p:nvPr/>
        </p:nvGrpSpPr>
        <p:grpSpPr bwMode="auto">
          <a:xfrm>
            <a:off x="400050" y="598488"/>
            <a:ext cx="7827963"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103" name="Group 163"/>
            <p:cNvGrpSpPr>
              <a:grpSpLocks/>
            </p:cNvGrpSpPr>
            <p:nvPr/>
          </p:nvGrpSpPr>
          <p:grpSpPr bwMode="auto">
            <a:xfrm>
              <a:off x="450" y="463"/>
              <a:ext cx="4812" cy="113"/>
              <a:chOff x="450" y="463"/>
              <a:chExt cx="4812" cy="113"/>
            </a:xfrm>
          </p:grpSpPr>
          <p:grpSp>
            <p:nvGrpSpPr>
              <p:cNvPr id="2104" name="Group 164"/>
              <p:cNvGrpSpPr>
                <a:grpSpLocks/>
              </p:cNvGrpSpPr>
              <p:nvPr/>
            </p:nvGrpSpPr>
            <p:grpSpPr bwMode="auto">
              <a:xfrm>
                <a:off x="450" y="464"/>
                <a:ext cx="2928" cy="112"/>
                <a:chOff x="0" y="283"/>
                <a:chExt cx="5760" cy="220"/>
              </a:xfrm>
            </p:grpSpPr>
            <p:grpSp>
              <p:nvGrpSpPr>
                <p:cNvPr id="2118"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19"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0"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1"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2"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3"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4"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105"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6"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3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5" name="Freeform 191"/>
                <p:cNvSpPr>
                  <a:spLocks/>
                </p:cNvSpPr>
                <p:nvPr/>
              </p:nvSpPr>
              <p:spPr bwMode="auto">
                <a:xfrm>
                  <a:off x="223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7"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8"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095" name="Group 199"/>
          <p:cNvGrpSpPr>
            <a:grpSpLocks/>
          </p:cNvGrpSpPr>
          <p:nvPr/>
        </p:nvGrpSpPr>
        <p:grpSpPr bwMode="auto">
          <a:xfrm>
            <a:off x="17463" y="15875"/>
            <a:ext cx="854075"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6" name="Freeform 202"/>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7" name="Freeform 203"/>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8" name="Rectangle 204"/>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Tree>
    <p:extLst>
      <p:ext uri="{BB962C8B-B14F-4D97-AF65-F5344CB8AC3E}">
        <p14:creationId xmlns:p14="http://schemas.microsoft.com/office/powerpoint/2010/main" val="2810013385"/>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 id="2147483924" r:id="rId12"/>
    <p:sldLayoutId id="2147483925" r:id="rId13"/>
    <p:sldLayoutId id="2147483926" r:id="rId14"/>
    <p:sldLayoutId id="2147483927" r:id="rId15"/>
    <p:sldLayoutId id="2147483928" r:id="rId16"/>
    <p:sldLayoutId id="2147483929" r:id="rId17"/>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20"/>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1"/>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2"/>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2"/>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027" name="Rectangle 205"/>
          <p:cNvSpPr>
            <a:spLocks noChangeArrowheads="1"/>
          </p:cNvSpPr>
          <p:nvPr/>
        </p:nvSpPr>
        <p:spPr bwMode="auto">
          <a:xfrm>
            <a:off x="695325" y="638175"/>
            <a:ext cx="7246938" cy="358775"/>
          </a:xfrm>
          <a:prstGeom prst="rect">
            <a:avLst/>
          </a:prstGeom>
          <a:solidFill>
            <a:schemeClr val="bg1"/>
          </a:solidFill>
          <a:ln w="9525">
            <a:noFill/>
            <a:miter lim="800000"/>
            <a:headEnd/>
            <a:tailEnd/>
          </a:ln>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2052" name="Rectangle 2"/>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3" name="Rectangle 3"/>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a:lvl1pPr>
          </a:lstStyle>
          <a:p>
            <a:pPr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algn="ctr"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fontAlgn="base">
              <a:spcBef>
                <a:spcPct val="0"/>
              </a:spcBef>
              <a:spcAft>
                <a:spcPct val="0"/>
              </a:spcAft>
              <a:defRPr/>
            </a:pPr>
            <a:fld id="{34010AFB-35A8-4030-87D5-6483077B3B9D}"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2057" name="Picture 4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7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7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8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8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8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8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Picture 8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8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6" name="Picture 8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7" name="Picture 8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Picture 8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Picture 8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 name="Picture 9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Picture 9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2" name="Picture 9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3" name="Picture 9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4" name="Picture 9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5" name="Picture 9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6" name="Picture 9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7" name="Picture 9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8" name="Picture 9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9" name="Picture 9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0" name="Picture 10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1" name="Picture 10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2" name="Picture 10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3" name="Picture 10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4" name="Picture 10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5" name="Picture 10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6" name="Picture 10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7" name="Picture 10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8" name="Picture 10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9" name="Picture 10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0" name="Picture 11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1" name="Picture 11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093" name="Group 121"/>
          <p:cNvGrpSpPr>
            <a:grpSpLocks/>
          </p:cNvGrpSpPr>
          <p:nvPr/>
        </p:nvGrpSpPr>
        <p:grpSpPr bwMode="auto">
          <a:xfrm>
            <a:off x="414338" y="600075"/>
            <a:ext cx="7827962"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141" name="Group 124"/>
            <p:cNvGrpSpPr>
              <a:grpSpLocks/>
            </p:cNvGrpSpPr>
            <p:nvPr/>
          </p:nvGrpSpPr>
          <p:grpSpPr bwMode="auto">
            <a:xfrm>
              <a:off x="450" y="463"/>
              <a:ext cx="4812" cy="113"/>
              <a:chOff x="450" y="463"/>
              <a:chExt cx="4812" cy="113"/>
            </a:xfrm>
          </p:grpSpPr>
          <p:grpSp>
            <p:nvGrpSpPr>
              <p:cNvPr id="2142" name="Group 125"/>
              <p:cNvGrpSpPr>
                <a:grpSpLocks/>
              </p:cNvGrpSpPr>
              <p:nvPr/>
            </p:nvGrpSpPr>
            <p:grpSpPr bwMode="auto">
              <a:xfrm>
                <a:off x="450" y="464"/>
                <a:ext cx="2928" cy="112"/>
                <a:chOff x="0" y="283"/>
                <a:chExt cx="5760" cy="220"/>
              </a:xfrm>
            </p:grpSpPr>
            <p:grpSp>
              <p:nvGrpSpPr>
                <p:cNvPr id="2156"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7"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8"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9"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0"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1"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2"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143"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4"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3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6" name="Freeform 152"/>
                <p:cNvSpPr>
                  <a:spLocks/>
                </p:cNvSpPr>
                <p:nvPr/>
              </p:nvSpPr>
              <p:spPr bwMode="auto">
                <a:xfrm>
                  <a:off x="223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5"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6"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094" name="Group 160"/>
          <p:cNvGrpSpPr>
            <a:grpSpLocks/>
          </p:cNvGrpSpPr>
          <p:nvPr/>
        </p:nvGrpSpPr>
        <p:grpSpPr bwMode="auto">
          <a:xfrm>
            <a:off x="400050" y="598488"/>
            <a:ext cx="7827963"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103" name="Group 163"/>
            <p:cNvGrpSpPr>
              <a:grpSpLocks/>
            </p:cNvGrpSpPr>
            <p:nvPr/>
          </p:nvGrpSpPr>
          <p:grpSpPr bwMode="auto">
            <a:xfrm>
              <a:off x="450" y="463"/>
              <a:ext cx="4812" cy="113"/>
              <a:chOff x="450" y="463"/>
              <a:chExt cx="4812" cy="113"/>
            </a:xfrm>
          </p:grpSpPr>
          <p:grpSp>
            <p:nvGrpSpPr>
              <p:cNvPr id="2104" name="Group 164"/>
              <p:cNvGrpSpPr>
                <a:grpSpLocks/>
              </p:cNvGrpSpPr>
              <p:nvPr/>
            </p:nvGrpSpPr>
            <p:grpSpPr bwMode="auto">
              <a:xfrm>
                <a:off x="450" y="464"/>
                <a:ext cx="2928" cy="112"/>
                <a:chOff x="0" y="283"/>
                <a:chExt cx="5760" cy="220"/>
              </a:xfrm>
            </p:grpSpPr>
            <p:grpSp>
              <p:nvGrpSpPr>
                <p:cNvPr id="2118"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19"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0"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1"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2"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3"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4"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105"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6"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3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5" name="Freeform 191"/>
                <p:cNvSpPr>
                  <a:spLocks/>
                </p:cNvSpPr>
                <p:nvPr/>
              </p:nvSpPr>
              <p:spPr bwMode="auto">
                <a:xfrm>
                  <a:off x="223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7"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8"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095" name="Group 199"/>
          <p:cNvGrpSpPr>
            <a:grpSpLocks/>
          </p:cNvGrpSpPr>
          <p:nvPr/>
        </p:nvGrpSpPr>
        <p:grpSpPr bwMode="auto">
          <a:xfrm>
            <a:off x="17463" y="15875"/>
            <a:ext cx="854075"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6" name="Freeform 202"/>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7" name="Freeform 203"/>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8" name="Rectangle 204"/>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Tree>
    <p:extLst>
      <p:ext uri="{BB962C8B-B14F-4D97-AF65-F5344CB8AC3E}">
        <p14:creationId xmlns:p14="http://schemas.microsoft.com/office/powerpoint/2010/main" val="3577316144"/>
      </p:ext>
    </p:extLst>
  </p:cSld>
  <p:clrMap bg1="lt1" tx1="dk1" bg2="lt2" tx2="dk2" accent1="accent1" accent2="accent2" accent3="accent3" accent4="accent4" accent5="accent5" accent6="accent6" hlink="hlink" folHlink="folHlink"/>
  <p:sldLayoutIdLst>
    <p:sldLayoutId id="2147483931" r:id="rId1"/>
    <p:sldLayoutId id="2147483932" r:id="rId2"/>
    <p:sldLayoutId id="2147483933" r:id="rId3"/>
    <p:sldLayoutId id="2147483934" r:id="rId4"/>
    <p:sldLayoutId id="2147483935" r:id="rId5"/>
    <p:sldLayoutId id="2147483936" r:id="rId6"/>
    <p:sldLayoutId id="2147483937" r:id="rId7"/>
    <p:sldLayoutId id="2147483938" r:id="rId8"/>
    <p:sldLayoutId id="2147483939" r:id="rId9"/>
    <p:sldLayoutId id="2147483940" r:id="rId10"/>
    <p:sldLayoutId id="2147483941" r:id="rId11"/>
    <p:sldLayoutId id="2147483942" r:id="rId12"/>
    <p:sldLayoutId id="2147483943" r:id="rId13"/>
    <p:sldLayoutId id="2147483944" r:id="rId14"/>
    <p:sldLayoutId id="2147483945" r:id="rId15"/>
    <p:sldLayoutId id="2147483946" r:id="rId16"/>
    <p:sldLayoutId id="2147483947" r:id="rId17"/>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20"/>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1"/>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2"/>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2"/>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solidFill>
                <a:prstClr val="black"/>
              </a:solidFill>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solidFill>
                <a:prstClr val="black"/>
              </a:solidFill>
            </a:endParaRPr>
          </a:p>
        </p:txBody>
      </p:sp>
      <p:sp>
        <p:nvSpPr>
          <p:cNvPr id="1028" name="Title Placeholder 8"/>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1029" name="Text Placeholder 29"/>
          <p:cNvSpPr>
            <a:spLocks noGrp="1"/>
          </p:cNvSpPr>
          <p:nvPr>
            <p:ph type="body" idx="1"/>
          </p:nvPr>
        </p:nvSpPr>
        <p:spPr bwMode="auto">
          <a:xfrm>
            <a:off x="457200" y="1935163"/>
            <a:ext cx="82296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smtClean="0">
                <a:solidFill>
                  <a:schemeClr val="tx2">
                    <a:shade val="90000"/>
                  </a:schemeClr>
                </a:solidFill>
                <a:latin typeface="+mn-lt"/>
                <a:cs typeface="+mn-cs"/>
              </a:defRPr>
            </a:lvl1pPr>
          </a:lstStyle>
          <a:p>
            <a:pPr>
              <a:defRPr/>
            </a:pPr>
            <a:endParaRPr lang="en-US">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endParaRPr lang="en-US">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wrap="square" lIns="0" tIns="0" rIns="0" bIns="0" numCol="1" anchor="b" anchorCtr="0" compatLnSpc="1">
            <a:prstTxWarp prst="textNoShape">
              <a:avLst/>
            </a:prstTxWarp>
          </a:bodyPr>
          <a:lstStyle>
            <a:lvl1pPr algn="r">
              <a:defRPr sz="1200">
                <a:solidFill>
                  <a:srgbClr val="045C75"/>
                </a:solidFill>
                <a:latin typeface="Constantia" panose="02030602050306030303" pitchFamily="18" charset="0"/>
              </a:defRPr>
            </a:lvl1pPr>
          </a:lstStyle>
          <a:p>
            <a:pPr fontAlgn="base">
              <a:spcBef>
                <a:spcPct val="0"/>
              </a:spcBef>
              <a:spcAft>
                <a:spcPct val="0"/>
              </a:spcAft>
            </a:pPr>
            <a:fld id="{B0EFAFA9-FE75-4511-8068-74003366E00E}" type="slidenum">
              <a:rPr lang="en-US" smtClean="0">
                <a:cs typeface="Arial" panose="020B0604020202020204" pitchFamily="34" charset="0"/>
              </a:rPr>
              <a:pPr fontAlgn="base">
                <a:spcBef>
                  <a:spcPct val="0"/>
                </a:spcBef>
                <a:spcAft>
                  <a:spcPct val="0"/>
                </a:spcAft>
              </a:pPr>
              <a:t>‹#›</a:t>
            </a:fld>
            <a:endParaRPr lang="en-US" smtClean="0">
              <a:cs typeface="Arial" panose="020B0604020202020204" pitchFamily="34" charset="0"/>
            </a:endParaRPr>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solidFill>
                  <a:prstClr val="black"/>
                </a:solidFill>
              </a:endParaRPr>
            </a:p>
          </p:txBody>
        </p:sp>
      </p:grpSp>
    </p:spTree>
    <p:extLst>
      <p:ext uri="{BB962C8B-B14F-4D97-AF65-F5344CB8AC3E}">
        <p14:creationId xmlns:p14="http://schemas.microsoft.com/office/powerpoint/2010/main" val="2482477691"/>
      </p:ext>
    </p:extLst>
  </p:cSld>
  <p:clrMap bg1="lt1" tx1="dk1" bg2="lt2" tx2="dk2" accent1="accent1" accent2="accent2" accent3="accent3" accent4="accent4" accent5="accent5" accent6="accent6" hlink="hlink" folHlink="folHlink"/>
  <p:sldLayoutIdLst>
    <p:sldLayoutId id="2147483949" r:id="rId1"/>
    <p:sldLayoutId id="2147483950" r:id="rId2"/>
    <p:sldLayoutId id="2147483951" r:id="rId3"/>
    <p:sldLayoutId id="2147483952" r:id="rId4"/>
    <p:sldLayoutId id="2147483953" r:id="rId5"/>
    <p:sldLayoutId id="2147483954" r:id="rId6"/>
    <p:sldLayoutId id="2147483955" r:id="rId7"/>
    <p:sldLayoutId id="2147483956" r:id="rId8"/>
    <p:sldLayoutId id="2147483957" r:id="rId9"/>
    <p:sldLayoutId id="2147483958" r:id="rId10"/>
    <p:sldLayoutId id="2147483959" r:id="rId11"/>
    <p:sldLayoutId id="2147483960" r:id="rId12"/>
  </p:sldLayoutIdLst>
  <p:hf hdr="0" ftr="0" dt="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Calibri" panose="020F0502020204030204" pitchFamily="34" charset="0"/>
        </a:defRPr>
      </a:lvl2pPr>
      <a:lvl3pPr algn="l" rtl="0" fontAlgn="base">
        <a:spcBef>
          <a:spcPct val="0"/>
        </a:spcBef>
        <a:spcAft>
          <a:spcPct val="0"/>
        </a:spcAft>
        <a:defRPr sz="5000">
          <a:solidFill>
            <a:schemeClr val="tx2"/>
          </a:solidFill>
          <a:latin typeface="Calibri" panose="020F0502020204030204" pitchFamily="34" charset="0"/>
        </a:defRPr>
      </a:lvl3pPr>
      <a:lvl4pPr algn="l" rtl="0" fontAlgn="base">
        <a:spcBef>
          <a:spcPct val="0"/>
        </a:spcBef>
        <a:spcAft>
          <a:spcPct val="0"/>
        </a:spcAft>
        <a:defRPr sz="5000">
          <a:solidFill>
            <a:schemeClr val="tx2"/>
          </a:solidFill>
          <a:latin typeface="Calibri" panose="020F0502020204030204" pitchFamily="34" charset="0"/>
        </a:defRPr>
      </a:lvl4pPr>
      <a:lvl5pPr algn="l" rtl="0" fontAlgn="base">
        <a:spcBef>
          <a:spcPct val="0"/>
        </a:spcBef>
        <a:spcAft>
          <a:spcPct val="0"/>
        </a:spcAft>
        <a:defRPr sz="5000">
          <a:solidFill>
            <a:schemeClr val="tx2"/>
          </a:solidFill>
          <a:latin typeface="Calibri" panose="020F0502020204030204" pitchFamily="34" charset="0"/>
        </a:defRPr>
      </a:lvl5pPr>
      <a:lvl6pPr marL="457200" algn="l" rtl="0" fontAlgn="base">
        <a:spcBef>
          <a:spcPct val="0"/>
        </a:spcBef>
        <a:spcAft>
          <a:spcPct val="0"/>
        </a:spcAft>
        <a:defRPr sz="5000">
          <a:solidFill>
            <a:schemeClr val="tx2"/>
          </a:solidFill>
          <a:latin typeface="Calibri" panose="020F0502020204030204" pitchFamily="34" charset="0"/>
        </a:defRPr>
      </a:lvl6pPr>
      <a:lvl7pPr marL="914400" algn="l" rtl="0" fontAlgn="base">
        <a:spcBef>
          <a:spcPct val="0"/>
        </a:spcBef>
        <a:spcAft>
          <a:spcPct val="0"/>
        </a:spcAft>
        <a:defRPr sz="5000">
          <a:solidFill>
            <a:schemeClr val="tx2"/>
          </a:solidFill>
          <a:latin typeface="Calibri" panose="020F0502020204030204" pitchFamily="34" charset="0"/>
        </a:defRPr>
      </a:lvl7pPr>
      <a:lvl8pPr marL="1371600" algn="l" rtl="0" fontAlgn="base">
        <a:spcBef>
          <a:spcPct val="0"/>
        </a:spcBef>
        <a:spcAft>
          <a:spcPct val="0"/>
        </a:spcAft>
        <a:defRPr sz="5000">
          <a:solidFill>
            <a:schemeClr val="tx2"/>
          </a:solidFill>
          <a:latin typeface="Calibri" panose="020F0502020204030204" pitchFamily="34" charset="0"/>
        </a:defRPr>
      </a:lvl8pPr>
      <a:lvl9pPr marL="1828800" algn="l" rtl="0" fontAlgn="base">
        <a:spcBef>
          <a:spcPct val="0"/>
        </a:spcBef>
        <a:spcAft>
          <a:spcPct val="0"/>
        </a:spcAft>
        <a:defRPr sz="5000">
          <a:solidFill>
            <a:schemeClr val="tx2"/>
          </a:solidFill>
          <a:latin typeface="Calibri" panose="020F0502020204030204" pitchFamily="34" charset="0"/>
        </a:defRPr>
      </a:lvl9pPr>
    </p:titleStyle>
    <p:bodyStyle>
      <a:lvl1pPr marL="273050" indent="-273050" algn="l" rtl="0" fontAlgn="base">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solidFill>
                <a:prstClr val="black"/>
              </a:solidFill>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solidFill>
                <a:prstClr val="black"/>
              </a:solidFill>
            </a:endParaRPr>
          </a:p>
        </p:txBody>
      </p:sp>
      <p:sp>
        <p:nvSpPr>
          <p:cNvPr id="1028" name="Title Placeholder 8"/>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1029" name="Text Placeholder 29"/>
          <p:cNvSpPr>
            <a:spLocks noGrp="1"/>
          </p:cNvSpPr>
          <p:nvPr>
            <p:ph type="body" idx="1"/>
          </p:nvPr>
        </p:nvSpPr>
        <p:spPr bwMode="auto">
          <a:xfrm>
            <a:off x="457200" y="1935163"/>
            <a:ext cx="82296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smtClean="0">
                <a:solidFill>
                  <a:schemeClr val="tx2">
                    <a:shade val="90000"/>
                  </a:schemeClr>
                </a:solidFill>
                <a:latin typeface="+mn-lt"/>
                <a:cs typeface="+mn-cs"/>
              </a:defRPr>
            </a:lvl1pPr>
          </a:lstStyle>
          <a:p>
            <a:pPr>
              <a:defRPr/>
            </a:pPr>
            <a:endParaRPr lang="en-US">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endParaRPr lang="en-US">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wrap="square" lIns="0" tIns="0" rIns="0" bIns="0" numCol="1" anchor="b" anchorCtr="0" compatLnSpc="1">
            <a:prstTxWarp prst="textNoShape">
              <a:avLst/>
            </a:prstTxWarp>
          </a:bodyPr>
          <a:lstStyle>
            <a:lvl1pPr algn="r">
              <a:defRPr sz="1200">
                <a:solidFill>
                  <a:srgbClr val="045C75"/>
                </a:solidFill>
                <a:latin typeface="Constantia" panose="02030602050306030303" pitchFamily="18" charset="0"/>
              </a:defRPr>
            </a:lvl1pPr>
          </a:lstStyle>
          <a:p>
            <a:pPr fontAlgn="base">
              <a:spcBef>
                <a:spcPct val="0"/>
              </a:spcBef>
              <a:spcAft>
                <a:spcPct val="0"/>
              </a:spcAft>
            </a:pPr>
            <a:fld id="{B0EFAFA9-FE75-4511-8068-74003366E00E}" type="slidenum">
              <a:rPr lang="en-US" smtClean="0">
                <a:cs typeface="Arial" panose="020B0604020202020204" pitchFamily="34" charset="0"/>
              </a:rPr>
              <a:pPr fontAlgn="base">
                <a:spcBef>
                  <a:spcPct val="0"/>
                </a:spcBef>
                <a:spcAft>
                  <a:spcPct val="0"/>
                </a:spcAft>
              </a:pPr>
              <a:t>‹#›</a:t>
            </a:fld>
            <a:endParaRPr lang="en-US" smtClean="0">
              <a:cs typeface="Arial" panose="020B0604020202020204" pitchFamily="34" charset="0"/>
            </a:endParaRPr>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solidFill>
                  <a:prstClr val="black"/>
                </a:solidFill>
              </a:endParaRPr>
            </a:p>
          </p:txBody>
        </p:sp>
      </p:grpSp>
    </p:spTree>
    <p:extLst>
      <p:ext uri="{BB962C8B-B14F-4D97-AF65-F5344CB8AC3E}">
        <p14:creationId xmlns:p14="http://schemas.microsoft.com/office/powerpoint/2010/main" val="2201491451"/>
      </p:ext>
    </p:extLst>
  </p:cSld>
  <p:clrMap bg1="lt1" tx1="dk1" bg2="lt2" tx2="dk2" accent1="accent1" accent2="accent2" accent3="accent3" accent4="accent4" accent5="accent5" accent6="accent6" hlink="hlink" folHlink="folHlink"/>
  <p:sldLayoutIdLst>
    <p:sldLayoutId id="2147483962" r:id="rId1"/>
    <p:sldLayoutId id="2147483963" r:id="rId2"/>
    <p:sldLayoutId id="2147483964" r:id="rId3"/>
    <p:sldLayoutId id="2147483965" r:id="rId4"/>
    <p:sldLayoutId id="2147483966" r:id="rId5"/>
    <p:sldLayoutId id="2147483967" r:id="rId6"/>
    <p:sldLayoutId id="2147483968" r:id="rId7"/>
    <p:sldLayoutId id="2147483969" r:id="rId8"/>
    <p:sldLayoutId id="2147483970" r:id="rId9"/>
    <p:sldLayoutId id="2147483971" r:id="rId10"/>
    <p:sldLayoutId id="2147483972" r:id="rId11"/>
    <p:sldLayoutId id="2147483973" r:id="rId12"/>
  </p:sldLayoutIdLst>
  <p:hf hdr="0" ftr="0" dt="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Calibri" panose="020F0502020204030204" pitchFamily="34" charset="0"/>
        </a:defRPr>
      </a:lvl2pPr>
      <a:lvl3pPr algn="l" rtl="0" fontAlgn="base">
        <a:spcBef>
          <a:spcPct val="0"/>
        </a:spcBef>
        <a:spcAft>
          <a:spcPct val="0"/>
        </a:spcAft>
        <a:defRPr sz="5000">
          <a:solidFill>
            <a:schemeClr val="tx2"/>
          </a:solidFill>
          <a:latin typeface="Calibri" panose="020F0502020204030204" pitchFamily="34" charset="0"/>
        </a:defRPr>
      </a:lvl3pPr>
      <a:lvl4pPr algn="l" rtl="0" fontAlgn="base">
        <a:spcBef>
          <a:spcPct val="0"/>
        </a:spcBef>
        <a:spcAft>
          <a:spcPct val="0"/>
        </a:spcAft>
        <a:defRPr sz="5000">
          <a:solidFill>
            <a:schemeClr val="tx2"/>
          </a:solidFill>
          <a:latin typeface="Calibri" panose="020F0502020204030204" pitchFamily="34" charset="0"/>
        </a:defRPr>
      </a:lvl4pPr>
      <a:lvl5pPr algn="l" rtl="0" fontAlgn="base">
        <a:spcBef>
          <a:spcPct val="0"/>
        </a:spcBef>
        <a:spcAft>
          <a:spcPct val="0"/>
        </a:spcAft>
        <a:defRPr sz="5000">
          <a:solidFill>
            <a:schemeClr val="tx2"/>
          </a:solidFill>
          <a:latin typeface="Calibri" panose="020F0502020204030204" pitchFamily="34" charset="0"/>
        </a:defRPr>
      </a:lvl5pPr>
      <a:lvl6pPr marL="457200" algn="l" rtl="0" fontAlgn="base">
        <a:spcBef>
          <a:spcPct val="0"/>
        </a:spcBef>
        <a:spcAft>
          <a:spcPct val="0"/>
        </a:spcAft>
        <a:defRPr sz="5000">
          <a:solidFill>
            <a:schemeClr val="tx2"/>
          </a:solidFill>
          <a:latin typeface="Calibri" panose="020F0502020204030204" pitchFamily="34" charset="0"/>
        </a:defRPr>
      </a:lvl6pPr>
      <a:lvl7pPr marL="914400" algn="l" rtl="0" fontAlgn="base">
        <a:spcBef>
          <a:spcPct val="0"/>
        </a:spcBef>
        <a:spcAft>
          <a:spcPct val="0"/>
        </a:spcAft>
        <a:defRPr sz="5000">
          <a:solidFill>
            <a:schemeClr val="tx2"/>
          </a:solidFill>
          <a:latin typeface="Calibri" panose="020F0502020204030204" pitchFamily="34" charset="0"/>
        </a:defRPr>
      </a:lvl7pPr>
      <a:lvl8pPr marL="1371600" algn="l" rtl="0" fontAlgn="base">
        <a:spcBef>
          <a:spcPct val="0"/>
        </a:spcBef>
        <a:spcAft>
          <a:spcPct val="0"/>
        </a:spcAft>
        <a:defRPr sz="5000">
          <a:solidFill>
            <a:schemeClr val="tx2"/>
          </a:solidFill>
          <a:latin typeface="Calibri" panose="020F0502020204030204" pitchFamily="34" charset="0"/>
        </a:defRPr>
      </a:lvl8pPr>
      <a:lvl9pPr marL="1828800" algn="l" rtl="0" fontAlgn="base">
        <a:spcBef>
          <a:spcPct val="0"/>
        </a:spcBef>
        <a:spcAft>
          <a:spcPct val="0"/>
        </a:spcAft>
        <a:defRPr sz="5000">
          <a:solidFill>
            <a:schemeClr val="tx2"/>
          </a:solidFill>
          <a:latin typeface="Calibri" panose="020F0502020204030204" pitchFamily="34" charset="0"/>
        </a:defRPr>
      </a:lvl9pPr>
    </p:titleStyle>
    <p:bodyStyle>
      <a:lvl1pPr marL="273050" indent="-273050" algn="l" rtl="0" fontAlgn="base">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solidFill>
                <a:prstClr val="black"/>
              </a:solidFill>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solidFill>
                <a:prstClr val="black"/>
              </a:solidFill>
            </a:endParaRPr>
          </a:p>
        </p:txBody>
      </p:sp>
      <p:sp>
        <p:nvSpPr>
          <p:cNvPr id="1028" name="Title Placeholder 8"/>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1029" name="Text Placeholder 29"/>
          <p:cNvSpPr>
            <a:spLocks noGrp="1"/>
          </p:cNvSpPr>
          <p:nvPr>
            <p:ph type="body" idx="1"/>
          </p:nvPr>
        </p:nvSpPr>
        <p:spPr bwMode="auto">
          <a:xfrm>
            <a:off x="457200" y="1935163"/>
            <a:ext cx="82296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smtClean="0">
                <a:solidFill>
                  <a:schemeClr val="tx2">
                    <a:shade val="90000"/>
                  </a:schemeClr>
                </a:solidFill>
                <a:latin typeface="+mn-lt"/>
                <a:cs typeface="+mn-cs"/>
              </a:defRPr>
            </a:lvl1pPr>
          </a:lstStyle>
          <a:p>
            <a:pPr>
              <a:defRPr/>
            </a:pPr>
            <a:endParaRPr lang="en-US">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endParaRPr lang="en-US">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wrap="square" lIns="0" tIns="0" rIns="0" bIns="0" numCol="1" anchor="b" anchorCtr="0" compatLnSpc="1">
            <a:prstTxWarp prst="textNoShape">
              <a:avLst/>
            </a:prstTxWarp>
          </a:bodyPr>
          <a:lstStyle>
            <a:lvl1pPr algn="r">
              <a:defRPr sz="1200">
                <a:solidFill>
                  <a:srgbClr val="045C75"/>
                </a:solidFill>
                <a:latin typeface="Constantia" panose="02030602050306030303" pitchFamily="18" charset="0"/>
              </a:defRPr>
            </a:lvl1pPr>
          </a:lstStyle>
          <a:p>
            <a:pPr fontAlgn="base">
              <a:spcBef>
                <a:spcPct val="0"/>
              </a:spcBef>
              <a:spcAft>
                <a:spcPct val="0"/>
              </a:spcAft>
            </a:pPr>
            <a:fld id="{B0EFAFA9-FE75-4511-8068-74003366E00E}" type="slidenum">
              <a:rPr lang="en-US" smtClean="0">
                <a:cs typeface="Arial" panose="020B0604020202020204" pitchFamily="34" charset="0"/>
              </a:rPr>
              <a:pPr fontAlgn="base">
                <a:spcBef>
                  <a:spcPct val="0"/>
                </a:spcBef>
                <a:spcAft>
                  <a:spcPct val="0"/>
                </a:spcAft>
              </a:pPr>
              <a:t>‹#›</a:t>
            </a:fld>
            <a:endParaRPr lang="en-US" smtClean="0">
              <a:cs typeface="Arial" panose="020B0604020202020204" pitchFamily="34" charset="0"/>
            </a:endParaRPr>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solidFill>
                  <a:prstClr val="black"/>
                </a:solidFill>
              </a:endParaRPr>
            </a:p>
          </p:txBody>
        </p:sp>
      </p:grpSp>
    </p:spTree>
    <p:extLst>
      <p:ext uri="{BB962C8B-B14F-4D97-AF65-F5344CB8AC3E}">
        <p14:creationId xmlns:p14="http://schemas.microsoft.com/office/powerpoint/2010/main" val="3288000907"/>
      </p:ext>
    </p:extLst>
  </p:cSld>
  <p:clrMap bg1="lt1" tx1="dk1" bg2="lt2" tx2="dk2" accent1="accent1" accent2="accent2" accent3="accent3" accent4="accent4" accent5="accent5" accent6="accent6" hlink="hlink" folHlink="folHlink"/>
  <p:sldLayoutIdLst>
    <p:sldLayoutId id="2147483975" r:id="rId1"/>
    <p:sldLayoutId id="2147483976" r:id="rId2"/>
    <p:sldLayoutId id="2147483977" r:id="rId3"/>
    <p:sldLayoutId id="2147483978" r:id="rId4"/>
    <p:sldLayoutId id="2147483979" r:id="rId5"/>
    <p:sldLayoutId id="2147483980" r:id="rId6"/>
    <p:sldLayoutId id="2147483981" r:id="rId7"/>
    <p:sldLayoutId id="2147483982" r:id="rId8"/>
    <p:sldLayoutId id="2147483983" r:id="rId9"/>
    <p:sldLayoutId id="2147483984" r:id="rId10"/>
    <p:sldLayoutId id="2147483985" r:id="rId11"/>
    <p:sldLayoutId id="2147483986" r:id="rId12"/>
  </p:sldLayoutIdLst>
  <p:hf hdr="0" ftr="0" dt="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Calibri" panose="020F0502020204030204" pitchFamily="34" charset="0"/>
        </a:defRPr>
      </a:lvl2pPr>
      <a:lvl3pPr algn="l" rtl="0" fontAlgn="base">
        <a:spcBef>
          <a:spcPct val="0"/>
        </a:spcBef>
        <a:spcAft>
          <a:spcPct val="0"/>
        </a:spcAft>
        <a:defRPr sz="5000">
          <a:solidFill>
            <a:schemeClr val="tx2"/>
          </a:solidFill>
          <a:latin typeface="Calibri" panose="020F0502020204030204" pitchFamily="34" charset="0"/>
        </a:defRPr>
      </a:lvl3pPr>
      <a:lvl4pPr algn="l" rtl="0" fontAlgn="base">
        <a:spcBef>
          <a:spcPct val="0"/>
        </a:spcBef>
        <a:spcAft>
          <a:spcPct val="0"/>
        </a:spcAft>
        <a:defRPr sz="5000">
          <a:solidFill>
            <a:schemeClr val="tx2"/>
          </a:solidFill>
          <a:latin typeface="Calibri" panose="020F0502020204030204" pitchFamily="34" charset="0"/>
        </a:defRPr>
      </a:lvl4pPr>
      <a:lvl5pPr algn="l" rtl="0" fontAlgn="base">
        <a:spcBef>
          <a:spcPct val="0"/>
        </a:spcBef>
        <a:spcAft>
          <a:spcPct val="0"/>
        </a:spcAft>
        <a:defRPr sz="5000">
          <a:solidFill>
            <a:schemeClr val="tx2"/>
          </a:solidFill>
          <a:latin typeface="Calibri" panose="020F0502020204030204" pitchFamily="34" charset="0"/>
        </a:defRPr>
      </a:lvl5pPr>
      <a:lvl6pPr marL="457200" algn="l" rtl="0" fontAlgn="base">
        <a:spcBef>
          <a:spcPct val="0"/>
        </a:spcBef>
        <a:spcAft>
          <a:spcPct val="0"/>
        </a:spcAft>
        <a:defRPr sz="5000">
          <a:solidFill>
            <a:schemeClr val="tx2"/>
          </a:solidFill>
          <a:latin typeface="Calibri" panose="020F0502020204030204" pitchFamily="34" charset="0"/>
        </a:defRPr>
      </a:lvl6pPr>
      <a:lvl7pPr marL="914400" algn="l" rtl="0" fontAlgn="base">
        <a:spcBef>
          <a:spcPct val="0"/>
        </a:spcBef>
        <a:spcAft>
          <a:spcPct val="0"/>
        </a:spcAft>
        <a:defRPr sz="5000">
          <a:solidFill>
            <a:schemeClr val="tx2"/>
          </a:solidFill>
          <a:latin typeface="Calibri" panose="020F0502020204030204" pitchFamily="34" charset="0"/>
        </a:defRPr>
      </a:lvl7pPr>
      <a:lvl8pPr marL="1371600" algn="l" rtl="0" fontAlgn="base">
        <a:spcBef>
          <a:spcPct val="0"/>
        </a:spcBef>
        <a:spcAft>
          <a:spcPct val="0"/>
        </a:spcAft>
        <a:defRPr sz="5000">
          <a:solidFill>
            <a:schemeClr val="tx2"/>
          </a:solidFill>
          <a:latin typeface="Calibri" panose="020F0502020204030204" pitchFamily="34" charset="0"/>
        </a:defRPr>
      </a:lvl8pPr>
      <a:lvl9pPr marL="1828800" algn="l" rtl="0" fontAlgn="base">
        <a:spcBef>
          <a:spcPct val="0"/>
        </a:spcBef>
        <a:spcAft>
          <a:spcPct val="0"/>
        </a:spcAft>
        <a:defRPr sz="5000">
          <a:solidFill>
            <a:schemeClr val="tx2"/>
          </a:solidFill>
          <a:latin typeface="Calibri" panose="020F0502020204030204" pitchFamily="34" charset="0"/>
        </a:defRPr>
      </a:lvl9pPr>
    </p:titleStyle>
    <p:bodyStyle>
      <a:lvl1pPr marL="273050" indent="-273050" algn="l" rtl="0" fontAlgn="base">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027" name="Rectangle 205"/>
          <p:cNvSpPr>
            <a:spLocks noChangeArrowheads="1"/>
          </p:cNvSpPr>
          <p:nvPr/>
        </p:nvSpPr>
        <p:spPr bwMode="auto">
          <a:xfrm>
            <a:off x="695325" y="638175"/>
            <a:ext cx="7246938" cy="358775"/>
          </a:xfrm>
          <a:prstGeom prst="rect">
            <a:avLst/>
          </a:prstGeom>
          <a:solidFill>
            <a:schemeClr val="bg1"/>
          </a:solidFill>
          <a:ln w="9525">
            <a:noFill/>
            <a:miter lim="800000"/>
            <a:headEnd/>
            <a:tailEnd/>
          </a:ln>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2052" name="Rectangle 2"/>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3" name="Rectangle 3"/>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a:lvl1pPr>
          </a:lstStyle>
          <a:p>
            <a:pPr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algn="ctr"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fontAlgn="base">
              <a:spcBef>
                <a:spcPct val="0"/>
              </a:spcBef>
              <a:spcAft>
                <a:spcPct val="0"/>
              </a:spcAft>
              <a:defRPr/>
            </a:pPr>
            <a:fld id="{34010AFB-35A8-4030-87D5-6483077B3B9D}"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2057" name="Picture 4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7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7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8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8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8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8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Picture 8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8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6" name="Picture 8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7" name="Picture 8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Picture 8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Picture 8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 name="Picture 9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Picture 9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2" name="Picture 9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3" name="Picture 9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4" name="Picture 9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5" name="Picture 9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6" name="Picture 9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7" name="Picture 9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8" name="Picture 9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9" name="Picture 9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0" name="Picture 10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1" name="Picture 10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2" name="Picture 10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3" name="Picture 10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4" name="Picture 10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5" name="Picture 10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6" name="Picture 10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7" name="Picture 10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8" name="Picture 10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9" name="Picture 10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0" name="Picture 11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1" name="Picture 11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093" name="Group 121"/>
          <p:cNvGrpSpPr>
            <a:grpSpLocks/>
          </p:cNvGrpSpPr>
          <p:nvPr/>
        </p:nvGrpSpPr>
        <p:grpSpPr bwMode="auto">
          <a:xfrm>
            <a:off x="414338" y="600075"/>
            <a:ext cx="7827962"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141" name="Group 124"/>
            <p:cNvGrpSpPr>
              <a:grpSpLocks/>
            </p:cNvGrpSpPr>
            <p:nvPr/>
          </p:nvGrpSpPr>
          <p:grpSpPr bwMode="auto">
            <a:xfrm>
              <a:off x="450" y="463"/>
              <a:ext cx="4812" cy="113"/>
              <a:chOff x="450" y="463"/>
              <a:chExt cx="4812" cy="113"/>
            </a:xfrm>
          </p:grpSpPr>
          <p:grpSp>
            <p:nvGrpSpPr>
              <p:cNvPr id="2142" name="Group 125"/>
              <p:cNvGrpSpPr>
                <a:grpSpLocks/>
              </p:cNvGrpSpPr>
              <p:nvPr/>
            </p:nvGrpSpPr>
            <p:grpSpPr bwMode="auto">
              <a:xfrm>
                <a:off x="450" y="464"/>
                <a:ext cx="2928" cy="112"/>
                <a:chOff x="0" y="283"/>
                <a:chExt cx="5760" cy="220"/>
              </a:xfrm>
            </p:grpSpPr>
            <p:grpSp>
              <p:nvGrpSpPr>
                <p:cNvPr id="2156"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7"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8"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9"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0"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1"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2"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143"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4"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3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6" name="Freeform 152"/>
                <p:cNvSpPr>
                  <a:spLocks/>
                </p:cNvSpPr>
                <p:nvPr/>
              </p:nvSpPr>
              <p:spPr bwMode="auto">
                <a:xfrm>
                  <a:off x="223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5"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6"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094" name="Group 160"/>
          <p:cNvGrpSpPr>
            <a:grpSpLocks/>
          </p:cNvGrpSpPr>
          <p:nvPr/>
        </p:nvGrpSpPr>
        <p:grpSpPr bwMode="auto">
          <a:xfrm>
            <a:off x="400050" y="598488"/>
            <a:ext cx="7827963"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103" name="Group 163"/>
            <p:cNvGrpSpPr>
              <a:grpSpLocks/>
            </p:cNvGrpSpPr>
            <p:nvPr/>
          </p:nvGrpSpPr>
          <p:grpSpPr bwMode="auto">
            <a:xfrm>
              <a:off x="450" y="463"/>
              <a:ext cx="4812" cy="113"/>
              <a:chOff x="450" y="463"/>
              <a:chExt cx="4812" cy="113"/>
            </a:xfrm>
          </p:grpSpPr>
          <p:grpSp>
            <p:nvGrpSpPr>
              <p:cNvPr id="2104" name="Group 164"/>
              <p:cNvGrpSpPr>
                <a:grpSpLocks/>
              </p:cNvGrpSpPr>
              <p:nvPr/>
            </p:nvGrpSpPr>
            <p:grpSpPr bwMode="auto">
              <a:xfrm>
                <a:off x="450" y="464"/>
                <a:ext cx="2928" cy="112"/>
                <a:chOff x="0" y="283"/>
                <a:chExt cx="5760" cy="220"/>
              </a:xfrm>
            </p:grpSpPr>
            <p:grpSp>
              <p:nvGrpSpPr>
                <p:cNvPr id="2118"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19"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0"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1"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2"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3"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4"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105"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6"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3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5" name="Freeform 191"/>
                <p:cNvSpPr>
                  <a:spLocks/>
                </p:cNvSpPr>
                <p:nvPr/>
              </p:nvSpPr>
              <p:spPr bwMode="auto">
                <a:xfrm>
                  <a:off x="223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7"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8"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095" name="Group 199"/>
          <p:cNvGrpSpPr>
            <a:grpSpLocks/>
          </p:cNvGrpSpPr>
          <p:nvPr/>
        </p:nvGrpSpPr>
        <p:grpSpPr bwMode="auto">
          <a:xfrm>
            <a:off x="17463" y="15875"/>
            <a:ext cx="854075"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6" name="Freeform 202"/>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7" name="Freeform 203"/>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8" name="Rectangle 204"/>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Tree>
    <p:extLst>
      <p:ext uri="{BB962C8B-B14F-4D97-AF65-F5344CB8AC3E}">
        <p14:creationId xmlns:p14="http://schemas.microsoft.com/office/powerpoint/2010/main" val="176343888"/>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20"/>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1"/>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2"/>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2"/>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027" name="Rectangle 205"/>
          <p:cNvSpPr>
            <a:spLocks noChangeArrowheads="1"/>
          </p:cNvSpPr>
          <p:nvPr/>
        </p:nvSpPr>
        <p:spPr bwMode="auto">
          <a:xfrm>
            <a:off x="695325" y="638175"/>
            <a:ext cx="7246938" cy="358775"/>
          </a:xfrm>
          <a:prstGeom prst="rect">
            <a:avLst/>
          </a:prstGeom>
          <a:solidFill>
            <a:schemeClr val="bg1"/>
          </a:solidFill>
          <a:ln w="9525">
            <a:noFill/>
            <a:miter lim="800000"/>
            <a:headEnd/>
            <a:tailEnd/>
          </a:ln>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2052" name="Rectangle 2"/>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3" name="Rectangle 3"/>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a:lvl1pPr>
          </a:lstStyle>
          <a:p>
            <a:pPr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algn="ctr"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fontAlgn="base">
              <a:spcBef>
                <a:spcPct val="0"/>
              </a:spcBef>
              <a:spcAft>
                <a:spcPct val="0"/>
              </a:spcAft>
              <a:defRPr/>
            </a:pPr>
            <a:fld id="{34010AFB-35A8-4030-87D5-6483077B3B9D}"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2057" name="Picture 4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7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7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8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8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8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8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Picture 8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8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6" name="Picture 8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7" name="Picture 8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Picture 8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Picture 8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 name="Picture 9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Picture 9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2" name="Picture 9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3" name="Picture 9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4" name="Picture 9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5" name="Picture 9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6" name="Picture 9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7" name="Picture 9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8" name="Picture 9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9" name="Picture 9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0" name="Picture 10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1" name="Picture 10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2" name="Picture 10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3" name="Picture 10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4" name="Picture 10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5" name="Picture 10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6" name="Picture 10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7" name="Picture 10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8" name="Picture 10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9" name="Picture 10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0" name="Picture 11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1" name="Picture 11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093" name="Group 121"/>
          <p:cNvGrpSpPr>
            <a:grpSpLocks/>
          </p:cNvGrpSpPr>
          <p:nvPr/>
        </p:nvGrpSpPr>
        <p:grpSpPr bwMode="auto">
          <a:xfrm>
            <a:off x="414338" y="600075"/>
            <a:ext cx="7827962"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141" name="Group 124"/>
            <p:cNvGrpSpPr>
              <a:grpSpLocks/>
            </p:cNvGrpSpPr>
            <p:nvPr/>
          </p:nvGrpSpPr>
          <p:grpSpPr bwMode="auto">
            <a:xfrm>
              <a:off x="450" y="463"/>
              <a:ext cx="4812" cy="113"/>
              <a:chOff x="450" y="463"/>
              <a:chExt cx="4812" cy="113"/>
            </a:xfrm>
          </p:grpSpPr>
          <p:grpSp>
            <p:nvGrpSpPr>
              <p:cNvPr id="2142" name="Group 125"/>
              <p:cNvGrpSpPr>
                <a:grpSpLocks/>
              </p:cNvGrpSpPr>
              <p:nvPr/>
            </p:nvGrpSpPr>
            <p:grpSpPr bwMode="auto">
              <a:xfrm>
                <a:off x="450" y="464"/>
                <a:ext cx="2928" cy="112"/>
                <a:chOff x="0" y="283"/>
                <a:chExt cx="5760" cy="220"/>
              </a:xfrm>
            </p:grpSpPr>
            <p:grpSp>
              <p:nvGrpSpPr>
                <p:cNvPr id="2156"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7"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8"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9"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0"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1"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2"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143"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4"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3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6" name="Freeform 152"/>
                <p:cNvSpPr>
                  <a:spLocks/>
                </p:cNvSpPr>
                <p:nvPr/>
              </p:nvSpPr>
              <p:spPr bwMode="auto">
                <a:xfrm>
                  <a:off x="223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5"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6"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094" name="Group 160"/>
          <p:cNvGrpSpPr>
            <a:grpSpLocks/>
          </p:cNvGrpSpPr>
          <p:nvPr/>
        </p:nvGrpSpPr>
        <p:grpSpPr bwMode="auto">
          <a:xfrm>
            <a:off x="400050" y="598488"/>
            <a:ext cx="7827963"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103" name="Group 163"/>
            <p:cNvGrpSpPr>
              <a:grpSpLocks/>
            </p:cNvGrpSpPr>
            <p:nvPr/>
          </p:nvGrpSpPr>
          <p:grpSpPr bwMode="auto">
            <a:xfrm>
              <a:off x="450" y="463"/>
              <a:ext cx="4812" cy="113"/>
              <a:chOff x="450" y="463"/>
              <a:chExt cx="4812" cy="113"/>
            </a:xfrm>
          </p:grpSpPr>
          <p:grpSp>
            <p:nvGrpSpPr>
              <p:cNvPr id="2104" name="Group 164"/>
              <p:cNvGrpSpPr>
                <a:grpSpLocks/>
              </p:cNvGrpSpPr>
              <p:nvPr/>
            </p:nvGrpSpPr>
            <p:grpSpPr bwMode="auto">
              <a:xfrm>
                <a:off x="450" y="464"/>
                <a:ext cx="2928" cy="112"/>
                <a:chOff x="0" y="283"/>
                <a:chExt cx="5760" cy="220"/>
              </a:xfrm>
            </p:grpSpPr>
            <p:grpSp>
              <p:nvGrpSpPr>
                <p:cNvPr id="2118"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19"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0"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1"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2"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3"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4"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105"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6"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3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5" name="Freeform 191"/>
                <p:cNvSpPr>
                  <a:spLocks/>
                </p:cNvSpPr>
                <p:nvPr/>
              </p:nvSpPr>
              <p:spPr bwMode="auto">
                <a:xfrm>
                  <a:off x="223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7"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8"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095" name="Group 199"/>
          <p:cNvGrpSpPr>
            <a:grpSpLocks/>
          </p:cNvGrpSpPr>
          <p:nvPr/>
        </p:nvGrpSpPr>
        <p:grpSpPr bwMode="auto">
          <a:xfrm>
            <a:off x="17463" y="15875"/>
            <a:ext cx="854075"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6" name="Freeform 202"/>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7" name="Freeform 203"/>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8" name="Rectangle 204"/>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Tree>
    <p:extLst>
      <p:ext uri="{BB962C8B-B14F-4D97-AF65-F5344CB8AC3E}">
        <p14:creationId xmlns:p14="http://schemas.microsoft.com/office/powerpoint/2010/main" val="4200736953"/>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 id="2147483749" r:id="rId17"/>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20"/>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1"/>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2"/>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2"/>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027" name="Rectangle 205"/>
          <p:cNvSpPr>
            <a:spLocks noChangeArrowheads="1"/>
          </p:cNvSpPr>
          <p:nvPr/>
        </p:nvSpPr>
        <p:spPr bwMode="auto">
          <a:xfrm>
            <a:off x="695325" y="638175"/>
            <a:ext cx="7246938" cy="358775"/>
          </a:xfrm>
          <a:prstGeom prst="rect">
            <a:avLst/>
          </a:prstGeom>
          <a:solidFill>
            <a:schemeClr val="bg1"/>
          </a:solidFill>
          <a:ln w="9525">
            <a:noFill/>
            <a:miter lim="800000"/>
            <a:headEnd/>
            <a:tailEnd/>
          </a:ln>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2052" name="Rectangle 2"/>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3" name="Rectangle 3"/>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a:lvl1pPr>
          </a:lstStyle>
          <a:p>
            <a:pPr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algn="ctr"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fontAlgn="base">
              <a:spcBef>
                <a:spcPct val="0"/>
              </a:spcBef>
              <a:spcAft>
                <a:spcPct val="0"/>
              </a:spcAft>
              <a:defRPr/>
            </a:pPr>
            <a:fld id="{34010AFB-35A8-4030-87D5-6483077B3B9D}"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2057" name="Picture 4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7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7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8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8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8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8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Picture 8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8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6" name="Picture 8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7" name="Picture 8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Picture 8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Picture 8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 name="Picture 9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Picture 9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2" name="Picture 9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3" name="Picture 9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4" name="Picture 9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5" name="Picture 9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6" name="Picture 9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7" name="Picture 9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8" name="Picture 9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9" name="Picture 9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0" name="Picture 10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1" name="Picture 10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2" name="Picture 10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3" name="Picture 10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4" name="Picture 10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5" name="Picture 10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6" name="Picture 10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7" name="Picture 10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8" name="Picture 10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9" name="Picture 10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0" name="Picture 11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1" name="Picture 11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093" name="Group 121"/>
          <p:cNvGrpSpPr>
            <a:grpSpLocks/>
          </p:cNvGrpSpPr>
          <p:nvPr/>
        </p:nvGrpSpPr>
        <p:grpSpPr bwMode="auto">
          <a:xfrm>
            <a:off x="414338" y="600075"/>
            <a:ext cx="7827962"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141" name="Group 124"/>
            <p:cNvGrpSpPr>
              <a:grpSpLocks/>
            </p:cNvGrpSpPr>
            <p:nvPr/>
          </p:nvGrpSpPr>
          <p:grpSpPr bwMode="auto">
            <a:xfrm>
              <a:off x="450" y="463"/>
              <a:ext cx="4812" cy="113"/>
              <a:chOff x="450" y="463"/>
              <a:chExt cx="4812" cy="113"/>
            </a:xfrm>
          </p:grpSpPr>
          <p:grpSp>
            <p:nvGrpSpPr>
              <p:cNvPr id="2142" name="Group 125"/>
              <p:cNvGrpSpPr>
                <a:grpSpLocks/>
              </p:cNvGrpSpPr>
              <p:nvPr/>
            </p:nvGrpSpPr>
            <p:grpSpPr bwMode="auto">
              <a:xfrm>
                <a:off x="450" y="464"/>
                <a:ext cx="2928" cy="112"/>
                <a:chOff x="0" y="283"/>
                <a:chExt cx="5760" cy="220"/>
              </a:xfrm>
            </p:grpSpPr>
            <p:grpSp>
              <p:nvGrpSpPr>
                <p:cNvPr id="2156"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7"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8"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9"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0"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1"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2"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143"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4"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3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6" name="Freeform 152"/>
                <p:cNvSpPr>
                  <a:spLocks/>
                </p:cNvSpPr>
                <p:nvPr/>
              </p:nvSpPr>
              <p:spPr bwMode="auto">
                <a:xfrm>
                  <a:off x="223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5"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6"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094" name="Group 160"/>
          <p:cNvGrpSpPr>
            <a:grpSpLocks/>
          </p:cNvGrpSpPr>
          <p:nvPr/>
        </p:nvGrpSpPr>
        <p:grpSpPr bwMode="auto">
          <a:xfrm>
            <a:off x="400050" y="598488"/>
            <a:ext cx="7827963"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103" name="Group 163"/>
            <p:cNvGrpSpPr>
              <a:grpSpLocks/>
            </p:cNvGrpSpPr>
            <p:nvPr/>
          </p:nvGrpSpPr>
          <p:grpSpPr bwMode="auto">
            <a:xfrm>
              <a:off x="450" y="463"/>
              <a:ext cx="4812" cy="113"/>
              <a:chOff x="450" y="463"/>
              <a:chExt cx="4812" cy="113"/>
            </a:xfrm>
          </p:grpSpPr>
          <p:grpSp>
            <p:nvGrpSpPr>
              <p:cNvPr id="2104" name="Group 164"/>
              <p:cNvGrpSpPr>
                <a:grpSpLocks/>
              </p:cNvGrpSpPr>
              <p:nvPr/>
            </p:nvGrpSpPr>
            <p:grpSpPr bwMode="auto">
              <a:xfrm>
                <a:off x="450" y="464"/>
                <a:ext cx="2928" cy="112"/>
                <a:chOff x="0" y="283"/>
                <a:chExt cx="5760" cy="220"/>
              </a:xfrm>
            </p:grpSpPr>
            <p:grpSp>
              <p:nvGrpSpPr>
                <p:cNvPr id="2118"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19"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0"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1"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2"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3"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4"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105"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6"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3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5" name="Freeform 191"/>
                <p:cNvSpPr>
                  <a:spLocks/>
                </p:cNvSpPr>
                <p:nvPr/>
              </p:nvSpPr>
              <p:spPr bwMode="auto">
                <a:xfrm>
                  <a:off x="223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7"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8"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095" name="Group 199"/>
          <p:cNvGrpSpPr>
            <a:grpSpLocks/>
          </p:cNvGrpSpPr>
          <p:nvPr/>
        </p:nvGrpSpPr>
        <p:grpSpPr bwMode="auto">
          <a:xfrm>
            <a:off x="17463" y="15875"/>
            <a:ext cx="854075"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6" name="Freeform 202"/>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7" name="Freeform 203"/>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8" name="Rectangle 204"/>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Tree>
    <p:extLst>
      <p:ext uri="{BB962C8B-B14F-4D97-AF65-F5344CB8AC3E}">
        <p14:creationId xmlns:p14="http://schemas.microsoft.com/office/powerpoint/2010/main" val="2817615728"/>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20"/>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1"/>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2"/>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2"/>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027" name="Rectangle 205"/>
          <p:cNvSpPr>
            <a:spLocks noChangeArrowheads="1"/>
          </p:cNvSpPr>
          <p:nvPr/>
        </p:nvSpPr>
        <p:spPr bwMode="auto">
          <a:xfrm>
            <a:off x="695325" y="638175"/>
            <a:ext cx="7246938" cy="358775"/>
          </a:xfrm>
          <a:prstGeom prst="rect">
            <a:avLst/>
          </a:prstGeom>
          <a:solidFill>
            <a:schemeClr val="bg1"/>
          </a:solidFill>
          <a:ln w="9525">
            <a:noFill/>
            <a:miter lim="800000"/>
            <a:headEnd/>
            <a:tailEnd/>
          </a:ln>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2052" name="Rectangle 2"/>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3" name="Rectangle 3"/>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a:lvl1pPr>
          </a:lstStyle>
          <a:p>
            <a:pPr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algn="ctr"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fontAlgn="base">
              <a:spcBef>
                <a:spcPct val="0"/>
              </a:spcBef>
              <a:spcAft>
                <a:spcPct val="0"/>
              </a:spcAft>
              <a:defRPr/>
            </a:pPr>
            <a:fld id="{34010AFB-35A8-4030-87D5-6483077B3B9D}"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2057" name="Picture 4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7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7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8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8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8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8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Picture 8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8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6" name="Picture 8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7" name="Picture 8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Picture 8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Picture 8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 name="Picture 9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Picture 9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2" name="Picture 9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3" name="Picture 9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4" name="Picture 9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5" name="Picture 9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6" name="Picture 9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7" name="Picture 9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8" name="Picture 9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9" name="Picture 9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0" name="Picture 10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1" name="Picture 10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2" name="Picture 10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3" name="Picture 10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4" name="Picture 10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5" name="Picture 10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6" name="Picture 10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7" name="Picture 10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8" name="Picture 10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9" name="Picture 10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0" name="Picture 11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1" name="Picture 11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093" name="Group 121"/>
          <p:cNvGrpSpPr>
            <a:grpSpLocks/>
          </p:cNvGrpSpPr>
          <p:nvPr/>
        </p:nvGrpSpPr>
        <p:grpSpPr bwMode="auto">
          <a:xfrm>
            <a:off x="414338" y="600075"/>
            <a:ext cx="7827962"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141" name="Group 124"/>
            <p:cNvGrpSpPr>
              <a:grpSpLocks/>
            </p:cNvGrpSpPr>
            <p:nvPr/>
          </p:nvGrpSpPr>
          <p:grpSpPr bwMode="auto">
            <a:xfrm>
              <a:off x="450" y="463"/>
              <a:ext cx="4812" cy="113"/>
              <a:chOff x="450" y="463"/>
              <a:chExt cx="4812" cy="113"/>
            </a:xfrm>
          </p:grpSpPr>
          <p:grpSp>
            <p:nvGrpSpPr>
              <p:cNvPr id="2142" name="Group 125"/>
              <p:cNvGrpSpPr>
                <a:grpSpLocks/>
              </p:cNvGrpSpPr>
              <p:nvPr/>
            </p:nvGrpSpPr>
            <p:grpSpPr bwMode="auto">
              <a:xfrm>
                <a:off x="450" y="464"/>
                <a:ext cx="2928" cy="112"/>
                <a:chOff x="0" y="283"/>
                <a:chExt cx="5760" cy="220"/>
              </a:xfrm>
            </p:grpSpPr>
            <p:grpSp>
              <p:nvGrpSpPr>
                <p:cNvPr id="2156"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7"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8"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9"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0"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1"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2"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143"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4"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3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6" name="Freeform 152"/>
                <p:cNvSpPr>
                  <a:spLocks/>
                </p:cNvSpPr>
                <p:nvPr/>
              </p:nvSpPr>
              <p:spPr bwMode="auto">
                <a:xfrm>
                  <a:off x="223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5"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6"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094" name="Group 160"/>
          <p:cNvGrpSpPr>
            <a:grpSpLocks/>
          </p:cNvGrpSpPr>
          <p:nvPr/>
        </p:nvGrpSpPr>
        <p:grpSpPr bwMode="auto">
          <a:xfrm>
            <a:off x="400050" y="598488"/>
            <a:ext cx="7827963"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103" name="Group 163"/>
            <p:cNvGrpSpPr>
              <a:grpSpLocks/>
            </p:cNvGrpSpPr>
            <p:nvPr/>
          </p:nvGrpSpPr>
          <p:grpSpPr bwMode="auto">
            <a:xfrm>
              <a:off x="450" y="463"/>
              <a:ext cx="4812" cy="113"/>
              <a:chOff x="450" y="463"/>
              <a:chExt cx="4812" cy="113"/>
            </a:xfrm>
          </p:grpSpPr>
          <p:grpSp>
            <p:nvGrpSpPr>
              <p:cNvPr id="2104" name="Group 164"/>
              <p:cNvGrpSpPr>
                <a:grpSpLocks/>
              </p:cNvGrpSpPr>
              <p:nvPr/>
            </p:nvGrpSpPr>
            <p:grpSpPr bwMode="auto">
              <a:xfrm>
                <a:off x="450" y="464"/>
                <a:ext cx="2928" cy="112"/>
                <a:chOff x="0" y="283"/>
                <a:chExt cx="5760" cy="220"/>
              </a:xfrm>
            </p:grpSpPr>
            <p:grpSp>
              <p:nvGrpSpPr>
                <p:cNvPr id="2118"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19"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0"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1"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2"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3"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4"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105"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6"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3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5" name="Freeform 191"/>
                <p:cNvSpPr>
                  <a:spLocks/>
                </p:cNvSpPr>
                <p:nvPr/>
              </p:nvSpPr>
              <p:spPr bwMode="auto">
                <a:xfrm>
                  <a:off x="223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7"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8"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095" name="Group 199"/>
          <p:cNvGrpSpPr>
            <a:grpSpLocks/>
          </p:cNvGrpSpPr>
          <p:nvPr/>
        </p:nvGrpSpPr>
        <p:grpSpPr bwMode="auto">
          <a:xfrm>
            <a:off x="17463" y="15875"/>
            <a:ext cx="854075"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6" name="Freeform 202"/>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7" name="Freeform 203"/>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8" name="Rectangle 204"/>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Tree>
    <p:extLst>
      <p:ext uri="{BB962C8B-B14F-4D97-AF65-F5344CB8AC3E}">
        <p14:creationId xmlns:p14="http://schemas.microsoft.com/office/powerpoint/2010/main" val="1274142201"/>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 id="2147483782" r:id="rId14"/>
    <p:sldLayoutId id="2147483783" r:id="rId15"/>
    <p:sldLayoutId id="2147483784" r:id="rId16"/>
    <p:sldLayoutId id="2147483785" r:id="rId17"/>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20"/>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1"/>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2"/>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2"/>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027" name="Rectangle 205"/>
          <p:cNvSpPr>
            <a:spLocks noChangeArrowheads="1"/>
          </p:cNvSpPr>
          <p:nvPr/>
        </p:nvSpPr>
        <p:spPr bwMode="auto">
          <a:xfrm>
            <a:off x="695325" y="638175"/>
            <a:ext cx="7246938" cy="358775"/>
          </a:xfrm>
          <a:prstGeom prst="rect">
            <a:avLst/>
          </a:prstGeom>
          <a:solidFill>
            <a:schemeClr val="bg1"/>
          </a:solidFill>
          <a:ln w="9525">
            <a:noFill/>
            <a:miter lim="800000"/>
            <a:headEnd/>
            <a:tailEnd/>
          </a:ln>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2052" name="Rectangle 2"/>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3" name="Rectangle 3"/>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a:lvl1pPr>
          </a:lstStyle>
          <a:p>
            <a:pPr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algn="ctr"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fontAlgn="base">
              <a:spcBef>
                <a:spcPct val="0"/>
              </a:spcBef>
              <a:spcAft>
                <a:spcPct val="0"/>
              </a:spcAft>
              <a:defRPr/>
            </a:pPr>
            <a:fld id="{34010AFB-35A8-4030-87D5-6483077B3B9D}"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2057" name="Picture 4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7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7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8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8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8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8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Picture 8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8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6" name="Picture 8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7" name="Picture 8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Picture 8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Picture 8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 name="Picture 9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Picture 9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2" name="Picture 9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3" name="Picture 9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4" name="Picture 9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5" name="Picture 9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6" name="Picture 9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7" name="Picture 9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8" name="Picture 9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9" name="Picture 9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0" name="Picture 10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1" name="Picture 10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2" name="Picture 10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3" name="Picture 10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4" name="Picture 10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5" name="Picture 10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6" name="Picture 10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7" name="Picture 10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8" name="Picture 10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9" name="Picture 10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0" name="Picture 11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1" name="Picture 11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093" name="Group 121"/>
          <p:cNvGrpSpPr>
            <a:grpSpLocks/>
          </p:cNvGrpSpPr>
          <p:nvPr/>
        </p:nvGrpSpPr>
        <p:grpSpPr bwMode="auto">
          <a:xfrm>
            <a:off x="414338" y="600075"/>
            <a:ext cx="7827962"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141" name="Group 124"/>
            <p:cNvGrpSpPr>
              <a:grpSpLocks/>
            </p:cNvGrpSpPr>
            <p:nvPr/>
          </p:nvGrpSpPr>
          <p:grpSpPr bwMode="auto">
            <a:xfrm>
              <a:off x="450" y="463"/>
              <a:ext cx="4812" cy="113"/>
              <a:chOff x="450" y="463"/>
              <a:chExt cx="4812" cy="113"/>
            </a:xfrm>
          </p:grpSpPr>
          <p:grpSp>
            <p:nvGrpSpPr>
              <p:cNvPr id="2142" name="Group 125"/>
              <p:cNvGrpSpPr>
                <a:grpSpLocks/>
              </p:cNvGrpSpPr>
              <p:nvPr/>
            </p:nvGrpSpPr>
            <p:grpSpPr bwMode="auto">
              <a:xfrm>
                <a:off x="450" y="464"/>
                <a:ext cx="2928" cy="112"/>
                <a:chOff x="0" y="283"/>
                <a:chExt cx="5760" cy="220"/>
              </a:xfrm>
            </p:grpSpPr>
            <p:grpSp>
              <p:nvGrpSpPr>
                <p:cNvPr id="2156"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7"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8"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9"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0"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1"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2"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143"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4"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3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6" name="Freeform 152"/>
                <p:cNvSpPr>
                  <a:spLocks/>
                </p:cNvSpPr>
                <p:nvPr/>
              </p:nvSpPr>
              <p:spPr bwMode="auto">
                <a:xfrm>
                  <a:off x="223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5"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6"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094" name="Group 160"/>
          <p:cNvGrpSpPr>
            <a:grpSpLocks/>
          </p:cNvGrpSpPr>
          <p:nvPr/>
        </p:nvGrpSpPr>
        <p:grpSpPr bwMode="auto">
          <a:xfrm>
            <a:off x="400050" y="598488"/>
            <a:ext cx="7827963"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103" name="Group 163"/>
            <p:cNvGrpSpPr>
              <a:grpSpLocks/>
            </p:cNvGrpSpPr>
            <p:nvPr/>
          </p:nvGrpSpPr>
          <p:grpSpPr bwMode="auto">
            <a:xfrm>
              <a:off x="450" y="463"/>
              <a:ext cx="4812" cy="113"/>
              <a:chOff x="450" y="463"/>
              <a:chExt cx="4812" cy="113"/>
            </a:xfrm>
          </p:grpSpPr>
          <p:grpSp>
            <p:nvGrpSpPr>
              <p:cNvPr id="2104" name="Group 164"/>
              <p:cNvGrpSpPr>
                <a:grpSpLocks/>
              </p:cNvGrpSpPr>
              <p:nvPr/>
            </p:nvGrpSpPr>
            <p:grpSpPr bwMode="auto">
              <a:xfrm>
                <a:off x="450" y="464"/>
                <a:ext cx="2928" cy="112"/>
                <a:chOff x="0" y="283"/>
                <a:chExt cx="5760" cy="220"/>
              </a:xfrm>
            </p:grpSpPr>
            <p:grpSp>
              <p:nvGrpSpPr>
                <p:cNvPr id="2118"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19"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0"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1"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2"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3"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4"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105"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6"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3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5" name="Freeform 191"/>
                <p:cNvSpPr>
                  <a:spLocks/>
                </p:cNvSpPr>
                <p:nvPr/>
              </p:nvSpPr>
              <p:spPr bwMode="auto">
                <a:xfrm>
                  <a:off x="223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7"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8"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095" name="Group 199"/>
          <p:cNvGrpSpPr>
            <a:grpSpLocks/>
          </p:cNvGrpSpPr>
          <p:nvPr/>
        </p:nvGrpSpPr>
        <p:grpSpPr bwMode="auto">
          <a:xfrm>
            <a:off x="17463" y="15875"/>
            <a:ext cx="854075"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6" name="Freeform 202"/>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7" name="Freeform 203"/>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8" name="Rectangle 204"/>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Tree>
    <p:extLst>
      <p:ext uri="{BB962C8B-B14F-4D97-AF65-F5344CB8AC3E}">
        <p14:creationId xmlns:p14="http://schemas.microsoft.com/office/powerpoint/2010/main" val="2363006993"/>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 id="2147483798" r:id="rId12"/>
    <p:sldLayoutId id="2147483799" r:id="rId13"/>
    <p:sldLayoutId id="2147483800" r:id="rId14"/>
    <p:sldLayoutId id="2147483801" r:id="rId15"/>
    <p:sldLayoutId id="2147483802" r:id="rId16"/>
    <p:sldLayoutId id="2147483803" r:id="rId17"/>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20"/>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1"/>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2"/>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2"/>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027" name="Rectangle 205"/>
          <p:cNvSpPr>
            <a:spLocks noChangeArrowheads="1"/>
          </p:cNvSpPr>
          <p:nvPr/>
        </p:nvSpPr>
        <p:spPr bwMode="auto">
          <a:xfrm>
            <a:off x="695325" y="638175"/>
            <a:ext cx="7246938" cy="358775"/>
          </a:xfrm>
          <a:prstGeom prst="rect">
            <a:avLst/>
          </a:prstGeom>
          <a:solidFill>
            <a:schemeClr val="bg1"/>
          </a:solidFill>
          <a:ln w="9525">
            <a:noFill/>
            <a:miter lim="800000"/>
            <a:headEnd/>
            <a:tailEnd/>
          </a:ln>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2052" name="Rectangle 2"/>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3" name="Rectangle 3"/>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a:lvl1pPr>
          </a:lstStyle>
          <a:p>
            <a:pPr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algn="ctr"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fontAlgn="base">
              <a:spcBef>
                <a:spcPct val="0"/>
              </a:spcBef>
              <a:spcAft>
                <a:spcPct val="0"/>
              </a:spcAft>
              <a:defRPr/>
            </a:pPr>
            <a:fld id="{34010AFB-35A8-4030-87D5-6483077B3B9D}"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2057" name="Picture 4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7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7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8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8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8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8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Picture 8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8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6" name="Picture 8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7" name="Picture 8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Picture 8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Picture 8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 name="Picture 9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Picture 9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2" name="Picture 9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3" name="Picture 9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4" name="Picture 9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5" name="Picture 9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6" name="Picture 9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7" name="Picture 9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8" name="Picture 9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9" name="Picture 9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0" name="Picture 10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1" name="Picture 10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2" name="Picture 10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3" name="Picture 10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4" name="Picture 10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5" name="Picture 10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6" name="Picture 10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7" name="Picture 10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8" name="Picture 10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9" name="Picture 10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0" name="Picture 11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1" name="Picture 11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093" name="Group 121"/>
          <p:cNvGrpSpPr>
            <a:grpSpLocks/>
          </p:cNvGrpSpPr>
          <p:nvPr/>
        </p:nvGrpSpPr>
        <p:grpSpPr bwMode="auto">
          <a:xfrm>
            <a:off x="414338" y="600075"/>
            <a:ext cx="7827962"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141" name="Group 124"/>
            <p:cNvGrpSpPr>
              <a:grpSpLocks/>
            </p:cNvGrpSpPr>
            <p:nvPr/>
          </p:nvGrpSpPr>
          <p:grpSpPr bwMode="auto">
            <a:xfrm>
              <a:off x="450" y="463"/>
              <a:ext cx="4812" cy="113"/>
              <a:chOff x="450" y="463"/>
              <a:chExt cx="4812" cy="113"/>
            </a:xfrm>
          </p:grpSpPr>
          <p:grpSp>
            <p:nvGrpSpPr>
              <p:cNvPr id="2142" name="Group 125"/>
              <p:cNvGrpSpPr>
                <a:grpSpLocks/>
              </p:cNvGrpSpPr>
              <p:nvPr/>
            </p:nvGrpSpPr>
            <p:grpSpPr bwMode="auto">
              <a:xfrm>
                <a:off x="450" y="464"/>
                <a:ext cx="2928" cy="112"/>
                <a:chOff x="0" y="283"/>
                <a:chExt cx="5760" cy="220"/>
              </a:xfrm>
            </p:grpSpPr>
            <p:grpSp>
              <p:nvGrpSpPr>
                <p:cNvPr id="2156"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7"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8"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9"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0"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1"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2"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143"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4"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3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6" name="Freeform 152"/>
                <p:cNvSpPr>
                  <a:spLocks/>
                </p:cNvSpPr>
                <p:nvPr/>
              </p:nvSpPr>
              <p:spPr bwMode="auto">
                <a:xfrm>
                  <a:off x="223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5"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6"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094" name="Group 160"/>
          <p:cNvGrpSpPr>
            <a:grpSpLocks/>
          </p:cNvGrpSpPr>
          <p:nvPr/>
        </p:nvGrpSpPr>
        <p:grpSpPr bwMode="auto">
          <a:xfrm>
            <a:off x="400050" y="598488"/>
            <a:ext cx="7827963"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103" name="Group 163"/>
            <p:cNvGrpSpPr>
              <a:grpSpLocks/>
            </p:cNvGrpSpPr>
            <p:nvPr/>
          </p:nvGrpSpPr>
          <p:grpSpPr bwMode="auto">
            <a:xfrm>
              <a:off x="450" y="463"/>
              <a:ext cx="4812" cy="113"/>
              <a:chOff x="450" y="463"/>
              <a:chExt cx="4812" cy="113"/>
            </a:xfrm>
          </p:grpSpPr>
          <p:grpSp>
            <p:nvGrpSpPr>
              <p:cNvPr id="2104" name="Group 164"/>
              <p:cNvGrpSpPr>
                <a:grpSpLocks/>
              </p:cNvGrpSpPr>
              <p:nvPr/>
            </p:nvGrpSpPr>
            <p:grpSpPr bwMode="auto">
              <a:xfrm>
                <a:off x="450" y="464"/>
                <a:ext cx="2928" cy="112"/>
                <a:chOff x="0" y="283"/>
                <a:chExt cx="5760" cy="220"/>
              </a:xfrm>
            </p:grpSpPr>
            <p:grpSp>
              <p:nvGrpSpPr>
                <p:cNvPr id="2118"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19"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0"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1"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2"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3"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4"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105"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6"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3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5" name="Freeform 191"/>
                <p:cNvSpPr>
                  <a:spLocks/>
                </p:cNvSpPr>
                <p:nvPr/>
              </p:nvSpPr>
              <p:spPr bwMode="auto">
                <a:xfrm>
                  <a:off x="223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7"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8"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095" name="Group 199"/>
          <p:cNvGrpSpPr>
            <a:grpSpLocks/>
          </p:cNvGrpSpPr>
          <p:nvPr/>
        </p:nvGrpSpPr>
        <p:grpSpPr bwMode="auto">
          <a:xfrm>
            <a:off x="17463" y="15875"/>
            <a:ext cx="854075"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6" name="Freeform 202"/>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7" name="Freeform 203"/>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8" name="Rectangle 204"/>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Tree>
    <p:extLst>
      <p:ext uri="{BB962C8B-B14F-4D97-AF65-F5344CB8AC3E}">
        <p14:creationId xmlns:p14="http://schemas.microsoft.com/office/powerpoint/2010/main" val="1555586420"/>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 id="2147483817" r:id="rId13"/>
    <p:sldLayoutId id="2147483818" r:id="rId14"/>
    <p:sldLayoutId id="2147483819" r:id="rId15"/>
    <p:sldLayoutId id="2147483820" r:id="rId16"/>
    <p:sldLayoutId id="2147483821" r:id="rId17"/>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20"/>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1"/>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2"/>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2"/>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027" name="Rectangle 205"/>
          <p:cNvSpPr>
            <a:spLocks noChangeArrowheads="1"/>
          </p:cNvSpPr>
          <p:nvPr/>
        </p:nvSpPr>
        <p:spPr bwMode="auto">
          <a:xfrm>
            <a:off x="695325" y="638175"/>
            <a:ext cx="7246938" cy="358775"/>
          </a:xfrm>
          <a:prstGeom prst="rect">
            <a:avLst/>
          </a:prstGeom>
          <a:solidFill>
            <a:schemeClr val="bg1"/>
          </a:solidFill>
          <a:ln w="9525">
            <a:noFill/>
            <a:miter lim="800000"/>
            <a:headEnd/>
            <a:tailEnd/>
          </a:ln>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2052" name="Rectangle 2"/>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3" name="Rectangle 3"/>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a:lvl1pPr>
          </a:lstStyle>
          <a:p>
            <a:pPr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algn="ctr"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fontAlgn="base">
              <a:spcBef>
                <a:spcPct val="0"/>
              </a:spcBef>
              <a:spcAft>
                <a:spcPct val="0"/>
              </a:spcAft>
              <a:defRPr/>
            </a:pPr>
            <a:fld id="{34010AFB-35A8-4030-87D5-6483077B3B9D}"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2057" name="Picture 4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7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7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8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8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8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8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Picture 8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8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6" name="Picture 8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7" name="Picture 8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Picture 8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Picture 8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 name="Picture 9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Picture 9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2" name="Picture 9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3" name="Picture 9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4" name="Picture 9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5" name="Picture 9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6" name="Picture 9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7" name="Picture 9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8" name="Picture 9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9" name="Picture 9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0" name="Picture 10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1" name="Picture 10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2" name="Picture 10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3" name="Picture 10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4" name="Picture 10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5" name="Picture 10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6" name="Picture 10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7" name="Picture 10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8" name="Picture 10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9" name="Picture 10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0" name="Picture 11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1" name="Picture 11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093" name="Group 121"/>
          <p:cNvGrpSpPr>
            <a:grpSpLocks/>
          </p:cNvGrpSpPr>
          <p:nvPr/>
        </p:nvGrpSpPr>
        <p:grpSpPr bwMode="auto">
          <a:xfrm>
            <a:off x="414338" y="600075"/>
            <a:ext cx="7827962"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141" name="Group 124"/>
            <p:cNvGrpSpPr>
              <a:grpSpLocks/>
            </p:cNvGrpSpPr>
            <p:nvPr/>
          </p:nvGrpSpPr>
          <p:grpSpPr bwMode="auto">
            <a:xfrm>
              <a:off x="450" y="463"/>
              <a:ext cx="4812" cy="113"/>
              <a:chOff x="450" y="463"/>
              <a:chExt cx="4812" cy="113"/>
            </a:xfrm>
          </p:grpSpPr>
          <p:grpSp>
            <p:nvGrpSpPr>
              <p:cNvPr id="2142" name="Group 125"/>
              <p:cNvGrpSpPr>
                <a:grpSpLocks/>
              </p:cNvGrpSpPr>
              <p:nvPr/>
            </p:nvGrpSpPr>
            <p:grpSpPr bwMode="auto">
              <a:xfrm>
                <a:off x="450" y="464"/>
                <a:ext cx="2928" cy="112"/>
                <a:chOff x="0" y="283"/>
                <a:chExt cx="5760" cy="220"/>
              </a:xfrm>
            </p:grpSpPr>
            <p:grpSp>
              <p:nvGrpSpPr>
                <p:cNvPr id="2156"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7"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8"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9"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0"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1"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2"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143"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4"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3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6" name="Freeform 152"/>
                <p:cNvSpPr>
                  <a:spLocks/>
                </p:cNvSpPr>
                <p:nvPr/>
              </p:nvSpPr>
              <p:spPr bwMode="auto">
                <a:xfrm>
                  <a:off x="223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5"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6"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094" name="Group 160"/>
          <p:cNvGrpSpPr>
            <a:grpSpLocks/>
          </p:cNvGrpSpPr>
          <p:nvPr/>
        </p:nvGrpSpPr>
        <p:grpSpPr bwMode="auto">
          <a:xfrm>
            <a:off x="400050" y="598488"/>
            <a:ext cx="7827963"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103" name="Group 163"/>
            <p:cNvGrpSpPr>
              <a:grpSpLocks/>
            </p:cNvGrpSpPr>
            <p:nvPr/>
          </p:nvGrpSpPr>
          <p:grpSpPr bwMode="auto">
            <a:xfrm>
              <a:off x="450" y="463"/>
              <a:ext cx="4812" cy="113"/>
              <a:chOff x="450" y="463"/>
              <a:chExt cx="4812" cy="113"/>
            </a:xfrm>
          </p:grpSpPr>
          <p:grpSp>
            <p:nvGrpSpPr>
              <p:cNvPr id="2104" name="Group 164"/>
              <p:cNvGrpSpPr>
                <a:grpSpLocks/>
              </p:cNvGrpSpPr>
              <p:nvPr/>
            </p:nvGrpSpPr>
            <p:grpSpPr bwMode="auto">
              <a:xfrm>
                <a:off x="450" y="464"/>
                <a:ext cx="2928" cy="112"/>
                <a:chOff x="0" y="283"/>
                <a:chExt cx="5760" cy="220"/>
              </a:xfrm>
            </p:grpSpPr>
            <p:grpSp>
              <p:nvGrpSpPr>
                <p:cNvPr id="2118"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19"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0"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1"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2"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3"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4"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105"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6"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3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5" name="Freeform 191"/>
                <p:cNvSpPr>
                  <a:spLocks/>
                </p:cNvSpPr>
                <p:nvPr/>
              </p:nvSpPr>
              <p:spPr bwMode="auto">
                <a:xfrm>
                  <a:off x="223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7"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8"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095" name="Group 199"/>
          <p:cNvGrpSpPr>
            <a:grpSpLocks/>
          </p:cNvGrpSpPr>
          <p:nvPr/>
        </p:nvGrpSpPr>
        <p:grpSpPr bwMode="auto">
          <a:xfrm>
            <a:off x="17463" y="15875"/>
            <a:ext cx="854075"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6" name="Freeform 202"/>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7" name="Freeform 203"/>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8" name="Rectangle 204"/>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Tree>
    <p:extLst>
      <p:ext uri="{BB962C8B-B14F-4D97-AF65-F5344CB8AC3E}">
        <p14:creationId xmlns:p14="http://schemas.microsoft.com/office/powerpoint/2010/main" val="1889253179"/>
      </p:ext>
    </p:extLst>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 id="2147483834" r:id="rId12"/>
    <p:sldLayoutId id="2147483835" r:id="rId13"/>
    <p:sldLayoutId id="2147483836" r:id="rId14"/>
    <p:sldLayoutId id="2147483837" r:id="rId15"/>
    <p:sldLayoutId id="2147483838" r:id="rId16"/>
    <p:sldLayoutId id="2147483839" r:id="rId17"/>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20"/>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1"/>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2"/>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2"/>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027" name="Rectangle 205"/>
          <p:cNvSpPr>
            <a:spLocks noChangeArrowheads="1"/>
          </p:cNvSpPr>
          <p:nvPr/>
        </p:nvSpPr>
        <p:spPr bwMode="auto">
          <a:xfrm>
            <a:off x="695325" y="638175"/>
            <a:ext cx="7246938" cy="358775"/>
          </a:xfrm>
          <a:prstGeom prst="rect">
            <a:avLst/>
          </a:prstGeom>
          <a:solidFill>
            <a:schemeClr val="bg1"/>
          </a:solidFill>
          <a:ln w="9525">
            <a:noFill/>
            <a:miter lim="800000"/>
            <a:headEnd/>
            <a:tailEnd/>
          </a:ln>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2052" name="Rectangle 2"/>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3" name="Rectangle 3"/>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a:lvl1pPr>
          </a:lstStyle>
          <a:p>
            <a:pPr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algn="ctr"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fontAlgn="base">
              <a:spcBef>
                <a:spcPct val="0"/>
              </a:spcBef>
              <a:spcAft>
                <a:spcPct val="0"/>
              </a:spcAft>
              <a:defRPr/>
            </a:pPr>
            <a:fld id="{34010AFB-35A8-4030-87D5-6483077B3B9D}"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2057" name="Picture 4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7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7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8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8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8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8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Picture 8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8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6" name="Picture 8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7" name="Picture 8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Picture 8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Picture 8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 name="Picture 9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Picture 9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2" name="Picture 9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3" name="Picture 9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4" name="Picture 9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5" name="Picture 9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6" name="Picture 9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7" name="Picture 9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8" name="Picture 9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9" name="Picture 9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0" name="Picture 10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1" name="Picture 10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2" name="Picture 10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3" name="Picture 10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4" name="Picture 10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5" name="Picture 10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6" name="Picture 10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7" name="Picture 10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8" name="Picture 10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9" name="Picture 10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0" name="Picture 11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1" name="Picture 11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093" name="Group 121"/>
          <p:cNvGrpSpPr>
            <a:grpSpLocks/>
          </p:cNvGrpSpPr>
          <p:nvPr/>
        </p:nvGrpSpPr>
        <p:grpSpPr bwMode="auto">
          <a:xfrm>
            <a:off x="414338" y="600075"/>
            <a:ext cx="7827962"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141" name="Group 124"/>
            <p:cNvGrpSpPr>
              <a:grpSpLocks/>
            </p:cNvGrpSpPr>
            <p:nvPr/>
          </p:nvGrpSpPr>
          <p:grpSpPr bwMode="auto">
            <a:xfrm>
              <a:off x="450" y="463"/>
              <a:ext cx="4812" cy="113"/>
              <a:chOff x="450" y="463"/>
              <a:chExt cx="4812" cy="113"/>
            </a:xfrm>
          </p:grpSpPr>
          <p:grpSp>
            <p:nvGrpSpPr>
              <p:cNvPr id="2142" name="Group 125"/>
              <p:cNvGrpSpPr>
                <a:grpSpLocks/>
              </p:cNvGrpSpPr>
              <p:nvPr/>
            </p:nvGrpSpPr>
            <p:grpSpPr bwMode="auto">
              <a:xfrm>
                <a:off x="450" y="464"/>
                <a:ext cx="2928" cy="112"/>
                <a:chOff x="0" y="283"/>
                <a:chExt cx="5760" cy="220"/>
              </a:xfrm>
            </p:grpSpPr>
            <p:grpSp>
              <p:nvGrpSpPr>
                <p:cNvPr id="2156"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7"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8"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9"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0"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1"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2"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143"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4"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3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6" name="Freeform 152"/>
                <p:cNvSpPr>
                  <a:spLocks/>
                </p:cNvSpPr>
                <p:nvPr/>
              </p:nvSpPr>
              <p:spPr bwMode="auto">
                <a:xfrm>
                  <a:off x="223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5"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6"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094" name="Group 160"/>
          <p:cNvGrpSpPr>
            <a:grpSpLocks/>
          </p:cNvGrpSpPr>
          <p:nvPr/>
        </p:nvGrpSpPr>
        <p:grpSpPr bwMode="auto">
          <a:xfrm>
            <a:off x="400050" y="598488"/>
            <a:ext cx="7827963"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103" name="Group 163"/>
            <p:cNvGrpSpPr>
              <a:grpSpLocks/>
            </p:cNvGrpSpPr>
            <p:nvPr/>
          </p:nvGrpSpPr>
          <p:grpSpPr bwMode="auto">
            <a:xfrm>
              <a:off x="450" y="463"/>
              <a:ext cx="4812" cy="113"/>
              <a:chOff x="450" y="463"/>
              <a:chExt cx="4812" cy="113"/>
            </a:xfrm>
          </p:grpSpPr>
          <p:grpSp>
            <p:nvGrpSpPr>
              <p:cNvPr id="2104" name="Group 164"/>
              <p:cNvGrpSpPr>
                <a:grpSpLocks/>
              </p:cNvGrpSpPr>
              <p:nvPr/>
            </p:nvGrpSpPr>
            <p:grpSpPr bwMode="auto">
              <a:xfrm>
                <a:off x="450" y="464"/>
                <a:ext cx="2928" cy="112"/>
                <a:chOff x="0" y="283"/>
                <a:chExt cx="5760" cy="220"/>
              </a:xfrm>
            </p:grpSpPr>
            <p:grpSp>
              <p:nvGrpSpPr>
                <p:cNvPr id="2118"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19"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0"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1"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2"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3"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4"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105"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6"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3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5" name="Freeform 191"/>
                <p:cNvSpPr>
                  <a:spLocks/>
                </p:cNvSpPr>
                <p:nvPr/>
              </p:nvSpPr>
              <p:spPr bwMode="auto">
                <a:xfrm>
                  <a:off x="223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7"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8"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095" name="Group 199"/>
          <p:cNvGrpSpPr>
            <a:grpSpLocks/>
          </p:cNvGrpSpPr>
          <p:nvPr/>
        </p:nvGrpSpPr>
        <p:grpSpPr bwMode="auto">
          <a:xfrm>
            <a:off x="17463" y="15875"/>
            <a:ext cx="854075"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6" name="Freeform 202"/>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7" name="Freeform 203"/>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8" name="Rectangle 204"/>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Tree>
    <p:extLst>
      <p:ext uri="{BB962C8B-B14F-4D97-AF65-F5344CB8AC3E}">
        <p14:creationId xmlns:p14="http://schemas.microsoft.com/office/powerpoint/2010/main" val="70068483"/>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 id="2147483852" r:id="rId12"/>
    <p:sldLayoutId id="2147483853" r:id="rId13"/>
    <p:sldLayoutId id="2147483854" r:id="rId14"/>
    <p:sldLayoutId id="2147483855" r:id="rId15"/>
    <p:sldLayoutId id="2147483856" r:id="rId16"/>
    <p:sldLayoutId id="2147483857" r:id="rId17"/>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20"/>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1"/>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2"/>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2"/>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5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5.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64.xml"/><Relationship Id="rId5" Type="http://schemas.openxmlformats.org/officeDocument/2006/relationships/image" Target="../media/image21.jpeg"/><Relationship Id="rId4" Type="http://schemas.openxmlformats.org/officeDocument/2006/relationships/image" Target="../media/image20.jpeg"/></Relationships>
</file>

<file path=ppt/slides/_rels/slide13.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7.xml"/><Relationship Id="rId1" Type="http://schemas.openxmlformats.org/officeDocument/2006/relationships/slideLayout" Target="../slideLayouts/slideLayout103.xml"/></Relationships>
</file>

<file path=ppt/slides/_rels/slide1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6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5.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9.xml"/><Relationship Id="rId1" Type="http://schemas.openxmlformats.org/officeDocument/2006/relationships/slideLayout" Target="../slideLayouts/slideLayout153.xml"/></Relationships>
</file>

<file path=ppt/slides/_rels/slide1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15.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0.xml"/><Relationship Id="rId1" Type="http://schemas.openxmlformats.org/officeDocument/2006/relationships/slideLayout" Target="../slideLayouts/slideLayout136.xml"/><Relationship Id="rId4" Type="http://schemas.openxmlformats.org/officeDocument/2006/relationships/image" Target="../media/image27.jpeg"/></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36.xml"/></Relationships>
</file>

<file path=ppt/slides/_rels/slide21.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png"/><Relationship Id="rId1" Type="http://schemas.openxmlformats.org/officeDocument/2006/relationships/slideLayout" Target="../slideLayouts/slideLayout136.xml"/><Relationship Id="rId6" Type="http://schemas.openxmlformats.org/officeDocument/2006/relationships/image" Target="../media/image34.png"/><Relationship Id="rId5" Type="http://schemas.openxmlformats.org/officeDocument/2006/relationships/image" Target="../media/image33.pn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png"/></Relationships>
</file>

<file path=ppt/slides/_rels/slide22.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1.xml"/><Relationship Id="rId1" Type="http://schemas.openxmlformats.org/officeDocument/2006/relationships/slideLayout" Target="../slideLayouts/slideLayout171.xml"/></Relationships>
</file>

<file path=ppt/slides/_rels/slide2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2.xml"/><Relationship Id="rId1" Type="http://schemas.openxmlformats.org/officeDocument/2006/relationships/slideLayout" Target="../slideLayouts/slideLayout180.xml"/><Relationship Id="rId4" Type="http://schemas.openxmlformats.org/officeDocument/2006/relationships/image" Target="../media/image40.jpeg"/></Relationships>
</file>

<file path=ppt/slides/_rels/slide2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00.xml"/></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3.xml"/><Relationship Id="rId1" Type="http://schemas.openxmlformats.org/officeDocument/2006/relationships/slideLayout" Target="../slideLayouts/slideLayout197.xml"/></Relationships>
</file>

<file path=ppt/slides/_rels/slide26.xml.rels><?xml version="1.0" encoding="UTF-8" standalone="yes"?>
<Relationships xmlns="http://schemas.openxmlformats.org/package/2006/relationships"><Relationship Id="rId3" Type="http://schemas.openxmlformats.org/officeDocument/2006/relationships/image" Target="../media/image43.jpeg"/><Relationship Id="rId7" Type="http://schemas.openxmlformats.org/officeDocument/2006/relationships/image" Target="../media/image47.jpeg"/><Relationship Id="rId2" Type="http://schemas.openxmlformats.org/officeDocument/2006/relationships/notesSlide" Target="../notesSlides/notesSlide14.xml"/><Relationship Id="rId1" Type="http://schemas.openxmlformats.org/officeDocument/2006/relationships/slideLayout" Target="../slideLayouts/slideLayout231.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31.xml"/></Relationships>
</file>

<file path=ppt/slides/_rels/slide2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3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46.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52.xml"/><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34.xml"/></Relationships>
</file>

<file path=ppt/slides/_rels/slide31.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58.xml"/></Relationships>
</file>

<file path=ppt/slides/_rels/slide3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58.xml"/></Relationships>
</file>

<file path=ppt/slides/_rels/slide3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58.xml"/></Relationships>
</file>

<file path=ppt/slides/_rels/slide3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58.xml"/></Relationships>
</file>

<file path=ppt/slides/_rels/slide4.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3.xml"/><Relationship Id="rId1" Type="http://schemas.openxmlformats.org/officeDocument/2006/relationships/slideLayout" Target="../slideLayouts/slideLayout52.xml"/><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2.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5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3934138"/>
            <a:ext cx="8153400" cy="1470025"/>
          </a:xfrm>
        </p:spPr>
        <p:txBody>
          <a:bodyPr>
            <a:noAutofit/>
          </a:bodyPr>
          <a:lstStyle/>
          <a:p>
            <a:r>
              <a:rPr lang="en-US" sz="6600" dirty="0" err="1" smtClean="0"/>
              <a:t>Chordata</a:t>
            </a:r>
            <a:r>
              <a:rPr lang="en-US" sz="6600" dirty="0" smtClean="0"/>
              <a:t> Phylum</a:t>
            </a:r>
            <a:endParaRPr lang="en-US" sz="6600" dirty="0"/>
          </a:p>
        </p:txBody>
      </p:sp>
      <p:sp>
        <p:nvSpPr>
          <p:cNvPr id="3" name="Subtitle 2"/>
          <p:cNvSpPr>
            <a:spLocks noGrp="1"/>
          </p:cNvSpPr>
          <p:nvPr>
            <p:ph type="subTitle" idx="1"/>
          </p:nvPr>
        </p:nvSpPr>
        <p:spPr>
          <a:xfrm>
            <a:off x="1371599" y="5404163"/>
            <a:ext cx="6400800" cy="1752600"/>
          </a:xfrm>
        </p:spPr>
        <p:txBody>
          <a:bodyPr>
            <a:normAutofit/>
          </a:bodyPr>
          <a:lstStyle/>
          <a:p>
            <a:r>
              <a:rPr lang="fa-IR" sz="7200" dirty="0" smtClean="0"/>
              <a:t>شاخه </a:t>
            </a:r>
            <a:r>
              <a:rPr lang="fa-IR" sz="7200" dirty="0" err="1" smtClean="0"/>
              <a:t>طنابداران</a:t>
            </a:r>
            <a:endParaRPr lang="en-US" sz="7200" dirty="0"/>
          </a:p>
        </p:txBody>
      </p:sp>
      <p:pic>
        <p:nvPicPr>
          <p:cNvPr id="4" name="Picture 3"/>
          <p:cNvPicPr>
            <a:picLocks noChangeAspect="1"/>
          </p:cNvPicPr>
          <p:nvPr/>
        </p:nvPicPr>
        <p:blipFill>
          <a:blip r:embed="rId2"/>
          <a:stretch>
            <a:fillRect/>
          </a:stretch>
        </p:blipFill>
        <p:spPr>
          <a:xfrm>
            <a:off x="2319337" y="481325"/>
            <a:ext cx="4276725" cy="3400425"/>
          </a:xfrm>
          <a:prstGeom prst="rect">
            <a:avLst/>
          </a:prstGeom>
        </p:spPr>
      </p:pic>
      <p:sp>
        <p:nvSpPr>
          <p:cNvPr id="5" name="Slide Number Placeholder 4"/>
          <p:cNvSpPr>
            <a:spLocks noGrp="1"/>
          </p:cNvSpPr>
          <p:nvPr>
            <p:ph type="sldNum" sz="quarter" idx="12"/>
          </p:nvPr>
        </p:nvSpPr>
        <p:spPr/>
        <p:txBody>
          <a:bodyPr/>
          <a:lstStyle/>
          <a:p>
            <a:fld id="{D36C091B-8B1F-497C-9008-C0452C0D1389}" type="slidenum">
              <a:rPr lang="en-US" smtClean="0"/>
              <a:t>1</a:t>
            </a:fld>
            <a:endParaRPr lang="en-US"/>
          </a:p>
        </p:txBody>
      </p:sp>
    </p:spTree>
    <p:extLst>
      <p:ext uri="{BB962C8B-B14F-4D97-AF65-F5344CB8AC3E}">
        <p14:creationId xmlns:p14="http://schemas.microsoft.com/office/powerpoint/2010/main" val="17617988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74395"/>
            <a:ext cx="9050449" cy="27784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4419600" y="152400"/>
            <a:ext cx="3424335" cy="461665"/>
          </a:xfrm>
          <a:prstGeom prst="rect">
            <a:avLst/>
          </a:prstGeom>
          <a:noFill/>
        </p:spPr>
        <p:txBody>
          <a:bodyPr wrap="none" rtlCol="0">
            <a:spAutoFit/>
          </a:bodyPr>
          <a:lstStyle/>
          <a:p>
            <a:r>
              <a:rPr lang="fa-IR" sz="2400" dirty="0" smtClean="0">
                <a:solidFill>
                  <a:srgbClr val="FFFF00"/>
                </a:solidFill>
              </a:rPr>
              <a:t> تقسیم بندی سنتی شاخه طنابداران</a:t>
            </a:r>
            <a:endParaRPr lang="en-US" sz="2400" dirty="0">
              <a:solidFill>
                <a:srgbClr val="FFFF00"/>
              </a:solidFill>
            </a:endParaRP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95046" y="3505200"/>
            <a:ext cx="4351929" cy="312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6400800" y="6400800"/>
            <a:ext cx="1107996" cy="369332"/>
          </a:xfrm>
          <a:prstGeom prst="rect">
            <a:avLst/>
          </a:prstGeom>
          <a:noFill/>
        </p:spPr>
        <p:txBody>
          <a:bodyPr wrap="none" rtlCol="0">
            <a:spAutoFit/>
          </a:bodyPr>
          <a:lstStyle/>
          <a:p>
            <a:r>
              <a:rPr lang="en-US" b="1" dirty="0" err="1" smtClean="0"/>
              <a:t>Craniata</a:t>
            </a:r>
            <a:endParaRPr lang="en-US" b="1" dirty="0"/>
          </a:p>
        </p:txBody>
      </p:sp>
      <p:sp>
        <p:nvSpPr>
          <p:cNvPr id="4" name="Slide Number Placeholder 3"/>
          <p:cNvSpPr>
            <a:spLocks noGrp="1"/>
          </p:cNvSpPr>
          <p:nvPr>
            <p:ph type="sldNum" sz="quarter" idx="12"/>
          </p:nvPr>
        </p:nvSpPr>
        <p:spPr/>
        <p:txBody>
          <a:bodyPr/>
          <a:lstStyle/>
          <a:p>
            <a:pPr>
              <a:defRPr/>
            </a:pPr>
            <a:fld id="{B01A1879-EE96-460D-8E3C-FA3DFBF802A1}" type="slidenum">
              <a:rPr lang="ar-SA" smtClean="0">
                <a:solidFill>
                  <a:srgbClr val="000000"/>
                </a:solidFill>
              </a:rPr>
              <a:pPr>
                <a:defRPr/>
              </a:pPr>
              <a:t>10</a:t>
            </a:fld>
            <a:endParaRPr lang="en-US">
              <a:solidFill>
                <a:srgbClr val="000000"/>
              </a:solidFill>
            </a:endParaRPr>
          </a:p>
        </p:txBody>
      </p:sp>
    </p:spTree>
    <p:extLst>
      <p:ext uri="{BB962C8B-B14F-4D97-AF65-F5344CB8AC3E}">
        <p14:creationId xmlns:p14="http://schemas.microsoft.com/office/powerpoint/2010/main" val="3167037531"/>
      </p:ext>
    </p:extLst>
  </p:cSld>
  <p:clrMapOvr>
    <a:masterClrMapping/>
  </p:clrMapOvr>
  <p:transition>
    <p:rand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ChangeArrowheads="1"/>
          </p:cNvSpPr>
          <p:nvPr/>
        </p:nvSpPr>
        <p:spPr bwMode="auto">
          <a:xfrm>
            <a:off x="466725" y="1052513"/>
            <a:ext cx="7777163"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pPr marL="342900" indent="-342900" algn="ctr" rtl="1" fontAlgn="base">
              <a:lnSpc>
                <a:spcPct val="90000"/>
              </a:lnSpc>
              <a:spcBef>
                <a:spcPct val="20000"/>
              </a:spcBef>
              <a:spcAft>
                <a:spcPct val="0"/>
              </a:spcAft>
            </a:pPr>
            <a:r>
              <a:rPr lang="en-US" sz="2400" dirty="0">
                <a:solidFill>
                  <a:srgbClr val="333399"/>
                </a:solidFill>
                <a:latin typeface="Times New Roman" pitchFamily="18" charset="0"/>
                <a:cs typeface="Titr" pitchFamily="2" charset="-78"/>
              </a:rPr>
              <a:t>Young (1981)</a:t>
            </a:r>
          </a:p>
          <a:p>
            <a:pPr marL="342900" indent="-342900" algn="ctr" rtl="1" fontAlgn="base">
              <a:lnSpc>
                <a:spcPct val="90000"/>
              </a:lnSpc>
              <a:spcBef>
                <a:spcPct val="20000"/>
              </a:spcBef>
              <a:spcAft>
                <a:spcPct val="0"/>
              </a:spcAft>
            </a:pPr>
            <a:r>
              <a:rPr lang="fa-IR" sz="2400" dirty="0">
                <a:solidFill>
                  <a:srgbClr val="333399"/>
                </a:solidFill>
                <a:latin typeface="Times New Roman" pitchFamily="18" charset="0"/>
                <a:cs typeface="Titr" pitchFamily="2" charset="-78"/>
              </a:rPr>
              <a:t>در </a:t>
            </a:r>
            <a:r>
              <a:rPr lang="fa-IR" sz="2400" dirty="0" err="1">
                <a:solidFill>
                  <a:srgbClr val="333399"/>
                </a:solidFill>
                <a:latin typeface="Times New Roman" pitchFamily="18" charset="0"/>
                <a:cs typeface="Titr" pitchFamily="2" charset="-78"/>
              </a:rPr>
              <a:t>اين</a:t>
            </a:r>
            <a:r>
              <a:rPr lang="fa-IR" sz="2400" dirty="0">
                <a:solidFill>
                  <a:srgbClr val="333399"/>
                </a:solidFill>
                <a:latin typeface="Times New Roman" pitchFamily="18" charset="0"/>
                <a:cs typeface="Titr" pitchFamily="2" charset="-78"/>
              </a:rPr>
              <a:t> طبقه بندی شاخه </a:t>
            </a:r>
            <a:r>
              <a:rPr lang="fa-IR" sz="2400" dirty="0" err="1">
                <a:solidFill>
                  <a:srgbClr val="333399"/>
                </a:solidFill>
                <a:latin typeface="Times New Roman" pitchFamily="18" charset="0"/>
                <a:cs typeface="Titr" pitchFamily="2" charset="-78"/>
              </a:rPr>
              <a:t>طنابداران</a:t>
            </a:r>
            <a:r>
              <a:rPr lang="fa-IR" sz="2400" dirty="0">
                <a:solidFill>
                  <a:srgbClr val="333399"/>
                </a:solidFill>
                <a:latin typeface="Times New Roman" pitchFamily="18" charset="0"/>
                <a:cs typeface="Titr" pitchFamily="2" charset="-78"/>
              </a:rPr>
              <a:t> به 4 </a:t>
            </a:r>
            <a:r>
              <a:rPr lang="fa-IR" sz="2400" dirty="0" err="1">
                <a:solidFill>
                  <a:srgbClr val="333399"/>
                </a:solidFill>
                <a:latin typeface="Times New Roman" pitchFamily="18" charset="0"/>
                <a:cs typeface="Titr" pitchFamily="2" charset="-78"/>
              </a:rPr>
              <a:t>زير</a:t>
            </a:r>
            <a:r>
              <a:rPr lang="fa-IR" sz="2400" dirty="0">
                <a:solidFill>
                  <a:srgbClr val="333399"/>
                </a:solidFill>
                <a:latin typeface="Times New Roman" pitchFamily="18" charset="0"/>
                <a:cs typeface="Titr" pitchFamily="2" charset="-78"/>
              </a:rPr>
              <a:t> شاخه </a:t>
            </a:r>
            <a:r>
              <a:rPr lang="fa-IR" sz="2400" dirty="0" err="1">
                <a:solidFill>
                  <a:srgbClr val="333399"/>
                </a:solidFill>
                <a:latin typeface="Times New Roman" pitchFamily="18" charset="0"/>
                <a:cs typeface="Titr" pitchFamily="2" charset="-78"/>
              </a:rPr>
              <a:t>تقسيم</a:t>
            </a:r>
            <a:r>
              <a:rPr lang="fa-IR" sz="2400" dirty="0">
                <a:solidFill>
                  <a:srgbClr val="333399"/>
                </a:solidFill>
                <a:latin typeface="Times New Roman" pitchFamily="18" charset="0"/>
                <a:cs typeface="Titr" pitchFamily="2" charset="-78"/>
              </a:rPr>
              <a:t> </a:t>
            </a:r>
            <a:r>
              <a:rPr lang="fa-IR" sz="2400" dirty="0" err="1">
                <a:solidFill>
                  <a:srgbClr val="333399"/>
                </a:solidFill>
                <a:latin typeface="Times New Roman" pitchFamily="18" charset="0"/>
                <a:cs typeface="Titr" pitchFamily="2" charset="-78"/>
              </a:rPr>
              <a:t>مي</a:t>
            </a:r>
            <a:r>
              <a:rPr lang="fa-IR" sz="2400" dirty="0">
                <a:solidFill>
                  <a:srgbClr val="333399"/>
                </a:solidFill>
                <a:latin typeface="Times New Roman" pitchFamily="18" charset="0"/>
                <a:cs typeface="Titr" pitchFamily="2" charset="-78"/>
              </a:rPr>
              <a:t> شوند . </a:t>
            </a:r>
          </a:p>
          <a:p>
            <a:pPr marL="342900" indent="-342900" algn="ctr" rtl="1" fontAlgn="base">
              <a:lnSpc>
                <a:spcPct val="90000"/>
              </a:lnSpc>
              <a:spcBef>
                <a:spcPct val="20000"/>
              </a:spcBef>
              <a:spcAft>
                <a:spcPct val="0"/>
              </a:spcAft>
            </a:pPr>
            <a:endParaRPr lang="en-US" sz="2400" dirty="0">
              <a:solidFill>
                <a:srgbClr val="333399"/>
              </a:solidFill>
              <a:latin typeface="Times New Roman" pitchFamily="18" charset="0"/>
              <a:cs typeface="Titr" pitchFamily="2" charset="-78"/>
            </a:endParaRPr>
          </a:p>
        </p:txBody>
      </p:sp>
      <p:sp>
        <p:nvSpPr>
          <p:cNvPr id="128003" name="Rectangle 3"/>
          <p:cNvSpPr>
            <a:spLocks noGrp="1" noChangeArrowheads="1"/>
          </p:cNvSpPr>
          <p:nvPr>
            <p:ph type="body" sz="half" idx="2"/>
          </p:nvPr>
        </p:nvSpPr>
        <p:spPr>
          <a:xfrm>
            <a:off x="179388" y="1600200"/>
            <a:ext cx="8507412" cy="4525963"/>
          </a:xfrm>
        </p:spPr>
        <p:txBody>
          <a:bodyPr/>
          <a:lstStyle/>
          <a:p>
            <a:pPr marL="609600" indent="-609600" algn="l" rtl="0" eaLnBrk="1" hangingPunct="1">
              <a:lnSpc>
                <a:spcPct val="90000"/>
              </a:lnSpc>
              <a:buFont typeface="Wingdings 2" pitchFamily="18" charset="2"/>
              <a:buNone/>
            </a:pPr>
            <a:r>
              <a:rPr lang="en-US" sz="2400" b="1" dirty="0" smtClean="0">
                <a:cs typeface="Times New Roman" pitchFamily="18" charset="0"/>
              </a:rPr>
              <a:t>Phylum </a:t>
            </a:r>
            <a:r>
              <a:rPr lang="en-US" sz="2400" b="1" dirty="0" err="1" smtClean="0">
                <a:cs typeface="Times New Roman" pitchFamily="18" charset="0"/>
              </a:rPr>
              <a:t>Chordata</a:t>
            </a:r>
            <a:r>
              <a:rPr lang="en-US" sz="2400" dirty="0" smtClean="0"/>
              <a:t> </a:t>
            </a:r>
            <a:endParaRPr lang="fa-IR" sz="2400" dirty="0" smtClean="0"/>
          </a:p>
          <a:p>
            <a:pPr marL="965200" lvl="1" indent="-508000" algn="l" rtl="0" eaLnBrk="1" hangingPunct="1">
              <a:lnSpc>
                <a:spcPct val="90000"/>
              </a:lnSpc>
              <a:buClr>
                <a:schemeClr val="accent1"/>
              </a:buClr>
              <a:buFontTx/>
              <a:buAutoNum type="romanUcPeriod"/>
            </a:pPr>
            <a:r>
              <a:rPr lang="en-US" sz="2000" dirty="0" err="1" smtClean="0">
                <a:cs typeface="Times New Roman" pitchFamily="18" charset="0"/>
              </a:rPr>
              <a:t>SubPhylum</a:t>
            </a:r>
            <a:r>
              <a:rPr lang="en-US" sz="2000" dirty="0" smtClean="0">
                <a:cs typeface="Times New Roman" pitchFamily="18" charset="0"/>
              </a:rPr>
              <a:t>:</a:t>
            </a:r>
            <a:r>
              <a:rPr lang="en-US" sz="2000" b="1" dirty="0" smtClean="0">
                <a:cs typeface="Times New Roman" pitchFamily="18" charset="0"/>
              </a:rPr>
              <a:t> </a:t>
            </a:r>
            <a:r>
              <a:rPr lang="en-US" sz="2000" dirty="0" err="1" smtClean="0"/>
              <a:t>Hemichordata</a:t>
            </a:r>
            <a:endParaRPr lang="en-US" sz="2000" dirty="0" smtClean="0">
              <a:cs typeface="Times New Roman" pitchFamily="18" charset="0"/>
            </a:endParaRPr>
          </a:p>
          <a:p>
            <a:pPr marL="965200" lvl="1" indent="-508000" algn="l" rtl="0" eaLnBrk="1" hangingPunct="1">
              <a:lnSpc>
                <a:spcPct val="90000"/>
              </a:lnSpc>
              <a:buClr>
                <a:schemeClr val="accent1"/>
              </a:buClr>
              <a:buFontTx/>
              <a:buAutoNum type="romanUcPeriod"/>
            </a:pPr>
            <a:r>
              <a:rPr lang="en-US" sz="2000" dirty="0" err="1" smtClean="0">
                <a:cs typeface="Times New Roman" pitchFamily="18" charset="0"/>
              </a:rPr>
              <a:t>SubPhylum</a:t>
            </a:r>
            <a:r>
              <a:rPr lang="en-US" sz="2000" dirty="0" smtClean="0">
                <a:cs typeface="Times New Roman" pitchFamily="18" charset="0"/>
              </a:rPr>
              <a:t>: </a:t>
            </a:r>
            <a:r>
              <a:rPr lang="en-US" sz="2000" dirty="0" err="1" smtClean="0">
                <a:cs typeface="Times New Roman" pitchFamily="18" charset="0"/>
              </a:rPr>
              <a:t>Tunicata</a:t>
            </a:r>
            <a:endParaRPr lang="en-US" sz="2000" dirty="0" smtClean="0">
              <a:cs typeface="Times New Roman" pitchFamily="18" charset="0"/>
            </a:endParaRPr>
          </a:p>
          <a:p>
            <a:pPr marL="965200" lvl="1" indent="-508000" algn="l" rtl="0" eaLnBrk="1" hangingPunct="1">
              <a:lnSpc>
                <a:spcPct val="90000"/>
              </a:lnSpc>
              <a:buClr>
                <a:schemeClr val="accent1"/>
              </a:buClr>
              <a:buFontTx/>
              <a:buAutoNum type="romanUcPeriod"/>
            </a:pPr>
            <a:r>
              <a:rPr lang="en-US" sz="2000" dirty="0" err="1" smtClean="0">
                <a:cs typeface="Times New Roman" pitchFamily="18" charset="0"/>
              </a:rPr>
              <a:t>SubPhylum</a:t>
            </a:r>
            <a:r>
              <a:rPr lang="en-US" sz="2000" dirty="0" smtClean="0">
                <a:cs typeface="Times New Roman" pitchFamily="18" charset="0"/>
              </a:rPr>
              <a:t> :</a:t>
            </a:r>
            <a:r>
              <a:rPr lang="en-US" sz="2000" b="1" dirty="0" smtClean="0">
                <a:cs typeface="Times New Roman" pitchFamily="18" charset="0"/>
              </a:rPr>
              <a:t> </a:t>
            </a:r>
            <a:r>
              <a:rPr lang="en-US" sz="2000" dirty="0" err="1" smtClean="0">
                <a:cs typeface="Times New Roman" pitchFamily="18" charset="0"/>
              </a:rPr>
              <a:t>Cephalochordata</a:t>
            </a:r>
            <a:endParaRPr lang="en-US" sz="2000" dirty="0" smtClean="0">
              <a:cs typeface="Times New Roman" pitchFamily="18" charset="0"/>
            </a:endParaRPr>
          </a:p>
          <a:p>
            <a:pPr marL="965200" lvl="1" indent="-508000" algn="l" rtl="0" eaLnBrk="1" hangingPunct="1">
              <a:lnSpc>
                <a:spcPct val="90000"/>
              </a:lnSpc>
              <a:buClr>
                <a:schemeClr val="accent1"/>
              </a:buClr>
              <a:buFontTx/>
              <a:buAutoNum type="romanUcPeriod"/>
            </a:pPr>
            <a:r>
              <a:rPr lang="en-US" sz="2000" dirty="0" err="1" smtClean="0">
                <a:cs typeface="Times New Roman" pitchFamily="18" charset="0"/>
              </a:rPr>
              <a:t>SubPhylum</a:t>
            </a:r>
            <a:r>
              <a:rPr lang="en-US" sz="2000" dirty="0" smtClean="0">
                <a:cs typeface="Times New Roman" pitchFamily="18" charset="0"/>
              </a:rPr>
              <a:t>:</a:t>
            </a:r>
            <a:r>
              <a:rPr lang="en-US" sz="2000" b="1" dirty="0" smtClean="0">
                <a:cs typeface="Times New Roman" pitchFamily="18" charset="0"/>
              </a:rPr>
              <a:t> </a:t>
            </a:r>
            <a:r>
              <a:rPr lang="en-US" sz="2000" dirty="0" smtClean="0">
                <a:cs typeface="Times New Roman" pitchFamily="18" charset="0"/>
              </a:rPr>
              <a:t>Vertebrata</a:t>
            </a:r>
          </a:p>
          <a:p>
            <a:pPr marL="1371600" lvl="2" indent="-457200" algn="l" rtl="0" eaLnBrk="1" hangingPunct="1">
              <a:lnSpc>
                <a:spcPct val="90000"/>
              </a:lnSpc>
              <a:buClr>
                <a:srgbClr val="CC0099"/>
              </a:buClr>
              <a:buFontTx/>
              <a:buAutoNum type="arabicPeriod"/>
            </a:pPr>
            <a:r>
              <a:rPr lang="en-US" sz="1800" b="1" dirty="0" smtClean="0">
                <a:cs typeface="Times New Roman" pitchFamily="18" charset="0"/>
              </a:rPr>
              <a:t>Class : </a:t>
            </a:r>
            <a:r>
              <a:rPr lang="en-US" sz="1800" b="1" dirty="0" err="1" smtClean="0">
                <a:cs typeface="Times New Roman" pitchFamily="18" charset="0"/>
              </a:rPr>
              <a:t>Agnatha</a:t>
            </a:r>
            <a:r>
              <a:rPr lang="en-US" sz="1800" b="1" dirty="0" smtClean="0">
                <a:cs typeface="Times New Roman" pitchFamily="18" charset="0"/>
              </a:rPr>
              <a:t> - jawless fishes</a:t>
            </a:r>
            <a:r>
              <a:rPr lang="en-US" sz="1800" dirty="0" smtClean="0">
                <a:cs typeface="Times New Roman" pitchFamily="18" charset="0"/>
              </a:rPr>
              <a:t> </a:t>
            </a:r>
          </a:p>
          <a:p>
            <a:pPr marL="1371600" lvl="2" indent="-457200" algn="l" rtl="0" eaLnBrk="1" hangingPunct="1">
              <a:lnSpc>
                <a:spcPct val="90000"/>
              </a:lnSpc>
              <a:buClr>
                <a:srgbClr val="CC0099"/>
              </a:buClr>
              <a:buFontTx/>
              <a:buAutoNum type="arabicPeriod"/>
            </a:pPr>
            <a:r>
              <a:rPr lang="en-US" sz="1800" b="1" dirty="0" smtClean="0">
                <a:cs typeface="Times New Roman" pitchFamily="18" charset="0"/>
              </a:rPr>
              <a:t>Class : </a:t>
            </a:r>
            <a:r>
              <a:rPr lang="en-US" sz="1800" b="1" dirty="0" err="1" smtClean="0">
                <a:cs typeface="Times New Roman" pitchFamily="18" charset="0"/>
              </a:rPr>
              <a:t>Placodermi</a:t>
            </a:r>
            <a:r>
              <a:rPr lang="en-US" sz="1800" b="1" dirty="0" smtClean="0">
                <a:cs typeface="Times New Roman" pitchFamily="18" charset="0"/>
              </a:rPr>
              <a:t> - jawed armored fishes (extinct)</a:t>
            </a:r>
            <a:r>
              <a:rPr lang="en-US" sz="1800" dirty="0" smtClean="0">
                <a:cs typeface="Times New Roman" pitchFamily="18" charset="0"/>
              </a:rPr>
              <a:t> </a:t>
            </a:r>
          </a:p>
          <a:p>
            <a:pPr marL="1371600" lvl="2" indent="-457200" algn="l" rtl="0" eaLnBrk="1" hangingPunct="1">
              <a:lnSpc>
                <a:spcPct val="90000"/>
              </a:lnSpc>
              <a:buClr>
                <a:srgbClr val="CC0099"/>
              </a:buClr>
              <a:buFontTx/>
              <a:buAutoNum type="arabicPeriod"/>
            </a:pPr>
            <a:r>
              <a:rPr lang="en-US" sz="1800" b="1" dirty="0" smtClean="0">
                <a:cs typeface="Times New Roman" pitchFamily="18" charset="0"/>
              </a:rPr>
              <a:t>Class : </a:t>
            </a:r>
            <a:r>
              <a:rPr lang="en-US" sz="1800" b="1" dirty="0" err="1" smtClean="0">
                <a:cs typeface="Times New Roman" pitchFamily="18" charset="0"/>
              </a:rPr>
              <a:t>Chondrichthyes</a:t>
            </a:r>
            <a:r>
              <a:rPr lang="en-US" sz="1800" b="1" dirty="0" smtClean="0">
                <a:cs typeface="Times New Roman" pitchFamily="18" charset="0"/>
              </a:rPr>
              <a:t> - cartilaginous fishes</a:t>
            </a:r>
            <a:r>
              <a:rPr lang="en-US" sz="1800" dirty="0" smtClean="0">
                <a:cs typeface="Times New Roman" pitchFamily="18" charset="0"/>
              </a:rPr>
              <a:t> </a:t>
            </a:r>
          </a:p>
          <a:p>
            <a:pPr marL="1371600" lvl="2" indent="-457200" algn="l" rtl="0" eaLnBrk="1" hangingPunct="1">
              <a:lnSpc>
                <a:spcPct val="90000"/>
              </a:lnSpc>
              <a:buClr>
                <a:srgbClr val="CC0099"/>
              </a:buClr>
              <a:buFontTx/>
              <a:buAutoNum type="arabicPeriod"/>
            </a:pPr>
            <a:r>
              <a:rPr lang="en-US" sz="1800" b="1" dirty="0" smtClean="0">
                <a:cs typeface="Times New Roman" pitchFamily="18" charset="0"/>
              </a:rPr>
              <a:t>Class : </a:t>
            </a:r>
            <a:r>
              <a:rPr lang="en-US" sz="1800" b="1" dirty="0" err="1" smtClean="0">
                <a:cs typeface="Times New Roman" pitchFamily="18" charset="0"/>
              </a:rPr>
              <a:t>Osteichthyes</a:t>
            </a:r>
            <a:r>
              <a:rPr lang="en-US" sz="1800" b="1" dirty="0" smtClean="0">
                <a:cs typeface="Times New Roman" pitchFamily="18" charset="0"/>
              </a:rPr>
              <a:t> - bony fishes</a:t>
            </a:r>
          </a:p>
          <a:p>
            <a:pPr marL="1371600" lvl="2" indent="-457200" algn="l" rtl="0" eaLnBrk="1" hangingPunct="1">
              <a:lnSpc>
                <a:spcPct val="90000"/>
              </a:lnSpc>
              <a:buClr>
                <a:srgbClr val="CC0099"/>
              </a:buClr>
              <a:buFontTx/>
              <a:buAutoNum type="arabicPeriod"/>
            </a:pPr>
            <a:r>
              <a:rPr lang="en-US" sz="1800" b="1" dirty="0" smtClean="0">
                <a:cs typeface="Times New Roman" pitchFamily="18" charset="0"/>
              </a:rPr>
              <a:t>Class : </a:t>
            </a:r>
            <a:r>
              <a:rPr lang="en-US" sz="1800" b="1" dirty="0" err="1" smtClean="0">
                <a:cs typeface="Times New Roman" pitchFamily="18" charset="0"/>
              </a:rPr>
              <a:t>Amphibia</a:t>
            </a:r>
            <a:r>
              <a:rPr lang="en-US" sz="1800" b="1" dirty="0" smtClean="0">
                <a:cs typeface="Times New Roman" pitchFamily="18" charset="0"/>
              </a:rPr>
              <a:t> - Amphibians</a:t>
            </a:r>
            <a:r>
              <a:rPr lang="en-US" sz="1800" dirty="0" smtClean="0">
                <a:cs typeface="Times New Roman" pitchFamily="18" charset="0"/>
              </a:rPr>
              <a:t> </a:t>
            </a:r>
          </a:p>
          <a:p>
            <a:pPr marL="1371600" lvl="2" indent="-457200" algn="l" rtl="0" eaLnBrk="1" hangingPunct="1">
              <a:lnSpc>
                <a:spcPct val="90000"/>
              </a:lnSpc>
              <a:buClr>
                <a:srgbClr val="CC0099"/>
              </a:buClr>
              <a:buFontTx/>
              <a:buAutoNum type="arabicPeriod"/>
            </a:pPr>
            <a:r>
              <a:rPr lang="en-US" sz="1800" b="1" dirty="0" smtClean="0">
                <a:cs typeface="Times New Roman" pitchFamily="18" charset="0"/>
              </a:rPr>
              <a:t>Class : </a:t>
            </a:r>
            <a:r>
              <a:rPr lang="en-US" sz="1800" b="1" dirty="0" err="1" smtClean="0">
                <a:cs typeface="Times New Roman" pitchFamily="18" charset="0"/>
              </a:rPr>
              <a:t>Reptilia</a:t>
            </a:r>
            <a:r>
              <a:rPr lang="en-US" sz="1800" b="1" dirty="0" smtClean="0">
                <a:cs typeface="Times New Roman" pitchFamily="18" charset="0"/>
              </a:rPr>
              <a:t> - Reptiles</a:t>
            </a:r>
            <a:r>
              <a:rPr lang="en-US" sz="1800" dirty="0" smtClean="0">
                <a:cs typeface="Times New Roman" pitchFamily="18" charset="0"/>
              </a:rPr>
              <a:t> </a:t>
            </a:r>
          </a:p>
          <a:p>
            <a:pPr marL="1371600" lvl="2" indent="-457200" algn="l" rtl="0" eaLnBrk="1" hangingPunct="1">
              <a:lnSpc>
                <a:spcPct val="90000"/>
              </a:lnSpc>
              <a:buClr>
                <a:srgbClr val="CC0099"/>
              </a:buClr>
              <a:buFontTx/>
              <a:buAutoNum type="arabicPeriod"/>
            </a:pPr>
            <a:r>
              <a:rPr lang="en-US" sz="1800" b="1" dirty="0" smtClean="0">
                <a:cs typeface="Times New Roman" pitchFamily="18" charset="0"/>
              </a:rPr>
              <a:t>Class : Aves - Birds</a:t>
            </a:r>
            <a:r>
              <a:rPr lang="en-US" sz="1800" dirty="0" smtClean="0">
                <a:cs typeface="Times New Roman" pitchFamily="18" charset="0"/>
              </a:rPr>
              <a:t> </a:t>
            </a:r>
          </a:p>
          <a:p>
            <a:pPr marL="1371600" lvl="2" indent="-457200" algn="l" rtl="0" eaLnBrk="1" hangingPunct="1">
              <a:lnSpc>
                <a:spcPct val="90000"/>
              </a:lnSpc>
              <a:buClr>
                <a:srgbClr val="CC0099"/>
              </a:buClr>
              <a:buFontTx/>
              <a:buAutoNum type="arabicPeriod"/>
            </a:pPr>
            <a:r>
              <a:rPr lang="en-US" sz="1800" b="1" dirty="0" smtClean="0">
                <a:cs typeface="Times New Roman" pitchFamily="18" charset="0"/>
              </a:rPr>
              <a:t>Class : Mammalia - Mammals</a:t>
            </a:r>
            <a:r>
              <a:rPr lang="en-US" sz="1800" dirty="0" smtClean="0">
                <a:cs typeface="Times New Roman" pitchFamily="18" charset="0"/>
              </a:rPr>
              <a:t>  </a:t>
            </a:r>
          </a:p>
          <a:p>
            <a:pPr marL="1371600" lvl="2" indent="-457200" algn="l" rtl="0" eaLnBrk="1" hangingPunct="1">
              <a:lnSpc>
                <a:spcPct val="90000"/>
              </a:lnSpc>
              <a:buClr>
                <a:srgbClr val="CC0099"/>
              </a:buClr>
              <a:buFontTx/>
              <a:buAutoNum type="arabicPeriod"/>
            </a:pPr>
            <a:endParaRPr lang="en-US" sz="1800" dirty="0" smtClean="0">
              <a:cs typeface="Times New Roman" pitchFamily="18" charset="0"/>
            </a:endParaRPr>
          </a:p>
          <a:p>
            <a:pPr marL="965200" lvl="1" indent="-508000" algn="l" rtl="0" eaLnBrk="1" hangingPunct="1">
              <a:lnSpc>
                <a:spcPct val="90000"/>
              </a:lnSpc>
              <a:buClr>
                <a:schemeClr val="accent1"/>
              </a:buClr>
              <a:buFontTx/>
              <a:buAutoNum type="romanUcPeriod"/>
            </a:pPr>
            <a:endParaRPr lang="en-US" sz="2000" dirty="0" smtClean="0">
              <a:cs typeface="Times New Roman" pitchFamily="18" charset="0"/>
            </a:endParaRPr>
          </a:p>
          <a:p>
            <a:pPr marL="965200" lvl="1" indent="-508000" algn="l" rtl="0" eaLnBrk="1" hangingPunct="1">
              <a:lnSpc>
                <a:spcPct val="90000"/>
              </a:lnSpc>
              <a:buFont typeface="Wingdings" pitchFamily="2" charset="2"/>
              <a:buNone/>
            </a:pPr>
            <a:endParaRPr lang="en-US" sz="2000" dirty="0" smtClean="0">
              <a:cs typeface="Times New Roman" pitchFamily="18" charset="0"/>
            </a:endParaRPr>
          </a:p>
        </p:txBody>
      </p:sp>
      <p:sp>
        <p:nvSpPr>
          <p:cNvPr id="128004" name="Rectangle 4"/>
          <p:cNvSpPr>
            <a:spLocks noGrp="1" noChangeArrowheads="1"/>
          </p:cNvSpPr>
          <p:nvPr>
            <p:ph type="title"/>
          </p:nvPr>
        </p:nvSpPr>
        <p:spPr>
          <a:noFill/>
        </p:spPr>
        <p:txBody>
          <a:bodyPr/>
          <a:lstStyle/>
          <a:p>
            <a:pPr eaLnBrk="1" hangingPunct="1"/>
            <a:r>
              <a:rPr lang="fa-IR" smtClean="0"/>
              <a:t>شاخه طنابداران </a:t>
            </a:r>
            <a:endParaRPr lang="en-US" smtClean="0"/>
          </a:p>
        </p:txBody>
      </p:sp>
      <p:sp>
        <p:nvSpPr>
          <p:cNvPr id="2" name="Slide Number Placeholder 1"/>
          <p:cNvSpPr>
            <a:spLocks noGrp="1"/>
          </p:cNvSpPr>
          <p:nvPr>
            <p:ph type="sldNum" sz="quarter" idx="12"/>
          </p:nvPr>
        </p:nvSpPr>
        <p:spPr/>
        <p:txBody>
          <a:bodyPr/>
          <a:lstStyle/>
          <a:p>
            <a:pPr>
              <a:defRPr/>
            </a:pPr>
            <a:fld id="{B1964231-3F21-4F3B-96A0-AD3253BD457C}" type="slidenum">
              <a:rPr lang="ar-SA" smtClean="0">
                <a:solidFill>
                  <a:srgbClr val="000000"/>
                </a:solidFill>
              </a:rPr>
              <a:pPr>
                <a:defRPr/>
              </a:pPr>
              <a:t>11</a:t>
            </a:fld>
            <a:endParaRPr lang="en-US">
              <a:solidFill>
                <a:srgbClr val="000000"/>
              </a:solidFill>
            </a:endParaRPr>
          </a:p>
        </p:txBody>
      </p:sp>
    </p:spTree>
    <p:extLst>
      <p:ext uri="{BB962C8B-B14F-4D97-AF65-F5344CB8AC3E}">
        <p14:creationId xmlns:p14="http://schemas.microsoft.com/office/powerpoint/2010/main" val="3816527528"/>
      </p:ext>
    </p:extLst>
  </p:cSld>
  <p:clrMapOvr>
    <a:masterClrMapping/>
  </p:clrMapOvr>
  <p:transition>
    <p:rand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body" idx="1"/>
          </p:nvPr>
        </p:nvSpPr>
        <p:spPr>
          <a:xfrm>
            <a:off x="457200" y="1376363"/>
            <a:ext cx="7931150" cy="5145087"/>
          </a:xfrm>
          <a:noFill/>
        </p:spPr>
        <p:txBody>
          <a:bodyPr/>
          <a:lstStyle/>
          <a:p>
            <a:pPr eaLnBrk="1" hangingPunct="1">
              <a:buFont typeface="Wingdings 2" pitchFamily="18" charset="2"/>
              <a:buNone/>
            </a:pPr>
            <a:endParaRPr lang="fa-IR" sz="2400" dirty="0" smtClean="0"/>
          </a:p>
          <a:p>
            <a:pPr eaLnBrk="1" hangingPunct="1">
              <a:buFont typeface="Arial" panose="020B0604020202020204" pitchFamily="34" charset="0"/>
              <a:buChar char="•"/>
            </a:pPr>
            <a:r>
              <a:rPr lang="fa-IR" sz="3600" dirty="0" smtClean="0"/>
              <a:t>زير شاخه تونيکاتا</a:t>
            </a:r>
            <a:endParaRPr lang="en-US" sz="3600" dirty="0" smtClean="0"/>
          </a:p>
          <a:p>
            <a:pPr eaLnBrk="1" hangingPunct="1">
              <a:buFont typeface="Wingdings 2" pitchFamily="18" charset="2"/>
              <a:buNone/>
            </a:pPr>
            <a:r>
              <a:rPr lang="en-US" sz="2400" dirty="0" smtClean="0"/>
              <a:t>	</a:t>
            </a:r>
            <a:r>
              <a:rPr lang="fa-IR" sz="2400" dirty="0" smtClean="0"/>
              <a:t>(</a:t>
            </a:r>
            <a:r>
              <a:rPr lang="en-US" sz="2400" dirty="0" err="1" smtClean="0"/>
              <a:t>Tunicata</a:t>
            </a:r>
            <a:r>
              <a:rPr lang="fa-IR" sz="2400" dirty="0" smtClean="0"/>
              <a:t>) (</a:t>
            </a:r>
            <a:r>
              <a:rPr lang="en-US" sz="2400" dirty="0" err="1" smtClean="0"/>
              <a:t>Urochordata</a:t>
            </a:r>
            <a:r>
              <a:rPr lang="fa-IR" sz="2400" dirty="0" smtClean="0"/>
              <a:t>)</a:t>
            </a:r>
          </a:p>
          <a:p>
            <a:pPr eaLnBrk="1" hangingPunct="1"/>
            <a:endParaRPr lang="fa-IR" sz="2400" dirty="0" smtClean="0"/>
          </a:p>
          <a:p>
            <a:pPr eaLnBrk="1" hangingPunct="1">
              <a:buFont typeface="Arial" panose="020B0604020202020204" pitchFamily="34" charset="0"/>
              <a:buChar char="•"/>
            </a:pPr>
            <a:r>
              <a:rPr lang="fa-IR" dirty="0" smtClean="0"/>
              <a:t>زير شاخه سفالوکورداتا</a:t>
            </a:r>
            <a:r>
              <a:rPr lang="en-US" sz="2400" dirty="0" smtClean="0"/>
              <a:t> </a:t>
            </a:r>
          </a:p>
          <a:p>
            <a:pPr eaLnBrk="1" hangingPunct="1">
              <a:buFont typeface="Wingdings 2" pitchFamily="18" charset="2"/>
              <a:buNone/>
            </a:pPr>
            <a:r>
              <a:rPr lang="en-US" sz="2400" dirty="0" smtClean="0"/>
              <a:t>	</a:t>
            </a:r>
            <a:r>
              <a:rPr lang="fa-IR" sz="2400" dirty="0" smtClean="0"/>
              <a:t>(</a:t>
            </a:r>
            <a:r>
              <a:rPr lang="en-US" sz="2400" dirty="0" err="1" smtClean="0"/>
              <a:t>Cephalochordata</a:t>
            </a:r>
            <a:r>
              <a:rPr lang="fa-IR" sz="2400" dirty="0" smtClean="0"/>
              <a:t>)</a:t>
            </a:r>
            <a:endParaRPr lang="en-US" sz="2400" dirty="0" smtClean="0"/>
          </a:p>
          <a:p>
            <a:pPr eaLnBrk="1" hangingPunct="1">
              <a:buFont typeface="Wingdings 2" pitchFamily="18" charset="2"/>
              <a:buNone/>
            </a:pPr>
            <a:endParaRPr lang="fa-IR" sz="2400" dirty="0" smtClean="0"/>
          </a:p>
          <a:p>
            <a:pPr eaLnBrk="1" hangingPunct="1">
              <a:buFont typeface="Arial" panose="020B0604020202020204" pitchFamily="34" charset="0"/>
              <a:buChar char="•"/>
            </a:pPr>
            <a:r>
              <a:rPr lang="fa-IR" dirty="0" smtClean="0"/>
              <a:t>زير شاخه مهره داران</a:t>
            </a:r>
            <a:r>
              <a:rPr lang="fa-IR" sz="2400" dirty="0" smtClean="0"/>
              <a:t> (</a:t>
            </a:r>
            <a:r>
              <a:rPr lang="en-US" sz="2400" dirty="0" smtClean="0"/>
              <a:t>Vertebrata</a:t>
            </a:r>
            <a:r>
              <a:rPr lang="fa-IR" sz="2400" dirty="0" smtClean="0"/>
              <a:t>)</a:t>
            </a:r>
            <a:endParaRPr lang="en-US" sz="2400" dirty="0" smtClean="0"/>
          </a:p>
          <a:p>
            <a:pPr lvl="1" eaLnBrk="1" hangingPunct="1">
              <a:buFont typeface="Wingdings" pitchFamily="2" charset="2"/>
              <a:buNone/>
            </a:pPr>
            <a:endParaRPr lang="fa-IR" sz="2400" dirty="0" smtClean="0"/>
          </a:p>
        </p:txBody>
      </p:sp>
      <p:sp>
        <p:nvSpPr>
          <p:cNvPr id="126979" name="AutoShape 3"/>
          <p:cNvSpPr>
            <a:spLocks/>
          </p:cNvSpPr>
          <p:nvPr/>
        </p:nvSpPr>
        <p:spPr bwMode="auto">
          <a:xfrm>
            <a:off x="1763713" y="4953000"/>
            <a:ext cx="287337" cy="1439863"/>
          </a:xfrm>
          <a:prstGeom prst="leftBrace">
            <a:avLst>
              <a:gd name="adj1" fmla="val 41759"/>
              <a:gd name="adj2" fmla="val 50000"/>
            </a:avLst>
          </a:prstGeom>
          <a:noFill/>
          <a:ln w="19050">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fontAlgn="base">
              <a:spcBef>
                <a:spcPct val="0"/>
              </a:spcBef>
              <a:spcAft>
                <a:spcPct val="0"/>
              </a:spcAft>
            </a:pPr>
            <a:endParaRPr lang="en-US" b="1">
              <a:solidFill>
                <a:srgbClr val="000000"/>
              </a:solidFill>
              <a:cs typeface="Arial" charset="0"/>
            </a:endParaRPr>
          </a:p>
        </p:txBody>
      </p:sp>
      <p:sp>
        <p:nvSpPr>
          <p:cNvPr id="126980" name="AutoShape 4"/>
          <p:cNvSpPr>
            <a:spLocks/>
          </p:cNvSpPr>
          <p:nvPr/>
        </p:nvSpPr>
        <p:spPr bwMode="auto">
          <a:xfrm>
            <a:off x="1763713" y="1371600"/>
            <a:ext cx="288925" cy="3457575"/>
          </a:xfrm>
          <a:prstGeom prst="leftBrace">
            <a:avLst>
              <a:gd name="adj1" fmla="val 99725"/>
              <a:gd name="adj2" fmla="val 50000"/>
            </a:avLst>
          </a:prstGeom>
          <a:noFill/>
          <a:ln w="19050">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fontAlgn="base">
              <a:spcBef>
                <a:spcPct val="0"/>
              </a:spcBef>
              <a:spcAft>
                <a:spcPct val="0"/>
              </a:spcAft>
            </a:pPr>
            <a:endParaRPr lang="en-US" b="1">
              <a:solidFill>
                <a:srgbClr val="000000"/>
              </a:solidFill>
              <a:cs typeface="Arial" charset="0"/>
            </a:endParaRPr>
          </a:p>
        </p:txBody>
      </p:sp>
      <p:sp>
        <p:nvSpPr>
          <p:cNvPr id="126981" name="Rectangle 5"/>
          <p:cNvSpPr>
            <a:spLocks noChangeArrowheads="1"/>
          </p:cNvSpPr>
          <p:nvPr/>
        </p:nvSpPr>
        <p:spPr bwMode="auto">
          <a:xfrm>
            <a:off x="468313" y="2852738"/>
            <a:ext cx="1223962"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fontAlgn="base">
              <a:spcBef>
                <a:spcPct val="0"/>
              </a:spcBef>
              <a:spcAft>
                <a:spcPct val="0"/>
              </a:spcAft>
            </a:pPr>
            <a:r>
              <a:rPr lang="fa-IR" dirty="0">
                <a:solidFill>
                  <a:srgbClr val="000066"/>
                </a:solidFill>
                <a:latin typeface="Times New Roman" pitchFamily="18" charset="0"/>
              </a:rPr>
              <a:t>بدون جمجمه </a:t>
            </a:r>
          </a:p>
          <a:p>
            <a:pPr algn="ctr" fontAlgn="base">
              <a:spcBef>
                <a:spcPct val="0"/>
              </a:spcBef>
              <a:spcAft>
                <a:spcPct val="0"/>
              </a:spcAft>
            </a:pPr>
            <a:r>
              <a:rPr lang="en-US" dirty="0">
                <a:solidFill>
                  <a:srgbClr val="000066"/>
                </a:solidFill>
                <a:latin typeface="Times New Roman" pitchFamily="18" charset="0"/>
              </a:rPr>
              <a:t>(</a:t>
            </a:r>
            <a:r>
              <a:rPr lang="en-US" dirty="0" err="1">
                <a:solidFill>
                  <a:srgbClr val="000066"/>
                </a:solidFill>
                <a:latin typeface="Times New Roman" pitchFamily="18" charset="0"/>
              </a:rPr>
              <a:t>Acraniata</a:t>
            </a:r>
            <a:r>
              <a:rPr lang="en-US" dirty="0">
                <a:solidFill>
                  <a:srgbClr val="000066"/>
                </a:solidFill>
                <a:latin typeface="Times New Roman" pitchFamily="18" charset="0"/>
              </a:rPr>
              <a:t>)</a:t>
            </a:r>
          </a:p>
        </p:txBody>
      </p:sp>
      <p:sp>
        <p:nvSpPr>
          <p:cNvPr id="126982" name="Rectangle 6"/>
          <p:cNvSpPr>
            <a:spLocks noChangeArrowheads="1"/>
          </p:cNvSpPr>
          <p:nvPr/>
        </p:nvSpPr>
        <p:spPr bwMode="auto">
          <a:xfrm>
            <a:off x="457200" y="5303838"/>
            <a:ext cx="1223963"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fontAlgn="base">
              <a:spcBef>
                <a:spcPct val="0"/>
              </a:spcBef>
              <a:spcAft>
                <a:spcPct val="0"/>
              </a:spcAft>
            </a:pPr>
            <a:r>
              <a:rPr lang="fa-IR" dirty="0">
                <a:solidFill>
                  <a:srgbClr val="000066"/>
                </a:solidFill>
                <a:latin typeface="Times New Roman" pitchFamily="18" charset="0"/>
              </a:rPr>
              <a:t>جمجمه دارن  </a:t>
            </a:r>
          </a:p>
          <a:p>
            <a:pPr algn="ctr" fontAlgn="base">
              <a:spcBef>
                <a:spcPct val="0"/>
              </a:spcBef>
              <a:spcAft>
                <a:spcPct val="0"/>
              </a:spcAft>
            </a:pPr>
            <a:r>
              <a:rPr lang="en-US" dirty="0">
                <a:solidFill>
                  <a:srgbClr val="000066"/>
                </a:solidFill>
                <a:latin typeface="Times New Roman" pitchFamily="18" charset="0"/>
              </a:rPr>
              <a:t>(</a:t>
            </a:r>
            <a:r>
              <a:rPr lang="en-US" dirty="0" err="1">
                <a:solidFill>
                  <a:srgbClr val="000066"/>
                </a:solidFill>
                <a:latin typeface="Times New Roman" pitchFamily="18" charset="0"/>
              </a:rPr>
              <a:t>Craniata</a:t>
            </a:r>
            <a:r>
              <a:rPr lang="en-US" dirty="0">
                <a:solidFill>
                  <a:srgbClr val="000066"/>
                </a:solidFill>
                <a:latin typeface="Times New Roman" pitchFamily="18" charset="0"/>
              </a:rPr>
              <a:t>)</a:t>
            </a:r>
          </a:p>
        </p:txBody>
      </p:sp>
      <p:pic>
        <p:nvPicPr>
          <p:cNvPr id="126984" name="Picture 8" descr="seasqui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5751" y="1371600"/>
            <a:ext cx="1800225" cy="1166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6985" name="Picture 9" descr="amphioxu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4600" y="3284984"/>
            <a:ext cx="1800225" cy="122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6986" name="Picture 10" descr="montage01"/>
          <p:cNvPicPr>
            <a:picLocks noChangeAspect="1" noChangeArrowheads="1"/>
          </p:cNvPicPr>
          <p:nvPr/>
        </p:nvPicPr>
        <p:blipFill>
          <a:blip r:embed="rId5">
            <a:extLst>
              <a:ext uri="{28A0092B-C50C-407E-A947-70E740481C1C}">
                <a14:useLocalDpi xmlns:a14="http://schemas.microsoft.com/office/drawing/2010/main" val="0"/>
              </a:ext>
            </a:extLst>
          </a:blip>
          <a:srcRect t="3732" b="9021"/>
          <a:stretch>
            <a:fillRect/>
          </a:stretch>
        </p:blipFill>
        <p:spPr bwMode="auto">
          <a:xfrm>
            <a:off x="2660724" y="4797152"/>
            <a:ext cx="1119188" cy="177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6987" name="Rectangle 12"/>
          <p:cNvSpPr>
            <a:spLocks noGrp="1" noChangeArrowheads="1"/>
          </p:cNvSpPr>
          <p:nvPr>
            <p:ph type="title"/>
          </p:nvPr>
        </p:nvSpPr>
        <p:spPr>
          <a:noFill/>
        </p:spPr>
        <p:txBody>
          <a:bodyPr/>
          <a:lstStyle/>
          <a:p>
            <a:pPr eaLnBrk="1" hangingPunct="1"/>
            <a:r>
              <a:rPr lang="fa-IR" sz="2800" dirty="0" smtClean="0"/>
              <a:t>طبقه بندی جدید شاخه طنابداران : سه زیر شاخه</a:t>
            </a:r>
            <a:endParaRPr lang="en-US" sz="2800" dirty="0" smtClean="0"/>
          </a:p>
        </p:txBody>
      </p:sp>
      <p:sp>
        <p:nvSpPr>
          <p:cNvPr id="2" name="Slide Number Placeholder 1"/>
          <p:cNvSpPr>
            <a:spLocks noGrp="1"/>
          </p:cNvSpPr>
          <p:nvPr>
            <p:ph type="sldNum" sz="quarter" idx="12"/>
          </p:nvPr>
        </p:nvSpPr>
        <p:spPr/>
        <p:txBody>
          <a:bodyPr/>
          <a:lstStyle/>
          <a:p>
            <a:pPr>
              <a:defRPr/>
            </a:pPr>
            <a:fld id="{C3D49E1D-5CF0-4F29-AC8C-0E8C77139D16}" type="slidenum">
              <a:rPr lang="ar-SA" smtClean="0">
                <a:solidFill>
                  <a:srgbClr val="000000"/>
                </a:solidFill>
              </a:rPr>
              <a:pPr>
                <a:defRPr/>
              </a:pPr>
              <a:t>12</a:t>
            </a:fld>
            <a:endParaRPr lang="en-US">
              <a:solidFill>
                <a:srgbClr val="000000"/>
              </a:solidFill>
            </a:endParaRPr>
          </a:p>
        </p:txBody>
      </p:sp>
    </p:spTree>
    <p:extLst>
      <p:ext uri="{BB962C8B-B14F-4D97-AF65-F5344CB8AC3E}">
        <p14:creationId xmlns:p14="http://schemas.microsoft.com/office/powerpoint/2010/main" val="2271564923"/>
      </p:ext>
    </p:extLst>
  </p:cSld>
  <p:clrMapOvr>
    <a:masterClrMapping/>
  </p:clrMapOvr>
  <p:transition>
    <p:rand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ChangeArrowheads="1"/>
          </p:cNvSpPr>
          <p:nvPr/>
        </p:nvSpPr>
        <p:spPr bwMode="auto">
          <a:xfrm>
            <a:off x="0" y="-61913"/>
            <a:ext cx="9158288" cy="6919913"/>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fontAlgn="base">
              <a:spcBef>
                <a:spcPct val="0"/>
              </a:spcBef>
              <a:spcAft>
                <a:spcPct val="0"/>
              </a:spcAft>
            </a:pPr>
            <a:endParaRPr lang="en-US" b="1">
              <a:solidFill>
                <a:srgbClr val="000000"/>
              </a:solidFill>
              <a:cs typeface="Arial" charset="0"/>
            </a:endParaRPr>
          </a:p>
        </p:txBody>
      </p:sp>
      <p:pic>
        <p:nvPicPr>
          <p:cNvPr id="133123" name="Picture 3" descr="Picture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1913"/>
            <a:ext cx="9158288" cy="6919913"/>
          </a:xfrm>
          <a:prstGeom prst="rect">
            <a:avLst/>
          </a:prstGeom>
          <a:gradFill rotWithShape="1">
            <a:gsLst>
              <a:gs pos="0">
                <a:schemeClr val="accent2"/>
              </a:gs>
              <a:gs pos="100000">
                <a:schemeClr val="tx1"/>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33124" name="WordArt 4"/>
          <p:cNvSpPr>
            <a:spLocks noChangeArrowheads="1" noChangeShapeType="1" noTextEdit="1"/>
          </p:cNvSpPr>
          <p:nvPr/>
        </p:nvSpPr>
        <p:spPr bwMode="auto">
          <a:xfrm>
            <a:off x="838200" y="762000"/>
            <a:ext cx="6981825" cy="149542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rtl="1" fontAlgn="base">
              <a:spcBef>
                <a:spcPct val="0"/>
              </a:spcBef>
              <a:spcAft>
                <a:spcPct val="0"/>
              </a:spcAft>
            </a:pPr>
            <a:r>
              <a:rPr lang="fa-IR" sz="3600" b="1" kern="10" dirty="0">
                <a:gradFill rotWithShape="1">
                  <a:gsLst>
                    <a:gs pos="0">
                      <a:srgbClr val="FFCC00"/>
                    </a:gs>
                    <a:gs pos="50000">
                      <a:srgbClr val="FF9933"/>
                    </a:gs>
                    <a:gs pos="100000">
                      <a:srgbClr val="FFCC00"/>
                    </a:gs>
                  </a:gsLst>
                  <a:lin ang="5400000" scaled="1"/>
                </a:gradFill>
                <a:effectLst>
                  <a:prstShdw prst="shdw17" dist="17961" dir="2700000">
                    <a:srgbClr val="997A00"/>
                  </a:prstShdw>
                </a:effectLst>
                <a:cs typeface="Arial"/>
              </a:rPr>
              <a:t>زير شاخه </a:t>
            </a:r>
            <a:r>
              <a:rPr lang="fa-IR" sz="3600" b="1" kern="10" dirty="0" smtClean="0">
                <a:gradFill rotWithShape="1">
                  <a:gsLst>
                    <a:gs pos="0">
                      <a:srgbClr val="FFCC00"/>
                    </a:gs>
                    <a:gs pos="50000">
                      <a:srgbClr val="FF9933"/>
                    </a:gs>
                    <a:gs pos="100000">
                      <a:srgbClr val="FFCC00"/>
                    </a:gs>
                  </a:gsLst>
                  <a:lin ang="5400000" scaled="1"/>
                </a:gradFill>
                <a:effectLst>
                  <a:prstShdw prst="shdw17" dist="17961" dir="2700000">
                    <a:srgbClr val="997A00"/>
                  </a:prstShdw>
                </a:effectLst>
                <a:cs typeface="Arial"/>
              </a:rPr>
              <a:t>دم طناب داران </a:t>
            </a:r>
            <a:endParaRPr lang="en-US" sz="3600" b="1" kern="10" dirty="0">
              <a:gradFill rotWithShape="1">
                <a:gsLst>
                  <a:gs pos="0">
                    <a:srgbClr val="FFCC00"/>
                  </a:gs>
                  <a:gs pos="50000">
                    <a:srgbClr val="FF9933"/>
                  </a:gs>
                  <a:gs pos="100000">
                    <a:srgbClr val="FFCC00"/>
                  </a:gs>
                </a:gsLst>
                <a:lin ang="5400000" scaled="1"/>
              </a:gradFill>
              <a:effectLst>
                <a:prstShdw prst="shdw17" dist="17961" dir="2700000">
                  <a:srgbClr val="997A00"/>
                </a:prstShdw>
              </a:effectLst>
              <a:cs typeface="Arial"/>
            </a:endParaRPr>
          </a:p>
        </p:txBody>
      </p:sp>
      <p:sp>
        <p:nvSpPr>
          <p:cNvPr id="2" name="TextBox 1"/>
          <p:cNvSpPr txBox="1"/>
          <p:nvPr/>
        </p:nvSpPr>
        <p:spPr>
          <a:xfrm>
            <a:off x="2667000" y="3058271"/>
            <a:ext cx="4129486" cy="1446550"/>
          </a:xfrm>
          <a:prstGeom prst="rect">
            <a:avLst/>
          </a:prstGeom>
          <a:noFill/>
        </p:spPr>
        <p:txBody>
          <a:bodyPr wrap="square" rtlCol="0">
            <a:spAutoFit/>
          </a:bodyPr>
          <a:lstStyle/>
          <a:p>
            <a:r>
              <a:rPr lang="en-US" sz="4400" dirty="0" err="1" smtClean="0">
                <a:solidFill>
                  <a:srgbClr val="FFFF00"/>
                </a:solidFill>
              </a:rPr>
              <a:t>Urochordata</a:t>
            </a:r>
            <a:endParaRPr lang="en-US" sz="4400" dirty="0" smtClean="0">
              <a:solidFill>
                <a:srgbClr val="FFFF00"/>
              </a:solidFill>
            </a:endParaRPr>
          </a:p>
          <a:p>
            <a:r>
              <a:rPr lang="en-US" sz="4400" dirty="0" smtClean="0">
                <a:solidFill>
                  <a:srgbClr val="FFFF00"/>
                </a:solidFill>
              </a:rPr>
              <a:t>(</a:t>
            </a:r>
            <a:r>
              <a:rPr lang="en-US" sz="4400" dirty="0" err="1" smtClean="0">
                <a:solidFill>
                  <a:srgbClr val="FFFF00"/>
                </a:solidFill>
              </a:rPr>
              <a:t>tunicata</a:t>
            </a:r>
            <a:r>
              <a:rPr lang="en-US" sz="4400" dirty="0" smtClean="0">
                <a:solidFill>
                  <a:srgbClr val="FFFF00"/>
                </a:solidFill>
              </a:rPr>
              <a:t>)    </a:t>
            </a:r>
            <a:endParaRPr lang="en-US" sz="4400" dirty="0">
              <a:solidFill>
                <a:srgbClr val="FFFF00"/>
              </a:solidFill>
            </a:endParaRPr>
          </a:p>
        </p:txBody>
      </p:sp>
      <p:sp>
        <p:nvSpPr>
          <p:cNvPr id="3" name="Slide Number Placeholder 2"/>
          <p:cNvSpPr>
            <a:spLocks noGrp="1"/>
          </p:cNvSpPr>
          <p:nvPr>
            <p:ph type="sldNum" sz="quarter" idx="12"/>
          </p:nvPr>
        </p:nvSpPr>
        <p:spPr/>
        <p:txBody>
          <a:bodyPr/>
          <a:lstStyle/>
          <a:p>
            <a:pPr>
              <a:defRPr/>
            </a:pPr>
            <a:fld id="{B01A1879-EE96-460D-8E3C-FA3DFBF802A1}" type="slidenum">
              <a:rPr lang="ar-SA" smtClean="0">
                <a:solidFill>
                  <a:srgbClr val="000000"/>
                </a:solidFill>
              </a:rPr>
              <a:pPr>
                <a:defRPr/>
              </a:pPr>
              <a:t>13</a:t>
            </a:fld>
            <a:endParaRPr lang="en-US">
              <a:solidFill>
                <a:srgbClr val="000000"/>
              </a:solidFill>
            </a:endParaRPr>
          </a:p>
        </p:txBody>
      </p:sp>
    </p:spTree>
    <p:extLst>
      <p:ext uri="{BB962C8B-B14F-4D97-AF65-F5344CB8AC3E}">
        <p14:creationId xmlns:p14="http://schemas.microsoft.com/office/powerpoint/2010/main" val="1829113838"/>
      </p:ext>
    </p:extLst>
  </p:cSld>
  <p:clrMapOvr>
    <a:masterClrMapping/>
  </p:clrMapOvr>
  <p:transition>
    <p:random/>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تونیکاتا</a:t>
            </a:r>
            <a:endParaRPr lang="en-US" dirty="0"/>
          </a:p>
        </p:txBody>
      </p:sp>
      <p:sp>
        <p:nvSpPr>
          <p:cNvPr id="3" name="Content Placeholder 2"/>
          <p:cNvSpPr>
            <a:spLocks noGrp="1"/>
          </p:cNvSpPr>
          <p:nvPr>
            <p:ph idx="1"/>
          </p:nvPr>
        </p:nvSpPr>
        <p:spPr/>
        <p:txBody>
          <a:bodyPr/>
          <a:lstStyle/>
          <a:p>
            <a:r>
              <a:rPr lang="fa-IR" sz="2400" dirty="0" smtClean="0"/>
              <a:t> دارای 1600 گونه دریایی، در نواحی ساحلی</a:t>
            </a:r>
          </a:p>
          <a:p>
            <a:r>
              <a:rPr lang="fa-IR" sz="2400" dirty="0" smtClean="0"/>
              <a:t>دارای سه رده </a:t>
            </a:r>
            <a:r>
              <a:rPr lang="en-US" sz="2400" dirty="0" err="1" smtClean="0"/>
              <a:t>Ascidiacea</a:t>
            </a:r>
            <a:r>
              <a:rPr lang="fa-IR" sz="2400" dirty="0" smtClean="0"/>
              <a:t>، </a:t>
            </a:r>
            <a:r>
              <a:rPr lang="en-US" sz="2400" dirty="0" err="1" smtClean="0"/>
              <a:t>Larvacea</a:t>
            </a:r>
            <a:r>
              <a:rPr lang="fa-IR" sz="2400" dirty="0" smtClean="0"/>
              <a:t> و </a:t>
            </a:r>
            <a:r>
              <a:rPr lang="en-US" sz="2400" dirty="0" err="1" smtClean="0"/>
              <a:t>Thaliacea</a:t>
            </a:r>
            <a:r>
              <a:rPr lang="fa-IR" sz="2400" dirty="0" smtClean="0"/>
              <a:t> بوده.</a:t>
            </a:r>
          </a:p>
          <a:p>
            <a:r>
              <a:rPr lang="fa-IR" sz="2400" dirty="0" smtClean="0"/>
              <a:t>بالغین اندازه 1 تا 8 سانتی متر داشته</a:t>
            </a:r>
          </a:p>
          <a:p>
            <a:r>
              <a:rPr lang="fa-IR" sz="2400" dirty="0" smtClean="0"/>
              <a:t>بالغین تحت نام عمومی </a:t>
            </a:r>
            <a:r>
              <a:rPr lang="en-US" sz="2400" dirty="0" smtClean="0"/>
              <a:t>Sea Squirt</a:t>
            </a:r>
            <a:r>
              <a:rPr lang="fa-IR" sz="2400" dirty="0" smtClean="0"/>
              <a:t> (آب پاش دریایی)</a:t>
            </a:r>
          </a:p>
          <a:p>
            <a:r>
              <a:rPr lang="fa-IR" sz="2400" dirty="0" smtClean="0"/>
              <a:t>اغلب بالغین به سوبسترای سخت متصل شده و برخی به صورت تک و برخی به صورت کلونی زندگی می کنند.</a:t>
            </a:r>
          </a:p>
          <a:p>
            <a:r>
              <a:rPr lang="fa-IR" sz="2400" dirty="0" smtClean="0"/>
              <a:t>تکوین آنها از یک لارو با تقارن دوطرفی، شناگر و شبیه لارو قورباغه می باشد. </a:t>
            </a:r>
            <a:endParaRPr lang="en-US" sz="2400" dirty="0"/>
          </a:p>
        </p:txBody>
      </p:sp>
      <p:pic>
        <p:nvPicPr>
          <p:cNvPr id="4" name="Picture 4" descr="27-3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4989299"/>
            <a:ext cx="8534400" cy="1575011"/>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p:cNvSpPr>
            <a:spLocks noGrp="1"/>
          </p:cNvSpPr>
          <p:nvPr>
            <p:ph type="sldNum" sz="quarter" idx="12"/>
          </p:nvPr>
        </p:nvSpPr>
        <p:spPr/>
        <p:txBody>
          <a:bodyPr/>
          <a:lstStyle/>
          <a:p>
            <a:pPr>
              <a:defRPr/>
            </a:pPr>
            <a:fld id="{C3D49E1D-5CF0-4F29-AC8C-0E8C77139D16}" type="slidenum">
              <a:rPr lang="ar-SA" smtClean="0">
                <a:solidFill>
                  <a:srgbClr val="000000"/>
                </a:solidFill>
              </a:rPr>
              <a:pPr>
                <a:defRPr/>
              </a:pPr>
              <a:t>14</a:t>
            </a:fld>
            <a:endParaRPr lang="en-US">
              <a:solidFill>
                <a:srgbClr val="000000"/>
              </a:solidFill>
            </a:endParaRPr>
          </a:p>
        </p:txBody>
      </p:sp>
    </p:spTree>
    <p:extLst>
      <p:ext uri="{BB962C8B-B14F-4D97-AF65-F5344CB8AC3E}">
        <p14:creationId xmlns:p14="http://schemas.microsoft.com/office/powerpoint/2010/main" val="3915283244"/>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a:xfrm>
            <a:off x="395288" y="0"/>
            <a:ext cx="8229600" cy="561975"/>
          </a:xfrm>
          <a:noFill/>
        </p:spPr>
        <p:txBody>
          <a:bodyPr/>
          <a:lstStyle/>
          <a:p>
            <a:pPr eaLnBrk="1" hangingPunct="1"/>
            <a:r>
              <a:rPr lang="fa-IR" sz="2800" smtClean="0"/>
              <a:t>ويژگی های اعضای زير شاخه غلاف داران</a:t>
            </a:r>
            <a:endParaRPr lang="en-US" sz="2800" smtClean="0"/>
          </a:p>
        </p:txBody>
      </p:sp>
      <p:sp>
        <p:nvSpPr>
          <p:cNvPr id="134147" name="Rectangle 3"/>
          <p:cNvSpPr>
            <a:spLocks noGrp="1" noChangeArrowheads="1"/>
          </p:cNvSpPr>
          <p:nvPr>
            <p:ph type="body" idx="1"/>
          </p:nvPr>
        </p:nvSpPr>
        <p:spPr>
          <a:xfrm>
            <a:off x="0" y="1341438"/>
            <a:ext cx="8624888" cy="4968875"/>
          </a:xfrm>
          <a:noFill/>
        </p:spPr>
        <p:txBody>
          <a:bodyPr/>
          <a:lstStyle/>
          <a:p>
            <a:pPr eaLnBrk="1" hangingPunct="1">
              <a:lnSpc>
                <a:spcPct val="90000"/>
              </a:lnSpc>
            </a:pPr>
            <a:r>
              <a:rPr lang="fa-IR" sz="2400" dirty="0" smtClean="0"/>
              <a:t>طناب پشتی و رشته پی فقط در دوره لاروی ديده مي شود.</a:t>
            </a:r>
          </a:p>
          <a:p>
            <a:pPr eaLnBrk="1" hangingPunct="1">
              <a:lnSpc>
                <a:spcPct val="90000"/>
              </a:lnSpc>
            </a:pPr>
            <a:r>
              <a:rPr lang="fa-IR" sz="2400" dirty="0" smtClean="0"/>
              <a:t>تنها ناحيه دم در مرحله لاروی لارو، دارای نوتوکورد است و به همين دليل به آنان </a:t>
            </a:r>
            <a:r>
              <a:rPr lang="en-US" sz="2400" dirty="0" err="1" smtClean="0"/>
              <a:t>Urochordata</a:t>
            </a:r>
            <a:r>
              <a:rPr lang="en-US" sz="2400" dirty="0" smtClean="0"/>
              <a:t> </a:t>
            </a:r>
            <a:r>
              <a:rPr lang="fa-IR" sz="2400" dirty="0" smtClean="0"/>
              <a:t> گفته مي شود. </a:t>
            </a:r>
          </a:p>
          <a:p>
            <a:pPr eaLnBrk="1" hangingPunct="1">
              <a:lnSpc>
                <a:spcPct val="90000"/>
              </a:lnSpc>
            </a:pPr>
            <a:r>
              <a:rPr lang="fa-IR" sz="2400" dirty="0" smtClean="0"/>
              <a:t>لارو آنها که </a:t>
            </a:r>
            <a:r>
              <a:rPr lang="en-US" sz="2400" dirty="0" smtClean="0"/>
              <a:t>Tadpole</a:t>
            </a:r>
            <a:r>
              <a:rPr lang="fa-IR" sz="2400" dirty="0" smtClean="0"/>
              <a:t> ناميده مي شود شباهت بيشتری به طنابدارن داشته و شبيه به بچه قورباغه مي باشد. </a:t>
            </a:r>
          </a:p>
          <a:p>
            <a:pPr eaLnBrk="1" hangingPunct="1">
              <a:lnSpc>
                <a:spcPct val="90000"/>
              </a:lnSpc>
            </a:pPr>
            <a:r>
              <a:rPr lang="fa-IR" sz="2400" dirty="0" smtClean="0"/>
              <a:t>هرمافروديت هستند اما هر جانور نمي تواند خود را بارور کند. دگرباروری دارند. </a:t>
            </a:r>
          </a:p>
          <a:p>
            <a:pPr eaLnBrk="1" hangingPunct="1">
              <a:lnSpc>
                <a:spcPct val="90000"/>
              </a:lnSpc>
            </a:pPr>
            <a:r>
              <a:rPr lang="fa-IR" sz="2400" dirty="0" smtClean="0"/>
              <a:t>لقاح خارجی است. </a:t>
            </a:r>
          </a:p>
          <a:p>
            <a:pPr eaLnBrk="1" hangingPunct="1">
              <a:lnSpc>
                <a:spcPct val="90000"/>
              </a:lnSpc>
            </a:pPr>
            <a:r>
              <a:rPr lang="fa-IR" sz="2400" dirty="0" smtClean="0"/>
              <a:t>نمونه های بالغ در ماده شبه سلولوزی به نام </a:t>
            </a:r>
            <a:r>
              <a:rPr lang="en-US" sz="2400" dirty="0" err="1" smtClean="0"/>
              <a:t>Tunicin</a:t>
            </a:r>
            <a:r>
              <a:rPr lang="fa-IR" sz="2400" dirty="0" smtClean="0"/>
              <a:t> جای گرفته اند که هم تامين کننده حفاظت است و هم استحکام بخش  است. </a:t>
            </a:r>
          </a:p>
          <a:p>
            <a:pPr eaLnBrk="1" hangingPunct="1">
              <a:lnSpc>
                <a:spcPct val="90000"/>
              </a:lnSpc>
            </a:pPr>
            <a:r>
              <a:rPr lang="en-US" sz="2400" dirty="0" smtClean="0"/>
              <a:t>Tunic</a:t>
            </a:r>
            <a:r>
              <a:rPr lang="fa-IR" sz="2400" dirty="0" smtClean="0"/>
              <a:t> از رشته های کربوهيدراتی به نام </a:t>
            </a:r>
            <a:r>
              <a:rPr lang="en-US" sz="2400" dirty="0" err="1" smtClean="0"/>
              <a:t>Tunicin</a:t>
            </a:r>
            <a:r>
              <a:rPr lang="fa-IR" sz="2400" dirty="0" smtClean="0"/>
              <a:t> که شبيه به سلولز است تشکيل شده است. در ساختمان غلاف علاوه بر اين ماده ماده ای زمينه ای به نام اسيد موکوپلی ساکاريد و پروتئين هم وجود دارد. </a:t>
            </a:r>
          </a:p>
          <a:p>
            <a:pPr eaLnBrk="1" hangingPunct="1">
              <a:lnSpc>
                <a:spcPct val="90000"/>
              </a:lnSpc>
            </a:pPr>
            <a:r>
              <a:rPr lang="fa-IR" sz="2400" dirty="0" smtClean="0"/>
              <a:t>قسمت عمده بدن را حلق و گلو تشکيل مي دهد. </a:t>
            </a:r>
            <a:endParaRPr lang="en-US" sz="2400" dirty="0" smtClean="0"/>
          </a:p>
        </p:txBody>
      </p:sp>
      <p:sp>
        <p:nvSpPr>
          <p:cNvPr id="2" name="Slide Number Placeholder 1"/>
          <p:cNvSpPr>
            <a:spLocks noGrp="1"/>
          </p:cNvSpPr>
          <p:nvPr>
            <p:ph type="sldNum" sz="quarter" idx="12"/>
          </p:nvPr>
        </p:nvSpPr>
        <p:spPr/>
        <p:txBody>
          <a:bodyPr/>
          <a:lstStyle/>
          <a:p>
            <a:pPr>
              <a:defRPr/>
            </a:pPr>
            <a:fld id="{C3D49E1D-5CF0-4F29-AC8C-0E8C77139D16}" type="slidenum">
              <a:rPr lang="ar-SA" smtClean="0">
                <a:solidFill>
                  <a:srgbClr val="000000"/>
                </a:solidFill>
              </a:rPr>
              <a:pPr>
                <a:defRPr/>
              </a:pPr>
              <a:t>15</a:t>
            </a:fld>
            <a:endParaRPr lang="en-US">
              <a:solidFill>
                <a:srgbClr val="000000"/>
              </a:solidFill>
            </a:endParaRPr>
          </a:p>
        </p:txBody>
      </p:sp>
    </p:spTree>
    <p:extLst>
      <p:ext uri="{BB962C8B-B14F-4D97-AF65-F5344CB8AC3E}">
        <p14:creationId xmlns:p14="http://schemas.microsoft.com/office/powerpoint/2010/main" val="3204111789"/>
      </p:ext>
    </p:extLst>
  </p:cSld>
  <p:clrMapOvr>
    <a:masterClrMapping/>
  </p:clrMapOvr>
  <p:transition>
    <p:random/>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242" name="Picture 2"/>
          <p:cNvPicPr>
            <a:picLocks noChangeAspect="1" noChangeArrowheads="1"/>
          </p:cNvPicPr>
          <p:nvPr/>
        </p:nvPicPr>
        <p:blipFill>
          <a:blip r:embed="rId3">
            <a:extLst>
              <a:ext uri="{28A0092B-C50C-407E-A947-70E740481C1C}">
                <a14:useLocalDpi xmlns:a14="http://schemas.microsoft.com/office/drawing/2010/main" val="0"/>
              </a:ext>
            </a:extLst>
          </a:blip>
          <a:srcRect l="4700" t="7274" r="10532" b="4103"/>
          <a:stretch>
            <a:fillRect/>
          </a:stretch>
        </p:blipFill>
        <p:spPr bwMode="auto">
          <a:xfrm>
            <a:off x="333375" y="914399"/>
            <a:ext cx="7129463" cy="558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8243" name="Rectangle 3"/>
          <p:cNvSpPr>
            <a:spLocks noChangeArrowheads="1"/>
          </p:cNvSpPr>
          <p:nvPr/>
        </p:nvSpPr>
        <p:spPr bwMode="auto">
          <a:xfrm>
            <a:off x="5972175" y="5753100"/>
            <a:ext cx="779463"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fontAlgn="base" hangingPunct="0">
              <a:lnSpc>
                <a:spcPct val="85000"/>
              </a:lnSpc>
              <a:spcBef>
                <a:spcPct val="0"/>
              </a:spcBef>
              <a:spcAft>
                <a:spcPct val="0"/>
              </a:spcAft>
            </a:pPr>
            <a:r>
              <a:rPr lang="en-US" sz="2400" b="1">
                <a:solidFill>
                  <a:srgbClr val="000000"/>
                </a:solidFill>
                <a:cs typeface="Arial" charset="0"/>
              </a:rPr>
              <a:t>Heart</a:t>
            </a:r>
          </a:p>
        </p:txBody>
      </p:sp>
      <p:sp>
        <p:nvSpPr>
          <p:cNvPr id="138244" name="Rectangle 4"/>
          <p:cNvSpPr>
            <a:spLocks noChangeArrowheads="1"/>
          </p:cNvSpPr>
          <p:nvPr/>
        </p:nvSpPr>
        <p:spPr bwMode="auto">
          <a:xfrm>
            <a:off x="5972175" y="2565400"/>
            <a:ext cx="1203325"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fontAlgn="base" hangingPunct="0">
              <a:lnSpc>
                <a:spcPct val="85000"/>
              </a:lnSpc>
              <a:spcBef>
                <a:spcPct val="0"/>
              </a:spcBef>
              <a:spcAft>
                <a:spcPct val="0"/>
              </a:spcAft>
            </a:pPr>
            <a:r>
              <a:rPr lang="en-US" sz="2400" b="1">
                <a:solidFill>
                  <a:srgbClr val="000000"/>
                </a:solidFill>
                <a:cs typeface="Arial" charset="0"/>
              </a:rPr>
              <a:t>Pharynx</a:t>
            </a:r>
          </a:p>
        </p:txBody>
      </p:sp>
      <p:sp>
        <p:nvSpPr>
          <p:cNvPr id="138245" name="Rectangle 5"/>
          <p:cNvSpPr>
            <a:spLocks noChangeArrowheads="1"/>
          </p:cNvSpPr>
          <p:nvPr/>
        </p:nvSpPr>
        <p:spPr bwMode="auto">
          <a:xfrm>
            <a:off x="5972175" y="3208338"/>
            <a:ext cx="1457325"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fontAlgn="base" hangingPunct="0">
              <a:lnSpc>
                <a:spcPct val="85000"/>
              </a:lnSpc>
              <a:spcBef>
                <a:spcPct val="0"/>
              </a:spcBef>
              <a:spcAft>
                <a:spcPct val="0"/>
              </a:spcAft>
            </a:pPr>
            <a:r>
              <a:rPr lang="en-US" sz="2400" b="1">
                <a:solidFill>
                  <a:srgbClr val="000000"/>
                </a:solidFill>
                <a:cs typeface="Arial" charset="0"/>
              </a:rPr>
              <a:t>Endostyle</a:t>
            </a:r>
          </a:p>
        </p:txBody>
      </p:sp>
      <p:sp>
        <p:nvSpPr>
          <p:cNvPr id="138246" name="Rectangle 6"/>
          <p:cNvSpPr>
            <a:spLocks noChangeArrowheads="1"/>
          </p:cNvSpPr>
          <p:nvPr/>
        </p:nvSpPr>
        <p:spPr bwMode="auto">
          <a:xfrm>
            <a:off x="5972175" y="3746500"/>
            <a:ext cx="1012825"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fontAlgn="base" hangingPunct="0">
              <a:lnSpc>
                <a:spcPct val="85000"/>
              </a:lnSpc>
              <a:spcBef>
                <a:spcPct val="0"/>
              </a:spcBef>
              <a:spcAft>
                <a:spcPct val="0"/>
              </a:spcAft>
            </a:pPr>
            <a:r>
              <a:rPr lang="en-US" sz="2400" b="1">
                <a:solidFill>
                  <a:srgbClr val="000000"/>
                </a:solidFill>
                <a:cs typeface="Arial" charset="0"/>
              </a:rPr>
              <a:t>Gill slit</a:t>
            </a:r>
          </a:p>
        </p:txBody>
      </p:sp>
      <p:sp>
        <p:nvSpPr>
          <p:cNvPr id="138247" name="Rectangle 7"/>
          <p:cNvSpPr>
            <a:spLocks noChangeArrowheads="1"/>
          </p:cNvSpPr>
          <p:nvPr/>
        </p:nvSpPr>
        <p:spPr bwMode="auto">
          <a:xfrm>
            <a:off x="6178550" y="4394200"/>
            <a:ext cx="812800"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fontAlgn="base" hangingPunct="0">
              <a:lnSpc>
                <a:spcPct val="85000"/>
              </a:lnSpc>
              <a:spcBef>
                <a:spcPct val="0"/>
              </a:spcBef>
              <a:spcAft>
                <a:spcPct val="0"/>
              </a:spcAft>
            </a:pPr>
            <a:r>
              <a:rPr lang="en-US" sz="2400" b="1">
                <a:solidFill>
                  <a:srgbClr val="000000"/>
                </a:solidFill>
                <a:cs typeface="Arial" charset="0"/>
              </a:rPr>
              <a:t>Tunic</a:t>
            </a:r>
          </a:p>
        </p:txBody>
      </p:sp>
      <p:sp>
        <p:nvSpPr>
          <p:cNvPr id="138248" name="Rectangle 8"/>
          <p:cNvSpPr>
            <a:spLocks noChangeArrowheads="1"/>
          </p:cNvSpPr>
          <p:nvPr/>
        </p:nvSpPr>
        <p:spPr bwMode="auto">
          <a:xfrm>
            <a:off x="5972175" y="5295900"/>
            <a:ext cx="965200"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fontAlgn="base" hangingPunct="0">
              <a:lnSpc>
                <a:spcPct val="85000"/>
              </a:lnSpc>
              <a:spcBef>
                <a:spcPct val="0"/>
              </a:spcBef>
              <a:spcAft>
                <a:spcPct val="0"/>
              </a:spcAft>
            </a:pPr>
            <a:r>
              <a:rPr lang="en-US" sz="2400" b="1">
                <a:solidFill>
                  <a:srgbClr val="000000"/>
                </a:solidFill>
                <a:cs typeface="Arial" charset="0"/>
              </a:rPr>
              <a:t>Gonad</a:t>
            </a:r>
          </a:p>
        </p:txBody>
      </p:sp>
      <p:sp>
        <p:nvSpPr>
          <p:cNvPr id="138249" name="Rectangle 9"/>
          <p:cNvSpPr>
            <a:spLocks noChangeArrowheads="1"/>
          </p:cNvSpPr>
          <p:nvPr/>
        </p:nvSpPr>
        <p:spPr bwMode="auto">
          <a:xfrm>
            <a:off x="5602288" y="1511300"/>
            <a:ext cx="13208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fontAlgn="base" hangingPunct="0">
              <a:lnSpc>
                <a:spcPct val="85000"/>
              </a:lnSpc>
              <a:spcBef>
                <a:spcPct val="0"/>
              </a:spcBef>
              <a:spcAft>
                <a:spcPct val="0"/>
              </a:spcAft>
            </a:pPr>
            <a:r>
              <a:rPr lang="en-US" sz="2400" b="1">
                <a:solidFill>
                  <a:srgbClr val="000000"/>
                </a:solidFill>
                <a:cs typeface="Arial" charset="0"/>
              </a:rPr>
              <a:t>Incurrent</a:t>
            </a:r>
          </a:p>
          <a:p>
            <a:pPr eaLnBrk="0" fontAlgn="base" hangingPunct="0">
              <a:lnSpc>
                <a:spcPct val="85000"/>
              </a:lnSpc>
              <a:spcBef>
                <a:spcPct val="0"/>
              </a:spcBef>
              <a:spcAft>
                <a:spcPct val="0"/>
              </a:spcAft>
            </a:pPr>
            <a:r>
              <a:rPr lang="en-US" sz="2400" b="1">
                <a:solidFill>
                  <a:srgbClr val="000000"/>
                </a:solidFill>
                <a:cs typeface="Arial" charset="0"/>
              </a:rPr>
              <a:t>siphon </a:t>
            </a:r>
          </a:p>
        </p:txBody>
      </p:sp>
      <p:sp>
        <p:nvSpPr>
          <p:cNvPr id="138250" name="Rectangle 10"/>
          <p:cNvSpPr>
            <a:spLocks noChangeArrowheads="1"/>
          </p:cNvSpPr>
          <p:nvPr/>
        </p:nvSpPr>
        <p:spPr bwMode="auto">
          <a:xfrm>
            <a:off x="674688" y="2500313"/>
            <a:ext cx="14224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fontAlgn="base" hangingPunct="0">
              <a:lnSpc>
                <a:spcPct val="85000"/>
              </a:lnSpc>
              <a:spcBef>
                <a:spcPct val="0"/>
              </a:spcBef>
              <a:spcAft>
                <a:spcPct val="0"/>
              </a:spcAft>
            </a:pPr>
            <a:r>
              <a:rPr lang="en-US" sz="2400" b="1">
                <a:solidFill>
                  <a:srgbClr val="000000"/>
                </a:solidFill>
                <a:cs typeface="Arial" charset="0"/>
              </a:rPr>
              <a:t>Excurrent</a:t>
            </a:r>
          </a:p>
          <a:p>
            <a:pPr eaLnBrk="0" fontAlgn="base" hangingPunct="0">
              <a:lnSpc>
                <a:spcPct val="85000"/>
              </a:lnSpc>
              <a:spcBef>
                <a:spcPct val="0"/>
              </a:spcBef>
              <a:spcAft>
                <a:spcPct val="0"/>
              </a:spcAft>
            </a:pPr>
            <a:r>
              <a:rPr lang="en-US" sz="2400" b="1">
                <a:solidFill>
                  <a:srgbClr val="000000"/>
                </a:solidFill>
                <a:cs typeface="Arial" charset="0"/>
              </a:rPr>
              <a:t>siphon</a:t>
            </a:r>
          </a:p>
        </p:txBody>
      </p:sp>
      <p:sp>
        <p:nvSpPr>
          <p:cNvPr id="138251" name="Line 11"/>
          <p:cNvSpPr>
            <a:spLocks noChangeShapeType="1"/>
          </p:cNvSpPr>
          <p:nvPr/>
        </p:nvSpPr>
        <p:spPr bwMode="auto">
          <a:xfrm flipH="1">
            <a:off x="4645025" y="2774950"/>
            <a:ext cx="1270000" cy="54610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n-US" b="1">
              <a:solidFill>
                <a:srgbClr val="000000"/>
              </a:solidFill>
              <a:cs typeface="Arial" charset="0"/>
            </a:endParaRPr>
          </a:p>
        </p:txBody>
      </p:sp>
      <p:sp>
        <p:nvSpPr>
          <p:cNvPr id="138252" name="Line 12"/>
          <p:cNvSpPr>
            <a:spLocks noChangeShapeType="1"/>
          </p:cNvSpPr>
          <p:nvPr/>
        </p:nvSpPr>
        <p:spPr bwMode="auto">
          <a:xfrm flipV="1">
            <a:off x="4019550" y="1543050"/>
            <a:ext cx="155575" cy="148590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n-US" b="1">
              <a:solidFill>
                <a:srgbClr val="000000"/>
              </a:solidFill>
              <a:cs typeface="Arial" charset="0"/>
            </a:endParaRPr>
          </a:p>
        </p:txBody>
      </p:sp>
      <p:sp>
        <p:nvSpPr>
          <p:cNvPr id="138253" name="Line 13"/>
          <p:cNvSpPr>
            <a:spLocks noChangeShapeType="1"/>
          </p:cNvSpPr>
          <p:nvPr/>
        </p:nvSpPr>
        <p:spPr bwMode="auto">
          <a:xfrm flipH="1" flipV="1">
            <a:off x="3425825" y="2025650"/>
            <a:ext cx="312738" cy="116998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n-US" b="1">
              <a:solidFill>
                <a:srgbClr val="000000"/>
              </a:solidFill>
              <a:cs typeface="Arial" charset="0"/>
            </a:endParaRPr>
          </a:p>
        </p:txBody>
      </p:sp>
      <p:sp>
        <p:nvSpPr>
          <p:cNvPr id="138254" name="Rectangle 14"/>
          <p:cNvSpPr>
            <a:spLocks noChangeArrowheads="1"/>
          </p:cNvSpPr>
          <p:nvPr/>
        </p:nvSpPr>
        <p:spPr bwMode="auto">
          <a:xfrm>
            <a:off x="930275" y="5410200"/>
            <a:ext cx="1287463"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fontAlgn="base" hangingPunct="0">
              <a:lnSpc>
                <a:spcPct val="85000"/>
              </a:lnSpc>
              <a:spcBef>
                <a:spcPct val="0"/>
              </a:spcBef>
              <a:spcAft>
                <a:spcPct val="0"/>
              </a:spcAft>
            </a:pPr>
            <a:r>
              <a:rPr lang="en-US" sz="2400" b="1">
                <a:solidFill>
                  <a:srgbClr val="000000"/>
                </a:solidFill>
                <a:cs typeface="Arial" charset="0"/>
              </a:rPr>
              <a:t>Stomach</a:t>
            </a:r>
          </a:p>
        </p:txBody>
      </p:sp>
      <p:sp>
        <p:nvSpPr>
          <p:cNvPr id="138255" name="Rectangle 15"/>
          <p:cNvSpPr>
            <a:spLocks noChangeArrowheads="1"/>
          </p:cNvSpPr>
          <p:nvPr/>
        </p:nvSpPr>
        <p:spPr bwMode="auto">
          <a:xfrm>
            <a:off x="904875" y="4521200"/>
            <a:ext cx="1760538"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fontAlgn="base" hangingPunct="0">
              <a:lnSpc>
                <a:spcPct val="85000"/>
              </a:lnSpc>
              <a:spcBef>
                <a:spcPct val="0"/>
              </a:spcBef>
              <a:spcAft>
                <a:spcPct val="0"/>
              </a:spcAft>
            </a:pPr>
            <a:r>
              <a:rPr lang="en-US" sz="2400" b="1">
                <a:solidFill>
                  <a:srgbClr val="000000"/>
                </a:solidFill>
                <a:cs typeface="Arial" charset="0"/>
              </a:rPr>
              <a:t>Genital duct</a:t>
            </a:r>
          </a:p>
        </p:txBody>
      </p:sp>
      <p:sp>
        <p:nvSpPr>
          <p:cNvPr id="138256" name="Rectangle 16"/>
          <p:cNvSpPr>
            <a:spLocks noChangeArrowheads="1"/>
          </p:cNvSpPr>
          <p:nvPr/>
        </p:nvSpPr>
        <p:spPr bwMode="auto">
          <a:xfrm>
            <a:off x="904875" y="4051300"/>
            <a:ext cx="1252538"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fontAlgn="base" hangingPunct="0">
              <a:lnSpc>
                <a:spcPct val="85000"/>
              </a:lnSpc>
              <a:spcBef>
                <a:spcPct val="0"/>
              </a:spcBef>
              <a:spcAft>
                <a:spcPct val="0"/>
              </a:spcAft>
            </a:pPr>
            <a:r>
              <a:rPr lang="en-US" sz="2400" b="1">
                <a:solidFill>
                  <a:srgbClr val="000000"/>
                </a:solidFill>
                <a:cs typeface="Arial" charset="0"/>
              </a:rPr>
              <a:t>Intestine</a:t>
            </a:r>
          </a:p>
        </p:txBody>
      </p:sp>
      <p:sp>
        <p:nvSpPr>
          <p:cNvPr id="138257" name="Rectangle 17"/>
          <p:cNvSpPr>
            <a:spLocks noChangeArrowheads="1"/>
          </p:cNvSpPr>
          <p:nvPr/>
        </p:nvSpPr>
        <p:spPr bwMode="auto">
          <a:xfrm>
            <a:off x="1158875" y="1778000"/>
            <a:ext cx="2201863"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fontAlgn="base" hangingPunct="0">
              <a:lnSpc>
                <a:spcPct val="85000"/>
              </a:lnSpc>
              <a:spcBef>
                <a:spcPct val="0"/>
              </a:spcBef>
              <a:spcAft>
                <a:spcPct val="0"/>
              </a:spcAft>
            </a:pPr>
            <a:r>
              <a:rPr lang="en-US" sz="2400" b="1">
                <a:solidFill>
                  <a:srgbClr val="000000"/>
                </a:solidFill>
                <a:cs typeface="Arial" charset="0"/>
              </a:rPr>
              <a:t>Nerve ganglion</a:t>
            </a:r>
          </a:p>
        </p:txBody>
      </p:sp>
      <p:sp>
        <p:nvSpPr>
          <p:cNvPr id="138258" name="Rectangle 18"/>
          <p:cNvSpPr>
            <a:spLocks noChangeArrowheads="1"/>
          </p:cNvSpPr>
          <p:nvPr/>
        </p:nvSpPr>
        <p:spPr bwMode="auto">
          <a:xfrm>
            <a:off x="2847975" y="1143000"/>
            <a:ext cx="2624138"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fontAlgn="base" hangingPunct="0">
              <a:lnSpc>
                <a:spcPct val="85000"/>
              </a:lnSpc>
              <a:spcBef>
                <a:spcPct val="0"/>
              </a:spcBef>
              <a:spcAft>
                <a:spcPct val="0"/>
              </a:spcAft>
            </a:pPr>
            <a:r>
              <a:rPr lang="en-US" sz="2400" b="1">
                <a:solidFill>
                  <a:srgbClr val="000000"/>
                </a:solidFill>
                <a:cs typeface="Arial" charset="0"/>
              </a:rPr>
              <a:t>Hypophyseal duct</a:t>
            </a:r>
          </a:p>
        </p:txBody>
      </p:sp>
      <p:sp>
        <p:nvSpPr>
          <p:cNvPr id="138259" name="Line 19"/>
          <p:cNvSpPr>
            <a:spLocks noChangeShapeType="1"/>
          </p:cNvSpPr>
          <p:nvPr/>
        </p:nvSpPr>
        <p:spPr bwMode="auto">
          <a:xfrm flipH="1">
            <a:off x="4772025" y="5492750"/>
            <a:ext cx="1143000" cy="9525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n-US" b="1">
              <a:solidFill>
                <a:srgbClr val="000000"/>
              </a:solidFill>
              <a:cs typeface="Arial" charset="0"/>
            </a:endParaRPr>
          </a:p>
        </p:txBody>
      </p:sp>
      <p:sp>
        <p:nvSpPr>
          <p:cNvPr id="138260" name="Line 20"/>
          <p:cNvSpPr>
            <a:spLocks noChangeShapeType="1"/>
          </p:cNvSpPr>
          <p:nvPr/>
        </p:nvSpPr>
        <p:spPr bwMode="auto">
          <a:xfrm flipH="1" flipV="1">
            <a:off x="5097463" y="5864225"/>
            <a:ext cx="792162" cy="60325"/>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n-US" b="1">
              <a:solidFill>
                <a:srgbClr val="000000"/>
              </a:solidFill>
              <a:cs typeface="Arial" charset="0"/>
            </a:endParaRPr>
          </a:p>
        </p:txBody>
      </p:sp>
      <p:sp>
        <p:nvSpPr>
          <p:cNvPr id="138261" name="Line 21"/>
          <p:cNvSpPr>
            <a:spLocks noChangeShapeType="1"/>
          </p:cNvSpPr>
          <p:nvPr/>
        </p:nvSpPr>
        <p:spPr bwMode="auto">
          <a:xfrm flipH="1">
            <a:off x="2282825" y="5607050"/>
            <a:ext cx="1893888" cy="158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n-US" b="1">
              <a:solidFill>
                <a:srgbClr val="000000"/>
              </a:solidFill>
              <a:cs typeface="Arial" charset="0"/>
            </a:endParaRPr>
          </a:p>
        </p:txBody>
      </p:sp>
      <p:sp>
        <p:nvSpPr>
          <p:cNvPr id="138262" name="Line 22"/>
          <p:cNvSpPr>
            <a:spLocks noChangeShapeType="1"/>
          </p:cNvSpPr>
          <p:nvPr/>
        </p:nvSpPr>
        <p:spPr bwMode="auto">
          <a:xfrm flipH="1" flipV="1">
            <a:off x="2219325" y="4260850"/>
            <a:ext cx="1544638" cy="19050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n-US" b="1">
              <a:solidFill>
                <a:srgbClr val="000000"/>
              </a:solidFill>
              <a:cs typeface="Arial" charset="0"/>
            </a:endParaRPr>
          </a:p>
        </p:txBody>
      </p:sp>
      <p:sp>
        <p:nvSpPr>
          <p:cNvPr id="138263" name="Line 23"/>
          <p:cNvSpPr>
            <a:spLocks noChangeShapeType="1"/>
          </p:cNvSpPr>
          <p:nvPr/>
        </p:nvSpPr>
        <p:spPr bwMode="auto">
          <a:xfrm flipH="1">
            <a:off x="2727325" y="4718050"/>
            <a:ext cx="944563" cy="158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n-US" b="1">
              <a:solidFill>
                <a:srgbClr val="000000"/>
              </a:solidFill>
              <a:cs typeface="Arial" charset="0"/>
            </a:endParaRPr>
          </a:p>
        </p:txBody>
      </p:sp>
      <p:sp>
        <p:nvSpPr>
          <p:cNvPr id="138264" name="Line 24"/>
          <p:cNvSpPr>
            <a:spLocks noChangeShapeType="1"/>
          </p:cNvSpPr>
          <p:nvPr/>
        </p:nvSpPr>
        <p:spPr bwMode="auto">
          <a:xfrm flipH="1">
            <a:off x="5265738" y="3378200"/>
            <a:ext cx="617537" cy="158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n-US" b="1">
              <a:solidFill>
                <a:srgbClr val="000000"/>
              </a:solidFill>
              <a:cs typeface="Arial" charset="0"/>
            </a:endParaRPr>
          </a:p>
        </p:txBody>
      </p:sp>
      <p:sp>
        <p:nvSpPr>
          <p:cNvPr id="138265" name="Line 25"/>
          <p:cNvSpPr>
            <a:spLocks noChangeShapeType="1"/>
          </p:cNvSpPr>
          <p:nvPr/>
        </p:nvSpPr>
        <p:spPr bwMode="auto">
          <a:xfrm flipH="1">
            <a:off x="4630738" y="3943350"/>
            <a:ext cx="1258887" cy="15875"/>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n-US" b="1">
              <a:solidFill>
                <a:srgbClr val="000000"/>
              </a:solidFill>
              <a:cs typeface="Arial" charset="0"/>
            </a:endParaRPr>
          </a:p>
        </p:txBody>
      </p:sp>
      <p:sp>
        <p:nvSpPr>
          <p:cNvPr id="138266" name="Line 26"/>
          <p:cNvSpPr>
            <a:spLocks noChangeShapeType="1"/>
          </p:cNvSpPr>
          <p:nvPr/>
        </p:nvSpPr>
        <p:spPr bwMode="auto">
          <a:xfrm flipH="1">
            <a:off x="5816600" y="4578350"/>
            <a:ext cx="330200" cy="158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n-US" b="1">
              <a:solidFill>
                <a:srgbClr val="000000"/>
              </a:solidFill>
              <a:cs typeface="Arial" charset="0"/>
            </a:endParaRPr>
          </a:p>
        </p:txBody>
      </p:sp>
      <p:sp>
        <p:nvSpPr>
          <p:cNvPr id="138267" name="Rectangle 27"/>
          <p:cNvSpPr>
            <a:spLocks noChangeArrowheads="1"/>
          </p:cNvSpPr>
          <p:nvPr/>
        </p:nvSpPr>
        <p:spPr bwMode="auto">
          <a:xfrm>
            <a:off x="1042988" y="0"/>
            <a:ext cx="6551612"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rtl="1" fontAlgn="base">
              <a:spcBef>
                <a:spcPct val="0"/>
              </a:spcBef>
              <a:spcAft>
                <a:spcPct val="0"/>
              </a:spcAft>
            </a:pPr>
            <a:r>
              <a:rPr lang="fa-IR" sz="3200">
                <a:solidFill>
                  <a:srgbClr val="CCECFF"/>
                </a:solidFill>
                <a:cs typeface="Titr" pitchFamily="2" charset="-78"/>
              </a:rPr>
              <a:t>زير شاخه غلافداران</a:t>
            </a:r>
            <a:endParaRPr lang="en-US" sz="3200">
              <a:solidFill>
                <a:srgbClr val="CCECFF"/>
              </a:solidFill>
              <a:cs typeface="Titr" pitchFamily="2" charset="-78"/>
            </a:endParaRPr>
          </a:p>
        </p:txBody>
      </p:sp>
      <p:sp>
        <p:nvSpPr>
          <p:cNvPr id="2" name="Slide Number Placeholder 1"/>
          <p:cNvSpPr>
            <a:spLocks noGrp="1"/>
          </p:cNvSpPr>
          <p:nvPr>
            <p:ph type="sldNum" sz="quarter" idx="12"/>
          </p:nvPr>
        </p:nvSpPr>
        <p:spPr/>
        <p:txBody>
          <a:bodyPr/>
          <a:lstStyle/>
          <a:p>
            <a:pPr>
              <a:defRPr/>
            </a:pPr>
            <a:fld id="{FEAEC209-8042-46D3-8463-B5E4A070D229}" type="slidenum">
              <a:rPr lang="ar-SA" smtClean="0">
                <a:solidFill>
                  <a:srgbClr val="000000"/>
                </a:solidFill>
              </a:rPr>
              <a:pPr>
                <a:defRPr/>
              </a:pPr>
              <a:t>16</a:t>
            </a:fld>
            <a:endParaRPr lang="en-US">
              <a:solidFill>
                <a:srgbClr val="000000"/>
              </a:solidFill>
            </a:endParaRPr>
          </a:p>
        </p:txBody>
      </p:sp>
    </p:spTree>
    <p:extLst>
      <p:ext uri="{BB962C8B-B14F-4D97-AF65-F5344CB8AC3E}">
        <p14:creationId xmlns:p14="http://schemas.microsoft.com/office/powerpoint/2010/main" val="1659637620"/>
      </p:ext>
    </p:extLst>
  </p:cSld>
  <p:clrMapOvr>
    <a:masterClrMapping/>
  </p:clrMapOvr>
  <p:transition>
    <p:random/>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7059" name="Rectangle 3"/>
          <p:cNvSpPr>
            <a:spLocks noGrp="1" noChangeArrowheads="1"/>
          </p:cNvSpPr>
          <p:nvPr>
            <p:ph type="body" idx="1"/>
          </p:nvPr>
        </p:nvSpPr>
        <p:spPr>
          <a:xfrm>
            <a:off x="304800" y="990600"/>
            <a:ext cx="8532813" cy="4525963"/>
          </a:xfrm>
        </p:spPr>
        <p:txBody>
          <a:bodyPr/>
          <a:lstStyle/>
          <a:p>
            <a:pPr rtl="0"/>
            <a:r>
              <a:rPr lang="en-US" dirty="0"/>
              <a:t>Tunicates are filter feeders</a:t>
            </a:r>
          </a:p>
          <a:p>
            <a:pPr rtl="0"/>
            <a:r>
              <a:rPr lang="en-US" dirty="0"/>
              <a:t>Water </a:t>
            </a:r>
            <a:r>
              <a:rPr lang="en-US" dirty="0" smtClean="0"/>
              <a:t>circulation</a:t>
            </a:r>
          </a:p>
          <a:p>
            <a:pPr rtl="0"/>
            <a:r>
              <a:rPr lang="en-US" dirty="0" smtClean="0"/>
              <a:t>Circulation in both direction </a:t>
            </a:r>
            <a:endParaRPr lang="en-US" dirty="0"/>
          </a:p>
        </p:txBody>
      </p:sp>
      <p:pic>
        <p:nvPicPr>
          <p:cNvPr id="557060" name="Picture 4" descr="tunicates intern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2819400"/>
            <a:ext cx="3514313" cy="3844887"/>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pPr>
              <a:defRPr/>
            </a:pPr>
            <a:fld id="{C3D49E1D-5CF0-4F29-AC8C-0E8C77139D16}" type="slidenum">
              <a:rPr lang="ar-SA" smtClean="0">
                <a:solidFill>
                  <a:srgbClr val="000000"/>
                </a:solidFill>
              </a:rPr>
              <a:pPr>
                <a:defRPr/>
              </a:pPr>
              <a:t>17</a:t>
            </a:fld>
            <a:endParaRPr lang="en-US">
              <a:solidFill>
                <a:srgbClr val="000000"/>
              </a:solidFill>
            </a:endParaRPr>
          </a:p>
        </p:txBody>
      </p:sp>
    </p:spTree>
    <p:extLst>
      <p:ext uri="{BB962C8B-B14F-4D97-AF65-F5344CB8AC3E}">
        <p14:creationId xmlns:p14="http://schemas.microsoft.com/office/powerpoint/2010/main" val="2265079556"/>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557059">
                                            <p:txEl>
                                              <p:pRg st="1" end="1"/>
                                            </p:txEl>
                                          </p:spTgt>
                                        </p:tgtEl>
                                        <p:attrNameLst>
                                          <p:attrName>style.visibility</p:attrName>
                                        </p:attrNameLst>
                                      </p:cBhvr>
                                      <p:to>
                                        <p:strVal val="visible"/>
                                      </p:to>
                                    </p:set>
                                    <p:anim calcmode="lin" valueType="num">
                                      <p:cBhvr additive="base">
                                        <p:cTn id="7" dur="500" fill="hold"/>
                                        <p:tgtEl>
                                          <p:spTgt spid="557059">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5705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57059">
                                            <p:txEl>
                                              <p:pRg st="2" end="2"/>
                                            </p:txEl>
                                          </p:spTgt>
                                        </p:tgtEl>
                                        <p:attrNameLst>
                                          <p:attrName>style.visibility</p:attrName>
                                        </p:attrNameLst>
                                      </p:cBhvr>
                                      <p:to>
                                        <p:strVal val="visible"/>
                                      </p:to>
                                    </p:set>
                                    <p:anim calcmode="lin" valueType="num">
                                      <p:cBhvr additive="base">
                                        <p:cTn id="13" dur="500" fill="hold"/>
                                        <p:tgtEl>
                                          <p:spTgt spid="557059">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5705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314" name="Picture 2" descr="23_06"/>
          <p:cNvPicPr>
            <a:picLocks noChangeAspect="1" noChangeArrowheads="1"/>
          </p:cNvPicPr>
          <p:nvPr/>
        </p:nvPicPr>
        <p:blipFill>
          <a:blip r:embed="rId3">
            <a:lum bright="-16000" contrast="34000"/>
            <a:extLst>
              <a:ext uri="{28A0092B-C50C-407E-A947-70E740481C1C}">
                <a14:useLocalDpi xmlns:a14="http://schemas.microsoft.com/office/drawing/2010/main" val="0"/>
              </a:ext>
            </a:extLst>
          </a:blip>
          <a:srcRect t="4483"/>
          <a:stretch>
            <a:fillRect/>
          </a:stretch>
        </p:blipFill>
        <p:spPr bwMode="auto">
          <a:xfrm>
            <a:off x="93662" y="730250"/>
            <a:ext cx="8469313" cy="306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1315" name="Rectangle 3"/>
          <p:cNvSpPr>
            <a:spLocks noChangeArrowheads="1"/>
          </p:cNvSpPr>
          <p:nvPr/>
        </p:nvSpPr>
        <p:spPr bwMode="auto">
          <a:xfrm>
            <a:off x="1042988" y="0"/>
            <a:ext cx="6551612"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rtl="1" fontAlgn="base">
              <a:spcBef>
                <a:spcPct val="0"/>
              </a:spcBef>
              <a:spcAft>
                <a:spcPct val="0"/>
              </a:spcAft>
            </a:pPr>
            <a:r>
              <a:rPr lang="fa-IR" sz="3200">
                <a:solidFill>
                  <a:srgbClr val="CCECFF"/>
                </a:solidFill>
                <a:cs typeface="Titr" pitchFamily="2" charset="-78"/>
              </a:rPr>
              <a:t>زير شاخه غلافداران</a:t>
            </a:r>
            <a:endParaRPr lang="en-US" sz="3200">
              <a:solidFill>
                <a:srgbClr val="CCECFF"/>
              </a:solidFill>
              <a:cs typeface="Titr" pitchFamily="2" charset="-78"/>
            </a:endParaRPr>
          </a:p>
        </p:txBody>
      </p:sp>
      <p:sp>
        <p:nvSpPr>
          <p:cNvPr id="141316" name="Text Box 4"/>
          <p:cNvSpPr txBox="1">
            <a:spLocks noChangeArrowheads="1"/>
          </p:cNvSpPr>
          <p:nvPr/>
        </p:nvSpPr>
        <p:spPr bwMode="auto">
          <a:xfrm>
            <a:off x="2743200" y="1143000"/>
            <a:ext cx="5472113"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42900" indent="-342900"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algn="ctr" rtl="1" eaLnBrk="1" fontAlgn="base" hangingPunct="1">
              <a:lnSpc>
                <a:spcPct val="90000"/>
              </a:lnSpc>
              <a:spcBef>
                <a:spcPct val="50000"/>
              </a:spcBef>
              <a:spcAft>
                <a:spcPct val="0"/>
              </a:spcAft>
            </a:pPr>
            <a:r>
              <a:rPr lang="fa-IR" sz="2400" dirty="0">
                <a:solidFill>
                  <a:srgbClr val="990000"/>
                </a:solidFill>
                <a:latin typeface="B Lotus" pitchFamily="2" charset="-78"/>
                <a:cs typeface="Titr" pitchFamily="2" charset="-78"/>
              </a:rPr>
              <a:t>مراحل مختلف زندگی تونيکا </a:t>
            </a:r>
            <a:endParaRPr lang="en-US" sz="2400" dirty="0">
              <a:solidFill>
                <a:srgbClr val="990000"/>
              </a:solidFill>
              <a:latin typeface="B Lotus" pitchFamily="2" charset="-78"/>
              <a:cs typeface="Titr" pitchFamily="2" charset="-78"/>
            </a:endParaRPr>
          </a:p>
        </p:txBody>
      </p:sp>
      <p:pic>
        <p:nvPicPr>
          <p:cNvPr id="5" name="Picture 4" descr="27-3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25" y="3810000"/>
            <a:ext cx="8806656" cy="3184768"/>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pPr>
              <a:defRPr/>
            </a:pPr>
            <a:fld id="{FEAEC209-8042-46D3-8463-B5E4A070D229}" type="slidenum">
              <a:rPr lang="ar-SA" smtClean="0">
                <a:solidFill>
                  <a:srgbClr val="000000"/>
                </a:solidFill>
              </a:rPr>
              <a:pPr>
                <a:defRPr/>
              </a:pPr>
              <a:t>18</a:t>
            </a:fld>
            <a:endParaRPr lang="en-US">
              <a:solidFill>
                <a:srgbClr val="000000"/>
              </a:solidFill>
            </a:endParaRPr>
          </a:p>
        </p:txBody>
      </p:sp>
    </p:spTree>
    <p:extLst>
      <p:ext uri="{BB962C8B-B14F-4D97-AF65-F5344CB8AC3E}">
        <p14:creationId xmlns:p14="http://schemas.microsoft.com/office/powerpoint/2010/main" val="3845590014"/>
      </p:ext>
    </p:extLst>
  </p:cSld>
  <p:clrMapOvr>
    <a:masterClrMapping/>
  </p:clrMapOvr>
  <p:transition>
    <p:random/>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Box 2"/>
          <p:cNvSpPr txBox="1"/>
          <p:nvPr/>
        </p:nvSpPr>
        <p:spPr>
          <a:xfrm>
            <a:off x="152400" y="1066800"/>
            <a:ext cx="8229600" cy="2954655"/>
          </a:xfrm>
          <a:prstGeom prst="rect">
            <a:avLst/>
          </a:prstGeom>
          <a:noFill/>
        </p:spPr>
        <p:txBody>
          <a:bodyPr wrap="square" rtlCol="0">
            <a:spAutoFit/>
          </a:bodyPr>
          <a:lstStyle/>
          <a:p>
            <a:pPr algn="r" rtl="1"/>
            <a:r>
              <a:rPr lang="fa-IR" sz="2400" dirty="0">
                <a:latin typeface="Calibri"/>
                <a:ea typeface="Times New Roman"/>
                <a:cs typeface="B Nazanin"/>
              </a:rPr>
              <a:t>تونیکات های رده </a:t>
            </a:r>
            <a:r>
              <a:rPr lang="en-US" sz="2400" dirty="0" err="1">
                <a:latin typeface="Calibri"/>
                <a:ea typeface="Times New Roman"/>
                <a:cs typeface="B Nazanin"/>
              </a:rPr>
              <a:t>Thaliacea</a:t>
            </a:r>
            <a:r>
              <a:rPr lang="en-US" sz="2400" dirty="0">
                <a:latin typeface="B Nazanin"/>
                <a:ea typeface="Times New Roman"/>
              </a:rPr>
              <a:t> </a:t>
            </a:r>
            <a:r>
              <a:rPr lang="fa-IR" sz="2400" dirty="0">
                <a:latin typeface="B Nazanin"/>
                <a:ea typeface="Times New Roman"/>
              </a:rPr>
              <a:t>که به آنها </a:t>
            </a:r>
            <a:r>
              <a:rPr lang="en-US" sz="2400" dirty="0">
                <a:latin typeface="Calibri"/>
                <a:ea typeface="Times New Roman"/>
                <a:cs typeface="B Nazanin"/>
              </a:rPr>
              <a:t>slap</a:t>
            </a:r>
            <a:r>
              <a:rPr lang="fa-IR" sz="2400" dirty="0">
                <a:latin typeface="Calibri"/>
                <a:ea typeface="Times New Roman"/>
                <a:cs typeface="B Nazanin"/>
              </a:rPr>
              <a:t> </a:t>
            </a:r>
            <a:r>
              <a:rPr lang="fa-IR" sz="2400" dirty="0" smtClean="0">
                <a:latin typeface="Calibri"/>
                <a:ea typeface="Times New Roman"/>
                <a:cs typeface="B Nazanin"/>
              </a:rPr>
              <a:t>می گویند</a:t>
            </a:r>
          </a:p>
          <a:p>
            <a:pPr algn="r" rtl="1"/>
            <a:r>
              <a:rPr lang="fa-IR" sz="2400" dirty="0">
                <a:latin typeface="Calibri"/>
                <a:ea typeface="Times New Roman"/>
                <a:cs typeface="B Nazanin"/>
              </a:rPr>
              <a:t>اجسام کف زی شفاف با بدنی ژلاتینی و بشکه ایی شکل هستند </a:t>
            </a:r>
            <a:endParaRPr lang="fa-IR" sz="2400" dirty="0" smtClean="0">
              <a:latin typeface="Calibri"/>
              <a:ea typeface="Times New Roman"/>
              <a:cs typeface="B Nazanin"/>
            </a:endParaRPr>
          </a:p>
          <a:p>
            <a:pPr algn="r" rtl="1"/>
            <a:r>
              <a:rPr lang="fa-IR" sz="2400" dirty="0">
                <a:latin typeface="Calibri"/>
                <a:ea typeface="Times New Roman"/>
                <a:cs typeface="B Nazanin"/>
              </a:rPr>
              <a:t>پمپ آبی با استفاده از انقباض ماهیچه ها </a:t>
            </a:r>
            <a:r>
              <a:rPr lang="fa-IR" sz="2400" dirty="0" smtClean="0">
                <a:latin typeface="Calibri"/>
                <a:ea typeface="Times New Roman"/>
                <a:cs typeface="B Nazanin"/>
              </a:rPr>
              <a:t>باعث </a:t>
            </a:r>
            <a:r>
              <a:rPr lang="fa-IR" sz="2400" dirty="0">
                <a:latin typeface="Calibri"/>
                <a:ea typeface="Times New Roman"/>
                <a:cs typeface="B Nazanin"/>
              </a:rPr>
              <a:t>ورود آب می شود که به حرکت جت مانند کمک می کنند علاوه بر آنکه موجبات تغذیه فیلتری را فراهم می کند. </a:t>
            </a:r>
            <a:endParaRPr lang="fa-IR" sz="2400" dirty="0" smtClean="0">
              <a:latin typeface="Calibri"/>
              <a:ea typeface="Times New Roman"/>
              <a:cs typeface="B Nazanin"/>
            </a:endParaRPr>
          </a:p>
          <a:p>
            <a:pPr algn="r" rtl="1"/>
            <a:r>
              <a:rPr lang="en-US" sz="2400" i="1" dirty="0" err="1">
                <a:latin typeface="Calibri"/>
                <a:ea typeface="Times New Roman"/>
                <a:cs typeface="B Nazanin"/>
              </a:rPr>
              <a:t>Doliolum</a:t>
            </a:r>
            <a:r>
              <a:rPr lang="fa-IR" sz="2400" dirty="0">
                <a:latin typeface="Calibri"/>
                <a:ea typeface="Times New Roman"/>
                <a:cs typeface="B Nazanin"/>
              </a:rPr>
              <a:t> جنس معمول آنها هستند </a:t>
            </a:r>
            <a:endParaRPr lang="fa-IR" sz="2400" dirty="0" smtClean="0">
              <a:latin typeface="Calibri"/>
              <a:ea typeface="Times New Roman"/>
              <a:cs typeface="B Nazanin"/>
            </a:endParaRPr>
          </a:p>
          <a:p>
            <a:pPr algn="r" rtl="1"/>
            <a:endParaRPr lang="fa-IR" sz="2400" dirty="0" smtClean="0">
              <a:latin typeface="Calibri"/>
              <a:ea typeface="Times New Roman"/>
              <a:cs typeface="B Nazanin"/>
            </a:endParaRPr>
          </a:p>
          <a:p>
            <a:pPr algn="r" rtl="1"/>
            <a:endParaRPr lang="fa-IR" sz="2400" dirty="0">
              <a:latin typeface="Calibri"/>
              <a:ea typeface="Times New Roman"/>
              <a:cs typeface="B Nazanin"/>
            </a:endParaRPr>
          </a:p>
          <a:p>
            <a:pPr algn="r" rtl="1"/>
            <a:endParaRPr lang="en-US" dirty="0"/>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3048000"/>
            <a:ext cx="5238750" cy="2638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ide Number Placeholder 3"/>
          <p:cNvSpPr>
            <a:spLocks noGrp="1"/>
          </p:cNvSpPr>
          <p:nvPr>
            <p:ph type="sldNum" sz="quarter" idx="12"/>
          </p:nvPr>
        </p:nvSpPr>
        <p:spPr/>
        <p:txBody>
          <a:bodyPr/>
          <a:lstStyle/>
          <a:p>
            <a:pPr>
              <a:defRPr/>
            </a:pPr>
            <a:fld id="{FEAEC209-8042-46D3-8463-B5E4A070D229}" type="slidenum">
              <a:rPr lang="ar-SA" smtClean="0">
                <a:solidFill>
                  <a:srgbClr val="000000"/>
                </a:solidFill>
              </a:rPr>
              <a:pPr>
                <a:defRPr/>
              </a:pPr>
              <a:t>19</a:t>
            </a:fld>
            <a:endParaRPr lang="en-US">
              <a:solidFill>
                <a:srgbClr val="000000"/>
              </a:solidFill>
            </a:endParaRPr>
          </a:p>
        </p:txBody>
      </p:sp>
    </p:spTree>
    <p:extLst>
      <p:ext uri="{BB962C8B-B14F-4D97-AF65-F5344CB8AC3E}">
        <p14:creationId xmlns:p14="http://schemas.microsoft.com/office/powerpoint/2010/main" val="409253460"/>
      </p:ext>
    </p:extLst>
  </p:cSld>
  <p:clrMapOvr>
    <a:masterClrMapping/>
  </p:clrMapOvr>
  <p:transition>
    <p:rand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شاخه طنابداران: </a:t>
            </a:r>
            <a:r>
              <a:rPr lang="fa-IR" sz="3600" dirty="0" smtClean="0"/>
              <a:t>نیای طنابداران</a:t>
            </a:r>
            <a:endParaRPr lang="en-US" sz="3600" dirty="0"/>
          </a:p>
        </p:txBody>
      </p:sp>
      <p:sp>
        <p:nvSpPr>
          <p:cNvPr id="3" name="Content Placeholder 2"/>
          <p:cNvSpPr>
            <a:spLocks noGrp="1"/>
          </p:cNvSpPr>
          <p:nvPr>
            <p:ph idx="1"/>
          </p:nvPr>
        </p:nvSpPr>
        <p:spPr/>
        <p:txBody>
          <a:bodyPr>
            <a:normAutofit/>
          </a:bodyPr>
          <a:lstStyle/>
          <a:p>
            <a:pPr algn="r" rtl="1"/>
            <a:r>
              <a:rPr lang="fa-IR" dirty="0" smtClean="0">
                <a:cs typeface="2  Nazanin" panose="00000400000000000000" pitchFamily="2" charset="-78"/>
              </a:rPr>
              <a:t>از هیدرها و شقایق های دریایی دو دودمان آغاز شد یکی به کرمهای حلقوی نرمتنان و بندپایان و دیگری به بریوزوا، خارپوستان و طنابداران برخاستند.</a:t>
            </a:r>
          </a:p>
          <a:p>
            <a:pPr algn="r" rtl="1"/>
            <a:r>
              <a:rPr lang="fa-IR" dirty="0" smtClean="0">
                <a:cs typeface="2  Nazanin" panose="00000400000000000000" pitchFamily="2" charset="-78"/>
              </a:rPr>
              <a:t>این دو دودمان منطبق با دهان اولیه و ثانویه می باشند.</a:t>
            </a:r>
          </a:p>
          <a:p>
            <a:pPr algn="r" rtl="1"/>
            <a:endParaRPr lang="fa-IR" sz="3600" dirty="0" smtClean="0">
              <a:cs typeface="2  Nazanin" panose="00000400000000000000" pitchFamily="2" charset="-78"/>
            </a:endParaRPr>
          </a:p>
          <a:p>
            <a:pPr algn="r" rtl="1"/>
            <a:endParaRPr lang="fa-IR" sz="2400" dirty="0"/>
          </a:p>
          <a:p>
            <a:pPr algn="r" rtl="1"/>
            <a:endParaRPr lang="en-US" sz="2400" dirty="0"/>
          </a:p>
        </p:txBody>
      </p:sp>
      <p:sp>
        <p:nvSpPr>
          <p:cNvPr id="4" name="Slide Number Placeholder 3"/>
          <p:cNvSpPr>
            <a:spLocks noGrp="1"/>
          </p:cNvSpPr>
          <p:nvPr>
            <p:ph type="sldNum" sz="quarter" idx="12"/>
          </p:nvPr>
        </p:nvSpPr>
        <p:spPr/>
        <p:txBody>
          <a:bodyPr/>
          <a:lstStyle/>
          <a:p>
            <a:fld id="{D36C091B-8B1F-497C-9008-C0452C0D1389}" type="slidenum">
              <a:rPr lang="en-US" smtClean="0"/>
              <a:t>2</a:t>
            </a:fld>
            <a:endParaRPr lang="en-US"/>
          </a:p>
        </p:txBody>
      </p:sp>
    </p:spTree>
    <p:extLst>
      <p:ext uri="{BB962C8B-B14F-4D97-AF65-F5344CB8AC3E}">
        <p14:creationId xmlns:p14="http://schemas.microsoft.com/office/powerpoint/2010/main" val="33710710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Rectangle 2"/>
          <p:cNvSpPr/>
          <p:nvPr/>
        </p:nvSpPr>
        <p:spPr>
          <a:xfrm>
            <a:off x="3886200" y="762000"/>
            <a:ext cx="4572000" cy="1938992"/>
          </a:xfrm>
          <a:prstGeom prst="rect">
            <a:avLst/>
          </a:prstGeom>
        </p:spPr>
        <p:txBody>
          <a:bodyPr>
            <a:spAutoFit/>
          </a:bodyPr>
          <a:lstStyle/>
          <a:p>
            <a:pPr lvl="0" algn="r" rtl="1"/>
            <a:r>
              <a:rPr lang="en-US" sz="2400" dirty="0" err="1">
                <a:solidFill>
                  <a:srgbClr val="000000"/>
                </a:solidFill>
                <a:latin typeface="Calibri"/>
                <a:ea typeface="Times New Roman"/>
                <a:cs typeface="B Nazanin"/>
              </a:rPr>
              <a:t>Appendicularia</a:t>
            </a:r>
            <a:r>
              <a:rPr lang="fa-IR" sz="2400" dirty="0">
                <a:solidFill>
                  <a:srgbClr val="000000"/>
                </a:solidFill>
                <a:latin typeface="Calibri"/>
                <a:ea typeface="Times New Roman"/>
                <a:cs typeface="B Nazanin"/>
              </a:rPr>
              <a:t> (در برخی رده بندی ها به آن </a:t>
            </a:r>
            <a:r>
              <a:rPr lang="en-US" sz="2400" dirty="0" err="1">
                <a:solidFill>
                  <a:srgbClr val="000000"/>
                </a:solidFill>
                <a:latin typeface="Calibri"/>
                <a:ea typeface="Times New Roman"/>
                <a:cs typeface="B Nazanin"/>
              </a:rPr>
              <a:t>Larvacea</a:t>
            </a:r>
            <a:r>
              <a:rPr lang="fa-IR" sz="2400" dirty="0">
                <a:solidFill>
                  <a:srgbClr val="000000"/>
                </a:solidFill>
                <a:latin typeface="Calibri"/>
                <a:ea typeface="Times New Roman"/>
                <a:cs typeface="B Nazanin"/>
              </a:rPr>
              <a:t>گویند) موجوداتی لاروی شکل کف زی هستند که شبیه لارو قورباغه هستند. </a:t>
            </a:r>
          </a:p>
          <a:p>
            <a:pPr lvl="0" algn="r" rtl="1"/>
            <a:r>
              <a:rPr lang="fa-IR" sz="2400" dirty="0">
                <a:solidFill>
                  <a:srgbClr val="000000"/>
                </a:solidFill>
                <a:latin typeface="Calibri"/>
                <a:ea typeface="Times New Roman"/>
                <a:cs typeface="B Nazanin"/>
              </a:rPr>
              <a:t>شکل شبیه مراحل </a:t>
            </a:r>
            <a:r>
              <a:rPr lang="fa-IR" sz="2400" dirty="0" smtClean="0">
                <a:solidFill>
                  <a:srgbClr val="000000"/>
                </a:solidFill>
                <a:latin typeface="Calibri"/>
                <a:ea typeface="Times New Roman"/>
                <a:cs typeface="B Nazanin"/>
              </a:rPr>
              <a:t>لاروی</a:t>
            </a:r>
          </a:p>
          <a:p>
            <a:pPr lvl="0" algn="r" rtl="1"/>
            <a:r>
              <a:rPr lang="fa-IR" sz="2400" dirty="0" smtClean="0">
                <a:solidFill>
                  <a:srgbClr val="000000"/>
                </a:solidFill>
                <a:latin typeface="Calibri"/>
                <a:ea typeface="Times New Roman"/>
                <a:cs typeface="B Nazanin"/>
              </a:rPr>
              <a:t>تغذیه منحصر به فرد</a:t>
            </a:r>
            <a:endParaRPr lang="fa-IR" sz="2400" dirty="0">
              <a:solidFill>
                <a:srgbClr val="000000"/>
              </a:solidFill>
              <a:latin typeface="Calibri"/>
              <a:ea typeface="Times New Roman"/>
              <a:cs typeface="B Nazanin"/>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905000"/>
            <a:ext cx="6214220" cy="49048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ide Number Placeholder 3"/>
          <p:cNvSpPr>
            <a:spLocks noGrp="1"/>
          </p:cNvSpPr>
          <p:nvPr>
            <p:ph type="sldNum" sz="quarter" idx="12"/>
          </p:nvPr>
        </p:nvSpPr>
        <p:spPr/>
        <p:txBody>
          <a:bodyPr/>
          <a:lstStyle/>
          <a:p>
            <a:pPr>
              <a:defRPr/>
            </a:pPr>
            <a:fld id="{FEAEC209-8042-46D3-8463-B5E4A070D229}" type="slidenum">
              <a:rPr lang="ar-SA" smtClean="0">
                <a:solidFill>
                  <a:srgbClr val="000000"/>
                </a:solidFill>
              </a:rPr>
              <a:pPr>
                <a:defRPr/>
              </a:pPr>
              <a:t>20</a:t>
            </a:fld>
            <a:endParaRPr lang="en-US">
              <a:solidFill>
                <a:srgbClr val="000000"/>
              </a:solidFill>
            </a:endParaRPr>
          </a:p>
        </p:txBody>
      </p:sp>
    </p:spTree>
    <p:extLst>
      <p:ext uri="{BB962C8B-B14F-4D97-AF65-F5344CB8AC3E}">
        <p14:creationId xmlns:p14="http://schemas.microsoft.com/office/powerpoint/2010/main" val="3555731221"/>
      </p:ext>
    </p:extLst>
  </p:cSld>
  <p:clrMapOvr>
    <a:masterClrMapping/>
  </p:clrMapOvr>
  <p:transition>
    <p:random/>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Slide Number Placeholder 2"/>
          <p:cNvSpPr>
            <a:spLocks noGrp="1"/>
          </p:cNvSpPr>
          <p:nvPr>
            <p:ph type="sldNum" sz="quarter" idx="12"/>
          </p:nvPr>
        </p:nvSpPr>
        <p:spPr/>
        <p:txBody>
          <a:bodyPr/>
          <a:lstStyle/>
          <a:p>
            <a:pPr>
              <a:defRPr/>
            </a:pPr>
            <a:fld id="{FEAEC209-8042-46D3-8463-B5E4A070D229}" type="slidenum">
              <a:rPr lang="ar-SA" smtClean="0">
                <a:solidFill>
                  <a:srgbClr val="000000"/>
                </a:solidFill>
              </a:rPr>
              <a:pPr>
                <a:defRPr/>
              </a:pPr>
              <a:t>21</a:t>
            </a:fld>
            <a:endParaRPr lang="en-US">
              <a:solidFill>
                <a:srgbClr val="000000"/>
              </a:solidFill>
            </a:endParaRPr>
          </a:p>
        </p:txBody>
      </p:sp>
      <p:pic>
        <p:nvPicPr>
          <p:cNvPr id="4" name="Picture 3"/>
          <p:cNvPicPr>
            <a:picLocks noChangeAspect="1"/>
          </p:cNvPicPr>
          <p:nvPr/>
        </p:nvPicPr>
        <p:blipFill>
          <a:blip r:embed="rId2"/>
          <a:stretch>
            <a:fillRect/>
          </a:stretch>
        </p:blipFill>
        <p:spPr>
          <a:xfrm>
            <a:off x="-21758" y="0"/>
            <a:ext cx="3333750" cy="2238375"/>
          </a:xfrm>
          <a:prstGeom prst="rect">
            <a:avLst/>
          </a:prstGeom>
        </p:spPr>
      </p:pic>
      <p:pic>
        <p:nvPicPr>
          <p:cNvPr id="5" name="Picture 4"/>
          <p:cNvPicPr>
            <a:picLocks noChangeAspect="1"/>
          </p:cNvPicPr>
          <p:nvPr/>
        </p:nvPicPr>
        <p:blipFill>
          <a:blip r:embed="rId3"/>
          <a:stretch>
            <a:fillRect/>
          </a:stretch>
        </p:blipFill>
        <p:spPr>
          <a:xfrm>
            <a:off x="3429000" y="0"/>
            <a:ext cx="3333750" cy="2400300"/>
          </a:xfrm>
          <a:prstGeom prst="rect">
            <a:avLst/>
          </a:prstGeom>
        </p:spPr>
      </p:pic>
      <p:pic>
        <p:nvPicPr>
          <p:cNvPr id="6" name="Picture 5"/>
          <p:cNvPicPr>
            <a:picLocks noChangeAspect="1"/>
          </p:cNvPicPr>
          <p:nvPr/>
        </p:nvPicPr>
        <p:blipFill>
          <a:blip r:embed="rId4"/>
          <a:stretch>
            <a:fillRect/>
          </a:stretch>
        </p:blipFill>
        <p:spPr>
          <a:xfrm>
            <a:off x="6879758" y="68916"/>
            <a:ext cx="2619375" cy="1743075"/>
          </a:xfrm>
          <a:prstGeom prst="rect">
            <a:avLst/>
          </a:prstGeom>
        </p:spPr>
      </p:pic>
      <p:pic>
        <p:nvPicPr>
          <p:cNvPr id="7" name="Picture 6"/>
          <p:cNvPicPr>
            <a:picLocks noChangeAspect="1"/>
          </p:cNvPicPr>
          <p:nvPr/>
        </p:nvPicPr>
        <p:blipFill>
          <a:blip r:embed="rId5"/>
          <a:stretch>
            <a:fillRect/>
          </a:stretch>
        </p:blipFill>
        <p:spPr>
          <a:xfrm>
            <a:off x="31376" y="2343150"/>
            <a:ext cx="2904590" cy="2130033"/>
          </a:xfrm>
          <a:prstGeom prst="rect">
            <a:avLst/>
          </a:prstGeom>
        </p:spPr>
      </p:pic>
      <p:pic>
        <p:nvPicPr>
          <p:cNvPr id="8" name="Picture 7"/>
          <p:cNvPicPr>
            <a:picLocks noChangeAspect="1"/>
          </p:cNvPicPr>
          <p:nvPr/>
        </p:nvPicPr>
        <p:blipFill>
          <a:blip r:embed="rId6"/>
          <a:stretch>
            <a:fillRect/>
          </a:stretch>
        </p:blipFill>
        <p:spPr>
          <a:xfrm>
            <a:off x="3200400" y="2505075"/>
            <a:ext cx="3162300" cy="2371725"/>
          </a:xfrm>
          <a:prstGeom prst="rect">
            <a:avLst/>
          </a:prstGeom>
        </p:spPr>
      </p:pic>
      <p:pic>
        <p:nvPicPr>
          <p:cNvPr id="9" name="Picture 8"/>
          <p:cNvPicPr>
            <a:picLocks noChangeAspect="1"/>
          </p:cNvPicPr>
          <p:nvPr/>
        </p:nvPicPr>
        <p:blipFill>
          <a:blip r:embed="rId7"/>
          <a:stretch>
            <a:fillRect/>
          </a:stretch>
        </p:blipFill>
        <p:spPr>
          <a:xfrm>
            <a:off x="6553200" y="2643187"/>
            <a:ext cx="2794000" cy="2095500"/>
          </a:xfrm>
          <a:prstGeom prst="rect">
            <a:avLst/>
          </a:prstGeom>
        </p:spPr>
      </p:pic>
      <p:pic>
        <p:nvPicPr>
          <p:cNvPr id="10" name="Picture 9"/>
          <p:cNvPicPr>
            <a:picLocks noChangeAspect="1"/>
          </p:cNvPicPr>
          <p:nvPr/>
        </p:nvPicPr>
        <p:blipFill>
          <a:blip r:embed="rId8"/>
          <a:stretch>
            <a:fillRect/>
          </a:stretch>
        </p:blipFill>
        <p:spPr>
          <a:xfrm>
            <a:off x="-15477" y="4459736"/>
            <a:ext cx="3025377" cy="2420302"/>
          </a:xfrm>
          <a:prstGeom prst="rect">
            <a:avLst/>
          </a:prstGeom>
        </p:spPr>
      </p:pic>
      <p:pic>
        <p:nvPicPr>
          <p:cNvPr id="11" name="Picture 10"/>
          <p:cNvPicPr>
            <a:picLocks noChangeAspect="1"/>
          </p:cNvPicPr>
          <p:nvPr/>
        </p:nvPicPr>
        <p:blipFill>
          <a:blip r:embed="rId9"/>
          <a:stretch>
            <a:fillRect/>
          </a:stretch>
        </p:blipFill>
        <p:spPr>
          <a:xfrm>
            <a:off x="3285098" y="4991566"/>
            <a:ext cx="2619375" cy="1752600"/>
          </a:xfrm>
          <a:prstGeom prst="rect">
            <a:avLst/>
          </a:prstGeom>
        </p:spPr>
      </p:pic>
      <p:pic>
        <p:nvPicPr>
          <p:cNvPr id="12" name="Picture 11"/>
          <p:cNvPicPr>
            <a:picLocks noChangeAspect="1"/>
          </p:cNvPicPr>
          <p:nvPr/>
        </p:nvPicPr>
        <p:blipFill>
          <a:blip r:embed="rId10"/>
          <a:stretch>
            <a:fillRect/>
          </a:stretch>
        </p:blipFill>
        <p:spPr>
          <a:xfrm>
            <a:off x="6179671" y="4965139"/>
            <a:ext cx="2714625" cy="1685925"/>
          </a:xfrm>
          <a:prstGeom prst="rect">
            <a:avLst/>
          </a:prstGeom>
        </p:spPr>
      </p:pic>
    </p:spTree>
    <p:extLst>
      <p:ext uri="{BB962C8B-B14F-4D97-AF65-F5344CB8AC3E}">
        <p14:creationId xmlns:p14="http://schemas.microsoft.com/office/powerpoint/2010/main" val="2706687855"/>
      </p:ext>
    </p:extLst>
  </p:cSld>
  <p:clrMapOvr>
    <a:masterClrMapping/>
  </p:clrMapOvr>
  <p:transition>
    <p:random/>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ChangeArrowheads="1"/>
          </p:cNvSpPr>
          <p:nvPr/>
        </p:nvSpPr>
        <p:spPr bwMode="auto">
          <a:xfrm>
            <a:off x="0" y="-61913"/>
            <a:ext cx="9158288" cy="6919913"/>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fontAlgn="base">
              <a:spcBef>
                <a:spcPct val="0"/>
              </a:spcBef>
              <a:spcAft>
                <a:spcPct val="0"/>
              </a:spcAft>
            </a:pPr>
            <a:endParaRPr lang="en-US" b="1">
              <a:solidFill>
                <a:srgbClr val="000000"/>
              </a:solidFill>
              <a:cs typeface="Arial" charset="0"/>
            </a:endParaRPr>
          </a:p>
        </p:txBody>
      </p:sp>
      <p:pic>
        <p:nvPicPr>
          <p:cNvPr id="146435" name="Picture 3" descr="Picture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1913"/>
            <a:ext cx="9158288" cy="6919913"/>
          </a:xfrm>
          <a:prstGeom prst="rect">
            <a:avLst/>
          </a:prstGeom>
          <a:gradFill rotWithShape="1">
            <a:gsLst>
              <a:gs pos="0">
                <a:schemeClr val="accent2"/>
              </a:gs>
              <a:gs pos="100000">
                <a:schemeClr val="tx1"/>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46436" name="WordArt 4"/>
          <p:cNvSpPr>
            <a:spLocks noChangeArrowheads="1" noChangeShapeType="1" noTextEdit="1"/>
          </p:cNvSpPr>
          <p:nvPr/>
        </p:nvSpPr>
        <p:spPr bwMode="auto">
          <a:xfrm>
            <a:off x="1143000" y="1524000"/>
            <a:ext cx="6538913" cy="2309813"/>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rtl="1" fontAlgn="base">
              <a:spcBef>
                <a:spcPct val="0"/>
              </a:spcBef>
              <a:spcAft>
                <a:spcPct val="0"/>
              </a:spcAft>
            </a:pPr>
            <a:r>
              <a:rPr lang="fa-IR" sz="3600" b="1" kern="10" dirty="0">
                <a:gradFill rotWithShape="1">
                  <a:gsLst>
                    <a:gs pos="0">
                      <a:srgbClr val="FFCC00"/>
                    </a:gs>
                    <a:gs pos="50000">
                      <a:srgbClr val="FF9933"/>
                    </a:gs>
                    <a:gs pos="100000">
                      <a:srgbClr val="FFCC00"/>
                    </a:gs>
                  </a:gsLst>
                  <a:lin ang="5400000" scaled="1"/>
                </a:gradFill>
                <a:effectLst>
                  <a:prstShdw prst="shdw17" dist="17961" dir="2700000">
                    <a:srgbClr val="997A00"/>
                  </a:prstShdw>
                </a:effectLst>
                <a:cs typeface="Arial"/>
              </a:rPr>
              <a:t>زير </a:t>
            </a:r>
            <a:r>
              <a:rPr lang="fa-IR" sz="3600" b="1" kern="10" dirty="0" smtClean="0">
                <a:gradFill rotWithShape="1">
                  <a:gsLst>
                    <a:gs pos="0">
                      <a:srgbClr val="FFCC00"/>
                    </a:gs>
                    <a:gs pos="50000">
                      <a:srgbClr val="FF9933"/>
                    </a:gs>
                    <a:gs pos="100000">
                      <a:srgbClr val="FFCC00"/>
                    </a:gs>
                  </a:gsLst>
                  <a:lin ang="5400000" scaled="1"/>
                </a:gradFill>
                <a:effectLst>
                  <a:prstShdw prst="shdw17" dist="17961" dir="2700000">
                    <a:srgbClr val="997A00"/>
                  </a:prstShdw>
                </a:effectLst>
                <a:cs typeface="Arial"/>
              </a:rPr>
              <a:t>شاخه</a:t>
            </a:r>
          </a:p>
          <a:p>
            <a:pPr algn="ctr" rtl="1" fontAlgn="base">
              <a:spcBef>
                <a:spcPct val="0"/>
              </a:spcBef>
              <a:spcAft>
                <a:spcPct val="0"/>
              </a:spcAft>
            </a:pPr>
            <a:r>
              <a:rPr lang="en-US" sz="3600" b="1" kern="10" dirty="0" err="1" smtClean="0">
                <a:gradFill rotWithShape="1">
                  <a:gsLst>
                    <a:gs pos="0">
                      <a:srgbClr val="FFCC00"/>
                    </a:gs>
                    <a:gs pos="50000">
                      <a:srgbClr val="FF9933"/>
                    </a:gs>
                    <a:gs pos="100000">
                      <a:srgbClr val="FFCC00"/>
                    </a:gs>
                  </a:gsLst>
                  <a:lin ang="5400000" scaled="1"/>
                </a:gradFill>
                <a:effectLst>
                  <a:prstShdw prst="shdw17" dist="17961" dir="2700000">
                    <a:srgbClr val="997A00"/>
                  </a:prstShdw>
                </a:effectLst>
                <a:cs typeface="Arial"/>
              </a:rPr>
              <a:t>Cephalochrdata</a:t>
            </a:r>
            <a:r>
              <a:rPr lang="en-US" sz="3600" b="1" kern="10" dirty="0" smtClean="0">
                <a:gradFill rotWithShape="1">
                  <a:gsLst>
                    <a:gs pos="0">
                      <a:srgbClr val="FFCC00"/>
                    </a:gs>
                    <a:gs pos="50000">
                      <a:srgbClr val="FF9933"/>
                    </a:gs>
                    <a:gs pos="100000">
                      <a:srgbClr val="FFCC00"/>
                    </a:gs>
                  </a:gsLst>
                  <a:lin ang="5400000" scaled="1"/>
                </a:gradFill>
                <a:effectLst>
                  <a:prstShdw prst="shdw17" dist="17961" dir="2700000">
                    <a:srgbClr val="997A00"/>
                  </a:prstShdw>
                </a:effectLst>
                <a:cs typeface="Arial"/>
              </a:rPr>
              <a:t>    </a:t>
            </a:r>
            <a:endParaRPr lang="en-US" sz="3600" b="1" kern="10" dirty="0">
              <a:gradFill rotWithShape="1">
                <a:gsLst>
                  <a:gs pos="0">
                    <a:srgbClr val="FFCC00"/>
                  </a:gs>
                  <a:gs pos="50000">
                    <a:srgbClr val="FF9933"/>
                  </a:gs>
                  <a:gs pos="100000">
                    <a:srgbClr val="FFCC00"/>
                  </a:gs>
                </a:gsLst>
                <a:lin ang="5400000" scaled="1"/>
              </a:gradFill>
              <a:effectLst>
                <a:prstShdw prst="shdw17" dist="17961" dir="2700000">
                  <a:srgbClr val="997A00"/>
                </a:prstShdw>
              </a:effectLst>
              <a:cs typeface="Arial"/>
            </a:endParaRPr>
          </a:p>
        </p:txBody>
      </p:sp>
      <p:sp>
        <p:nvSpPr>
          <p:cNvPr id="2" name="Slide Number Placeholder 1"/>
          <p:cNvSpPr>
            <a:spLocks noGrp="1"/>
          </p:cNvSpPr>
          <p:nvPr>
            <p:ph type="sldNum" sz="quarter" idx="12"/>
          </p:nvPr>
        </p:nvSpPr>
        <p:spPr/>
        <p:txBody>
          <a:bodyPr/>
          <a:lstStyle/>
          <a:p>
            <a:pPr>
              <a:defRPr/>
            </a:pPr>
            <a:fld id="{B01A1879-EE96-460D-8E3C-FA3DFBF802A1}" type="slidenum">
              <a:rPr lang="ar-SA" smtClean="0">
                <a:solidFill>
                  <a:srgbClr val="000000"/>
                </a:solidFill>
              </a:rPr>
              <a:pPr>
                <a:defRPr/>
              </a:pPr>
              <a:t>22</a:t>
            </a:fld>
            <a:endParaRPr lang="en-US">
              <a:solidFill>
                <a:srgbClr val="000000"/>
              </a:solidFill>
            </a:endParaRPr>
          </a:p>
        </p:txBody>
      </p:sp>
    </p:spTree>
    <p:extLst>
      <p:ext uri="{BB962C8B-B14F-4D97-AF65-F5344CB8AC3E}">
        <p14:creationId xmlns:p14="http://schemas.microsoft.com/office/powerpoint/2010/main" val="1420507609"/>
      </p:ext>
    </p:extLst>
  </p:cSld>
  <p:clrMapOvr>
    <a:masterClrMapping/>
  </p:clrMapOvr>
  <p:transition>
    <p:random/>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7458" name="Picture 2" descr="amphioxus2_BI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2500" y="4576762"/>
            <a:ext cx="4729163" cy="197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7459" name="Picture 3" descr="amphixus02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0113" y="3644900"/>
            <a:ext cx="2038350" cy="212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7460" name="Rectangle 4"/>
          <p:cNvSpPr>
            <a:spLocks noGrp="1" noChangeArrowheads="1"/>
          </p:cNvSpPr>
          <p:nvPr>
            <p:ph type="body" sz="half" idx="2"/>
          </p:nvPr>
        </p:nvSpPr>
        <p:spPr>
          <a:xfrm>
            <a:off x="609600" y="1250569"/>
            <a:ext cx="7848600" cy="4525963"/>
          </a:xfrm>
        </p:spPr>
        <p:txBody>
          <a:bodyPr/>
          <a:lstStyle/>
          <a:p>
            <a:pPr marL="546100" indent="-457200" eaLnBrk="1" hangingPunct="1">
              <a:buFont typeface="Arial" panose="020B0604020202020204" pitchFamily="34" charset="0"/>
              <a:buChar char="•"/>
            </a:pPr>
            <a:r>
              <a:rPr lang="fa-IR" sz="2800" dirty="0" smtClean="0"/>
              <a:t>دارای پنچ ویژگی اصلی طنابداران</a:t>
            </a:r>
            <a:endParaRPr lang="en-US" sz="2800" dirty="0" smtClean="0"/>
          </a:p>
          <a:p>
            <a:pPr marL="546100" indent="-457200" eaLnBrk="1" hangingPunct="1">
              <a:buFont typeface="Arial" panose="020B0604020202020204" pitchFamily="34" charset="0"/>
              <a:buChar char="•"/>
            </a:pPr>
            <a:r>
              <a:rPr lang="fa-IR" sz="2800" dirty="0" smtClean="0"/>
              <a:t>فاقد جمجمه بوده و ستون مهره و دنده نیز ندارند.</a:t>
            </a:r>
          </a:p>
          <a:p>
            <a:pPr marL="546100" indent="-457200" eaLnBrk="1" hangingPunct="1">
              <a:buFont typeface="Arial" panose="020B0604020202020204" pitchFamily="34" charset="0"/>
              <a:buChar char="•"/>
            </a:pPr>
            <a:r>
              <a:rPr lang="fa-IR" sz="2800" dirty="0" smtClean="0"/>
              <a:t>حرکت </a:t>
            </a:r>
            <a:r>
              <a:rPr lang="fa-IR" sz="2800" dirty="0"/>
              <a:t>مواد </a:t>
            </a:r>
            <a:r>
              <a:rPr lang="fa-IR" sz="2800" dirty="0" smtClean="0"/>
              <a:t>غذایی در دستگاه گوارش </a:t>
            </a:r>
            <a:r>
              <a:rPr lang="fa-IR" sz="2800" dirty="0"/>
              <a:t>توسط مژه ها</a:t>
            </a:r>
          </a:p>
          <a:p>
            <a:pPr marL="546100" indent="-457200" eaLnBrk="1" hangingPunct="1">
              <a:buFont typeface="Arial" panose="020B0604020202020204" pitchFamily="34" charset="0"/>
              <a:buChar char="•"/>
            </a:pPr>
            <a:r>
              <a:rPr lang="fa-IR" sz="2800" dirty="0"/>
              <a:t>آب فیلتر شده وارد </a:t>
            </a:r>
            <a:r>
              <a:rPr lang="fa-IR" sz="2800" dirty="0" smtClean="0"/>
              <a:t>دهلیز (</a:t>
            </a:r>
            <a:r>
              <a:rPr lang="en-US" sz="2800" dirty="0" smtClean="0"/>
              <a:t>atrium</a:t>
            </a:r>
            <a:r>
              <a:rPr lang="fa-IR" sz="2800" dirty="0" smtClean="0"/>
              <a:t> و از</a:t>
            </a:r>
            <a:r>
              <a:rPr lang="en-US" sz="2800" dirty="0" err="1" smtClean="0"/>
              <a:t>atriopore</a:t>
            </a:r>
            <a:r>
              <a:rPr lang="en-US" sz="2800" dirty="0" smtClean="0"/>
              <a:t> </a:t>
            </a:r>
            <a:r>
              <a:rPr lang="fa-IR" sz="2800" dirty="0" smtClean="0"/>
              <a:t> خارج شده)</a:t>
            </a:r>
            <a:endParaRPr lang="fa-IR" sz="2800" dirty="0"/>
          </a:p>
          <a:p>
            <a:pPr marL="546100" indent="-457200" eaLnBrk="1" hangingPunct="1">
              <a:buFont typeface="Arial" panose="020B0604020202020204" pitchFamily="34" charset="0"/>
              <a:buChar char="•"/>
            </a:pPr>
            <a:r>
              <a:rPr lang="fa-IR" sz="2800" dirty="0"/>
              <a:t>حلق فاقد آبشش و تنفس پوستی رخ داده</a:t>
            </a:r>
          </a:p>
          <a:p>
            <a:pPr marL="546100" indent="-457200" eaLnBrk="1" hangingPunct="1">
              <a:buFont typeface="Arial" panose="020B0604020202020204" pitchFamily="34" charset="0"/>
              <a:buChar char="•"/>
            </a:pPr>
            <a:r>
              <a:rPr lang="fa-IR" sz="2800" dirty="0"/>
              <a:t>جدا جنس و لقاح خارجی</a:t>
            </a:r>
          </a:p>
          <a:p>
            <a:pPr marL="88900" indent="12700" algn="r" eaLnBrk="1" hangingPunct="1">
              <a:buNone/>
            </a:pPr>
            <a:r>
              <a:rPr lang="fa-IR" sz="2800" dirty="0">
                <a:solidFill>
                  <a:srgbClr val="FF0000"/>
                </a:solidFill>
              </a:rPr>
              <a:t>داشتن سکوم هپاتیک</a:t>
            </a:r>
          </a:p>
          <a:p>
            <a:pPr marL="88900" indent="12700" eaLnBrk="1" hangingPunct="1">
              <a:buNone/>
            </a:pPr>
            <a:r>
              <a:rPr lang="fa-IR" sz="2800" dirty="0">
                <a:solidFill>
                  <a:srgbClr val="FF0000"/>
                </a:solidFill>
              </a:rPr>
              <a:t>ماهیچه های بندبندی</a:t>
            </a:r>
          </a:p>
          <a:p>
            <a:pPr marL="88900" indent="12700" eaLnBrk="1" hangingPunct="1">
              <a:buNone/>
            </a:pPr>
            <a:r>
              <a:rPr lang="fa-IR" sz="2800" dirty="0">
                <a:solidFill>
                  <a:srgbClr val="FF0000"/>
                </a:solidFill>
              </a:rPr>
              <a:t>سیستم گردش خون پیشرفته</a:t>
            </a:r>
          </a:p>
          <a:p>
            <a:pPr marL="88900" indent="12700" eaLnBrk="1" hangingPunct="1">
              <a:buFont typeface="Wingdings 2" pitchFamily="18" charset="2"/>
              <a:buNone/>
            </a:pPr>
            <a:r>
              <a:rPr lang="fa-IR" sz="2800" dirty="0" smtClean="0"/>
              <a:t> </a:t>
            </a:r>
            <a:endParaRPr lang="en-US" sz="2800" dirty="0" smtClean="0"/>
          </a:p>
          <a:p>
            <a:pPr marL="88900" indent="12700" eaLnBrk="1" hangingPunct="1"/>
            <a:endParaRPr lang="en-US" sz="2800" dirty="0" smtClean="0"/>
          </a:p>
        </p:txBody>
      </p:sp>
      <p:sp>
        <p:nvSpPr>
          <p:cNvPr id="147461" name="Rectangle 5"/>
          <p:cNvSpPr>
            <a:spLocks noGrp="1" noChangeArrowheads="1"/>
          </p:cNvSpPr>
          <p:nvPr>
            <p:ph type="title"/>
          </p:nvPr>
        </p:nvSpPr>
        <p:spPr>
          <a:xfrm>
            <a:off x="900112" y="0"/>
            <a:ext cx="6948487" cy="765175"/>
          </a:xfrm>
          <a:noFill/>
        </p:spPr>
        <p:txBody>
          <a:bodyPr/>
          <a:lstStyle/>
          <a:p>
            <a:pPr eaLnBrk="1" hangingPunct="1"/>
            <a:r>
              <a:rPr lang="fa-IR" b="1" dirty="0" smtClean="0"/>
              <a:t>زیر شاخه </a:t>
            </a:r>
            <a:r>
              <a:rPr lang="en-US" b="1" dirty="0" smtClean="0"/>
              <a:t>Cephalochordate</a:t>
            </a:r>
            <a:r>
              <a:rPr lang="fa-IR" b="1" dirty="0" smtClean="0"/>
              <a:t> (آمفيوکسوس)</a:t>
            </a:r>
            <a:endParaRPr lang="en-US" b="1" dirty="0" smtClean="0"/>
          </a:p>
        </p:txBody>
      </p:sp>
      <p:sp>
        <p:nvSpPr>
          <p:cNvPr id="2" name="Slide Number Placeholder 1"/>
          <p:cNvSpPr>
            <a:spLocks noGrp="1"/>
          </p:cNvSpPr>
          <p:nvPr>
            <p:ph type="sldNum" sz="quarter" idx="12"/>
          </p:nvPr>
        </p:nvSpPr>
        <p:spPr/>
        <p:txBody>
          <a:bodyPr/>
          <a:lstStyle/>
          <a:p>
            <a:pPr>
              <a:defRPr/>
            </a:pPr>
            <a:fld id="{B1964231-3F21-4F3B-96A0-AD3253BD457C}" type="slidenum">
              <a:rPr lang="ar-SA" smtClean="0">
                <a:solidFill>
                  <a:srgbClr val="000000"/>
                </a:solidFill>
              </a:rPr>
              <a:pPr>
                <a:defRPr/>
              </a:pPr>
              <a:t>23</a:t>
            </a:fld>
            <a:endParaRPr lang="en-US" dirty="0">
              <a:solidFill>
                <a:srgbClr val="000000"/>
              </a:solidFill>
            </a:endParaRPr>
          </a:p>
        </p:txBody>
      </p:sp>
    </p:spTree>
    <p:extLst>
      <p:ext uri="{BB962C8B-B14F-4D97-AF65-F5344CB8AC3E}">
        <p14:creationId xmlns:p14="http://schemas.microsoft.com/office/powerpoint/2010/main" val="366331260"/>
      </p:ext>
    </p:extLst>
  </p:cSld>
  <p:clrMapOvr>
    <a:masterClrMapping/>
  </p:clrMapOvr>
  <p:transition>
    <p:random/>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76200" y="1219200"/>
            <a:ext cx="8532813" cy="4525963"/>
          </a:xfrm>
        </p:spPr>
        <p:txBody>
          <a:bodyPr/>
          <a:lstStyle/>
          <a:p>
            <a:r>
              <a:rPr lang="fa-IR" sz="2400" dirty="0" smtClean="0">
                <a:cs typeface="B Nazanin" pitchFamily="2" charset="-78"/>
              </a:rPr>
              <a:t>دارای هر پنج ویژگی طنابداران می باشد بنابراین</a:t>
            </a:r>
          </a:p>
          <a:p>
            <a:r>
              <a:rPr lang="fa-IR" sz="2400" dirty="0" smtClean="0">
                <a:latin typeface="Calibri"/>
                <a:ea typeface="Times New Roman"/>
                <a:cs typeface="B Nazanin"/>
              </a:rPr>
              <a:t>اکثر </a:t>
            </a:r>
            <a:r>
              <a:rPr lang="fa-IR" sz="2400" dirty="0">
                <a:latin typeface="Calibri"/>
                <a:ea typeface="Times New Roman"/>
                <a:cs typeface="B Nazanin"/>
              </a:rPr>
              <a:t>دانشمندان معتقدند آمفیوکسوس فرزند (اخلاف) جدی است که هم سفالوکورداتا و هم مهره داران را </a:t>
            </a:r>
            <a:r>
              <a:rPr lang="fa-IR" sz="2400" dirty="0" smtClean="0">
                <a:latin typeface="Calibri"/>
                <a:ea typeface="Times New Roman"/>
                <a:cs typeface="B Nazanin"/>
              </a:rPr>
              <a:t>ایجاد </a:t>
            </a:r>
            <a:r>
              <a:rPr lang="fa-IR" sz="2400" dirty="0">
                <a:latin typeface="Calibri"/>
                <a:ea typeface="Times New Roman"/>
                <a:cs typeface="B Nazanin"/>
              </a:rPr>
              <a:t>است. بنابراین سفالوکوردتا گروه خواهری مهره داران هستند</a:t>
            </a:r>
            <a:r>
              <a:rPr lang="fa-IR" sz="2400" dirty="0" smtClean="0">
                <a:latin typeface="Calibri"/>
                <a:ea typeface="Times New Roman"/>
                <a:cs typeface="B Nazanin"/>
              </a:rPr>
              <a:t>.</a:t>
            </a:r>
          </a:p>
          <a:p>
            <a:r>
              <a:rPr lang="fa-IR" sz="2400" dirty="0" smtClean="0">
                <a:latin typeface="Calibri"/>
                <a:cs typeface="B Nazanin"/>
              </a:rPr>
              <a:t>طبق این فرضیه منشا مهره داران از آمفیکسوس می باشد.</a:t>
            </a:r>
            <a:endParaRPr lang="fa-IR" sz="2400" dirty="0" smtClean="0"/>
          </a:p>
          <a:p>
            <a:endParaRPr lang="en-US" sz="2400"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3733800"/>
            <a:ext cx="3340319"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ide Number Placeholder 3"/>
          <p:cNvSpPr>
            <a:spLocks noGrp="1"/>
          </p:cNvSpPr>
          <p:nvPr>
            <p:ph type="sldNum" sz="quarter" idx="12"/>
          </p:nvPr>
        </p:nvSpPr>
        <p:spPr/>
        <p:txBody>
          <a:bodyPr/>
          <a:lstStyle/>
          <a:p>
            <a:pPr>
              <a:defRPr/>
            </a:pPr>
            <a:fld id="{C3D49E1D-5CF0-4F29-AC8C-0E8C77139D16}" type="slidenum">
              <a:rPr lang="ar-SA" smtClean="0">
                <a:solidFill>
                  <a:srgbClr val="000000"/>
                </a:solidFill>
              </a:rPr>
              <a:pPr>
                <a:defRPr/>
              </a:pPr>
              <a:t>24</a:t>
            </a:fld>
            <a:endParaRPr lang="en-US">
              <a:solidFill>
                <a:srgbClr val="000000"/>
              </a:solidFill>
            </a:endParaRPr>
          </a:p>
        </p:txBody>
      </p:sp>
    </p:spTree>
    <p:extLst>
      <p:ext uri="{BB962C8B-B14F-4D97-AF65-F5344CB8AC3E}">
        <p14:creationId xmlns:p14="http://schemas.microsoft.com/office/powerpoint/2010/main" val="213070075"/>
      </p:ext>
    </p:extLst>
  </p:cSld>
  <p:clrMapOvr>
    <a:masterClrMapping/>
  </p:clrMapOvr>
  <p:transition>
    <p:random/>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3" name="Rectangle 3"/>
          <p:cNvSpPr>
            <a:spLocks noChangeArrowheads="1"/>
          </p:cNvSpPr>
          <p:nvPr/>
        </p:nvSpPr>
        <p:spPr bwMode="auto">
          <a:xfrm>
            <a:off x="2360613" y="115888"/>
            <a:ext cx="4422775"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p>
            <a:pPr marL="342900" indent="-342900" algn="r" rtl="1" fontAlgn="base">
              <a:lnSpc>
                <a:spcPct val="90000"/>
              </a:lnSpc>
              <a:spcBef>
                <a:spcPct val="20000"/>
              </a:spcBef>
              <a:spcAft>
                <a:spcPct val="0"/>
              </a:spcAft>
            </a:pPr>
            <a:r>
              <a:rPr lang="fa-IR" sz="3200" b="1">
                <a:solidFill>
                  <a:srgbClr val="CCECFF"/>
                </a:solidFill>
                <a:latin typeface="B Lotus" pitchFamily="2" charset="-78"/>
                <a:cs typeface="Titr" pitchFamily="2" charset="-78"/>
              </a:rPr>
              <a:t>ساختمان بدن در آمفيوکسوس</a:t>
            </a:r>
            <a:endParaRPr lang="en-US" sz="3200" b="1">
              <a:solidFill>
                <a:srgbClr val="CCECFF"/>
              </a:solidFill>
              <a:latin typeface="B Lotus" pitchFamily="2" charset="-78"/>
              <a:cs typeface="Titr" pitchFamily="2" charset="-78"/>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2152650"/>
            <a:ext cx="9048750" cy="2552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B1964231-3F21-4F3B-96A0-AD3253BD457C}" type="slidenum">
              <a:rPr lang="ar-SA" smtClean="0">
                <a:solidFill>
                  <a:srgbClr val="000000"/>
                </a:solidFill>
              </a:rPr>
              <a:pPr>
                <a:defRPr/>
              </a:pPr>
              <a:t>25</a:t>
            </a:fld>
            <a:endParaRPr lang="en-US">
              <a:solidFill>
                <a:srgbClr val="000000"/>
              </a:solidFill>
            </a:endParaRPr>
          </a:p>
        </p:txBody>
      </p:sp>
    </p:spTree>
    <p:extLst>
      <p:ext uri="{BB962C8B-B14F-4D97-AF65-F5344CB8AC3E}">
        <p14:creationId xmlns:p14="http://schemas.microsoft.com/office/powerpoint/2010/main" val="328631441"/>
      </p:ext>
    </p:extLst>
  </p:cSld>
  <p:clrMapOvr>
    <a:masterClrMapping/>
  </p:clrMapOvr>
  <p:transition>
    <p:random/>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530" name="Picture 2" descr="lancele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9113" y="1679575"/>
            <a:ext cx="1036637" cy="279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0531" name="Picture 3" descr="34-04b-Lancele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90988" y="1679575"/>
            <a:ext cx="4295775" cy="51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0532" name="Picture 4" descr="chor_acra_ceph_amphioxu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86538" y="1679575"/>
            <a:ext cx="180022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0533" name="Rectangle 5"/>
          <p:cNvSpPr>
            <a:spLocks noGrp="1" noChangeArrowheads="1"/>
          </p:cNvSpPr>
          <p:nvPr>
            <p:ph type="title"/>
          </p:nvPr>
        </p:nvSpPr>
        <p:spPr>
          <a:xfrm>
            <a:off x="3059113" y="0"/>
            <a:ext cx="3179762" cy="765175"/>
          </a:xfrm>
          <a:noFill/>
        </p:spPr>
        <p:txBody>
          <a:bodyPr/>
          <a:lstStyle/>
          <a:p>
            <a:pPr eaLnBrk="1" hangingPunct="1"/>
            <a:r>
              <a:rPr lang="fa-IR" b="1" smtClean="0"/>
              <a:t>آمفيوکسوس</a:t>
            </a:r>
            <a:endParaRPr lang="en-US" b="1" smtClean="0"/>
          </a:p>
        </p:txBody>
      </p:sp>
      <p:pic>
        <p:nvPicPr>
          <p:cNvPr id="150534" name="Picture 6" descr="lancelets"/>
          <p:cNvPicPr>
            <a:picLocks noChangeAspect="1" noChangeArrowheads="1"/>
          </p:cNvPicPr>
          <p:nvPr/>
        </p:nvPicPr>
        <p:blipFill>
          <a:blip r:embed="rId6">
            <a:extLst>
              <a:ext uri="{28A0092B-C50C-407E-A947-70E740481C1C}">
                <a14:useLocalDpi xmlns:a14="http://schemas.microsoft.com/office/drawing/2010/main" val="0"/>
              </a:ext>
            </a:extLst>
          </a:blip>
          <a:srcRect l="3703" r="3703" b="5759"/>
          <a:stretch>
            <a:fillRect/>
          </a:stretch>
        </p:blipFill>
        <p:spPr bwMode="auto">
          <a:xfrm>
            <a:off x="0" y="3725863"/>
            <a:ext cx="4176713" cy="313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0535" name="Picture 7" descr="lancelet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1679575"/>
            <a:ext cx="3059113" cy="204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B1964231-3F21-4F3B-96A0-AD3253BD457C}" type="slidenum">
              <a:rPr lang="ar-SA" smtClean="0">
                <a:solidFill>
                  <a:srgbClr val="000000"/>
                </a:solidFill>
              </a:rPr>
              <a:pPr>
                <a:defRPr/>
              </a:pPr>
              <a:t>26</a:t>
            </a:fld>
            <a:endParaRPr lang="en-US">
              <a:solidFill>
                <a:srgbClr val="000000"/>
              </a:solidFill>
            </a:endParaRPr>
          </a:p>
        </p:txBody>
      </p:sp>
    </p:spTree>
    <p:extLst>
      <p:ext uri="{BB962C8B-B14F-4D97-AF65-F5344CB8AC3E}">
        <p14:creationId xmlns:p14="http://schemas.microsoft.com/office/powerpoint/2010/main" val="3146101956"/>
      </p:ext>
    </p:extLst>
  </p:cSld>
  <p:clrMapOvr>
    <a:masterClrMapping/>
  </p:clrMapOvr>
  <p:transition>
    <p:random/>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6269" y="228600"/>
            <a:ext cx="7434262" cy="482600"/>
          </a:xfrm>
        </p:spPr>
        <p:txBody>
          <a:bodyPr/>
          <a:lstStyle/>
          <a:p>
            <a:pPr algn="just">
              <a:lnSpc>
                <a:spcPct val="115000"/>
              </a:lnSpc>
              <a:spcAft>
                <a:spcPts val="1000"/>
              </a:spcAft>
            </a:pPr>
            <a:r>
              <a:rPr lang="fa-IR" b="1" dirty="0">
                <a:latin typeface="Calibri"/>
                <a:ea typeface="Times New Roman"/>
                <a:cs typeface="B Nazanin"/>
              </a:rPr>
              <a:t>سازش هایی که منجر به تکامل مهره داران اولیه شد</a:t>
            </a:r>
            <a:r>
              <a:rPr lang="en-US" b="1" dirty="0">
                <a:latin typeface="Calibri"/>
                <a:ea typeface="Times New Roman"/>
                <a:cs typeface="B Nazanin"/>
              </a:rPr>
              <a:t>:</a:t>
            </a:r>
            <a:r>
              <a:rPr lang="en-US" sz="2400" dirty="0">
                <a:latin typeface="Calibri"/>
                <a:ea typeface="Times New Roman"/>
                <a:cs typeface="Arial"/>
              </a:rPr>
              <a:t/>
            </a:r>
            <a:br>
              <a:rPr lang="en-US" sz="2400" dirty="0">
                <a:latin typeface="Calibri"/>
                <a:ea typeface="Times New Roman"/>
                <a:cs typeface="Arial"/>
              </a:rPr>
            </a:br>
            <a:endParaRPr lang="en-US" dirty="0"/>
          </a:p>
        </p:txBody>
      </p:sp>
      <p:sp>
        <p:nvSpPr>
          <p:cNvPr id="3" name="Content Placeholder 2"/>
          <p:cNvSpPr>
            <a:spLocks noGrp="1"/>
          </p:cNvSpPr>
          <p:nvPr>
            <p:ph sz="half" idx="1"/>
          </p:nvPr>
        </p:nvSpPr>
        <p:spPr>
          <a:xfrm>
            <a:off x="1587" y="990600"/>
            <a:ext cx="4189413" cy="4525963"/>
          </a:xfrm>
        </p:spPr>
        <p:txBody>
          <a:bodyPr/>
          <a:lstStyle/>
          <a:p>
            <a:pPr marL="0" lvl="0" indent="0">
              <a:lnSpc>
                <a:spcPct val="115000"/>
              </a:lnSpc>
              <a:spcAft>
                <a:spcPts val="1000"/>
              </a:spcAft>
              <a:buNone/>
            </a:pPr>
            <a:r>
              <a:rPr lang="en-US" b="1" dirty="0" smtClean="0">
                <a:latin typeface="Calibri"/>
                <a:ea typeface="Times New Roman"/>
                <a:cs typeface="B Nazanin"/>
              </a:rPr>
              <a:t> </a:t>
            </a:r>
            <a:r>
              <a:rPr lang="en-US" sz="1800" b="1" dirty="0" smtClean="0">
                <a:latin typeface="Calibri"/>
                <a:ea typeface="Times New Roman"/>
                <a:cs typeface="B Nazanin"/>
              </a:rPr>
              <a:t>.2</a:t>
            </a:r>
            <a:r>
              <a:rPr lang="fa-IR" sz="1800" b="1" dirty="0" smtClean="0">
                <a:latin typeface="Calibri"/>
                <a:ea typeface="Times New Roman"/>
                <a:cs typeface="B Nazanin"/>
              </a:rPr>
              <a:t>ارتقای </a:t>
            </a:r>
            <a:r>
              <a:rPr lang="fa-IR" sz="1800" b="1" dirty="0">
                <a:latin typeface="Calibri"/>
                <a:ea typeface="Times New Roman"/>
                <a:cs typeface="B Nazanin"/>
              </a:rPr>
              <a:t>فیزیولوژیک</a:t>
            </a:r>
            <a:endParaRPr lang="en-US" sz="1800" dirty="0">
              <a:latin typeface="Calibri"/>
              <a:ea typeface="Times New Roman"/>
              <a:cs typeface="Arial"/>
            </a:endParaRPr>
          </a:p>
          <a:p>
            <a:pPr>
              <a:lnSpc>
                <a:spcPct val="115000"/>
              </a:lnSpc>
              <a:spcAft>
                <a:spcPts val="1000"/>
              </a:spcAft>
            </a:pPr>
            <a:r>
              <a:rPr lang="fa-IR" sz="1800" dirty="0">
                <a:latin typeface="Calibri"/>
                <a:ea typeface="Times New Roman"/>
                <a:cs typeface="B Nazanin"/>
              </a:rPr>
              <a:t>در بین مهره داران حلق از یک ساختار نفوذ پذیر فیلتر کننده همراه با موکوس اندوستیل که در تغذیه بکار می رفته و حرکت آب در آن توسط مژه ها صورت می گرفته است به ساختاری تغییر می کند که حرکت آب بدرون آن توسط ماهیچه ها صورت می گیرد </a:t>
            </a:r>
            <a:endParaRPr lang="fa-IR" sz="1800" dirty="0" smtClean="0">
              <a:latin typeface="Calibri"/>
              <a:ea typeface="Times New Roman"/>
              <a:cs typeface="B Nazanin"/>
            </a:endParaRPr>
          </a:p>
          <a:p>
            <a:pPr>
              <a:lnSpc>
                <a:spcPct val="115000"/>
              </a:lnSpc>
              <a:spcAft>
                <a:spcPts val="1000"/>
              </a:spcAft>
            </a:pPr>
            <a:r>
              <a:rPr lang="fa-IR" sz="1800" dirty="0" smtClean="0">
                <a:latin typeface="Calibri"/>
                <a:ea typeface="Times New Roman"/>
                <a:cs typeface="B Nazanin"/>
              </a:rPr>
              <a:t>ایجاد </a:t>
            </a:r>
            <a:r>
              <a:rPr lang="fa-IR" sz="1800" dirty="0">
                <a:latin typeface="Calibri"/>
                <a:ea typeface="Times New Roman"/>
                <a:cs typeface="B Nazanin"/>
              </a:rPr>
              <a:t>یک اندام تنفسی (آبشش) است</a:t>
            </a:r>
            <a:r>
              <a:rPr lang="fa-IR" sz="1800" dirty="0" smtClean="0">
                <a:latin typeface="Calibri"/>
                <a:ea typeface="Times New Roman"/>
                <a:cs typeface="B Nazanin"/>
              </a:rPr>
              <a:t>.</a:t>
            </a:r>
          </a:p>
          <a:p>
            <a:pPr>
              <a:lnSpc>
                <a:spcPct val="115000"/>
              </a:lnSpc>
              <a:spcAft>
                <a:spcPts val="1000"/>
              </a:spcAft>
            </a:pPr>
            <a:r>
              <a:rPr lang="fa-IR" sz="1800" dirty="0" smtClean="0">
                <a:latin typeface="Calibri"/>
                <a:ea typeface="Times New Roman"/>
                <a:cs typeface="B Nazanin"/>
              </a:rPr>
              <a:t> حرکت مواد غذایی از طریق انقباضات ماهیچه ای</a:t>
            </a:r>
          </a:p>
          <a:p>
            <a:pPr>
              <a:lnSpc>
                <a:spcPct val="115000"/>
              </a:lnSpc>
              <a:spcAft>
                <a:spcPts val="1000"/>
              </a:spcAft>
            </a:pPr>
            <a:r>
              <a:rPr lang="fa-IR" sz="1800" dirty="0" smtClean="0">
                <a:latin typeface="Calibri"/>
                <a:ea typeface="Times New Roman"/>
                <a:cs typeface="B Nazanin"/>
              </a:rPr>
              <a:t> </a:t>
            </a:r>
            <a:r>
              <a:rPr lang="fa-IR" sz="1800" dirty="0">
                <a:latin typeface="Calibri"/>
                <a:ea typeface="Times New Roman"/>
                <a:cs typeface="B Nazanin"/>
              </a:rPr>
              <a:t>اضافه شدن کبد و </a:t>
            </a:r>
            <a:r>
              <a:rPr lang="fa-IR" sz="1800" dirty="0" smtClean="0">
                <a:latin typeface="Calibri"/>
                <a:ea typeface="Times New Roman"/>
                <a:cs typeface="B Nazanin"/>
              </a:rPr>
              <a:t>پانکراس</a:t>
            </a:r>
          </a:p>
          <a:p>
            <a:pPr>
              <a:lnSpc>
                <a:spcPct val="115000"/>
              </a:lnSpc>
              <a:spcAft>
                <a:spcPts val="1000"/>
              </a:spcAft>
            </a:pPr>
            <a:r>
              <a:rPr lang="fa-IR" sz="1800" dirty="0" smtClean="0">
                <a:latin typeface="Calibri"/>
                <a:ea typeface="Times New Roman"/>
                <a:cs typeface="B Nazanin"/>
              </a:rPr>
              <a:t>قلب </a:t>
            </a:r>
            <a:r>
              <a:rPr lang="fa-IR" sz="1800" dirty="0">
                <a:latin typeface="Calibri"/>
                <a:ea typeface="Times New Roman"/>
                <a:cs typeface="B Nazanin"/>
              </a:rPr>
              <a:t>نیز چند حفره ایی شده و با حضور اریتروسیت ها و هموگلوبین کاراتر می شود</a:t>
            </a:r>
            <a:r>
              <a:rPr lang="fa-IR" sz="1800" dirty="0" smtClean="0">
                <a:latin typeface="Calibri"/>
                <a:ea typeface="Times New Roman"/>
                <a:cs typeface="B Nazanin"/>
              </a:rPr>
              <a:t>.</a:t>
            </a:r>
          </a:p>
          <a:p>
            <a:pPr>
              <a:lnSpc>
                <a:spcPct val="115000"/>
              </a:lnSpc>
              <a:spcAft>
                <a:spcPts val="1000"/>
              </a:spcAft>
            </a:pPr>
            <a:r>
              <a:rPr lang="fa-IR" sz="1800" dirty="0" smtClean="0">
                <a:latin typeface="Calibri"/>
                <a:ea typeface="Times New Roman"/>
                <a:cs typeface="B Nazanin"/>
              </a:rPr>
              <a:t> </a:t>
            </a:r>
            <a:r>
              <a:rPr lang="fa-IR" sz="1800" dirty="0">
                <a:latin typeface="Calibri"/>
                <a:ea typeface="Times New Roman"/>
                <a:cs typeface="B Nazanin"/>
              </a:rPr>
              <a:t>کلیه نیز که در پروتوکورداتا وجود نداشته کم کم ظاهر می شود.</a:t>
            </a:r>
            <a:endParaRPr lang="en-US" sz="1800" dirty="0">
              <a:latin typeface="Calibri"/>
              <a:ea typeface="Times New Roman"/>
              <a:cs typeface="Arial"/>
            </a:endParaRPr>
          </a:p>
          <a:p>
            <a:endParaRPr lang="en-US" dirty="0"/>
          </a:p>
        </p:txBody>
      </p:sp>
      <p:sp>
        <p:nvSpPr>
          <p:cNvPr id="4" name="Text Placeholder 3"/>
          <p:cNvSpPr>
            <a:spLocks noGrp="1"/>
          </p:cNvSpPr>
          <p:nvPr>
            <p:ph type="body" sz="half" idx="2"/>
          </p:nvPr>
        </p:nvSpPr>
        <p:spPr>
          <a:xfrm>
            <a:off x="4343400" y="1066801"/>
            <a:ext cx="4191000" cy="3581400"/>
          </a:xfrm>
        </p:spPr>
        <p:txBody>
          <a:bodyPr/>
          <a:lstStyle/>
          <a:p>
            <a:pPr lvl="0">
              <a:lnSpc>
                <a:spcPct val="115000"/>
              </a:lnSpc>
              <a:spcAft>
                <a:spcPts val="1000"/>
              </a:spcAft>
              <a:buFont typeface="+mj-lt"/>
              <a:buAutoNum type="arabicPeriod"/>
            </a:pPr>
            <a:r>
              <a:rPr lang="fa-IR" sz="2400" b="1" dirty="0">
                <a:latin typeface="Calibri"/>
                <a:ea typeface="Times New Roman"/>
                <a:cs typeface="B Nazanin"/>
              </a:rPr>
              <a:t>تغییرات ساختار ماهیچه ایی اسکلتی</a:t>
            </a:r>
            <a:endParaRPr lang="en-US" sz="2400" dirty="0">
              <a:latin typeface="Calibri"/>
              <a:ea typeface="Times New Roman"/>
              <a:cs typeface="Arial"/>
            </a:endParaRPr>
          </a:p>
          <a:p>
            <a:r>
              <a:rPr lang="fa-IR" sz="2400" dirty="0" smtClean="0"/>
              <a:t>دارای اسکلت داخلی و خارجی از جنس غضرف و استخوان</a:t>
            </a:r>
          </a:p>
          <a:p>
            <a:r>
              <a:rPr lang="fa-IR" sz="2400" dirty="0" smtClean="0"/>
              <a:t>قابلیت رشد و خم شدن بدن</a:t>
            </a:r>
          </a:p>
          <a:p>
            <a:r>
              <a:rPr lang="fa-IR" sz="2400" dirty="0" smtClean="0"/>
              <a:t>اسکلت از غضروف به استخوان تبدیل می شود.</a:t>
            </a:r>
          </a:p>
          <a:p>
            <a:r>
              <a:rPr lang="fa-IR" sz="2400" dirty="0" smtClean="0"/>
              <a:t>استخوان ارزش محافظتی و امکان اتصال ماهیچه ها به آن</a:t>
            </a:r>
          </a:p>
          <a:p>
            <a:endParaRPr lang="fa-IR" sz="2400" dirty="0"/>
          </a:p>
          <a:p>
            <a:r>
              <a:rPr lang="fa-IR" sz="2400" dirty="0" smtClean="0"/>
              <a:t>تغذیه فیلتری به شکاری</a:t>
            </a:r>
          </a:p>
          <a:p>
            <a:r>
              <a:rPr lang="fa-IR" sz="2400" dirty="0" smtClean="0"/>
              <a:t>اندامهای حسی و حرکتی قویتر</a:t>
            </a:r>
          </a:p>
          <a:p>
            <a:r>
              <a:rPr lang="fa-IR" sz="2400" dirty="0" smtClean="0"/>
              <a:t>مغز سه لبی</a:t>
            </a:r>
            <a:endParaRPr lang="en-US" sz="2400" dirty="0"/>
          </a:p>
        </p:txBody>
      </p:sp>
      <p:cxnSp>
        <p:nvCxnSpPr>
          <p:cNvPr id="6" name="Straight Connector 5"/>
          <p:cNvCxnSpPr/>
          <p:nvPr/>
        </p:nvCxnSpPr>
        <p:spPr bwMode="auto">
          <a:xfrm>
            <a:off x="4191000" y="914400"/>
            <a:ext cx="0" cy="556260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5" name="Slide Number Placeholder 4"/>
          <p:cNvSpPr>
            <a:spLocks noGrp="1"/>
          </p:cNvSpPr>
          <p:nvPr>
            <p:ph type="sldNum" sz="quarter" idx="12"/>
          </p:nvPr>
        </p:nvSpPr>
        <p:spPr/>
        <p:txBody>
          <a:bodyPr/>
          <a:lstStyle/>
          <a:p>
            <a:pPr>
              <a:defRPr/>
            </a:pPr>
            <a:fld id="{B1964231-3F21-4F3B-96A0-AD3253BD457C}" type="slidenum">
              <a:rPr lang="ar-SA" smtClean="0">
                <a:solidFill>
                  <a:srgbClr val="000000"/>
                </a:solidFill>
              </a:rPr>
              <a:pPr>
                <a:defRPr/>
              </a:pPr>
              <a:t>27</a:t>
            </a:fld>
            <a:endParaRPr lang="en-US">
              <a:solidFill>
                <a:srgbClr val="000000"/>
              </a:solidFill>
            </a:endParaRPr>
          </a:p>
        </p:txBody>
      </p:sp>
    </p:spTree>
    <p:extLst>
      <p:ext uri="{BB962C8B-B14F-4D97-AF65-F5344CB8AC3E}">
        <p14:creationId xmlns:p14="http://schemas.microsoft.com/office/powerpoint/2010/main" val="1014698640"/>
      </p:ext>
    </p:extLst>
  </p:cSld>
  <p:clrMapOvr>
    <a:masterClrMapping/>
  </p:clrMapOvr>
  <p:transition>
    <p:random/>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rtl="1" fontAlgn="auto">
              <a:spcAft>
                <a:spcPts val="0"/>
              </a:spcAft>
              <a:defRPr/>
            </a:pPr>
            <a:r>
              <a:rPr lang="fa-IR" b="1" dirty="0" smtClean="0"/>
              <a:t>نظریه های مختلف تکامل طناب داران</a:t>
            </a:r>
            <a:r>
              <a:rPr lang="en-US" dirty="0" smtClean="0"/>
              <a:t/>
            </a:r>
            <a:br>
              <a:rPr lang="en-US" dirty="0" smtClean="0"/>
            </a:br>
            <a:endParaRPr lang="en-US" dirty="0"/>
          </a:p>
        </p:txBody>
      </p:sp>
      <p:sp>
        <p:nvSpPr>
          <p:cNvPr id="19459" name="Content Placeholder 2"/>
          <p:cNvSpPr>
            <a:spLocks noGrp="1"/>
          </p:cNvSpPr>
          <p:nvPr>
            <p:ph idx="1"/>
          </p:nvPr>
        </p:nvSpPr>
        <p:spPr>
          <a:xfrm>
            <a:off x="3657600" y="1600200"/>
            <a:ext cx="5029200" cy="1295400"/>
          </a:xfrm>
        </p:spPr>
        <p:txBody>
          <a:bodyPr/>
          <a:lstStyle/>
          <a:p>
            <a:pPr algn="r" rtl="1"/>
            <a:r>
              <a:rPr lang="fa-IR" sz="2400" dirty="0" smtClean="0">
                <a:latin typeface="2  Nazanin"/>
                <a:ea typeface="Majalla UI"/>
              </a:rPr>
              <a:t>نظریه منشا تونیکاتی</a:t>
            </a:r>
          </a:p>
          <a:p>
            <a:pPr algn="r" rtl="1"/>
            <a:endParaRPr lang="fa-IR" sz="2400" dirty="0" smtClean="0">
              <a:latin typeface="2  Nazanin"/>
              <a:ea typeface="Majalla UI"/>
            </a:endParaRPr>
          </a:p>
          <a:p>
            <a:pPr algn="r" rtl="1"/>
            <a:r>
              <a:rPr lang="fa-IR" sz="2400" dirty="0">
                <a:latin typeface="2  Nazanin"/>
              </a:rPr>
              <a:t> </a:t>
            </a:r>
            <a:r>
              <a:rPr lang="fa-IR" sz="2400" dirty="0" smtClean="0">
                <a:latin typeface="2  Nazanin"/>
              </a:rPr>
              <a:t>نظریه </a:t>
            </a:r>
            <a:r>
              <a:rPr lang="fa-IR" sz="2400" dirty="0" err="1" smtClean="0">
                <a:latin typeface="2  Nazanin"/>
              </a:rPr>
              <a:t>سفالوکورداتی</a:t>
            </a:r>
            <a:endParaRPr lang="en-US" sz="2400" dirty="0" smtClean="0">
              <a:latin typeface="2  Nazanin"/>
            </a:endParaRPr>
          </a:p>
        </p:txBody>
      </p:sp>
      <p:pic>
        <p:nvPicPr>
          <p:cNvPr id="1946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3752658"/>
            <a:ext cx="3429000" cy="2968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sz="quarter" idx="12"/>
          </p:nvPr>
        </p:nvSpPr>
        <p:spPr/>
        <p:txBody>
          <a:bodyPr/>
          <a:lstStyle/>
          <a:p>
            <a:fld id="{1515D674-757C-432D-8C31-ABA01F838A0D}" type="slidenum">
              <a:rPr lang="en-US" smtClean="0"/>
              <a:pPr/>
              <a:t>28</a:t>
            </a:fld>
            <a:endParaRPr lang="en-US"/>
          </a:p>
        </p:txBody>
      </p:sp>
    </p:spTree>
    <p:extLst>
      <p:ext uri="{BB962C8B-B14F-4D97-AF65-F5344CB8AC3E}">
        <p14:creationId xmlns:p14="http://schemas.microsoft.com/office/powerpoint/2010/main" val="18878498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Title 1"/>
          <p:cNvSpPr>
            <a:spLocks noGrp="1"/>
          </p:cNvSpPr>
          <p:nvPr>
            <p:ph type="title"/>
          </p:nvPr>
        </p:nvSpPr>
        <p:spPr>
          <a:xfrm>
            <a:off x="762000" y="228600"/>
            <a:ext cx="8229600" cy="1143000"/>
          </a:xfrm>
        </p:spPr>
        <p:txBody>
          <a:bodyPr/>
          <a:lstStyle/>
          <a:p>
            <a:r>
              <a:rPr lang="fa-IR" sz="3200" b="1" dirty="0" smtClean="0"/>
              <a:t>لارو </a:t>
            </a:r>
            <a:r>
              <a:rPr lang="fa-IR" sz="3200" b="1" dirty="0" err="1" smtClean="0"/>
              <a:t>آموسست</a:t>
            </a:r>
            <a:r>
              <a:rPr lang="fa-IR" sz="3200" b="1" dirty="0" smtClean="0"/>
              <a:t> </a:t>
            </a:r>
            <a:r>
              <a:rPr lang="fa-IR" sz="3200" b="1" dirty="0" err="1" smtClean="0"/>
              <a:t>لامپری</a:t>
            </a:r>
            <a:r>
              <a:rPr lang="fa-IR" sz="3200" b="1" dirty="0" smtClean="0"/>
              <a:t> به عنوان مدلی از طرح بدنی مهره داران اولیه </a:t>
            </a:r>
            <a:endParaRPr lang="en-US" sz="3200" dirty="0" smtClean="0"/>
          </a:p>
        </p:txBody>
      </p:sp>
      <p:sp>
        <p:nvSpPr>
          <p:cNvPr id="21508" name="Content Placeholder 2"/>
          <p:cNvSpPr>
            <a:spLocks noGrp="1"/>
          </p:cNvSpPr>
          <p:nvPr>
            <p:ph idx="1"/>
          </p:nvPr>
        </p:nvSpPr>
        <p:spPr>
          <a:xfrm>
            <a:off x="2971800" y="1524000"/>
            <a:ext cx="5638800" cy="2057400"/>
          </a:xfrm>
        </p:spPr>
        <p:txBody>
          <a:bodyPr/>
          <a:lstStyle/>
          <a:p>
            <a:pPr algn="r" rtl="1"/>
            <a:r>
              <a:rPr lang="fa-IR" sz="1800" b="1" dirty="0" smtClean="0">
                <a:ea typeface="Majalla UI"/>
              </a:rPr>
              <a:t>شباهت ها با </a:t>
            </a:r>
            <a:r>
              <a:rPr lang="fa-IR" sz="1800" b="1" dirty="0" err="1" smtClean="0">
                <a:ea typeface="Majalla UI"/>
              </a:rPr>
              <a:t>آمفیکسوس</a:t>
            </a:r>
            <a:r>
              <a:rPr lang="fa-IR" sz="1800" b="1" dirty="0" smtClean="0">
                <a:ea typeface="Majalla UI"/>
              </a:rPr>
              <a:t>:</a:t>
            </a:r>
            <a:endParaRPr lang="en-US" sz="1800" b="1" dirty="0" smtClean="0"/>
          </a:p>
          <a:p>
            <a:pPr algn="r" rtl="1"/>
            <a:r>
              <a:rPr lang="fa-IR" sz="1800" dirty="0" smtClean="0">
                <a:ea typeface="Majalla UI"/>
              </a:rPr>
              <a:t>لارو </a:t>
            </a:r>
            <a:r>
              <a:rPr lang="fa-IR" sz="1800" dirty="0" err="1" smtClean="0">
                <a:ea typeface="Majalla UI"/>
              </a:rPr>
              <a:t>آموست</a:t>
            </a:r>
            <a:r>
              <a:rPr lang="fa-IR" sz="1800" dirty="0" smtClean="0">
                <a:ea typeface="Majalla UI"/>
              </a:rPr>
              <a:t> بدنی باریک دارد که حفره دهانی دهان</a:t>
            </a:r>
          </a:p>
          <a:p>
            <a:pPr algn="r" rtl="1"/>
            <a:r>
              <a:rPr lang="fa-IR" sz="1800" dirty="0" smtClean="0">
                <a:ea typeface="Majalla UI"/>
              </a:rPr>
              <a:t> را احاطه کرده (مانند </a:t>
            </a:r>
            <a:r>
              <a:rPr lang="fa-IR" sz="1800" dirty="0" err="1" smtClean="0">
                <a:ea typeface="Majalla UI"/>
              </a:rPr>
              <a:t>آمفیکسوس</a:t>
            </a:r>
            <a:r>
              <a:rPr lang="fa-IR" sz="1800" dirty="0" smtClean="0">
                <a:ea typeface="Majalla UI"/>
              </a:rPr>
              <a:t>). </a:t>
            </a:r>
            <a:endParaRPr lang="en-US" sz="1800" dirty="0" smtClean="0"/>
          </a:p>
          <a:p>
            <a:pPr algn="r" rtl="1"/>
            <a:r>
              <a:rPr lang="fa-IR" sz="1800" dirty="0" smtClean="0">
                <a:ea typeface="Majalla UI"/>
              </a:rPr>
              <a:t>قرارگیری ماهیچه ها </a:t>
            </a:r>
            <a:r>
              <a:rPr lang="fa-IR" sz="1800" dirty="0" err="1" smtClean="0">
                <a:ea typeface="Majalla UI"/>
              </a:rPr>
              <a:t>بصورت</a:t>
            </a:r>
            <a:r>
              <a:rPr lang="fa-IR" sz="1800" dirty="0" smtClean="0">
                <a:ea typeface="Majalla UI"/>
              </a:rPr>
              <a:t> </a:t>
            </a:r>
            <a:r>
              <a:rPr lang="fa-IR" sz="1800" dirty="0" err="1" smtClean="0">
                <a:ea typeface="Majalla UI"/>
              </a:rPr>
              <a:t>میومرها</a:t>
            </a:r>
            <a:r>
              <a:rPr lang="fa-IR" sz="1800" dirty="0" smtClean="0">
                <a:ea typeface="Majalla UI"/>
              </a:rPr>
              <a:t> (</a:t>
            </a:r>
            <a:r>
              <a:rPr lang="fa-IR" sz="1800" dirty="0" err="1" smtClean="0">
                <a:ea typeface="Majalla UI"/>
              </a:rPr>
              <a:t>بندبندی</a:t>
            </a:r>
            <a:r>
              <a:rPr lang="fa-IR" sz="1800" dirty="0" smtClean="0">
                <a:ea typeface="Majalla UI"/>
              </a:rPr>
              <a:t>)</a:t>
            </a:r>
            <a:endParaRPr lang="en-US" sz="1800" dirty="0" smtClean="0"/>
          </a:p>
          <a:p>
            <a:pPr algn="r" rtl="1"/>
            <a:r>
              <a:rPr lang="fa-IR" sz="1800" dirty="0" smtClean="0">
                <a:ea typeface="Majalla UI"/>
              </a:rPr>
              <a:t> وجود </a:t>
            </a:r>
            <a:r>
              <a:rPr lang="fa-IR" sz="1800" dirty="0" err="1" smtClean="0">
                <a:ea typeface="Majalla UI"/>
              </a:rPr>
              <a:t>نوتوکورد</a:t>
            </a:r>
            <a:r>
              <a:rPr lang="fa-IR" sz="1800" dirty="0" smtClean="0">
                <a:ea typeface="Majalla UI"/>
              </a:rPr>
              <a:t> در محور اصلی اسکلت بدن</a:t>
            </a:r>
            <a:endParaRPr lang="en-US" sz="1800" dirty="0" smtClean="0"/>
          </a:p>
          <a:p>
            <a:pPr algn="r" rtl="1"/>
            <a:r>
              <a:rPr lang="fa-IR" sz="1800" dirty="0" smtClean="0">
                <a:ea typeface="Majalla UI"/>
              </a:rPr>
              <a:t> طرح ساختاری دستگاه گردش خون </a:t>
            </a:r>
            <a:endParaRPr lang="en-US" sz="1800" dirty="0" smtClean="0"/>
          </a:p>
          <a:p>
            <a:pPr algn="r" rtl="1"/>
            <a:endParaRPr lang="fa-IR" sz="1800" dirty="0" smtClean="0">
              <a:ea typeface="Majalla UI"/>
            </a:endParaRPr>
          </a:p>
          <a:p>
            <a:pPr algn="r" rtl="1"/>
            <a:r>
              <a:rPr lang="fa-IR" sz="1800" b="1" dirty="0" smtClean="0">
                <a:ea typeface="Majalla UI"/>
              </a:rPr>
              <a:t>تفاوت ها با </a:t>
            </a:r>
            <a:r>
              <a:rPr lang="fa-IR" sz="1800" b="1" dirty="0" err="1" smtClean="0">
                <a:ea typeface="Majalla UI"/>
              </a:rPr>
              <a:t>آمفیکسوس</a:t>
            </a:r>
            <a:r>
              <a:rPr lang="fa-IR" sz="1800" b="1" dirty="0" smtClean="0">
                <a:ea typeface="Majalla UI"/>
              </a:rPr>
              <a:t>:</a:t>
            </a:r>
            <a:endParaRPr lang="en-US" sz="1800" b="1" dirty="0" smtClean="0"/>
          </a:p>
          <a:p>
            <a:pPr algn="r" rtl="1"/>
            <a:r>
              <a:rPr lang="fa-IR" sz="1800" dirty="0" smtClean="0">
                <a:ea typeface="Majalla UI"/>
              </a:rPr>
              <a:t>برخلاف </a:t>
            </a:r>
            <a:r>
              <a:rPr lang="fa-IR" sz="1800" dirty="0" err="1" smtClean="0">
                <a:ea typeface="Majalla UI"/>
              </a:rPr>
              <a:t>آمفیکسوس</a:t>
            </a:r>
            <a:r>
              <a:rPr lang="fa-IR" sz="1800" dirty="0" smtClean="0">
                <a:ea typeface="Majalla UI"/>
              </a:rPr>
              <a:t> که تعداد متعددی شکاف حلقی دارد تنها هفت جفت کمان و شکاف حلقی در </a:t>
            </a:r>
            <a:r>
              <a:rPr lang="fa-IR" sz="1800" dirty="0" err="1" smtClean="0">
                <a:ea typeface="Majalla UI"/>
              </a:rPr>
              <a:t>آموست</a:t>
            </a:r>
            <a:r>
              <a:rPr lang="fa-IR" sz="1800" dirty="0" smtClean="0">
                <a:ea typeface="Majalla UI"/>
              </a:rPr>
              <a:t> وجود دارد </a:t>
            </a:r>
          </a:p>
          <a:p>
            <a:pPr algn="r" rtl="1"/>
            <a:r>
              <a:rPr lang="fa-IR" sz="1800" dirty="0" smtClean="0"/>
              <a:t>حرکت آب ناشی از فعالیت مژه ها ما در </a:t>
            </a:r>
            <a:r>
              <a:rPr lang="fa-IR" sz="1800" dirty="0" err="1" smtClean="0"/>
              <a:t>آموسیت</a:t>
            </a:r>
            <a:r>
              <a:rPr lang="fa-IR" sz="1800" dirty="0" smtClean="0"/>
              <a:t> توسط ماهیچه های </a:t>
            </a:r>
            <a:r>
              <a:rPr lang="fa-IR" sz="1800" dirty="0" err="1" smtClean="0"/>
              <a:t>عضلاتی</a:t>
            </a:r>
            <a:r>
              <a:rPr lang="fa-IR" sz="1800" dirty="0" smtClean="0"/>
              <a:t> دیواره حلق</a:t>
            </a:r>
            <a:endParaRPr lang="en-US" sz="1800" dirty="0" smtClean="0"/>
          </a:p>
          <a:p>
            <a:pPr algn="r" rtl="1"/>
            <a:r>
              <a:rPr lang="fa-IR" sz="1800" dirty="0" err="1" smtClean="0">
                <a:ea typeface="Majalla UI"/>
              </a:rPr>
              <a:t>آموست</a:t>
            </a:r>
            <a:r>
              <a:rPr lang="fa-IR" sz="1800" dirty="0" smtClean="0">
                <a:ea typeface="Majalla UI"/>
              </a:rPr>
              <a:t> دارای کبد حقیقی به جای </a:t>
            </a:r>
            <a:r>
              <a:rPr lang="fa-IR" sz="1800" dirty="0" err="1" smtClean="0">
                <a:ea typeface="Majalla UI"/>
              </a:rPr>
              <a:t>سکوم</a:t>
            </a:r>
            <a:r>
              <a:rPr lang="fa-IR" sz="1800" dirty="0" smtClean="0">
                <a:ea typeface="Majalla UI"/>
              </a:rPr>
              <a:t> </a:t>
            </a:r>
            <a:r>
              <a:rPr lang="fa-IR" sz="1800" dirty="0" err="1" smtClean="0">
                <a:ea typeface="Majalla UI"/>
              </a:rPr>
              <a:t>هپاتیک</a:t>
            </a:r>
            <a:r>
              <a:rPr lang="fa-IR" sz="1800" dirty="0" smtClean="0">
                <a:ea typeface="Majalla UI"/>
              </a:rPr>
              <a:t> </a:t>
            </a:r>
            <a:r>
              <a:rPr lang="fa-IR" sz="1800" dirty="0" err="1" smtClean="0">
                <a:ea typeface="Majalla UI"/>
              </a:rPr>
              <a:t>آمفیکسوس</a:t>
            </a:r>
            <a:r>
              <a:rPr lang="fa-IR" sz="1800" dirty="0" smtClean="0">
                <a:ea typeface="Majalla UI"/>
              </a:rPr>
              <a:t>، دارای یک طحال، بافت پانکراس (ولی بدون غده پانکراس) است</a:t>
            </a:r>
            <a:endParaRPr lang="en-US" sz="1800" dirty="0" smtClean="0"/>
          </a:p>
        </p:txBody>
      </p:sp>
      <p:sp>
        <p:nvSpPr>
          <p:cNvPr id="2" name="TextBox 1"/>
          <p:cNvSpPr txBox="1"/>
          <p:nvPr/>
        </p:nvSpPr>
        <p:spPr>
          <a:xfrm>
            <a:off x="435847" y="1828800"/>
            <a:ext cx="3012363" cy="954107"/>
          </a:xfrm>
          <a:prstGeom prst="rect">
            <a:avLst/>
          </a:prstGeom>
          <a:noFill/>
        </p:spPr>
        <p:txBody>
          <a:bodyPr wrap="none" rtlCol="0">
            <a:spAutoFit/>
          </a:bodyPr>
          <a:lstStyle/>
          <a:p>
            <a:pPr algn="r" fontAlgn="base">
              <a:spcBef>
                <a:spcPct val="0"/>
              </a:spcBef>
              <a:spcAft>
                <a:spcPct val="0"/>
              </a:spcAft>
            </a:pPr>
            <a:r>
              <a:rPr lang="fa-IR" sz="2800" b="1" dirty="0" smtClean="0">
                <a:solidFill>
                  <a:srgbClr val="FF0000"/>
                </a:solidFill>
                <a:latin typeface="Armin_shiraz" pitchFamily="2" charset="0"/>
                <a:cs typeface="Arial" panose="020B0604020202020204" pitchFamily="34" charset="0"/>
              </a:rPr>
              <a:t>لارو ماهی بدون آرواره </a:t>
            </a:r>
          </a:p>
          <a:p>
            <a:pPr algn="r" fontAlgn="base">
              <a:spcBef>
                <a:spcPct val="0"/>
              </a:spcBef>
              <a:spcAft>
                <a:spcPct val="0"/>
              </a:spcAft>
            </a:pPr>
            <a:r>
              <a:rPr lang="fa-IR" sz="2800" b="1" dirty="0" smtClean="0">
                <a:solidFill>
                  <a:srgbClr val="FF0000"/>
                </a:solidFill>
                <a:latin typeface="Armin_shiraz" pitchFamily="2" charset="0"/>
                <a:cs typeface="Arial" panose="020B0604020202020204" pitchFamily="34" charset="0"/>
              </a:rPr>
              <a:t>ساکن آب شیرین</a:t>
            </a:r>
            <a:endParaRPr lang="en-US" sz="2800" b="1" dirty="0" smtClean="0">
              <a:solidFill>
                <a:srgbClr val="FF0000"/>
              </a:solidFill>
              <a:latin typeface="Armin_shiraz" pitchFamily="2" charset="0"/>
              <a:cs typeface="Arial" panose="020B0604020202020204" pitchFamily="34" charset="0"/>
            </a:endParaRPr>
          </a:p>
        </p:txBody>
      </p:sp>
      <p:sp>
        <p:nvSpPr>
          <p:cNvPr id="3" name="Slide Number Placeholder 2"/>
          <p:cNvSpPr>
            <a:spLocks noGrp="1"/>
          </p:cNvSpPr>
          <p:nvPr>
            <p:ph type="sldNum" sz="quarter" idx="12"/>
          </p:nvPr>
        </p:nvSpPr>
        <p:spPr/>
        <p:txBody>
          <a:bodyPr/>
          <a:lstStyle/>
          <a:p>
            <a:fld id="{1515D674-757C-432D-8C31-ABA01F838A0D}" type="slidenum">
              <a:rPr lang="en-US" smtClean="0"/>
              <a:pPr/>
              <a:t>29</a:t>
            </a:fld>
            <a:endParaRPr lang="en-US"/>
          </a:p>
        </p:txBody>
      </p:sp>
    </p:spTree>
    <p:extLst>
      <p:ext uri="{BB962C8B-B14F-4D97-AF65-F5344CB8AC3E}">
        <p14:creationId xmlns:p14="http://schemas.microsoft.com/office/powerpoint/2010/main" val="40813133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6" name="Picture 2" descr="bio_ch30_402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4238" y="3360737"/>
            <a:ext cx="7600950" cy="256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3907" name="Group 3"/>
          <p:cNvGrpSpPr>
            <a:grpSpLocks/>
          </p:cNvGrpSpPr>
          <p:nvPr/>
        </p:nvGrpSpPr>
        <p:grpSpPr bwMode="auto">
          <a:xfrm>
            <a:off x="1568451" y="2795588"/>
            <a:ext cx="6926263" cy="3511551"/>
            <a:chOff x="988" y="1761"/>
            <a:chExt cx="4363" cy="2212"/>
          </a:xfrm>
        </p:grpSpPr>
        <p:sp>
          <p:nvSpPr>
            <p:cNvPr id="123911" name="Text Box 4"/>
            <p:cNvSpPr txBox="1">
              <a:spLocks noChangeArrowheads="1"/>
            </p:cNvSpPr>
            <p:nvPr/>
          </p:nvSpPr>
          <p:spPr bwMode="auto">
            <a:xfrm>
              <a:off x="1164" y="2000"/>
              <a:ext cx="122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algn="r"/>
              <a:r>
                <a:rPr lang="en-US" sz="2000" b="0" dirty="0">
                  <a:latin typeface="Times New Roman" pitchFamily="18" charset="0"/>
                  <a:cs typeface="Times New Roman" pitchFamily="18" charset="0"/>
                </a:rPr>
                <a:t>Muscle segments</a:t>
              </a:r>
            </a:p>
          </p:txBody>
        </p:sp>
        <p:sp>
          <p:nvSpPr>
            <p:cNvPr id="123912" name="Text Box 5"/>
            <p:cNvSpPr txBox="1">
              <a:spLocks noChangeArrowheads="1"/>
            </p:cNvSpPr>
            <p:nvPr/>
          </p:nvSpPr>
          <p:spPr bwMode="auto">
            <a:xfrm>
              <a:off x="988" y="3428"/>
              <a:ext cx="373"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r>
                <a:rPr lang="en-US" sz="2000" b="0" dirty="0">
                  <a:latin typeface="Times New Roman" pitchFamily="18" charset="0"/>
                  <a:cs typeface="Times New Roman" pitchFamily="18" charset="0"/>
                </a:rPr>
                <a:t>Tail</a:t>
              </a:r>
            </a:p>
          </p:txBody>
        </p:sp>
        <p:sp>
          <p:nvSpPr>
            <p:cNvPr id="123913" name="Text Box 6"/>
            <p:cNvSpPr txBox="1">
              <a:spLocks noChangeArrowheads="1"/>
            </p:cNvSpPr>
            <p:nvPr/>
          </p:nvSpPr>
          <p:spPr bwMode="auto">
            <a:xfrm>
              <a:off x="1674" y="3428"/>
              <a:ext cx="45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algn="r"/>
              <a:r>
                <a:rPr lang="en-US" sz="2000" b="0" dirty="0">
                  <a:latin typeface="Times New Roman" pitchFamily="18" charset="0"/>
                  <a:cs typeface="Times New Roman" pitchFamily="18" charset="0"/>
                </a:rPr>
                <a:t>Anus</a:t>
              </a:r>
            </a:p>
          </p:txBody>
        </p:sp>
        <p:sp>
          <p:nvSpPr>
            <p:cNvPr id="123914" name="Text Box 7"/>
            <p:cNvSpPr txBox="1">
              <a:spLocks noChangeArrowheads="1"/>
            </p:cNvSpPr>
            <p:nvPr/>
          </p:nvSpPr>
          <p:spPr bwMode="auto">
            <a:xfrm>
              <a:off x="2894" y="3723"/>
              <a:ext cx="1399"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algn="r"/>
              <a:r>
                <a:rPr lang="en-US" sz="2000" b="0" dirty="0">
                  <a:latin typeface="Times New Roman" pitchFamily="18" charset="0"/>
                  <a:cs typeface="Times New Roman" pitchFamily="18" charset="0"/>
                </a:rPr>
                <a:t>Pharyngeal pouches</a:t>
              </a:r>
            </a:p>
          </p:txBody>
        </p:sp>
        <p:sp>
          <p:nvSpPr>
            <p:cNvPr id="123915" name="Text Box 8"/>
            <p:cNvSpPr txBox="1">
              <a:spLocks noChangeArrowheads="1"/>
            </p:cNvSpPr>
            <p:nvPr/>
          </p:nvSpPr>
          <p:spPr bwMode="auto">
            <a:xfrm>
              <a:off x="4800" y="3501"/>
              <a:ext cx="54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r>
                <a:rPr lang="en-US" sz="2000" b="0" dirty="0">
                  <a:latin typeface="Times New Roman" pitchFamily="18" charset="0"/>
                  <a:cs typeface="Times New Roman" pitchFamily="18" charset="0"/>
                </a:rPr>
                <a:t>Mouth</a:t>
              </a:r>
            </a:p>
          </p:txBody>
        </p:sp>
        <p:sp>
          <p:nvSpPr>
            <p:cNvPr id="123916" name="Text Box 9"/>
            <p:cNvSpPr txBox="1">
              <a:spLocks noChangeArrowheads="1"/>
            </p:cNvSpPr>
            <p:nvPr/>
          </p:nvSpPr>
          <p:spPr bwMode="auto">
            <a:xfrm>
              <a:off x="4556" y="1761"/>
              <a:ext cx="795"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algn="l"/>
              <a:r>
                <a:rPr lang="en-US" sz="2000" b="0" dirty="0">
                  <a:latin typeface="Times New Roman" pitchFamily="18" charset="0"/>
                  <a:cs typeface="Times New Roman" pitchFamily="18" charset="0"/>
                </a:rPr>
                <a:t>Hollow</a:t>
              </a:r>
              <a:br>
                <a:rPr lang="en-US" sz="2000" b="0" dirty="0">
                  <a:latin typeface="Times New Roman" pitchFamily="18" charset="0"/>
                  <a:cs typeface="Times New Roman" pitchFamily="18" charset="0"/>
                </a:rPr>
              </a:br>
              <a:r>
                <a:rPr lang="en-US" sz="2000" b="0" dirty="0">
                  <a:latin typeface="Times New Roman" pitchFamily="18" charset="0"/>
                  <a:cs typeface="Times New Roman" pitchFamily="18" charset="0"/>
                </a:rPr>
                <a:t>nerve cord</a:t>
              </a:r>
            </a:p>
          </p:txBody>
        </p:sp>
        <p:sp>
          <p:nvSpPr>
            <p:cNvPr id="123917" name="Text Box 10"/>
            <p:cNvSpPr txBox="1">
              <a:spLocks noChangeArrowheads="1"/>
            </p:cNvSpPr>
            <p:nvPr/>
          </p:nvSpPr>
          <p:spPr bwMode="auto">
            <a:xfrm>
              <a:off x="3552" y="1813"/>
              <a:ext cx="80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algn="l"/>
              <a:r>
                <a:rPr lang="en-US" sz="2000" b="0" dirty="0">
                  <a:latin typeface="Times New Roman" pitchFamily="18" charset="0"/>
                  <a:cs typeface="Times New Roman" pitchFamily="18" charset="0"/>
                </a:rPr>
                <a:t>Notochord</a:t>
              </a:r>
            </a:p>
          </p:txBody>
        </p:sp>
      </p:grpSp>
      <p:sp>
        <p:nvSpPr>
          <p:cNvPr id="123908" name="Rectangle 11"/>
          <p:cNvSpPr>
            <a:spLocks noGrp="1" noChangeArrowheads="1"/>
          </p:cNvSpPr>
          <p:nvPr>
            <p:ph type="title" idx="4294967295"/>
          </p:nvPr>
        </p:nvSpPr>
        <p:spPr>
          <a:xfrm>
            <a:off x="3018632" y="990600"/>
            <a:ext cx="5240337" cy="1295400"/>
          </a:xfrm>
          <a:noFill/>
        </p:spPr>
        <p:txBody>
          <a:bodyPr/>
          <a:lstStyle/>
          <a:p>
            <a:pPr algn="r" eaLnBrk="1" hangingPunct="1">
              <a:lnSpc>
                <a:spcPct val="80000"/>
              </a:lnSpc>
            </a:pPr>
            <a:r>
              <a:rPr lang="fa-IR" dirty="0" smtClean="0">
                <a:solidFill>
                  <a:srgbClr val="990000"/>
                </a:solidFill>
                <a:latin typeface="IranNastaliq" panose="02000503000000020003" pitchFamily="2" charset="0"/>
                <a:cs typeface="IranNastaliq" panose="02000503000000020003" pitchFamily="2" charset="0"/>
              </a:rPr>
              <a:t>ویژگی های مشترک  طنابداران</a:t>
            </a:r>
            <a:endParaRPr lang="en-US" dirty="0" smtClean="0">
              <a:solidFill>
                <a:srgbClr val="990000"/>
              </a:solidFill>
              <a:latin typeface="IranNastaliq" panose="02000503000000020003" pitchFamily="2" charset="0"/>
              <a:cs typeface="IranNastaliq" panose="02000503000000020003" pitchFamily="2" charset="0"/>
            </a:endParaRPr>
          </a:p>
        </p:txBody>
      </p:sp>
      <p:sp>
        <p:nvSpPr>
          <p:cNvPr id="123910" name="Rectangle 13"/>
          <p:cNvSpPr>
            <a:spLocks noChangeArrowheads="1"/>
          </p:cNvSpPr>
          <p:nvPr/>
        </p:nvSpPr>
        <p:spPr bwMode="auto">
          <a:xfrm>
            <a:off x="3991769" y="153017"/>
            <a:ext cx="5834063"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rtl="1"/>
            <a:r>
              <a:rPr lang="fa-IR" sz="3200" dirty="0">
                <a:solidFill>
                  <a:srgbClr val="CCECFF"/>
                </a:solidFill>
                <a:cs typeface="Titr" pitchFamily="2" charset="-78"/>
              </a:rPr>
              <a:t>شاخه طنابدارن</a:t>
            </a:r>
            <a:r>
              <a:rPr lang="fa-IR" sz="3200" b="0" dirty="0">
                <a:solidFill>
                  <a:srgbClr val="CCECFF"/>
                </a:solidFill>
                <a:cs typeface="Titr" pitchFamily="2" charset="-78"/>
              </a:rPr>
              <a:t> </a:t>
            </a:r>
            <a:r>
              <a:rPr lang="en-US" sz="3200" b="0" dirty="0">
                <a:solidFill>
                  <a:srgbClr val="CCECFF"/>
                </a:solidFill>
                <a:cs typeface="Titr" pitchFamily="2" charset="-78"/>
              </a:rPr>
              <a:t>Chordate </a:t>
            </a:r>
          </a:p>
        </p:txBody>
      </p:sp>
      <p:sp>
        <p:nvSpPr>
          <p:cNvPr id="2" name="Slide Number Placeholder 1"/>
          <p:cNvSpPr>
            <a:spLocks noGrp="1"/>
          </p:cNvSpPr>
          <p:nvPr>
            <p:ph type="sldNum" sz="quarter" idx="12"/>
          </p:nvPr>
        </p:nvSpPr>
        <p:spPr/>
        <p:txBody>
          <a:bodyPr/>
          <a:lstStyle/>
          <a:p>
            <a:pPr>
              <a:defRPr/>
            </a:pPr>
            <a:fld id="{B01A1879-EE96-460D-8E3C-FA3DFBF802A1}" type="slidenum">
              <a:rPr lang="ar-SA" smtClean="0">
                <a:solidFill>
                  <a:srgbClr val="000000"/>
                </a:solidFill>
              </a:rPr>
              <a:pPr>
                <a:defRPr/>
              </a:pPr>
              <a:t>3</a:t>
            </a:fld>
            <a:endParaRPr lang="en-US">
              <a:solidFill>
                <a:srgbClr val="000000"/>
              </a:solidFill>
            </a:endParaRPr>
          </a:p>
        </p:txBody>
      </p:sp>
      <p:pic>
        <p:nvPicPr>
          <p:cNvPr id="3" name="Picture 2"/>
          <p:cNvPicPr>
            <a:picLocks noChangeAspect="1"/>
          </p:cNvPicPr>
          <p:nvPr/>
        </p:nvPicPr>
        <p:blipFill>
          <a:blip r:embed="rId4"/>
          <a:stretch>
            <a:fillRect/>
          </a:stretch>
        </p:blipFill>
        <p:spPr>
          <a:xfrm>
            <a:off x="0" y="-33331"/>
            <a:ext cx="3867151" cy="3097022"/>
          </a:xfrm>
          <a:prstGeom prst="rect">
            <a:avLst/>
          </a:prstGeom>
        </p:spPr>
      </p:pic>
    </p:spTree>
    <p:extLst>
      <p:ext uri="{BB962C8B-B14F-4D97-AF65-F5344CB8AC3E}">
        <p14:creationId xmlns:p14="http://schemas.microsoft.com/office/powerpoint/2010/main" val="2494378816"/>
      </p:ext>
    </p:extLst>
  </p:cSld>
  <p:clrMapOvr>
    <a:masterClrMapping/>
  </p:clrMapOvr>
  <p:transition>
    <p:random/>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algn="r" rtl="1"/>
            <a:r>
              <a:rPr lang="fa-IR" sz="2800" dirty="0" smtClean="0"/>
              <a:t>آموسیت (لارو لامپری از ماهیان بدون آرواره) که بسیار شبیه آمفیوکسوس است</a:t>
            </a:r>
            <a:r>
              <a:rPr lang="fa-IR" dirty="0" smtClean="0"/>
              <a:t>.</a:t>
            </a:r>
            <a:endParaRPr lang="en-US" dirty="0" smtClean="0"/>
          </a:p>
        </p:txBody>
      </p:sp>
      <p:pic>
        <p:nvPicPr>
          <p:cNvPr id="2048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819400"/>
            <a:ext cx="8677158" cy="322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1515D674-757C-432D-8C31-ABA01F838A0D}" type="slidenum">
              <a:rPr lang="en-US" smtClean="0"/>
              <a:pPr/>
              <a:t>30</a:t>
            </a:fld>
            <a:endParaRPr lang="en-US"/>
          </a:p>
        </p:txBody>
      </p:sp>
    </p:spTree>
    <p:extLst>
      <p:ext uri="{BB962C8B-B14F-4D97-AF65-F5344CB8AC3E}">
        <p14:creationId xmlns:p14="http://schemas.microsoft.com/office/powerpoint/2010/main" val="340265006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3"/>
          <p:cNvPicPr>
            <a:picLocks noChangeAspect="1" noChangeArrowheads="1"/>
          </p:cNvPicPr>
          <p:nvPr/>
        </p:nvPicPr>
        <p:blipFill>
          <a:blip r:embed="rId2">
            <a:lum contrast="20000"/>
            <a:extLst>
              <a:ext uri="{28A0092B-C50C-407E-A947-70E740481C1C}">
                <a14:useLocalDpi xmlns:a14="http://schemas.microsoft.com/office/drawing/2010/main" val="0"/>
              </a:ext>
            </a:extLst>
          </a:blip>
          <a:srcRect/>
          <a:stretch>
            <a:fillRect/>
          </a:stretch>
        </p:blipFill>
        <p:spPr bwMode="auto">
          <a:xfrm>
            <a:off x="152400" y="2422525"/>
            <a:ext cx="6477000" cy="429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Title 1"/>
          <p:cNvSpPr>
            <a:spLocks noGrp="1"/>
          </p:cNvSpPr>
          <p:nvPr>
            <p:ph type="title"/>
          </p:nvPr>
        </p:nvSpPr>
        <p:spPr>
          <a:xfrm>
            <a:off x="457200" y="289935"/>
            <a:ext cx="8229600" cy="1143000"/>
          </a:xfrm>
        </p:spPr>
        <p:txBody>
          <a:bodyPr/>
          <a:lstStyle/>
          <a:p>
            <a:pPr algn="r" rtl="1"/>
            <a:r>
              <a:rPr lang="fa-IR" dirty="0" smtClean="0"/>
              <a:t>مهره داران اولیه</a:t>
            </a:r>
            <a:endParaRPr lang="en-US" dirty="0" smtClean="0"/>
          </a:p>
        </p:txBody>
      </p:sp>
      <p:sp>
        <p:nvSpPr>
          <p:cNvPr id="23556" name="Content Placeholder 2"/>
          <p:cNvSpPr>
            <a:spLocks noGrp="1"/>
          </p:cNvSpPr>
          <p:nvPr>
            <p:ph idx="1"/>
          </p:nvPr>
        </p:nvSpPr>
        <p:spPr>
          <a:xfrm>
            <a:off x="914400" y="1455347"/>
            <a:ext cx="8229600" cy="4389437"/>
          </a:xfrm>
        </p:spPr>
        <p:txBody>
          <a:bodyPr/>
          <a:lstStyle/>
          <a:p>
            <a:pPr algn="r" rtl="1"/>
            <a:r>
              <a:rPr lang="fa-IR" sz="2400" dirty="0" smtClean="0">
                <a:ea typeface="Majalla UI"/>
              </a:rPr>
              <a:t>حضور مهره داران اولیه در اوایل پرکامبرین</a:t>
            </a:r>
          </a:p>
          <a:p>
            <a:pPr algn="r" rtl="1"/>
            <a:r>
              <a:rPr lang="fa-IR" sz="2400" dirty="0" smtClean="0">
                <a:ea typeface="Majalla UI"/>
              </a:rPr>
              <a:t>اولین مهره داران ماهیان بدون آرواره استراکودرم </a:t>
            </a:r>
          </a:p>
          <a:p>
            <a:pPr algn="r" rtl="1"/>
            <a:r>
              <a:rPr lang="fa-IR" sz="2400" dirty="0" smtClean="0">
                <a:ea typeface="Majalla UI"/>
              </a:rPr>
              <a:t>1- هتروستراکان ها</a:t>
            </a:r>
          </a:p>
          <a:p>
            <a:pPr algn="r" rtl="1"/>
            <a:r>
              <a:rPr lang="fa-IR" sz="2400" dirty="0" smtClean="0">
                <a:ea typeface="Majalla UI"/>
              </a:rPr>
              <a:t>2- </a:t>
            </a:r>
            <a:r>
              <a:rPr lang="fa-IR" sz="2400" b="1" dirty="0" smtClean="0">
                <a:ea typeface="Majalla UI"/>
              </a:rPr>
              <a:t>استئوستراکان ها</a:t>
            </a:r>
            <a:endParaRPr lang="fa-IR" sz="2400" dirty="0" smtClean="0">
              <a:ea typeface="Majalla UI"/>
            </a:endParaRPr>
          </a:p>
          <a:p>
            <a:pPr algn="r" rtl="1"/>
            <a:r>
              <a:rPr lang="fa-IR" sz="2400" dirty="0" smtClean="0">
                <a:ea typeface="Majalla UI"/>
              </a:rPr>
              <a:t>3- آناسپیدها</a:t>
            </a:r>
            <a:endParaRPr lang="en-US" sz="2400" dirty="0" smtClean="0"/>
          </a:p>
        </p:txBody>
      </p:sp>
      <p:sp>
        <p:nvSpPr>
          <p:cNvPr id="2" name="Slide Number Placeholder 1"/>
          <p:cNvSpPr>
            <a:spLocks noGrp="1"/>
          </p:cNvSpPr>
          <p:nvPr>
            <p:ph type="sldNum" sz="quarter" idx="12"/>
          </p:nvPr>
        </p:nvSpPr>
        <p:spPr/>
        <p:txBody>
          <a:bodyPr/>
          <a:lstStyle/>
          <a:p>
            <a:fld id="{1515D674-757C-432D-8C31-ABA01F838A0D}" type="slidenum">
              <a:rPr lang="en-US" smtClean="0"/>
              <a:pPr/>
              <a:t>31</a:t>
            </a:fld>
            <a:endParaRPr lang="en-US"/>
          </a:p>
        </p:txBody>
      </p:sp>
    </p:spTree>
    <p:extLst>
      <p:ext uri="{BB962C8B-B14F-4D97-AF65-F5344CB8AC3E}">
        <p14:creationId xmlns:p14="http://schemas.microsoft.com/office/powerpoint/2010/main" val="196847666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algn="r" rtl="1"/>
            <a:r>
              <a:rPr lang="fa-IR" b="1" dirty="0" smtClean="0"/>
              <a:t>اولین مهره داران آرواره دار</a:t>
            </a:r>
            <a:endParaRPr lang="en-US" dirty="0" smtClean="0"/>
          </a:p>
        </p:txBody>
      </p:sp>
      <p:sp>
        <p:nvSpPr>
          <p:cNvPr id="24579" name="Content Placeholder 2"/>
          <p:cNvSpPr>
            <a:spLocks noGrp="1"/>
          </p:cNvSpPr>
          <p:nvPr>
            <p:ph idx="1"/>
          </p:nvPr>
        </p:nvSpPr>
        <p:spPr/>
        <p:txBody>
          <a:bodyPr/>
          <a:lstStyle/>
          <a:p>
            <a:pPr algn="r" rtl="1"/>
            <a:r>
              <a:rPr lang="fa-IR" sz="2800" dirty="0" smtClean="0">
                <a:ea typeface="Majalla UI"/>
              </a:rPr>
              <a:t>آرواره داران = گناتوستوماتا شامل تمامی مهره داران آرواره دار مانند ماهیان آرواره دار و چهارپایان است. </a:t>
            </a:r>
          </a:p>
          <a:p>
            <a:pPr algn="r" rtl="1"/>
            <a:r>
              <a:rPr lang="fa-IR" sz="2800" dirty="0" smtClean="0">
                <a:ea typeface="Majalla UI"/>
              </a:rPr>
              <a:t>بدون آروارگان= آگناتا گروهی اولیه تر هستند که شامل گروه های مختلف بدون آرواره از جمله ماهیان بدون آروراه و مهره داران اجدادی هستند بنابراین یک گروه چند نیا هستند.</a:t>
            </a:r>
            <a:endParaRPr lang="en-US" sz="2800" dirty="0" smtClean="0"/>
          </a:p>
          <a:p>
            <a:pPr algn="r" rtl="1"/>
            <a:endParaRPr lang="en-US" dirty="0" smtClean="0"/>
          </a:p>
        </p:txBody>
      </p:sp>
      <p:pic>
        <p:nvPicPr>
          <p:cNvPr id="2458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912" y="4343400"/>
            <a:ext cx="9020175" cy="279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1515D674-757C-432D-8C31-ABA01F838A0D}" type="slidenum">
              <a:rPr lang="en-US" smtClean="0"/>
              <a:pPr/>
              <a:t>32</a:t>
            </a:fld>
            <a:endParaRPr lang="en-US"/>
          </a:p>
        </p:txBody>
      </p:sp>
    </p:spTree>
    <p:extLst>
      <p:ext uri="{BB962C8B-B14F-4D97-AF65-F5344CB8AC3E}">
        <p14:creationId xmlns:p14="http://schemas.microsoft.com/office/powerpoint/2010/main" val="330592092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438400"/>
            <a:ext cx="4529138" cy="3595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Title 1"/>
          <p:cNvSpPr>
            <a:spLocks noGrp="1"/>
          </p:cNvSpPr>
          <p:nvPr>
            <p:ph type="title"/>
          </p:nvPr>
        </p:nvSpPr>
        <p:spPr/>
        <p:txBody>
          <a:bodyPr/>
          <a:lstStyle/>
          <a:p>
            <a:pPr algn="r" rtl="1"/>
            <a:r>
              <a:rPr lang="fa-IR" sz="4400" dirty="0" smtClean="0"/>
              <a:t>آرواره مهمترین ویژگی تکاملی در مهره داران</a:t>
            </a:r>
            <a:endParaRPr lang="en-US" sz="4400" dirty="0" smtClean="0"/>
          </a:p>
        </p:txBody>
      </p:sp>
      <p:sp>
        <p:nvSpPr>
          <p:cNvPr id="25604" name="Content Placeholder 2"/>
          <p:cNvSpPr>
            <a:spLocks noGrp="1"/>
          </p:cNvSpPr>
          <p:nvPr>
            <p:ph idx="1"/>
          </p:nvPr>
        </p:nvSpPr>
        <p:spPr>
          <a:xfrm>
            <a:off x="4411014" y="1847850"/>
            <a:ext cx="4724400" cy="4525963"/>
          </a:xfrm>
        </p:spPr>
        <p:txBody>
          <a:bodyPr/>
          <a:lstStyle/>
          <a:p>
            <a:pPr algn="r" rtl="1"/>
            <a:r>
              <a:rPr lang="fa-IR" sz="2000" dirty="0" smtClean="0">
                <a:ea typeface="Majalla UI"/>
                <a:cs typeface="B Mitra" panose="00000400000000000000" pitchFamily="2" charset="-78"/>
              </a:rPr>
              <a:t>تاثیر آرواره در زیست جانور</a:t>
            </a:r>
          </a:p>
          <a:p>
            <a:pPr algn="r" rtl="1"/>
            <a:r>
              <a:rPr lang="fa-IR" sz="2000" dirty="0" smtClean="0">
                <a:ea typeface="Majalla UI"/>
                <a:cs typeface="B Mitra" panose="00000400000000000000" pitchFamily="2" charset="-78"/>
              </a:rPr>
              <a:t>منشا آرواره از کمان های آبششی اول و دوم است</a:t>
            </a:r>
          </a:p>
          <a:p>
            <a:pPr algn="r" rtl="1"/>
            <a:r>
              <a:rPr lang="fa-IR" sz="2000" dirty="0" smtClean="0">
                <a:ea typeface="Majalla UI"/>
                <a:cs typeface="B Mitra" panose="00000400000000000000" pitchFamily="2" charset="-78"/>
              </a:rPr>
              <a:t>هم کمان های آبششی و هم آرواره ها از میله های بالا و پایین تشکیل می شوند که در جلو به یکدیگر وصل می شوند و در میانه به هم مفصل می شوند </a:t>
            </a:r>
            <a:endParaRPr lang="en-US" sz="2000" dirty="0" smtClean="0">
              <a:cs typeface="B Mitra" panose="00000400000000000000" pitchFamily="2" charset="-78"/>
            </a:endParaRPr>
          </a:p>
          <a:p>
            <a:pPr algn="r" rtl="1"/>
            <a:r>
              <a:rPr lang="fa-IR" sz="2000" dirty="0" smtClean="0">
                <a:ea typeface="Majalla UI"/>
                <a:cs typeface="B Mitra" panose="00000400000000000000" pitchFamily="2" charset="-78"/>
              </a:rPr>
              <a:t>هم کمان های آبششی و هم آرواره ها از سلول های ستیغ عصبی منشا می گیرند</a:t>
            </a:r>
            <a:endParaRPr lang="en-US" sz="2000" dirty="0" smtClean="0">
              <a:cs typeface="B Mitra" panose="00000400000000000000" pitchFamily="2" charset="-78"/>
            </a:endParaRPr>
          </a:p>
          <a:p>
            <a:pPr algn="r" rtl="1"/>
            <a:r>
              <a:rPr lang="fa-IR" sz="2000" dirty="0" smtClean="0">
                <a:ea typeface="Majalla UI"/>
                <a:cs typeface="B Mitra" panose="00000400000000000000" pitchFamily="2" charset="-78"/>
              </a:rPr>
              <a:t>ساختار ماهیچه ایی آرواره همولوگ ماهیچه های آبششی است زیرا به وسیله اعصاب یکسانی عصب دهی می شوند.</a:t>
            </a:r>
            <a:endParaRPr lang="en-US" sz="2000" dirty="0" smtClean="0">
              <a:cs typeface="B Mitra" panose="00000400000000000000" pitchFamily="2" charset="-78"/>
            </a:endParaRPr>
          </a:p>
          <a:p>
            <a:pPr algn="r" rtl="1"/>
            <a:endParaRPr lang="en-US" sz="2000" dirty="0" smtClean="0"/>
          </a:p>
        </p:txBody>
      </p:sp>
      <p:sp>
        <p:nvSpPr>
          <p:cNvPr id="2" name="Slide Number Placeholder 1"/>
          <p:cNvSpPr>
            <a:spLocks noGrp="1"/>
          </p:cNvSpPr>
          <p:nvPr>
            <p:ph type="sldNum" sz="quarter" idx="12"/>
          </p:nvPr>
        </p:nvSpPr>
        <p:spPr/>
        <p:txBody>
          <a:bodyPr/>
          <a:lstStyle/>
          <a:p>
            <a:fld id="{1515D674-757C-432D-8C31-ABA01F838A0D}" type="slidenum">
              <a:rPr lang="en-US" smtClean="0"/>
              <a:pPr/>
              <a:t>33</a:t>
            </a:fld>
            <a:endParaRPr lang="en-US"/>
          </a:p>
        </p:txBody>
      </p:sp>
    </p:spTree>
    <p:extLst>
      <p:ext uri="{BB962C8B-B14F-4D97-AF65-F5344CB8AC3E}">
        <p14:creationId xmlns:p14="http://schemas.microsoft.com/office/powerpoint/2010/main" val="22028228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457200" y="1039813"/>
            <a:ext cx="8229600" cy="1143000"/>
          </a:xfrm>
        </p:spPr>
        <p:txBody>
          <a:bodyPr/>
          <a:lstStyle/>
          <a:p>
            <a:pPr algn="r" rtl="1"/>
            <a:r>
              <a:rPr lang="fa-IR" sz="2800" dirty="0" smtClean="0"/>
              <a:t>اولین ماهیان آرواره دار (فسیل)</a:t>
            </a:r>
            <a:br>
              <a:rPr lang="fa-IR" sz="2800" dirty="0" smtClean="0"/>
            </a:br>
            <a:r>
              <a:rPr lang="fa-IR" sz="2800" dirty="0" smtClean="0"/>
              <a:t>دوره سیلورین و دونین شامل پلاکودرم و اکانتودین ها می باشد.</a:t>
            </a:r>
            <a:br>
              <a:rPr lang="fa-IR" sz="2800" dirty="0" smtClean="0"/>
            </a:br>
            <a:r>
              <a:rPr lang="fa-IR" sz="2800" dirty="0" smtClean="0"/>
              <a:t>ایجاد باله های زوج</a:t>
            </a:r>
            <a:r>
              <a:rPr lang="fa-IR" dirty="0" smtClean="0"/>
              <a:t/>
            </a:r>
            <a:br>
              <a:rPr lang="fa-IR" dirty="0" smtClean="0"/>
            </a:br>
            <a:endParaRPr lang="en-US" dirty="0" smtClean="0"/>
          </a:p>
        </p:txBody>
      </p:sp>
      <p:sp>
        <p:nvSpPr>
          <p:cNvPr id="27651" name="Content Placeholder 2"/>
          <p:cNvSpPr>
            <a:spLocks noGrp="1"/>
          </p:cNvSpPr>
          <p:nvPr>
            <p:ph idx="1"/>
          </p:nvPr>
        </p:nvSpPr>
        <p:spPr/>
        <p:txBody>
          <a:bodyPr/>
          <a:lstStyle/>
          <a:p>
            <a:endParaRPr lang="en-US" smtClean="0"/>
          </a:p>
        </p:txBody>
      </p:sp>
      <p:pic>
        <p:nvPicPr>
          <p:cNvPr id="2765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11438"/>
            <a:ext cx="9144000" cy="4037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1515D674-757C-432D-8C31-ABA01F838A0D}" type="slidenum">
              <a:rPr lang="en-US" smtClean="0"/>
              <a:pPr/>
              <a:t>34</a:t>
            </a:fld>
            <a:endParaRPr lang="en-US"/>
          </a:p>
        </p:txBody>
      </p:sp>
    </p:spTree>
    <p:extLst>
      <p:ext uri="{BB962C8B-B14F-4D97-AF65-F5344CB8AC3E}">
        <p14:creationId xmlns:p14="http://schemas.microsoft.com/office/powerpoint/2010/main" val="21450551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ChangeArrowheads="1"/>
          </p:cNvSpPr>
          <p:nvPr/>
        </p:nvSpPr>
        <p:spPr bwMode="auto">
          <a:xfrm>
            <a:off x="0" y="0"/>
            <a:ext cx="9144000" cy="6858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fontAlgn="base">
              <a:spcBef>
                <a:spcPct val="0"/>
              </a:spcBef>
              <a:spcAft>
                <a:spcPct val="0"/>
              </a:spcAft>
            </a:pPr>
            <a:endParaRPr lang="en-US" b="1">
              <a:solidFill>
                <a:srgbClr val="000000"/>
              </a:solidFill>
              <a:cs typeface="Arial" charset="0"/>
            </a:endParaRPr>
          </a:p>
        </p:txBody>
      </p:sp>
      <p:pic>
        <p:nvPicPr>
          <p:cNvPr id="116739" name="Picture 3" descr="AG00628_"/>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5964238"/>
            <a:ext cx="2051050" cy="893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40" name="Picture 4" descr="AG00628_"/>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051050" y="6073775"/>
            <a:ext cx="1800225" cy="78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41" name="Picture 5" descr="AG00628_"/>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851275" y="6073775"/>
            <a:ext cx="1800225" cy="78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42" name="Picture 6" descr="AG00628_"/>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651500" y="6073775"/>
            <a:ext cx="1800225" cy="78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43" name="Picture 7" descr="AG00628_"/>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343775" y="6073775"/>
            <a:ext cx="1800225" cy="78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44" name="Picture 8" descr="23_01"/>
          <p:cNvPicPr>
            <a:picLocks noChangeAspect="1" noChangeArrowheads="1"/>
          </p:cNvPicPr>
          <p:nvPr/>
        </p:nvPicPr>
        <p:blipFill>
          <a:blip r:embed="rId4">
            <a:extLst>
              <a:ext uri="{28A0092B-C50C-407E-A947-70E740481C1C}">
                <a14:useLocalDpi xmlns:a14="http://schemas.microsoft.com/office/drawing/2010/main" val="0"/>
              </a:ext>
            </a:extLst>
          </a:blip>
          <a:srcRect t="2272"/>
          <a:stretch>
            <a:fillRect/>
          </a:stretch>
        </p:blipFill>
        <p:spPr bwMode="auto">
          <a:xfrm>
            <a:off x="1447800" y="583173"/>
            <a:ext cx="7058025" cy="491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475919" y="3429000"/>
            <a:ext cx="4261103" cy="1015663"/>
          </a:xfrm>
          <a:prstGeom prst="rect">
            <a:avLst/>
          </a:prstGeom>
          <a:noFill/>
        </p:spPr>
        <p:txBody>
          <a:bodyPr wrap="none" rtlCol="0">
            <a:spAutoFit/>
          </a:bodyPr>
          <a:lstStyle/>
          <a:p>
            <a:r>
              <a:rPr lang="fa-IR" sz="2000" dirty="0" smtClean="0"/>
              <a:t>ساختار میله ای انعطاف پذیر</a:t>
            </a:r>
          </a:p>
          <a:p>
            <a:r>
              <a:rPr lang="fa-IR" sz="2000" dirty="0" smtClean="0"/>
              <a:t>بقا در طنابداران اولیه و ماهیان بدون آرواره</a:t>
            </a:r>
          </a:p>
          <a:p>
            <a:r>
              <a:rPr lang="fa-IR" sz="2000" dirty="0" smtClean="0"/>
              <a:t>در مهره داران نوتوکورد با مهره ها جایگزین می شود</a:t>
            </a:r>
            <a:endParaRPr lang="en-US" sz="2000" dirty="0"/>
          </a:p>
        </p:txBody>
      </p:sp>
      <p:sp>
        <p:nvSpPr>
          <p:cNvPr id="3" name="Slide Number Placeholder 2"/>
          <p:cNvSpPr>
            <a:spLocks noGrp="1"/>
          </p:cNvSpPr>
          <p:nvPr>
            <p:ph type="sldNum" sz="quarter" idx="12"/>
          </p:nvPr>
        </p:nvSpPr>
        <p:spPr/>
        <p:txBody>
          <a:bodyPr/>
          <a:lstStyle/>
          <a:p>
            <a:pPr>
              <a:defRPr/>
            </a:pPr>
            <a:fld id="{B01A1879-EE96-460D-8E3C-FA3DFBF802A1}" type="slidenum">
              <a:rPr lang="ar-SA" smtClean="0">
                <a:solidFill>
                  <a:srgbClr val="000000"/>
                </a:solidFill>
              </a:rPr>
              <a:pPr>
                <a:defRPr/>
              </a:pPr>
              <a:t>4</a:t>
            </a:fld>
            <a:endParaRPr lang="en-US">
              <a:solidFill>
                <a:srgbClr val="000000"/>
              </a:solidFill>
            </a:endParaRPr>
          </a:p>
        </p:txBody>
      </p:sp>
    </p:spTree>
    <p:extLst>
      <p:ext uri="{BB962C8B-B14F-4D97-AF65-F5344CB8AC3E}">
        <p14:creationId xmlns:p14="http://schemas.microsoft.com/office/powerpoint/2010/main" val="3414562928"/>
      </p:ext>
    </p:extLst>
  </p:cSld>
  <p:clrMapOvr>
    <a:masterClrMapping/>
  </p:clrMapOvr>
  <p:transition>
    <p:rand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3912" y="838200"/>
            <a:ext cx="7239000" cy="3649204"/>
          </a:xfrm>
          <a:prstGeom prst="rect">
            <a:avLst/>
          </a:prstGeom>
        </p:spPr>
        <p:txBody>
          <a:bodyPr wrap="square">
            <a:spAutoFit/>
          </a:bodyPr>
          <a:lstStyle/>
          <a:p>
            <a:pPr lvl="0" algn="just" rtl="1">
              <a:lnSpc>
                <a:spcPct val="115000"/>
              </a:lnSpc>
              <a:spcAft>
                <a:spcPts val="1000"/>
              </a:spcAft>
            </a:pPr>
            <a:r>
              <a:rPr lang="fa-IR" sz="2800" b="1" dirty="0">
                <a:latin typeface="Calibri"/>
                <a:ea typeface="Calibri"/>
                <a:cs typeface="B Nazanin"/>
              </a:rPr>
              <a:t>طناب عصبی پشتی: </a:t>
            </a:r>
            <a:endParaRPr lang="fa-IR" sz="2800" b="1" dirty="0" smtClean="0">
              <a:latin typeface="Calibri"/>
              <a:ea typeface="Calibri"/>
              <a:cs typeface="B Nazanin"/>
            </a:endParaRPr>
          </a:p>
          <a:p>
            <a:pPr lvl="0" algn="just" rtl="1">
              <a:lnSpc>
                <a:spcPct val="115000"/>
              </a:lnSpc>
              <a:spcAft>
                <a:spcPts val="1000"/>
              </a:spcAft>
            </a:pPr>
            <a:r>
              <a:rPr lang="fa-IR" sz="2400" dirty="0" smtClean="0">
                <a:latin typeface="Calibri"/>
                <a:ea typeface="Calibri"/>
                <a:cs typeface="B Nazanin"/>
              </a:rPr>
              <a:t>نسبت </a:t>
            </a:r>
            <a:r>
              <a:rPr lang="fa-IR" sz="2400" dirty="0">
                <a:latin typeface="Calibri"/>
                <a:ea typeface="Calibri"/>
                <a:cs typeface="B Nazanin"/>
              </a:rPr>
              <a:t>به کانال تغذیه ایی پشتی است </a:t>
            </a:r>
            <a:endParaRPr lang="fa-IR" sz="2400" dirty="0" smtClean="0">
              <a:latin typeface="Calibri"/>
              <a:ea typeface="Calibri"/>
              <a:cs typeface="B Nazanin"/>
            </a:endParaRPr>
          </a:p>
          <a:p>
            <a:pPr lvl="0" algn="just" rtl="1">
              <a:lnSpc>
                <a:spcPct val="115000"/>
              </a:lnSpc>
              <a:spcAft>
                <a:spcPts val="1000"/>
              </a:spcAft>
            </a:pPr>
            <a:r>
              <a:rPr lang="fa-IR" sz="2400" dirty="0" smtClean="0">
                <a:latin typeface="Calibri"/>
                <a:ea typeface="Calibri"/>
                <a:cs typeface="B Nazanin"/>
              </a:rPr>
              <a:t>بخش </a:t>
            </a:r>
            <a:r>
              <a:rPr lang="fa-IR" sz="2400" dirty="0">
                <a:latin typeface="Calibri"/>
                <a:ea typeface="Calibri"/>
                <a:cs typeface="B Nazanin"/>
              </a:rPr>
              <a:t>قدامی آن مغز را ایجاد می کند</a:t>
            </a:r>
            <a:r>
              <a:rPr lang="fa-IR" sz="2400" dirty="0" smtClean="0">
                <a:latin typeface="Calibri"/>
                <a:ea typeface="Calibri"/>
                <a:cs typeface="B Nazanin"/>
              </a:rPr>
              <a:t>.</a:t>
            </a:r>
          </a:p>
          <a:p>
            <a:pPr lvl="0" algn="just" rtl="1">
              <a:lnSpc>
                <a:spcPct val="115000"/>
              </a:lnSpc>
              <a:spcAft>
                <a:spcPts val="1000"/>
              </a:spcAft>
            </a:pPr>
            <a:r>
              <a:rPr lang="fa-IR" sz="2400" dirty="0" smtClean="0">
                <a:latin typeface="Calibri"/>
                <a:ea typeface="Calibri"/>
                <a:cs typeface="B Nazanin"/>
              </a:rPr>
              <a:t> </a:t>
            </a:r>
            <a:r>
              <a:rPr lang="fa-IR" sz="2400" dirty="0">
                <a:latin typeface="Calibri"/>
                <a:ea typeface="Calibri"/>
                <a:cs typeface="B Nazanin"/>
              </a:rPr>
              <a:t>لوله توخالی در دوره جنینی بوسیله چین خوردگی سلول های عصبی در بالای نوتوکورد ایجاد میشود</a:t>
            </a:r>
            <a:r>
              <a:rPr lang="fa-IR" sz="2400" dirty="0" smtClean="0">
                <a:latin typeface="Calibri"/>
                <a:ea typeface="Calibri"/>
                <a:cs typeface="B Nazanin"/>
              </a:rPr>
              <a:t>.</a:t>
            </a:r>
          </a:p>
          <a:p>
            <a:pPr lvl="0" algn="just" rtl="1">
              <a:lnSpc>
                <a:spcPct val="115000"/>
              </a:lnSpc>
              <a:spcAft>
                <a:spcPts val="1000"/>
              </a:spcAft>
            </a:pPr>
            <a:r>
              <a:rPr lang="fa-IR" sz="2400" dirty="0" smtClean="0">
                <a:latin typeface="Calibri"/>
                <a:ea typeface="Calibri"/>
                <a:cs typeface="B Nazanin"/>
              </a:rPr>
              <a:t> در مهره </a:t>
            </a:r>
            <a:r>
              <a:rPr lang="fa-IR" sz="2400" dirty="0">
                <a:latin typeface="Calibri"/>
                <a:ea typeface="Calibri"/>
                <a:cs typeface="B Nazanin"/>
              </a:rPr>
              <a:t>داران، طناب عصبی از بین کمان های عصبی مهره ها عبور می کند و سر توسط غضروف ها یا استخوان های جمجمه ایی حفاظت می شود.</a:t>
            </a:r>
            <a:endParaRPr lang="en-US" sz="2400" dirty="0">
              <a:effectLst/>
              <a:latin typeface="Calibri"/>
              <a:ea typeface="Calibri"/>
              <a:cs typeface="Arial"/>
            </a:endParaRPr>
          </a:p>
        </p:txBody>
      </p:sp>
      <p:sp>
        <p:nvSpPr>
          <p:cNvPr id="3" name="Slide Number Placeholder 2"/>
          <p:cNvSpPr>
            <a:spLocks noGrp="1"/>
          </p:cNvSpPr>
          <p:nvPr>
            <p:ph type="sldNum" sz="quarter" idx="12"/>
          </p:nvPr>
        </p:nvSpPr>
        <p:spPr/>
        <p:txBody>
          <a:bodyPr/>
          <a:lstStyle/>
          <a:p>
            <a:pPr>
              <a:defRPr/>
            </a:pPr>
            <a:fld id="{B01A1879-EE96-460D-8E3C-FA3DFBF802A1}" type="slidenum">
              <a:rPr lang="ar-SA" smtClean="0">
                <a:solidFill>
                  <a:srgbClr val="000000"/>
                </a:solidFill>
              </a:rPr>
              <a:pPr>
                <a:defRPr/>
              </a:pPr>
              <a:t>5</a:t>
            </a:fld>
            <a:endParaRPr lang="en-US">
              <a:solidFill>
                <a:srgbClr val="000000"/>
              </a:solidFill>
            </a:endParaRPr>
          </a:p>
        </p:txBody>
      </p:sp>
      <p:pic>
        <p:nvPicPr>
          <p:cNvPr id="4" name="Picture 3"/>
          <p:cNvPicPr>
            <a:picLocks noChangeAspect="1"/>
          </p:cNvPicPr>
          <p:nvPr/>
        </p:nvPicPr>
        <p:blipFill>
          <a:blip r:embed="rId2"/>
          <a:stretch>
            <a:fillRect/>
          </a:stretch>
        </p:blipFill>
        <p:spPr>
          <a:xfrm>
            <a:off x="3124200" y="4487404"/>
            <a:ext cx="3171825" cy="2084015"/>
          </a:xfrm>
          <a:prstGeom prst="rect">
            <a:avLst/>
          </a:prstGeom>
        </p:spPr>
      </p:pic>
    </p:spTree>
    <p:extLst>
      <p:ext uri="{BB962C8B-B14F-4D97-AF65-F5344CB8AC3E}">
        <p14:creationId xmlns:p14="http://schemas.microsoft.com/office/powerpoint/2010/main" val="679802205"/>
      </p:ext>
    </p:extLst>
  </p:cSld>
  <p:clrMapOvr>
    <a:masterClrMapping/>
  </p:clrMapOvr>
  <p:transition>
    <p:rand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62000" y="533400"/>
            <a:ext cx="5058783" cy="2895600"/>
          </a:xfrm>
          <a:prstGeom prst="rect">
            <a:avLst/>
          </a:prstGeom>
        </p:spPr>
      </p:pic>
      <p:sp>
        <p:nvSpPr>
          <p:cNvPr id="2" name="Rectangle 1"/>
          <p:cNvSpPr/>
          <p:nvPr/>
        </p:nvSpPr>
        <p:spPr>
          <a:xfrm>
            <a:off x="3048000" y="762000"/>
            <a:ext cx="5410201" cy="6126805"/>
          </a:xfrm>
          <a:prstGeom prst="rect">
            <a:avLst/>
          </a:prstGeom>
        </p:spPr>
        <p:txBody>
          <a:bodyPr wrap="square">
            <a:spAutoFit/>
          </a:bodyPr>
          <a:lstStyle/>
          <a:p>
            <a:pPr lvl="0" algn="just" rtl="1">
              <a:lnSpc>
                <a:spcPct val="115000"/>
              </a:lnSpc>
              <a:spcAft>
                <a:spcPts val="1000"/>
              </a:spcAft>
            </a:pPr>
            <a:r>
              <a:rPr lang="fa-IR" sz="2400" b="1" dirty="0">
                <a:latin typeface="Calibri"/>
                <a:ea typeface="Calibri"/>
                <a:cs typeface="B Nazanin"/>
              </a:rPr>
              <a:t>سوراخ ها یا شکاف های حلقی</a:t>
            </a:r>
            <a:r>
              <a:rPr lang="fa-IR" sz="2400" b="1" dirty="0" smtClean="0">
                <a:latin typeface="Calibri"/>
                <a:ea typeface="Calibri"/>
                <a:cs typeface="B Nazanin"/>
              </a:rPr>
              <a:t>:</a:t>
            </a:r>
          </a:p>
          <a:p>
            <a:pPr lvl="0" algn="just" rtl="1">
              <a:lnSpc>
                <a:spcPct val="115000"/>
              </a:lnSpc>
              <a:spcAft>
                <a:spcPts val="1000"/>
              </a:spcAft>
            </a:pPr>
            <a:r>
              <a:rPr lang="fa-IR" sz="2400" dirty="0" smtClean="0">
                <a:latin typeface="Calibri"/>
                <a:ea typeface="Calibri"/>
                <a:cs typeface="B Nazanin"/>
              </a:rPr>
              <a:t> </a:t>
            </a:r>
            <a:r>
              <a:rPr lang="fa-IR" sz="2400" dirty="0">
                <a:latin typeface="Calibri"/>
                <a:ea typeface="Calibri"/>
                <a:cs typeface="B Nazanin"/>
              </a:rPr>
              <a:t>شکاف های آبششی به حفره حلقی و از آنجا به خارج راه می یابند. </a:t>
            </a:r>
            <a:endParaRPr lang="fa-IR" sz="2400" dirty="0" smtClean="0">
              <a:latin typeface="Calibri"/>
              <a:ea typeface="Calibri"/>
              <a:cs typeface="B Nazanin"/>
            </a:endParaRPr>
          </a:p>
          <a:p>
            <a:pPr lvl="0" algn="just" rtl="1">
              <a:lnSpc>
                <a:spcPct val="115000"/>
              </a:lnSpc>
              <a:spcAft>
                <a:spcPts val="1000"/>
              </a:spcAft>
            </a:pPr>
            <a:r>
              <a:rPr lang="fa-IR" sz="2400" dirty="0" smtClean="0">
                <a:latin typeface="Calibri"/>
                <a:ea typeface="Calibri"/>
                <a:cs typeface="B Nazanin"/>
              </a:rPr>
              <a:t>آنها </a:t>
            </a:r>
            <a:r>
              <a:rPr lang="fa-IR" sz="2400" dirty="0">
                <a:latin typeface="Calibri"/>
                <a:ea typeface="Calibri"/>
                <a:cs typeface="B Nazanin"/>
              </a:rPr>
              <a:t>توسط در جیب رفتن اکتودرم خارجی (شیار های حلقی) و بیرون زدگی یا به خارج برگردانده شدن اندودرم درون حلق (کیسه های حلقی) ایجاد می شوند</a:t>
            </a:r>
            <a:r>
              <a:rPr lang="fa-IR" sz="2400" dirty="0" smtClean="0">
                <a:latin typeface="Calibri"/>
                <a:ea typeface="Calibri"/>
                <a:cs typeface="B Nazanin"/>
              </a:rPr>
              <a:t>.</a:t>
            </a:r>
          </a:p>
          <a:p>
            <a:pPr lvl="0" algn="just" rtl="1">
              <a:lnSpc>
                <a:spcPct val="115000"/>
              </a:lnSpc>
              <a:spcAft>
                <a:spcPts val="1000"/>
              </a:spcAft>
            </a:pPr>
            <a:r>
              <a:rPr lang="fa-IR" sz="2400" dirty="0" smtClean="0">
                <a:latin typeface="Calibri"/>
                <a:ea typeface="Calibri"/>
                <a:cs typeface="B Nazanin"/>
              </a:rPr>
              <a:t> </a:t>
            </a:r>
            <a:r>
              <a:rPr lang="fa-IR" sz="2400" dirty="0">
                <a:latin typeface="Calibri"/>
                <a:ea typeface="Calibri"/>
                <a:cs typeface="B Nazanin"/>
              </a:rPr>
              <a:t>در طنابداران آبزی، دو شکاف در حفره حلقی باز میشوند که شکاف های حلقی به آنها گفته می شود. در آمنیوت ها برخی از این کیسه ها ممکن است به حفره حلقی راه نیابند و تنها شیاری باشند بجای شکاف. </a:t>
            </a:r>
            <a:endParaRPr lang="fa-IR" sz="2400" dirty="0" smtClean="0">
              <a:latin typeface="Calibri"/>
              <a:ea typeface="Calibri"/>
              <a:cs typeface="B Nazanin"/>
            </a:endParaRPr>
          </a:p>
          <a:p>
            <a:pPr lvl="0" algn="just" rtl="1">
              <a:lnSpc>
                <a:spcPct val="115000"/>
              </a:lnSpc>
              <a:spcAft>
                <a:spcPts val="1000"/>
              </a:spcAft>
            </a:pPr>
            <a:r>
              <a:rPr lang="fa-IR" sz="2400" dirty="0" smtClean="0">
                <a:latin typeface="Calibri"/>
                <a:ea typeface="Calibri"/>
                <a:cs typeface="B Nazanin"/>
              </a:rPr>
              <a:t>در </a:t>
            </a:r>
            <a:r>
              <a:rPr lang="fa-IR" sz="2400" dirty="0">
                <a:latin typeface="Calibri"/>
                <a:ea typeface="Calibri"/>
                <a:cs typeface="B Nazanin"/>
              </a:rPr>
              <a:t>چهارپایان مهره دار کیسه های حلقی به ساختارهای مختلفی تمایز می یابند از جمله لوله </a:t>
            </a:r>
            <a:r>
              <a:rPr lang="fa-IR" sz="2400" dirty="0" smtClean="0">
                <a:latin typeface="Calibri"/>
                <a:ea typeface="Calibri"/>
                <a:cs typeface="B Nazanin"/>
              </a:rPr>
              <a:t>استاش، </a:t>
            </a:r>
            <a:r>
              <a:rPr lang="fa-IR" sz="2400" dirty="0">
                <a:latin typeface="Calibri"/>
                <a:ea typeface="Calibri"/>
                <a:cs typeface="B Nazanin"/>
              </a:rPr>
              <a:t>حفره میانی گوش، تونسیل ها و غدد پاراتیروئید.</a:t>
            </a:r>
            <a:endParaRPr lang="en-US" sz="2400" dirty="0">
              <a:effectLst/>
              <a:latin typeface="Calibri"/>
              <a:ea typeface="Calibri"/>
              <a:cs typeface="Arial"/>
            </a:endParaRPr>
          </a:p>
        </p:txBody>
      </p:sp>
      <p:sp>
        <p:nvSpPr>
          <p:cNvPr id="3" name="Slide Number Placeholder 2"/>
          <p:cNvSpPr>
            <a:spLocks noGrp="1"/>
          </p:cNvSpPr>
          <p:nvPr>
            <p:ph type="sldNum" sz="quarter" idx="12"/>
          </p:nvPr>
        </p:nvSpPr>
        <p:spPr/>
        <p:txBody>
          <a:bodyPr/>
          <a:lstStyle/>
          <a:p>
            <a:pPr>
              <a:defRPr/>
            </a:pPr>
            <a:fld id="{B01A1879-EE96-460D-8E3C-FA3DFBF802A1}" type="slidenum">
              <a:rPr lang="ar-SA" smtClean="0">
                <a:solidFill>
                  <a:srgbClr val="000000"/>
                </a:solidFill>
              </a:rPr>
              <a:pPr>
                <a:defRPr/>
              </a:pPr>
              <a:t>6</a:t>
            </a:fld>
            <a:endParaRPr lang="en-US">
              <a:solidFill>
                <a:srgbClr val="000000"/>
              </a:solidFill>
            </a:endParaRPr>
          </a:p>
        </p:txBody>
      </p:sp>
    </p:spTree>
    <p:extLst>
      <p:ext uri="{BB962C8B-B14F-4D97-AF65-F5344CB8AC3E}">
        <p14:creationId xmlns:p14="http://schemas.microsoft.com/office/powerpoint/2010/main" val="4090087064"/>
      </p:ext>
    </p:extLst>
  </p:cSld>
  <p:clrMapOvr>
    <a:masterClrMapping/>
  </p:clrMapOvr>
  <p:transition>
    <p:rand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891038"/>
            <a:ext cx="5943600" cy="1938992"/>
          </a:xfrm>
          <a:prstGeom prst="rect">
            <a:avLst/>
          </a:prstGeom>
        </p:spPr>
        <p:txBody>
          <a:bodyPr wrap="square">
            <a:spAutoFit/>
          </a:bodyPr>
          <a:lstStyle/>
          <a:p>
            <a:pPr marL="342900" indent="-342900" algn="r" rtl="1">
              <a:buFont typeface="Arial" panose="020B0604020202020204" pitchFamily="34" charset="0"/>
              <a:buChar char="•"/>
            </a:pPr>
            <a:r>
              <a:rPr lang="fa-IR" sz="2400" b="1" dirty="0">
                <a:latin typeface="Calibri"/>
                <a:ea typeface="Calibri"/>
                <a:cs typeface="B Nazanin"/>
              </a:rPr>
              <a:t>اندوستیل یا غده تیروئید</a:t>
            </a:r>
            <a:r>
              <a:rPr lang="fa-IR" sz="2400" b="1" dirty="0" smtClean="0">
                <a:latin typeface="Calibri"/>
                <a:ea typeface="Calibri"/>
                <a:cs typeface="B Nazanin"/>
              </a:rPr>
              <a:t>:</a:t>
            </a:r>
          </a:p>
          <a:p>
            <a:pPr marL="342900" indent="-342900" algn="r" rtl="1">
              <a:buFont typeface="Arial" panose="020B0604020202020204" pitchFamily="34" charset="0"/>
              <a:buChar char="•"/>
            </a:pPr>
            <a:r>
              <a:rPr lang="fa-IR" sz="2400" dirty="0" smtClean="0">
                <a:latin typeface="Calibri"/>
                <a:ea typeface="Calibri"/>
                <a:cs typeface="B Nazanin"/>
              </a:rPr>
              <a:t> </a:t>
            </a:r>
            <a:r>
              <a:rPr lang="fa-IR" sz="2400" dirty="0">
                <a:latin typeface="Calibri"/>
                <a:ea typeface="Calibri"/>
                <a:cs typeface="B Nazanin"/>
              </a:rPr>
              <a:t>تا این اواخر اندوستیل به عنوان یک خصوصیت مهره داران در نظر گرفته نمی شد. این اندام یا مشتقات آن که همان غدد </a:t>
            </a:r>
            <a:r>
              <a:rPr lang="fa-IR" sz="2400" dirty="0" smtClean="0">
                <a:latin typeface="Calibri"/>
                <a:ea typeface="Calibri"/>
                <a:cs typeface="B Nazanin"/>
              </a:rPr>
              <a:t>تیروئید </a:t>
            </a:r>
            <a:r>
              <a:rPr lang="fa-IR" sz="2400" dirty="0">
                <a:latin typeface="Calibri"/>
                <a:ea typeface="Calibri"/>
                <a:cs typeface="B Nazanin"/>
              </a:rPr>
              <a:t>می باشند در تمامی مهره داران دیده می شوند. </a:t>
            </a:r>
            <a:endParaRPr lang="en-US" sz="2400" dirty="0"/>
          </a:p>
        </p:txBody>
      </p:sp>
      <p:sp>
        <p:nvSpPr>
          <p:cNvPr id="3" name="Rectangle 2"/>
          <p:cNvSpPr/>
          <p:nvPr/>
        </p:nvSpPr>
        <p:spPr>
          <a:xfrm>
            <a:off x="1790700" y="2794942"/>
            <a:ext cx="6629400" cy="1569660"/>
          </a:xfrm>
          <a:prstGeom prst="rect">
            <a:avLst/>
          </a:prstGeom>
        </p:spPr>
        <p:txBody>
          <a:bodyPr wrap="square">
            <a:spAutoFit/>
          </a:bodyPr>
          <a:lstStyle/>
          <a:p>
            <a:pPr marL="342900" indent="-342900" algn="r" rtl="1">
              <a:buFont typeface="Arial" panose="020B0604020202020204" pitchFamily="34" charset="0"/>
              <a:buChar char="•"/>
            </a:pPr>
            <a:r>
              <a:rPr lang="fa-IR" sz="2400" dirty="0" smtClean="0">
                <a:latin typeface="Calibri"/>
                <a:ea typeface="Calibri"/>
                <a:cs typeface="B Nazanin"/>
              </a:rPr>
              <a:t> </a:t>
            </a:r>
            <a:r>
              <a:rPr lang="fa-IR" sz="2400" b="1" dirty="0" smtClean="0">
                <a:latin typeface="Calibri"/>
                <a:ea typeface="Calibri"/>
                <a:cs typeface="B Nazanin"/>
              </a:rPr>
              <a:t>دم </a:t>
            </a:r>
            <a:r>
              <a:rPr lang="fa-IR" sz="2400" b="1" dirty="0">
                <a:latin typeface="Calibri"/>
                <a:ea typeface="Calibri"/>
                <a:cs typeface="B Nazanin"/>
              </a:rPr>
              <a:t>پشت مخرجی </a:t>
            </a:r>
            <a:r>
              <a:rPr lang="en-US" sz="2400" b="1" dirty="0" err="1">
                <a:latin typeface="Calibri"/>
                <a:ea typeface="Calibri"/>
                <a:cs typeface="B Nazanin"/>
              </a:rPr>
              <a:t>postanal</a:t>
            </a:r>
            <a:r>
              <a:rPr lang="en-US" sz="2400" b="1" dirty="0">
                <a:latin typeface="Calibri"/>
                <a:ea typeface="Calibri"/>
                <a:cs typeface="B Nazanin"/>
              </a:rPr>
              <a:t> </a:t>
            </a:r>
            <a:r>
              <a:rPr lang="en-US" sz="2400" b="1" dirty="0" smtClean="0">
                <a:latin typeface="Calibri"/>
                <a:ea typeface="Calibri"/>
                <a:cs typeface="B Nazanin"/>
              </a:rPr>
              <a:t>tail</a:t>
            </a:r>
            <a:r>
              <a:rPr lang="fa-IR" sz="2400" b="1" dirty="0" smtClean="0">
                <a:latin typeface="Calibri"/>
                <a:ea typeface="Calibri"/>
                <a:cs typeface="B Nazanin"/>
              </a:rPr>
              <a:t> </a:t>
            </a:r>
            <a:r>
              <a:rPr lang="fa-IR" sz="2400" dirty="0">
                <a:latin typeface="Calibri"/>
                <a:ea typeface="Calibri"/>
                <a:cs typeface="B Nazanin"/>
              </a:rPr>
              <a:t>دم بعد از مخرجی همراه با ماهیچه های سوماتیک و نوتوکورد سخت حرکت لارو تونیکات ها و آمفیکسوس را فراهم می کنند که برای شنای آزاد آنها ضروری است. </a:t>
            </a:r>
            <a:endParaRPr lang="en-US" sz="2400" dirty="0"/>
          </a:p>
        </p:txBody>
      </p:sp>
      <p:sp>
        <p:nvSpPr>
          <p:cNvPr id="4" name="Rectangle 3"/>
          <p:cNvSpPr/>
          <p:nvPr/>
        </p:nvSpPr>
        <p:spPr>
          <a:xfrm>
            <a:off x="3124200" y="4248253"/>
            <a:ext cx="5486400" cy="941796"/>
          </a:xfrm>
          <a:prstGeom prst="rect">
            <a:avLst/>
          </a:prstGeom>
        </p:spPr>
        <p:txBody>
          <a:bodyPr wrap="square">
            <a:spAutoFit/>
          </a:bodyPr>
          <a:lstStyle/>
          <a:p>
            <a:pPr marL="342900" lvl="0" indent="-342900" algn="just" rtl="1">
              <a:lnSpc>
                <a:spcPct val="115000"/>
              </a:lnSpc>
              <a:spcAft>
                <a:spcPts val="1000"/>
              </a:spcAft>
              <a:buFont typeface="Arial" panose="020B0604020202020204" pitchFamily="34" charset="0"/>
              <a:buChar char="•"/>
            </a:pPr>
            <a:r>
              <a:rPr lang="fa-IR" sz="2400" b="1" dirty="0">
                <a:latin typeface="Calibri"/>
                <a:ea typeface="Calibri"/>
                <a:cs typeface="B Nazanin"/>
              </a:rPr>
              <a:t>بندبندی بودن: </a:t>
            </a:r>
            <a:r>
              <a:rPr lang="fa-IR" sz="2400" dirty="0">
                <a:latin typeface="Calibri"/>
                <a:ea typeface="Calibri"/>
                <a:cs typeface="B Nazanin"/>
              </a:rPr>
              <a:t>محدود به دیواره بدن و دم. عدم گسترش به درون </a:t>
            </a:r>
            <a:r>
              <a:rPr lang="fa-IR" sz="2400" dirty="0" smtClean="0">
                <a:latin typeface="Calibri"/>
                <a:ea typeface="Calibri"/>
                <a:cs typeface="B Nazanin"/>
              </a:rPr>
              <a:t>سلوم و دستگاه های بدن</a:t>
            </a:r>
            <a:endParaRPr lang="en-US" dirty="0">
              <a:effectLst/>
              <a:latin typeface="Calibri"/>
              <a:ea typeface="Calibri"/>
              <a:cs typeface="Arial"/>
            </a:endParaRPr>
          </a:p>
        </p:txBody>
      </p:sp>
      <p:sp>
        <p:nvSpPr>
          <p:cNvPr id="5" name="Slide Number Placeholder 4"/>
          <p:cNvSpPr>
            <a:spLocks noGrp="1"/>
          </p:cNvSpPr>
          <p:nvPr>
            <p:ph type="sldNum" sz="quarter" idx="12"/>
          </p:nvPr>
        </p:nvSpPr>
        <p:spPr/>
        <p:txBody>
          <a:bodyPr/>
          <a:lstStyle/>
          <a:p>
            <a:pPr>
              <a:defRPr/>
            </a:pPr>
            <a:fld id="{B01A1879-EE96-460D-8E3C-FA3DFBF802A1}" type="slidenum">
              <a:rPr lang="ar-SA" smtClean="0">
                <a:solidFill>
                  <a:srgbClr val="000000"/>
                </a:solidFill>
              </a:rPr>
              <a:pPr>
                <a:defRPr/>
              </a:pPr>
              <a:t>7</a:t>
            </a:fld>
            <a:endParaRPr lang="en-US">
              <a:solidFill>
                <a:srgbClr val="000000"/>
              </a:solidFill>
            </a:endParaRPr>
          </a:p>
        </p:txBody>
      </p:sp>
      <p:pic>
        <p:nvPicPr>
          <p:cNvPr id="6" name="Picture 5"/>
          <p:cNvPicPr>
            <a:picLocks noChangeAspect="1"/>
          </p:cNvPicPr>
          <p:nvPr/>
        </p:nvPicPr>
        <p:blipFill>
          <a:blip r:embed="rId2"/>
          <a:stretch>
            <a:fillRect/>
          </a:stretch>
        </p:blipFill>
        <p:spPr>
          <a:xfrm>
            <a:off x="-163606" y="451873"/>
            <a:ext cx="3086100" cy="2314575"/>
          </a:xfrm>
          <a:prstGeom prst="rect">
            <a:avLst/>
          </a:prstGeom>
        </p:spPr>
      </p:pic>
      <p:pic>
        <p:nvPicPr>
          <p:cNvPr id="7" name="Picture 6"/>
          <p:cNvPicPr>
            <a:picLocks noChangeAspect="1"/>
          </p:cNvPicPr>
          <p:nvPr/>
        </p:nvPicPr>
        <p:blipFill>
          <a:blip r:embed="rId3"/>
          <a:stretch>
            <a:fillRect/>
          </a:stretch>
        </p:blipFill>
        <p:spPr>
          <a:xfrm>
            <a:off x="-715" y="4876800"/>
            <a:ext cx="3353515" cy="1915695"/>
          </a:xfrm>
          <a:prstGeom prst="rect">
            <a:avLst/>
          </a:prstGeom>
        </p:spPr>
      </p:pic>
    </p:spTree>
    <p:extLst>
      <p:ext uri="{BB962C8B-B14F-4D97-AF65-F5344CB8AC3E}">
        <p14:creationId xmlns:p14="http://schemas.microsoft.com/office/powerpoint/2010/main" val="3001201044"/>
      </p:ext>
    </p:extLst>
  </p:cSld>
  <p:clrMapOvr>
    <a:masterClrMapping/>
  </p:clrMapOvr>
  <p:transition>
    <p:rand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body" idx="1"/>
          </p:nvPr>
        </p:nvSpPr>
        <p:spPr/>
        <p:txBody>
          <a:bodyPr/>
          <a:lstStyle/>
          <a:p>
            <a:pPr eaLnBrk="1" hangingPunct="1"/>
            <a:r>
              <a:rPr lang="fa-IR" sz="2400" dirty="0" smtClean="0"/>
              <a:t>گروهی از جانوران دوترستومی (دهان ثانویه) هستند . </a:t>
            </a:r>
          </a:p>
          <a:p>
            <a:pPr eaLnBrk="1" hangingPunct="1"/>
            <a:r>
              <a:rPr lang="fa-IR" sz="2400" dirty="0" smtClean="0"/>
              <a:t> خصوصيات مشترک جنين شناسی دارند و احتمالا از نيای مشترک بوجود آمده اند . </a:t>
            </a:r>
          </a:p>
          <a:p>
            <a:pPr eaLnBrk="1" hangingPunct="1"/>
            <a:r>
              <a:rPr lang="fa-IR" sz="2400" dirty="0" smtClean="0"/>
              <a:t> همه آنها دارای نوتوکورد مي باشند . </a:t>
            </a:r>
          </a:p>
          <a:p>
            <a:pPr eaLnBrk="1" hangingPunct="1"/>
            <a:r>
              <a:rPr lang="fa-IR" sz="2400" dirty="0" smtClean="0"/>
              <a:t>دارای تقارن دو طرفی هستند . </a:t>
            </a:r>
          </a:p>
          <a:p>
            <a:pPr eaLnBrk="1" hangingPunct="1"/>
            <a:r>
              <a:rPr lang="fa-IR" sz="2400" dirty="0" smtClean="0"/>
              <a:t> دارای محور قدامی – خلفی و آرايش سلومی لوله ای هستند . </a:t>
            </a:r>
          </a:p>
          <a:p>
            <a:pPr eaLnBrk="1" hangingPunct="1"/>
            <a:r>
              <a:rPr lang="fa-IR" sz="2400" dirty="0" smtClean="0"/>
              <a:t> دارای متامريسم و سفاليزاسيون هستند . </a:t>
            </a:r>
          </a:p>
          <a:p>
            <a:pPr eaLnBrk="1" hangingPunct="1"/>
            <a:r>
              <a:rPr lang="fa-IR" sz="2400" dirty="0" smtClean="0"/>
              <a:t> طنابداران دارای  طناب عصبی توخالی پشتی و شکاف های زوج آبششی </a:t>
            </a:r>
          </a:p>
          <a:p>
            <a:pPr eaLnBrk="1" hangingPunct="1"/>
            <a:r>
              <a:rPr lang="fa-IR" sz="2400" dirty="0" smtClean="0"/>
              <a:t>دم اندوستیل در کف حلق</a:t>
            </a:r>
          </a:p>
          <a:p>
            <a:pPr eaLnBrk="1" hangingPunct="1"/>
            <a:r>
              <a:rPr lang="fa-IR" sz="2400" dirty="0" smtClean="0"/>
              <a:t>دم پس مخرجی </a:t>
            </a:r>
            <a:r>
              <a:rPr lang="en-US" sz="2400" dirty="0" err="1" smtClean="0"/>
              <a:t>postanal</a:t>
            </a:r>
            <a:r>
              <a:rPr lang="en-US" sz="2400" dirty="0" smtClean="0"/>
              <a:t> tail</a:t>
            </a:r>
          </a:p>
        </p:txBody>
      </p:sp>
      <p:sp>
        <p:nvSpPr>
          <p:cNvPr id="115715" name="Rectangle 3"/>
          <p:cNvSpPr>
            <a:spLocks noGrp="1" noChangeArrowheads="1"/>
          </p:cNvSpPr>
          <p:nvPr>
            <p:ph type="title"/>
          </p:nvPr>
        </p:nvSpPr>
        <p:spPr>
          <a:noFill/>
        </p:spPr>
        <p:txBody>
          <a:bodyPr/>
          <a:lstStyle/>
          <a:p>
            <a:pPr eaLnBrk="1" hangingPunct="1"/>
            <a:r>
              <a:rPr lang="fa-IR" sz="2800" dirty="0" smtClean="0"/>
              <a:t>شاخه طنابداران: مشخصات </a:t>
            </a:r>
            <a:endParaRPr lang="en-US" sz="2800" dirty="0" smtClean="0"/>
          </a:p>
        </p:txBody>
      </p:sp>
      <p:sp>
        <p:nvSpPr>
          <p:cNvPr id="2" name="Slide Number Placeholder 1"/>
          <p:cNvSpPr>
            <a:spLocks noGrp="1"/>
          </p:cNvSpPr>
          <p:nvPr>
            <p:ph type="sldNum" sz="quarter" idx="12"/>
          </p:nvPr>
        </p:nvSpPr>
        <p:spPr/>
        <p:txBody>
          <a:bodyPr/>
          <a:lstStyle/>
          <a:p>
            <a:pPr>
              <a:defRPr/>
            </a:pPr>
            <a:fld id="{C3D49E1D-5CF0-4F29-AC8C-0E8C77139D16}" type="slidenum">
              <a:rPr lang="ar-SA" smtClean="0">
                <a:solidFill>
                  <a:srgbClr val="000000"/>
                </a:solidFill>
              </a:rPr>
              <a:pPr>
                <a:defRPr/>
              </a:pPr>
              <a:t>8</a:t>
            </a:fld>
            <a:endParaRPr lang="en-US">
              <a:solidFill>
                <a:srgbClr val="000000"/>
              </a:solidFill>
            </a:endParaRPr>
          </a:p>
        </p:txBody>
      </p:sp>
    </p:spTree>
    <p:extLst>
      <p:ext uri="{BB962C8B-B14F-4D97-AF65-F5344CB8AC3E}">
        <p14:creationId xmlns:p14="http://schemas.microsoft.com/office/powerpoint/2010/main" val="2024703422"/>
      </p:ext>
    </p:extLst>
  </p:cSld>
  <p:clrMapOvr>
    <a:masterClrMapping/>
  </p:clrMapOvr>
  <p:transition>
    <p:rand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1289042" y="-1365241"/>
            <a:ext cx="6781804" cy="95122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B01A1879-EE96-460D-8E3C-FA3DFBF802A1}" type="slidenum">
              <a:rPr lang="ar-SA" smtClean="0">
                <a:solidFill>
                  <a:srgbClr val="000000"/>
                </a:solidFill>
              </a:rPr>
              <a:pPr>
                <a:defRPr/>
              </a:pPr>
              <a:t>9</a:t>
            </a:fld>
            <a:endParaRPr lang="en-US">
              <a:solidFill>
                <a:srgbClr val="000000"/>
              </a:solidFill>
            </a:endParaRPr>
          </a:p>
        </p:txBody>
      </p:sp>
    </p:spTree>
    <p:extLst>
      <p:ext uri="{BB962C8B-B14F-4D97-AF65-F5344CB8AC3E}">
        <p14:creationId xmlns:p14="http://schemas.microsoft.com/office/powerpoint/2010/main" val="42469638"/>
      </p:ext>
    </p:extLst>
  </p:cSld>
  <p:clrMapOvr>
    <a:masterClrMapping/>
  </p:clrMapOvr>
  <p:transition>
    <p:random/>
  </p:transition>
  <p:timing>
    <p:tnLst>
      <p:par>
        <p:cTn id="1" dur="indefinite" restart="never" nodeType="tmRoot"/>
      </p:par>
    </p:tnLst>
  </p:timing>
</p:sld>
</file>

<file path=ppt/theme/_rels/theme15.xml.rels><?xml version="1.0" encoding="UTF-8" standalone="yes"?>
<Relationships xmlns="http://schemas.openxmlformats.org/package/2006/relationships"><Relationship Id="rId1" Type="http://schemas.openxmlformats.org/officeDocument/2006/relationships/image" Target="../media/image6.jpeg"/></Relationships>
</file>

<file path=ppt/theme/_rels/theme16.xml.rels><?xml version="1.0" encoding="UTF-8" standalone="yes"?>
<Relationships xmlns="http://schemas.openxmlformats.org/package/2006/relationships"><Relationship Id="rId1" Type="http://schemas.openxmlformats.org/officeDocument/2006/relationships/image" Target="../media/image6.jpeg"/></Relationships>
</file>

<file path=ppt/theme/_rels/theme17.xml.rels><?xml version="1.0" encoding="UTF-8" standalone="yes"?>
<Relationships xmlns="http://schemas.openxmlformats.org/package/2006/relationships"><Relationship Id="rId1" Type="http://schemas.openxmlformats.org/officeDocument/2006/relationships/image" Target="../media/image6.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11_Biology of Zoology 04">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2_Biology of Zoology 04">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13_Biology of Zoology 04">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14_Biology of Zoology 04">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15_Biology of Zoology 04">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16.xml><?xml version="1.0" encoding="utf-8"?>
<a:theme xmlns:a="http://schemas.openxmlformats.org/drawingml/2006/main" name="1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17.xml><?xml version="1.0" encoding="utf-8"?>
<a:theme xmlns:a="http://schemas.openxmlformats.org/drawingml/2006/main" name="2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1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Biology of Zoology 04">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4_Biology of Zoology 04">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5_Biology of Zoology 04">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_Biology of Zoology 04">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7_Biology of Zoology 04">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8_Biology of Zoology 04">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9_Biology of Zoology 04">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0_Biology of Zoology 04">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3.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4.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5.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6.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otalTime>1394</TotalTime>
  <Words>1562</Words>
  <Application>Microsoft Office PowerPoint</Application>
  <PresentationFormat>On-screen Show (4:3)</PresentationFormat>
  <Paragraphs>241</Paragraphs>
  <Slides>34</Slides>
  <Notes>14</Notes>
  <HiddenSlides>0</HiddenSlides>
  <MMClips>0</MMClips>
  <ScaleCrop>false</ScaleCrop>
  <HeadingPairs>
    <vt:vector size="6" baseType="variant">
      <vt:variant>
        <vt:lpstr>Fonts Used</vt:lpstr>
      </vt:variant>
      <vt:variant>
        <vt:i4>15</vt:i4>
      </vt:variant>
      <vt:variant>
        <vt:lpstr>Theme</vt:lpstr>
      </vt:variant>
      <vt:variant>
        <vt:i4>17</vt:i4>
      </vt:variant>
      <vt:variant>
        <vt:lpstr>Slide Titles</vt:lpstr>
      </vt:variant>
      <vt:variant>
        <vt:i4>34</vt:i4>
      </vt:variant>
    </vt:vector>
  </HeadingPairs>
  <TitlesOfParts>
    <vt:vector size="66" baseType="lpstr">
      <vt:lpstr>2  Nazanin</vt:lpstr>
      <vt:lpstr>Arial</vt:lpstr>
      <vt:lpstr>Armin_shiraz</vt:lpstr>
      <vt:lpstr>B Lotus</vt:lpstr>
      <vt:lpstr>B Mitra</vt:lpstr>
      <vt:lpstr>B Nazanin</vt:lpstr>
      <vt:lpstr>Calibri</vt:lpstr>
      <vt:lpstr>Constantia</vt:lpstr>
      <vt:lpstr>IranNastaliq</vt:lpstr>
      <vt:lpstr>Majalla UI</vt:lpstr>
      <vt:lpstr>Times New Roman</vt:lpstr>
      <vt:lpstr>Titr</vt:lpstr>
      <vt:lpstr>Traditional Arabic</vt:lpstr>
      <vt:lpstr>Wingdings</vt:lpstr>
      <vt:lpstr>Wingdings 2</vt:lpstr>
      <vt:lpstr>Office Theme</vt:lpstr>
      <vt:lpstr>3_Biology of Zoology 04</vt:lpstr>
      <vt:lpstr>4_Biology of Zoology 04</vt:lpstr>
      <vt:lpstr>5_Biology of Zoology 04</vt:lpstr>
      <vt:lpstr>6_Biology of Zoology 04</vt:lpstr>
      <vt:lpstr>7_Biology of Zoology 04</vt:lpstr>
      <vt:lpstr>8_Biology of Zoology 04</vt:lpstr>
      <vt:lpstr>9_Biology of Zoology 04</vt:lpstr>
      <vt:lpstr>10_Biology of Zoology 04</vt:lpstr>
      <vt:lpstr>11_Biology of Zoology 04</vt:lpstr>
      <vt:lpstr>12_Biology of Zoology 04</vt:lpstr>
      <vt:lpstr>13_Biology of Zoology 04</vt:lpstr>
      <vt:lpstr>14_Biology of Zoology 04</vt:lpstr>
      <vt:lpstr>15_Biology of Zoology 04</vt:lpstr>
      <vt:lpstr>Flow</vt:lpstr>
      <vt:lpstr>1_Flow</vt:lpstr>
      <vt:lpstr>2_Flow</vt:lpstr>
      <vt:lpstr>Chordata Phylum</vt:lpstr>
      <vt:lpstr>شاخه طنابداران: نیای طنابداران</vt:lpstr>
      <vt:lpstr>ویژگی های مشترک  طنابداران</vt:lpstr>
      <vt:lpstr>PowerPoint Presentation</vt:lpstr>
      <vt:lpstr>PowerPoint Presentation</vt:lpstr>
      <vt:lpstr>PowerPoint Presentation</vt:lpstr>
      <vt:lpstr>PowerPoint Presentation</vt:lpstr>
      <vt:lpstr>شاخه طنابداران: مشخصات </vt:lpstr>
      <vt:lpstr>PowerPoint Presentation</vt:lpstr>
      <vt:lpstr>PowerPoint Presentation</vt:lpstr>
      <vt:lpstr>شاخه طنابداران </vt:lpstr>
      <vt:lpstr>طبقه بندی جدید شاخه طنابداران : سه زیر شاخه</vt:lpstr>
      <vt:lpstr>PowerPoint Presentation</vt:lpstr>
      <vt:lpstr>تونیکاتا</vt:lpstr>
      <vt:lpstr>ويژگی های اعضای زير شاخه غلاف داران</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زیر شاخه Cephalochordate (آمفيوکسوس)</vt:lpstr>
      <vt:lpstr>PowerPoint Presentation</vt:lpstr>
      <vt:lpstr>PowerPoint Presentation</vt:lpstr>
      <vt:lpstr>آمفيوکسوس</vt:lpstr>
      <vt:lpstr>سازش هایی که منجر به تکامل مهره داران اولیه شد: </vt:lpstr>
      <vt:lpstr>نظریه های مختلف تکامل طناب داران </vt:lpstr>
      <vt:lpstr>لارو آموسست لامپری به عنوان مدلی از طرح بدنی مهره داران اولیه </vt:lpstr>
      <vt:lpstr>آموسیت (لارو لامپری از ماهیان بدون آرواره) که بسیار شبیه آمفیوکسوس است.</vt:lpstr>
      <vt:lpstr>مهره داران اولیه</vt:lpstr>
      <vt:lpstr>اولین مهره داران آرواره دار</vt:lpstr>
      <vt:lpstr>آرواره مهمترین ویژگی تکاملی در مهره داران</vt:lpstr>
      <vt:lpstr>اولین ماهیان آرواره دار (فسیل) دوره سیلورین و دونین شامل پلاکودرم و اکانتودین ها می باشد. ایجاد باله های زوج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loghman</dc:creator>
  <cp:lastModifiedBy>Windows User</cp:lastModifiedBy>
  <cp:revision>152</cp:revision>
  <dcterms:created xsi:type="dcterms:W3CDTF">2013-02-21T15:52:25Z</dcterms:created>
  <dcterms:modified xsi:type="dcterms:W3CDTF">2017-04-30T11:06:03Z</dcterms:modified>
</cp:coreProperties>
</file>