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6.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8.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9.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0.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1.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12.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3.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14.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theme/theme15.xml" ContentType="application/vnd.openxmlformats-officedocument.theme+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16.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17.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18.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6" r:id="rId4"/>
    <p:sldMasterId id="2147483714" r:id="rId5"/>
    <p:sldMasterId id="2147483747" r:id="rId6"/>
    <p:sldMasterId id="2147483765" r:id="rId7"/>
    <p:sldMasterId id="2147483819" r:id="rId8"/>
    <p:sldMasterId id="2147483837" r:id="rId9"/>
    <p:sldMasterId id="2147483855" r:id="rId10"/>
    <p:sldMasterId id="2147483873" r:id="rId11"/>
    <p:sldMasterId id="2147483906" r:id="rId12"/>
    <p:sldMasterId id="2147483924" r:id="rId13"/>
    <p:sldMasterId id="2147483996" r:id="rId14"/>
    <p:sldMasterId id="2147484014" r:id="rId15"/>
    <p:sldMasterId id="2147484050" r:id="rId16"/>
    <p:sldMasterId id="2147484086" r:id="rId17"/>
    <p:sldMasterId id="2147484101" r:id="rId18"/>
    <p:sldMasterId id="2147484134" r:id="rId19"/>
  </p:sldMasterIdLst>
  <p:notesMasterIdLst>
    <p:notesMasterId r:id="rId45"/>
  </p:notesMasterIdLst>
  <p:sldIdLst>
    <p:sldId id="256" r:id="rId20"/>
    <p:sldId id="257" r:id="rId21"/>
    <p:sldId id="261" r:id="rId22"/>
    <p:sldId id="262" r:id="rId23"/>
    <p:sldId id="270" r:id="rId24"/>
    <p:sldId id="285" r:id="rId25"/>
    <p:sldId id="259" r:id="rId26"/>
    <p:sldId id="263" r:id="rId27"/>
    <p:sldId id="271" r:id="rId28"/>
    <p:sldId id="265" r:id="rId29"/>
    <p:sldId id="266" r:id="rId30"/>
    <p:sldId id="273" r:id="rId31"/>
    <p:sldId id="272" r:id="rId32"/>
    <p:sldId id="275" r:id="rId33"/>
    <p:sldId id="276" r:id="rId34"/>
    <p:sldId id="278" r:id="rId35"/>
    <p:sldId id="286" r:id="rId36"/>
    <p:sldId id="294" r:id="rId37"/>
    <p:sldId id="289" r:id="rId38"/>
    <p:sldId id="290" r:id="rId39"/>
    <p:sldId id="292" r:id="rId40"/>
    <p:sldId id="293" r:id="rId41"/>
    <p:sldId id="282" r:id="rId42"/>
    <p:sldId id="283"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54C4D6-CFC3-4698-844E-4CA573D91CCC}" type="datetimeFigureOut">
              <a:rPr lang="en-US" smtClean="0"/>
              <a:t>5/7/2017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7D2FC6-E138-4C46-96A2-91E2A0E4A269}" type="slidenum">
              <a:rPr lang="en-US" smtClean="0"/>
              <a:t>‹#›</a:t>
            </a:fld>
            <a:endParaRPr lang="en-US"/>
          </a:p>
        </p:txBody>
      </p:sp>
    </p:spTree>
    <p:extLst>
      <p:ext uri="{BB962C8B-B14F-4D97-AF65-F5344CB8AC3E}">
        <p14:creationId xmlns:p14="http://schemas.microsoft.com/office/powerpoint/2010/main" val="4215269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5519EE34-CC7C-4647-B3D3-F7804B37216A}" type="slidenum">
              <a:rPr lang="ar-SA" b="0">
                <a:solidFill>
                  <a:prstClr val="black"/>
                </a:solidFill>
              </a:rPr>
              <a:pPr eaLnBrk="1" hangingPunct="1"/>
              <a:t>2</a:t>
            </a:fld>
            <a:endParaRPr lang="en-US" b="0">
              <a:solidFill>
                <a:prstClr val="black"/>
              </a:solidFill>
            </a:endParaRPr>
          </a:p>
        </p:txBody>
      </p:sp>
      <p:sp>
        <p:nvSpPr>
          <p:cNvPr id="700419" name="Rectangle 2"/>
          <p:cNvSpPr>
            <a:spLocks noGrp="1" noRot="1" noChangeAspect="1" noChangeArrowheads="1" noTextEdit="1"/>
          </p:cNvSpPr>
          <p:nvPr>
            <p:ph type="sldImg"/>
          </p:nvPr>
        </p:nvSpPr>
        <p:spPr>
          <a:ln/>
        </p:spPr>
      </p:sp>
      <p:sp>
        <p:nvSpPr>
          <p:cNvPr id="70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1277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8897F851-11A5-4580-ADC1-347C4F34CF0D}" type="slidenum">
              <a:rPr lang="ar-SA" b="0">
                <a:solidFill>
                  <a:prstClr val="black"/>
                </a:solidFill>
              </a:rPr>
              <a:pPr eaLnBrk="1" hangingPunct="1"/>
              <a:t>15</a:t>
            </a:fld>
            <a:endParaRPr lang="en-US" b="0">
              <a:solidFill>
                <a:prstClr val="black"/>
              </a:solidFill>
            </a:endParaRPr>
          </a:p>
        </p:txBody>
      </p:sp>
      <p:sp>
        <p:nvSpPr>
          <p:cNvPr id="718851" name="Rectangle 2"/>
          <p:cNvSpPr>
            <a:spLocks noGrp="1" noRot="1" noChangeAspect="1" noChangeArrowheads="1" noTextEdit="1"/>
          </p:cNvSpPr>
          <p:nvPr>
            <p:ph type="sldImg"/>
          </p:nvPr>
        </p:nvSpPr>
        <p:spPr>
          <a:ln/>
        </p:spPr>
      </p:sp>
      <p:sp>
        <p:nvSpPr>
          <p:cNvPr id="71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096374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437CDA4D-BC2A-4996-9BC8-F7EE79B5968B}" type="slidenum">
              <a:rPr lang="ar-SA" b="0">
                <a:solidFill>
                  <a:prstClr val="black"/>
                </a:solidFill>
              </a:rPr>
              <a:pPr eaLnBrk="1" hangingPunct="1"/>
              <a:t>17</a:t>
            </a:fld>
            <a:endParaRPr lang="en-US" b="0">
              <a:solidFill>
                <a:prstClr val="black"/>
              </a:solidFill>
            </a:endParaRPr>
          </a:p>
        </p:txBody>
      </p:sp>
      <p:sp>
        <p:nvSpPr>
          <p:cNvPr id="721923" name="Rectangle 2"/>
          <p:cNvSpPr>
            <a:spLocks noGrp="1" noRot="1" noChangeAspect="1" noChangeArrowheads="1" noTextEdit="1"/>
          </p:cNvSpPr>
          <p:nvPr>
            <p:ph type="sldImg"/>
          </p:nvPr>
        </p:nvSpPr>
        <p:spPr>
          <a:ln/>
        </p:spPr>
      </p:sp>
      <p:sp>
        <p:nvSpPr>
          <p:cNvPr id="72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5781983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7C37110F-1012-49B0-859D-276D95855334}" type="slidenum">
              <a:rPr lang="ar-SA" b="0">
                <a:solidFill>
                  <a:prstClr val="black"/>
                </a:solidFill>
              </a:rPr>
              <a:pPr eaLnBrk="1" hangingPunct="1"/>
              <a:t>23</a:t>
            </a:fld>
            <a:endParaRPr lang="en-US" b="0">
              <a:solidFill>
                <a:prstClr val="black"/>
              </a:solidFill>
            </a:endParaRPr>
          </a:p>
        </p:txBody>
      </p:sp>
      <p:sp>
        <p:nvSpPr>
          <p:cNvPr id="730115" name="Rectangle 2"/>
          <p:cNvSpPr>
            <a:spLocks noGrp="1" noRot="1" noChangeAspect="1" noChangeArrowheads="1" noTextEdit="1"/>
          </p:cNvSpPr>
          <p:nvPr>
            <p:ph type="sldImg"/>
          </p:nvPr>
        </p:nvSpPr>
        <p:spPr>
          <a:ln/>
        </p:spPr>
      </p:sp>
      <p:sp>
        <p:nvSpPr>
          <p:cNvPr id="73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80198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4A6AD5BC-773B-4866-BB82-318EC1378FE4}" type="slidenum">
              <a:rPr lang="ar-SA" b="0">
                <a:solidFill>
                  <a:prstClr val="black"/>
                </a:solidFill>
              </a:rPr>
              <a:pPr eaLnBrk="1" hangingPunct="1"/>
              <a:t>24</a:t>
            </a:fld>
            <a:endParaRPr lang="en-US" b="0">
              <a:solidFill>
                <a:prstClr val="black"/>
              </a:solidFill>
            </a:endParaRPr>
          </a:p>
        </p:txBody>
      </p:sp>
      <p:sp>
        <p:nvSpPr>
          <p:cNvPr id="732163" name="Rectangle 2"/>
          <p:cNvSpPr>
            <a:spLocks noGrp="1" noRot="1" noChangeAspect="1" noChangeArrowheads="1" noTextEdit="1"/>
          </p:cNvSpPr>
          <p:nvPr>
            <p:ph type="sldImg"/>
          </p:nvPr>
        </p:nvSpPr>
        <p:spPr>
          <a:ln/>
        </p:spPr>
      </p:sp>
      <p:sp>
        <p:nvSpPr>
          <p:cNvPr id="73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187500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E5A0F865-8035-4271-9FE0-85294ECEEA7E}" type="slidenum">
              <a:rPr lang="ar-SA" b="0">
                <a:solidFill>
                  <a:prstClr val="black"/>
                </a:solidFill>
              </a:rPr>
              <a:pPr eaLnBrk="1" hangingPunct="1"/>
              <a:t>25</a:t>
            </a:fld>
            <a:endParaRPr lang="en-US" b="0">
              <a:solidFill>
                <a:prstClr val="black"/>
              </a:solidFill>
            </a:endParaRPr>
          </a:p>
        </p:txBody>
      </p:sp>
      <p:sp>
        <p:nvSpPr>
          <p:cNvPr id="734211" name="Rectangle 2"/>
          <p:cNvSpPr>
            <a:spLocks noGrp="1" noRot="1" noChangeAspect="1" noChangeArrowheads="1" noTextEdit="1"/>
          </p:cNvSpPr>
          <p:nvPr>
            <p:ph type="sldImg"/>
          </p:nvPr>
        </p:nvSpPr>
        <p:spPr>
          <a:ln/>
        </p:spPr>
      </p:sp>
      <p:sp>
        <p:nvSpPr>
          <p:cNvPr id="73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46046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8532B86D-82F0-4480-B928-EDE3530CB3C4}" type="slidenum">
              <a:rPr lang="ar-SA" b="0">
                <a:solidFill>
                  <a:prstClr val="black"/>
                </a:solidFill>
              </a:rPr>
              <a:pPr eaLnBrk="1" hangingPunct="1"/>
              <a:t>5</a:t>
            </a:fld>
            <a:endParaRPr lang="en-US" b="0">
              <a:solidFill>
                <a:prstClr val="black"/>
              </a:solidFill>
            </a:endParaRPr>
          </a:p>
        </p:txBody>
      </p:sp>
      <p:sp>
        <p:nvSpPr>
          <p:cNvPr id="741379" name="Rectangle 2"/>
          <p:cNvSpPr>
            <a:spLocks noGrp="1" noRot="1" noChangeAspect="1" noChangeArrowheads="1" noTextEdit="1"/>
          </p:cNvSpPr>
          <p:nvPr>
            <p:ph type="sldImg"/>
          </p:nvPr>
        </p:nvSpPr>
        <p:spPr>
          <a:ln/>
        </p:spPr>
      </p:sp>
      <p:sp>
        <p:nvSpPr>
          <p:cNvPr id="74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332371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9C7DAC75-4768-4108-8AF3-277CABFD1BE9}" type="slidenum">
              <a:rPr lang="ar-SA" b="0">
                <a:solidFill>
                  <a:prstClr val="black"/>
                </a:solidFill>
              </a:rPr>
              <a:pPr eaLnBrk="1" hangingPunct="1"/>
              <a:t>7</a:t>
            </a:fld>
            <a:endParaRPr lang="en-US" b="0">
              <a:solidFill>
                <a:prstClr val="black"/>
              </a:solidFill>
            </a:endParaRPr>
          </a:p>
        </p:txBody>
      </p:sp>
      <p:sp>
        <p:nvSpPr>
          <p:cNvPr id="706563" name="Rectangle 2"/>
          <p:cNvSpPr>
            <a:spLocks noGrp="1" noRot="1" noChangeAspect="1" noChangeArrowheads="1" noTextEdit="1"/>
          </p:cNvSpPr>
          <p:nvPr>
            <p:ph type="sldImg"/>
          </p:nvPr>
        </p:nvSpPr>
        <p:spPr>
          <a:ln/>
        </p:spPr>
      </p:sp>
      <p:sp>
        <p:nvSpPr>
          <p:cNvPr id="70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39787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D3D3A8AF-DC46-45C3-9575-B2AE9D91E1E9}" type="slidenum">
              <a:rPr lang="ar-SA" b="0">
                <a:solidFill>
                  <a:prstClr val="black"/>
                </a:solidFill>
              </a:rPr>
              <a:pPr eaLnBrk="1" hangingPunct="1"/>
              <a:t>8</a:t>
            </a:fld>
            <a:endParaRPr lang="en-US" b="0">
              <a:solidFill>
                <a:prstClr val="black"/>
              </a:solidFill>
            </a:endParaRPr>
          </a:p>
        </p:txBody>
      </p:sp>
      <p:sp>
        <p:nvSpPr>
          <p:cNvPr id="708611" name="Rectangle 2"/>
          <p:cNvSpPr>
            <a:spLocks noGrp="1" noRot="1" noChangeAspect="1" noChangeArrowheads="1" noTextEdit="1"/>
          </p:cNvSpPr>
          <p:nvPr>
            <p:ph type="sldImg"/>
          </p:nvPr>
        </p:nvSpPr>
        <p:spPr>
          <a:ln/>
        </p:spPr>
      </p:sp>
      <p:sp>
        <p:nvSpPr>
          <p:cNvPr id="70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111690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15AECEC2-F4FE-44C5-AA5A-AA78F2AEED97}" type="slidenum">
              <a:rPr lang="ar-SA" b="0">
                <a:solidFill>
                  <a:prstClr val="black"/>
                </a:solidFill>
              </a:rPr>
              <a:pPr eaLnBrk="1" hangingPunct="1"/>
              <a:t>9</a:t>
            </a:fld>
            <a:endParaRPr lang="en-US" b="0">
              <a:solidFill>
                <a:prstClr val="black"/>
              </a:solidFill>
            </a:endParaRPr>
          </a:p>
        </p:txBody>
      </p:sp>
      <p:sp>
        <p:nvSpPr>
          <p:cNvPr id="709635" name="Rectangle 2"/>
          <p:cNvSpPr>
            <a:spLocks noGrp="1" noRot="1" noChangeAspect="1" noChangeArrowheads="1" noTextEdit="1"/>
          </p:cNvSpPr>
          <p:nvPr>
            <p:ph type="sldImg"/>
          </p:nvPr>
        </p:nvSpPr>
        <p:spPr>
          <a:ln/>
        </p:spPr>
      </p:sp>
      <p:sp>
        <p:nvSpPr>
          <p:cNvPr id="70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15708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FFE53066-9A61-409F-AC8D-057B47DCB41B}" type="slidenum">
              <a:rPr lang="ar-SA" b="0">
                <a:solidFill>
                  <a:prstClr val="black"/>
                </a:solidFill>
              </a:rPr>
              <a:pPr eaLnBrk="1" hangingPunct="1"/>
              <a:t>10</a:t>
            </a:fld>
            <a:endParaRPr lang="en-US" b="0">
              <a:solidFill>
                <a:prstClr val="black"/>
              </a:solidFill>
            </a:endParaRPr>
          </a:p>
        </p:txBody>
      </p:sp>
      <p:sp>
        <p:nvSpPr>
          <p:cNvPr id="712707" name="Rectangle 2"/>
          <p:cNvSpPr>
            <a:spLocks noGrp="1" noRot="1" noChangeAspect="1" noChangeArrowheads="1" noTextEdit="1"/>
          </p:cNvSpPr>
          <p:nvPr>
            <p:ph type="sldImg"/>
          </p:nvPr>
        </p:nvSpPr>
        <p:spPr>
          <a:ln/>
        </p:spPr>
      </p:sp>
      <p:sp>
        <p:nvSpPr>
          <p:cNvPr id="71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2674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0D07851D-63D1-4A95-9568-45ABC072D1FB}" type="slidenum">
              <a:rPr lang="ar-SA" b="0">
                <a:solidFill>
                  <a:prstClr val="black"/>
                </a:solidFill>
              </a:rPr>
              <a:pPr eaLnBrk="1" hangingPunct="1"/>
              <a:t>11</a:t>
            </a:fld>
            <a:endParaRPr lang="en-US" b="0">
              <a:solidFill>
                <a:prstClr val="black"/>
              </a:solidFill>
            </a:endParaRPr>
          </a:p>
        </p:txBody>
      </p:sp>
      <p:sp>
        <p:nvSpPr>
          <p:cNvPr id="713731" name="Rectangle 2"/>
          <p:cNvSpPr>
            <a:spLocks noGrp="1" noRot="1" noChangeAspect="1" noChangeArrowheads="1" noTextEdit="1"/>
          </p:cNvSpPr>
          <p:nvPr>
            <p:ph type="sldImg"/>
          </p:nvPr>
        </p:nvSpPr>
        <p:spPr>
          <a:ln/>
        </p:spPr>
      </p:sp>
      <p:sp>
        <p:nvSpPr>
          <p:cNvPr id="71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3023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3862CF59-D316-46D5-A637-86DF04061A0E}" type="slidenum">
              <a:rPr lang="ar-SA" b="0">
                <a:solidFill>
                  <a:prstClr val="black"/>
                </a:solidFill>
              </a:rPr>
              <a:pPr eaLnBrk="1" hangingPunct="1"/>
              <a:t>13</a:t>
            </a:fld>
            <a:endParaRPr lang="en-US" b="0">
              <a:solidFill>
                <a:prstClr val="black"/>
              </a:solidFill>
            </a:endParaRPr>
          </a:p>
        </p:txBody>
      </p:sp>
      <p:sp>
        <p:nvSpPr>
          <p:cNvPr id="724995" name="Rectangle 2"/>
          <p:cNvSpPr>
            <a:spLocks noGrp="1" noRot="1" noChangeAspect="1" noChangeArrowheads="1" noTextEdit="1"/>
          </p:cNvSpPr>
          <p:nvPr>
            <p:ph type="sldImg"/>
          </p:nvPr>
        </p:nvSpPr>
        <p:spPr>
          <a:ln/>
        </p:spPr>
      </p:sp>
      <p:sp>
        <p:nvSpPr>
          <p:cNvPr id="72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77058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eaLnBrk="1" hangingPunct="1"/>
            <a:fld id="{487F81DC-6CAA-48DA-BAB4-A73296D8806E}" type="slidenum">
              <a:rPr lang="ar-SA" b="0">
                <a:solidFill>
                  <a:prstClr val="black"/>
                </a:solidFill>
              </a:rPr>
              <a:pPr eaLnBrk="1" hangingPunct="1"/>
              <a:t>14</a:t>
            </a:fld>
            <a:endParaRPr lang="en-US" b="0">
              <a:solidFill>
                <a:prstClr val="black"/>
              </a:solidFill>
            </a:endParaRPr>
          </a:p>
        </p:txBody>
      </p:sp>
      <p:sp>
        <p:nvSpPr>
          <p:cNvPr id="711683" name="Rectangle 2"/>
          <p:cNvSpPr>
            <a:spLocks noGrp="1" noRot="1" noChangeAspect="1" noChangeArrowheads="1" noTextEdit="1"/>
          </p:cNvSpPr>
          <p:nvPr>
            <p:ph type="sldImg"/>
          </p:nvPr>
        </p:nvSpPr>
        <p:spPr>
          <a:ln/>
        </p:spPr>
      </p:sp>
      <p:sp>
        <p:nvSpPr>
          <p:cNvPr id="71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615897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2198064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131182860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25319985"/>
      </p:ext>
    </p:extLst>
  </p:cSld>
  <p:clrMapOvr>
    <a:masterClrMapping/>
  </p:clrMapOvr>
  <p:transition>
    <p:random/>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9348302"/>
      </p:ext>
    </p:extLst>
  </p:cSld>
  <p:clrMapOvr>
    <a:masterClrMapping/>
  </p:clrMapOvr>
  <p:transition>
    <p:random/>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0732741"/>
      </p:ext>
    </p:extLst>
  </p:cSld>
  <p:clrMapOvr>
    <a:masterClrMapping/>
  </p:clrMapOvr>
  <p:transition>
    <p:random/>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2478905"/>
      </p:ext>
    </p:extLst>
  </p:cSld>
  <p:clrMapOvr>
    <a:masterClrMapping/>
  </p:clrMapOvr>
  <p:transition>
    <p:random/>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3896129"/>
      </p:ext>
    </p:extLst>
  </p:cSld>
  <p:clrMapOvr>
    <a:masterClrMapping/>
  </p:clrMapOvr>
  <p:transition>
    <p:random/>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7834010"/>
      </p:ext>
    </p:extLst>
  </p:cSld>
  <p:clrMapOvr>
    <a:masterClrMapping/>
  </p:clrMapOvr>
  <p:transition>
    <p:random/>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7041456"/>
      </p:ext>
    </p:extLst>
  </p:cSld>
  <p:clrMapOvr>
    <a:masterClrMapping/>
  </p:clrMapOvr>
  <p:transition>
    <p:random/>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8371565"/>
      </p:ext>
    </p:extLst>
  </p:cSld>
  <p:clrMapOvr>
    <a:masterClrMapping/>
  </p:clrMapOvr>
  <p:transition>
    <p:random/>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3176100"/>
      </p:ext>
    </p:extLst>
  </p:cSld>
  <p:clrMapOvr>
    <a:masterClrMapping/>
  </p:clrMapOvr>
  <p:transition>
    <p:random/>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5325828"/>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23057790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290955"/>
      </p:ext>
    </p:extLst>
  </p:cSld>
  <p:clrMapOvr>
    <a:masterClrMapping/>
  </p:clrMapOvr>
  <p:transition>
    <p:random/>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972692"/>
      </p:ext>
    </p:extLst>
  </p:cSld>
  <p:clrMapOvr>
    <a:masterClrMapping/>
  </p:clrMapOvr>
  <p:transition>
    <p:random/>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86686438"/>
      </p:ext>
    </p:extLst>
  </p:cSld>
  <p:clrMapOvr>
    <a:masterClrMapping/>
  </p:clrMapOvr>
  <p:transition>
    <p:random/>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2585355"/>
      </p:ext>
    </p:extLst>
  </p:cSld>
  <p:clrMapOvr>
    <a:masterClrMapping/>
  </p:clrMapOvr>
  <p:transition>
    <p:random/>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2727922"/>
      </p:ext>
    </p:extLst>
  </p:cSld>
  <p:clrMapOvr>
    <a:masterClrMapping/>
  </p:clrMapOvr>
  <p:transition>
    <p:random/>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7398760"/>
      </p:ext>
    </p:extLst>
  </p:cSld>
  <p:clrMapOvr>
    <a:masterClrMapping/>
  </p:clrMapOvr>
  <p:transition>
    <p:random/>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6488391"/>
      </p:ext>
    </p:extLst>
  </p:cSld>
  <p:clrMapOvr>
    <a:masterClrMapping/>
  </p:clrMapOvr>
  <p:transition>
    <p:random/>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1789692"/>
      </p:ext>
    </p:extLst>
  </p:cSld>
  <p:clrMapOvr>
    <a:masterClrMapping/>
  </p:clrMapOvr>
  <p:transition>
    <p:random/>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07081298"/>
      </p:ext>
    </p:extLst>
  </p:cSld>
  <p:clrMapOvr>
    <a:masterClrMapping/>
  </p:clrMapOvr>
  <p:transition>
    <p:random/>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1756730"/>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5607512"/>
      </p:ext>
    </p:extLst>
  </p:cSld>
  <p:clrMapOvr>
    <a:masterClrMapping/>
  </p:clrMapOvr>
  <p:transition>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6516859"/>
      </p:ext>
    </p:extLst>
  </p:cSld>
  <p:clrMapOvr>
    <a:masterClrMapping/>
  </p:clrMapOvr>
  <p:transition>
    <p:random/>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2882230"/>
      </p:ext>
    </p:extLst>
  </p:cSld>
  <p:clrMapOvr>
    <a:masterClrMapping/>
  </p:clrMapOvr>
  <p:transition>
    <p:random/>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5581195"/>
      </p:ext>
    </p:extLst>
  </p:cSld>
  <p:clrMapOvr>
    <a:masterClrMapping/>
  </p:clrMapOvr>
  <p:transition>
    <p:random/>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77297"/>
      </p:ext>
    </p:extLst>
  </p:cSld>
  <p:clrMapOvr>
    <a:masterClrMapping/>
  </p:clrMapOvr>
  <p:transition>
    <p:random/>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4167417"/>
      </p:ext>
    </p:extLst>
  </p:cSld>
  <p:clrMapOvr>
    <a:masterClrMapping/>
  </p:clrMapOvr>
  <p:transition>
    <p:random/>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5911586"/>
      </p:ext>
    </p:extLst>
  </p:cSld>
  <p:clrMapOvr>
    <a:masterClrMapping/>
  </p:clrMapOvr>
  <p:transition>
    <p:random/>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4282040"/>
      </p:ext>
    </p:extLst>
  </p:cSld>
  <p:clrMapOvr>
    <a:masterClrMapping/>
  </p:clrMapOvr>
  <p:transition>
    <p:random/>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4852363"/>
      </p:ext>
    </p:extLst>
  </p:cSld>
  <p:clrMapOvr>
    <a:masterClrMapping/>
  </p:clrMapOvr>
  <p:transition>
    <p:random/>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2467532"/>
      </p:ext>
    </p:extLst>
  </p:cSld>
  <p:clrMapOvr>
    <a:masterClrMapping/>
  </p:clrMapOvr>
  <p:transition>
    <p:random/>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6770921"/>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509109"/>
      </p:ext>
    </p:extLst>
  </p:cSld>
  <p:clrMapOvr>
    <a:masterClrMapping/>
  </p:clrMapOvr>
  <p:transition>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75483224"/>
      </p:ext>
    </p:extLst>
  </p:cSld>
  <p:clrMapOvr>
    <a:masterClrMapping/>
  </p:clrMapOvr>
  <p:transition>
    <p:random/>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325882"/>
      </p:ext>
    </p:extLst>
  </p:cSld>
  <p:clrMapOvr>
    <a:masterClrMapping/>
  </p:clrMapOvr>
  <p:transition>
    <p:random/>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328574"/>
      </p:ext>
    </p:extLst>
  </p:cSld>
  <p:clrMapOvr>
    <a:masterClrMapping/>
  </p:clrMapOvr>
  <p:transition>
    <p:random/>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057869"/>
      </p:ext>
    </p:extLst>
  </p:cSld>
  <p:clrMapOvr>
    <a:masterClrMapping/>
  </p:clrMapOvr>
  <p:transition>
    <p:random/>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6891050"/>
      </p:ext>
    </p:extLst>
  </p:cSld>
  <p:clrMapOvr>
    <a:masterClrMapping/>
  </p:clrMapOvr>
  <p:transition>
    <p:random/>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6506403"/>
      </p:ext>
    </p:extLst>
  </p:cSld>
  <p:clrMapOvr>
    <a:masterClrMapping/>
  </p:clrMapOvr>
  <p:transition>
    <p:random/>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7941600"/>
      </p:ext>
    </p:extLst>
  </p:cSld>
  <p:clrMapOvr>
    <a:masterClrMapping/>
  </p:clrMapOvr>
  <p:transition>
    <p:random/>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4212560"/>
      </p:ext>
    </p:extLst>
  </p:cSld>
  <p:clrMapOvr>
    <a:masterClrMapping/>
  </p:clrMapOvr>
  <p:transition>
    <p:random/>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644246"/>
      </p:ext>
    </p:extLst>
  </p:cSld>
  <p:clrMapOvr>
    <a:masterClrMapping/>
  </p:clrMapOvr>
  <p:transition>
    <p:random/>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0684420"/>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5970768"/>
      </p:ext>
    </p:extLst>
  </p:cSld>
  <p:clrMapOvr>
    <a:masterClrMapping/>
  </p:clrMapOvr>
  <p:transition>
    <p:random/>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040168"/>
      </p:ext>
    </p:extLst>
  </p:cSld>
  <p:clrMapOvr>
    <a:masterClrMapping/>
  </p:clrMapOvr>
  <p:transition>
    <p:random/>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973356"/>
      </p:ext>
    </p:extLst>
  </p:cSld>
  <p:clrMapOvr>
    <a:masterClrMapping/>
  </p:clrMapOvr>
  <p:transition>
    <p:random/>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2928465"/>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9447142"/>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9295425"/>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4096280"/>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9358095"/>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858149"/>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4076943"/>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230434"/>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7276193"/>
      </p:ext>
    </p:extLst>
  </p:cSld>
  <p:clrMapOvr>
    <a:masterClrMapping/>
  </p:clrMapOvr>
  <p:transition>
    <p:random/>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471842"/>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35624"/>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6186794"/>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5682734"/>
      </p:ext>
    </p:extLst>
  </p:cSld>
  <p:clrMapOvr>
    <a:masterClrMapping/>
  </p:clrMapOvr>
  <p:transition>
    <p:random/>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3978961"/>
      </p:ext>
    </p:extLst>
  </p:cSld>
  <p:clrMapOvr>
    <a:masterClrMapping/>
  </p:clrMapOvr>
  <p:transition>
    <p:random/>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385337"/>
      </p:ext>
    </p:extLst>
  </p:cSld>
  <p:clrMapOvr>
    <a:masterClrMapping/>
  </p:clrMapOvr>
  <p:transition>
    <p:random/>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88637386"/>
      </p:ext>
    </p:extLst>
  </p:cSld>
  <p:clrMapOvr>
    <a:masterClrMapping/>
  </p:clrMapOvr>
  <p:transition>
    <p:random/>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4390982"/>
      </p:ext>
    </p:extLst>
  </p:cSld>
  <p:clrMapOvr>
    <a:masterClrMapping/>
  </p:clrMapOvr>
  <p:transition>
    <p:random/>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5801222"/>
      </p:ext>
    </p:extLst>
  </p:cSld>
  <p:clrMapOvr>
    <a:masterClrMapping/>
  </p:clrMapOvr>
  <p:transition>
    <p:random/>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5557444"/>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3518783"/>
      </p:ext>
    </p:extLst>
  </p:cSld>
  <p:clrMapOvr>
    <a:masterClrMapping/>
  </p:clrMapOvr>
  <p:transition>
    <p:random/>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3897799"/>
      </p:ext>
    </p:extLst>
  </p:cSld>
  <p:clrMapOvr>
    <a:masterClrMapping/>
  </p:clrMapOvr>
  <p:transition>
    <p:random/>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5020171"/>
      </p:ext>
    </p:extLst>
  </p:cSld>
  <p:clrMapOvr>
    <a:masterClrMapping/>
  </p:clrMapOvr>
  <p:transition>
    <p:random/>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4947795"/>
      </p:ext>
    </p:extLst>
  </p:cSld>
  <p:clrMapOvr>
    <a:masterClrMapping/>
  </p:clrMapOvr>
  <p:transition>
    <p:random/>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1278464"/>
      </p:ext>
    </p:extLst>
  </p:cSld>
  <p:clrMapOvr>
    <a:masterClrMapping/>
  </p:clrMapOvr>
  <p:transition>
    <p:random/>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4628210"/>
      </p:ext>
    </p:extLst>
  </p:cSld>
  <p:clrMapOvr>
    <a:masterClrMapping/>
  </p:clrMapOvr>
  <p:transition>
    <p:random/>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3CE74-6E72-4047-9A03-75E1CC87F6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510387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DB697D-EB89-428F-99CF-304EAEF47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787211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5F401-706D-4AEB-8A69-A082205FD3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129289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EC66E4-46B6-4126-8033-EBAD5C0894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9621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55E7DA-0BEC-401F-985A-D36BB0FB8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9855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113058"/>
      </p:ext>
    </p:extLst>
  </p:cSld>
  <p:clrMapOvr>
    <a:masterClrMapping/>
  </p:clrMapOvr>
  <p:transition>
    <p:random/>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457431-E0BB-4B79-BAA2-28BB45474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03976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4F34D7-52EF-4630-B9F3-77064D9E5C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52254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C8CEDE-CCF0-4ADE-AE55-B17DE459C6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273012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963BE-CE62-46C1-BEF5-A38FABAC8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492765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F08738-52D0-41CA-927A-2ACC2F0925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93234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31975-15C0-4036-B48F-5717468F08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78670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0F8AF-0285-4041-A1F1-4EDB3043E3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12883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E88B59-5787-4E9C-A0CD-E9568F718C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221883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5C6A895-880F-4B3B-BA61-4AC57C7D1E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93095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8774571"/>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1615572"/>
      </p:ext>
    </p:extLst>
  </p:cSld>
  <p:clrMapOvr>
    <a:masterClrMapping/>
  </p:clrMapOvr>
  <p:transition>
    <p:random/>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6669445"/>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2073831"/>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859638"/>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403354"/>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1253026"/>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0039454"/>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318579"/>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2935759"/>
      </p:ext>
    </p:extLst>
  </p:cSld>
  <p:clrMapOvr>
    <a:masterClrMapping/>
  </p:clrMapOvr>
  <p:transition>
    <p:random/>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4277684"/>
      </p:ext>
    </p:extLst>
  </p:cSld>
  <p:clrMapOvr>
    <a:masterClrMapping/>
  </p:clrMapOvr>
  <p:transition>
    <p:random/>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4130205"/>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6950942"/>
      </p:ext>
    </p:extLst>
  </p:cSld>
  <p:clrMapOvr>
    <a:masterClrMapping/>
  </p:clrMapOvr>
  <p:transition>
    <p:random/>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035223"/>
      </p:ext>
    </p:extLst>
  </p:cSld>
  <p:clrMapOvr>
    <a:masterClrMapping/>
  </p:clrMapOvr>
  <p:transition>
    <p:random/>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92702"/>
      </p:ext>
    </p:extLst>
  </p:cSld>
  <p:clrMapOvr>
    <a:masterClrMapping/>
  </p:clrMapOvr>
  <p:transition>
    <p:random/>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8681875"/>
      </p:ext>
    </p:extLst>
  </p:cSld>
  <p:clrMapOvr>
    <a:masterClrMapping/>
  </p:clrMapOvr>
  <p:transition>
    <p:random/>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8488952"/>
      </p:ext>
    </p:extLst>
  </p:cSld>
  <p:clrMapOvr>
    <a:masterClrMapping/>
  </p:clrMapOvr>
  <p:transition>
    <p:random/>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0114244"/>
      </p:ext>
    </p:extLst>
  </p:cSld>
  <p:clrMapOvr>
    <a:masterClrMapping/>
  </p:clrMapOvr>
  <p:transition>
    <p:random/>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78606455"/>
      </p:ext>
    </p:extLst>
  </p:cSld>
  <p:clrMapOvr>
    <a:masterClrMapping/>
  </p:clrMapOvr>
  <p:transition>
    <p:random/>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425656"/>
      </p:ext>
    </p:extLst>
  </p:cSld>
  <p:clrMapOvr>
    <a:masterClrMapping/>
  </p:clrMapOvr>
  <p:transition>
    <p:random/>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1959035"/>
      </p:ext>
    </p:extLst>
  </p:cSld>
  <p:clrMapOvr>
    <a:masterClrMapping/>
  </p:clrMapOvr>
  <p:transition>
    <p:random/>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85079"/>
      </p:ext>
    </p:extLst>
  </p:cSld>
  <p:clrMapOvr>
    <a:masterClrMapping/>
  </p:clrMapOvr>
  <p:transition>
    <p:random/>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6434559"/>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170047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4300894"/>
      </p:ext>
    </p:extLst>
  </p:cSld>
  <p:clrMapOvr>
    <a:masterClrMapping/>
  </p:clrMapOvr>
  <p:transition>
    <p:random/>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9988619"/>
      </p:ext>
    </p:extLst>
  </p:cSld>
  <p:clrMapOvr>
    <a:masterClrMapping/>
  </p:clrMapOvr>
  <p:transition>
    <p:random/>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8680353"/>
      </p:ext>
    </p:extLst>
  </p:cSld>
  <p:clrMapOvr>
    <a:masterClrMapping/>
  </p:clrMapOvr>
  <p:transition>
    <p:random/>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7646194"/>
      </p:ext>
    </p:extLst>
  </p:cSld>
  <p:clrMapOvr>
    <a:masterClrMapping/>
  </p:clrMapOvr>
  <p:transition>
    <p:random/>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204644"/>
      </p:ext>
    </p:extLst>
  </p:cSld>
  <p:clrMapOvr>
    <a:masterClrMapping/>
  </p:clrMapOvr>
  <p:transition>
    <p:random/>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2992488"/>
      </p:ext>
    </p:extLst>
  </p:cSld>
  <p:clrMapOvr>
    <a:masterClrMapping/>
  </p:clrMapOvr>
  <p:transition>
    <p:random/>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7784988"/>
      </p:ext>
    </p:extLst>
  </p:cSld>
  <p:clrMapOvr>
    <a:masterClrMapping/>
  </p:clrMapOvr>
  <p:transition>
    <p:random/>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728280"/>
      </p:ext>
    </p:extLst>
  </p:cSld>
  <p:clrMapOvr>
    <a:masterClrMapping/>
  </p:clrMapOvr>
  <p:transition>
    <p:random/>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55958366"/>
      </p:ext>
    </p:extLst>
  </p:cSld>
  <p:clrMapOvr>
    <a:masterClrMapping/>
  </p:clrMapOvr>
  <p:transition>
    <p:random/>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1662411"/>
      </p:ext>
    </p:extLst>
  </p:cSld>
  <p:clrMapOvr>
    <a:masterClrMapping/>
  </p:clrMapOvr>
  <p:transition>
    <p:random/>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729945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0543495"/>
      </p:ext>
    </p:extLst>
  </p:cSld>
  <p:clrMapOvr>
    <a:masterClrMapping/>
  </p:clrMapOvr>
  <p:transition>
    <p:random/>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6699151"/>
      </p:ext>
    </p:extLst>
  </p:cSld>
  <p:clrMapOvr>
    <a:masterClrMapping/>
  </p:clrMapOvr>
  <p:transition>
    <p:random/>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4728309"/>
      </p:ext>
    </p:extLst>
  </p:cSld>
  <p:clrMapOvr>
    <a:masterClrMapping/>
  </p:clrMapOvr>
  <p:transition>
    <p:random/>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0496893"/>
      </p:ext>
    </p:extLst>
  </p:cSld>
  <p:clrMapOvr>
    <a:masterClrMapping/>
  </p:clrMapOvr>
  <p:transition>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7568349"/>
      </p:ext>
    </p:extLst>
  </p:cSld>
  <p:clrMapOvr>
    <a:masterClrMapping/>
  </p:clrMapOvr>
  <p:transition>
    <p:random/>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3901832"/>
      </p:ext>
    </p:extLst>
  </p:cSld>
  <p:clrMapOvr>
    <a:masterClrMapping/>
  </p:clrMapOvr>
  <p:transition>
    <p:random/>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4401125"/>
      </p:ext>
    </p:extLst>
  </p:cSld>
  <p:clrMapOvr>
    <a:masterClrMapping/>
  </p:clrMapOvr>
  <p:transition>
    <p:random/>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5936777"/>
      </p:ext>
    </p:extLst>
  </p:cSld>
  <p:clrMapOvr>
    <a:masterClrMapping/>
  </p:clrMapOvr>
  <p:transition>
    <p:random/>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3607045"/>
      </p:ext>
    </p:extLst>
  </p:cSld>
  <p:clrMapOvr>
    <a:masterClrMapping/>
  </p:clrMapOvr>
  <p:transition>
    <p:random/>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8701817"/>
      </p:ext>
    </p:extLst>
  </p:cSld>
  <p:clrMapOvr>
    <a:masterClrMapping/>
  </p:clrMapOvr>
  <p:transition>
    <p:random/>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8083644"/>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255508"/>
      </p:ext>
    </p:extLst>
  </p:cSld>
  <p:clrMapOvr>
    <a:masterClrMapping/>
  </p:clrMapOvr>
  <p:transition>
    <p:random/>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0137325"/>
      </p:ext>
    </p:extLst>
  </p:cSld>
  <p:clrMapOvr>
    <a:masterClrMapping/>
  </p:clrMapOvr>
  <p:transition>
    <p:random/>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9315663"/>
      </p:ext>
    </p:extLst>
  </p:cSld>
  <p:clrMapOvr>
    <a:masterClrMapping/>
  </p:clrMapOvr>
  <p:transition>
    <p:random/>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3797802"/>
      </p:ext>
    </p:extLst>
  </p:cSld>
  <p:clrMapOvr>
    <a:masterClrMapping/>
  </p:clrMapOvr>
  <p:transition>
    <p:random/>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748136"/>
      </p:ext>
    </p:extLst>
  </p:cSld>
  <p:clrMapOvr>
    <a:masterClrMapping/>
  </p:clrMapOvr>
  <p:transition>
    <p:random/>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8704850"/>
      </p:ext>
    </p:extLst>
  </p:cSld>
  <p:clrMapOvr>
    <a:masterClrMapping/>
  </p:clrMapOvr>
  <p:transition>
    <p:random/>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556435"/>
      </p:ext>
    </p:extLst>
  </p:cSld>
  <p:clrMapOvr>
    <a:masterClrMapping/>
  </p:clrMapOvr>
  <p:transition>
    <p:random/>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746998"/>
      </p:ext>
    </p:extLst>
  </p:cSld>
  <p:clrMapOvr>
    <a:masterClrMapping/>
  </p:clrMapOvr>
  <p:transition>
    <p:random/>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594128"/>
      </p:ext>
    </p:extLst>
  </p:cSld>
  <p:clrMapOvr>
    <a:masterClrMapping/>
  </p:clrMapOvr>
  <p:transition>
    <p:random/>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9549322"/>
      </p:ext>
    </p:extLst>
  </p:cSld>
  <p:clrMapOvr>
    <a:masterClrMapping/>
  </p:clrMapOvr>
  <p:transition>
    <p:random/>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1717397"/>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6113436"/>
      </p:ext>
    </p:extLst>
  </p:cSld>
  <p:clrMapOvr>
    <a:masterClrMapping/>
  </p:clrMapOvr>
  <p:transition>
    <p:random/>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4200856"/>
      </p:ext>
    </p:extLst>
  </p:cSld>
  <p:clrMapOvr>
    <a:masterClrMapping/>
  </p:clrMapOvr>
  <p:transition>
    <p:random/>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3145678"/>
      </p:ext>
    </p:extLst>
  </p:cSld>
  <p:clrMapOvr>
    <a:masterClrMapping/>
  </p:clrMapOvr>
  <p:transition>
    <p:random/>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4228521"/>
      </p:ext>
    </p:extLst>
  </p:cSld>
  <p:clrMapOvr>
    <a:masterClrMapping/>
  </p:clrMapOvr>
  <p:transition>
    <p:random/>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08974"/>
      </p:ext>
    </p:extLst>
  </p:cSld>
  <p:clrMapOvr>
    <a:masterClrMapping/>
  </p:clrMapOvr>
  <p:transition>
    <p:random/>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718433"/>
      </p:ext>
    </p:extLst>
  </p:cSld>
  <p:clrMapOvr>
    <a:masterClrMapping/>
  </p:clrMapOvr>
  <p:transition>
    <p:random/>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9403617"/>
      </p:ext>
    </p:extLst>
  </p:cSld>
  <p:clrMapOvr>
    <a:masterClrMapping/>
  </p:clrMapOvr>
  <p:transition>
    <p:random/>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0819504"/>
      </p:ext>
    </p:extLst>
  </p:cSld>
  <p:clrMapOvr>
    <a:masterClrMapping/>
  </p:clrMapOvr>
  <p:transition>
    <p:random/>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9284473"/>
      </p:ext>
    </p:extLst>
  </p:cSld>
  <p:clrMapOvr>
    <a:masterClrMapping/>
  </p:clrMapOvr>
  <p:transition>
    <p:random/>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7124938"/>
      </p:ext>
    </p:extLst>
  </p:cSld>
  <p:clrMapOvr>
    <a:masterClrMapping/>
  </p:clrMapOvr>
  <p:transition>
    <p:random/>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8862054"/>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597184"/>
      </p:ext>
    </p:extLst>
  </p:cSld>
  <p:clrMapOvr>
    <a:masterClrMapping/>
  </p:clrMapOvr>
  <p:transition>
    <p:random/>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5824876"/>
      </p:ext>
    </p:extLst>
  </p:cSld>
  <p:clrMapOvr>
    <a:masterClrMapping/>
  </p:clrMapOvr>
  <p:transition>
    <p:random/>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0027045"/>
      </p:ext>
    </p:extLst>
  </p:cSld>
  <p:clrMapOvr>
    <a:masterClrMapping/>
  </p:clrMapOvr>
  <p:transition>
    <p:random/>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2195865"/>
      </p:ext>
    </p:extLst>
  </p:cSld>
  <p:clrMapOvr>
    <a:masterClrMapping/>
  </p:clrMapOvr>
  <p:transition>
    <p:random/>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4285140"/>
      </p:ext>
    </p:extLst>
  </p:cSld>
  <p:clrMapOvr>
    <a:masterClrMapping/>
  </p:clrMapOvr>
  <p:transition>
    <p:random/>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313549"/>
      </p:ext>
    </p:extLst>
  </p:cSld>
  <p:clrMapOvr>
    <a:masterClrMapping/>
  </p:clrMapOvr>
  <p:transition>
    <p:random/>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1774894"/>
      </p:ext>
    </p:extLst>
  </p:cSld>
  <p:clrMapOvr>
    <a:masterClrMapping/>
  </p:clrMapOvr>
  <p:transition>
    <p:random/>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569136"/>
      </p:ext>
    </p:extLst>
  </p:cSld>
  <p:clrMapOvr>
    <a:masterClrMapping/>
  </p:clrMapOvr>
  <p:transition>
    <p:random/>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3494331"/>
      </p:ext>
    </p:extLst>
  </p:cSld>
  <p:clrMapOvr>
    <a:masterClrMapping/>
  </p:clrMapOvr>
  <p:transition>
    <p:random/>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8860232"/>
      </p:ext>
    </p:extLst>
  </p:cSld>
  <p:clrMapOvr>
    <a:masterClrMapping/>
  </p:clrMapOvr>
  <p:transition>
    <p:random/>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8411027"/>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007555"/>
      </p:ext>
    </p:extLst>
  </p:cSld>
  <p:clrMapOvr>
    <a:masterClrMapping/>
  </p:clrMapOvr>
  <p:transition>
    <p:random/>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252961"/>
      </p:ext>
    </p:extLst>
  </p:cSld>
  <p:clrMapOvr>
    <a:masterClrMapping/>
  </p:clrMapOvr>
  <p:transition>
    <p:random/>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108394"/>
      </p:ext>
    </p:extLst>
  </p:cSld>
  <p:clrMapOvr>
    <a:masterClrMapping/>
  </p:clrMapOvr>
  <p:transition>
    <p:random/>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9836652"/>
      </p:ext>
    </p:extLst>
  </p:cSld>
  <p:clrMapOvr>
    <a:masterClrMapping/>
  </p:clrMapOvr>
  <p:transition>
    <p:random/>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08899"/>
      </p:ext>
    </p:extLst>
  </p:cSld>
  <p:clrMapOvr>
    <a:masterClrMapping/>
  </p:clrMapOvr>
  <p:transition>
    <p:random/>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7337363"/>
      </p:ext>
    </p:extLst>
  </p:cSld>
  <p:clrMapOvr>
    <a:masterClrMapping/>
  </p:clrMapOvr>
  <p:transition>
    <p:random/>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0634394"/>
      </p:ext>
    </p:extLst>
  </p:cSld>
  <p:clrMapOvr>
    <a:masterClrMapping/>
  </p:clrMapOvr>
  <p:transition>
    <p:random/>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73831"/>
      </p:ext>
    </p:extLst>
  </p:cSld>
  <p:clrMapOvr>
    <a:masterClrMapping/>
  </p:clrMapOvr>
  <p:transition>
    <p:random/>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94539"/>
      </p:ext>
    </p:extLst>
  </p:cSld>
  <p:clrMapOvr>
    <a:masterClrMapping/>
  </p:clrMapOvr>
  <p:transition>
    <p:random/>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756887"/>
      </p:ext>
    </p:extLst>
  </p:cSld>
  <p:clrMapOvr>
    <a:masterClrMapping/>
  </p:clrMapOvr>
  <p:transition>
    <p:random/>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576655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691947"/>
      </p:ext>
    </p:extLst>
  </p:cSld>
  <p:clrMapOvr>
    <a:masterClrMapping/>
  </p:clrMapOvr>
  <p:transition>
    <p:random/>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4216707"/>
      </p:ext>
    </p:extLst>
  </p:cSld>
  <p:clrMapOvr>
    <a:masterClrMapping/>
  </p:clrMapOvr>
  <p:transition>
    <p:random/>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9187950"/>
      </p:ext>
    </p:extLst>
  </p:cSld>
  <p:clrMapOvr>
    <a:masterClrMapping/>
  </p:clrMapOvr>
  <p:transition>
    <p:random/>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5916979"/>
      </p:ext>
    </p:extLst>
  </p:cSld>
  <p:clrMapOvr>
    <a:masterClrMapping/>
  </p:clrMapOvr>
  <p:transition>
    <p:random/>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7461234"/>
      </p:ext>
    </p:extLst>
  </p:cSld>
  <p:clrMapOvr>
    <a:masterClrMapping/>
  </p:clrMapOvr>
  <p:transition>
    <p:random/>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3CE74-6E72-4047-9A03-75E1CC87F6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052240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DB697D-EB89-428F-99CF-304EAEF47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965025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5F401-706D-4AEB-8A69-A082205FD3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220333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EC66E4-46B6-4126-8033-EBAD5C0894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96838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55E7DA-0BEC-401F-985A-D36BB0FB8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49372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457431-E0BB-4B79-BAA2-28BB45474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6921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831623"/>
      </p:ext>
    </p:extLst>
  </p:cSld>
  <p:clrMapOvr>
    <a:masterClrMapping/>
  </p:clrMapOvr>
  <p:transition>
    <p:random/>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4F34D7-52EF-4630-B9F3-77064D9E5C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438316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C8CEDE-CCF0-4ADE-AE55-B17DE459C6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894199"/>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963BE-CE62-46C1-BEF5-A38FABAC8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333267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F08738-52D0-41CA-927A-2ACC2F0925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50644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31975-15C0-4036-B48F-5717468F08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09245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0F8AF-0285-4041-A1F1-4EDB3043E3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45726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E88B59-5787-4E9C-A0CD-E9568F718C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173449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5C6A895-880F-4B3B-BA61-4AC57C7D1E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50079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3CE74-6E72-4047-9A03-75E1CC87F6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331332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DB697D-EB89-428F-99CF-304EAEF477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1375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3188192"/>
      </p:ext>
    </p:extLst>
  </p:cSld>
  <p:clrMapOvr>
    <a:masterClrMapping/>
  </p:clrMapOvr>
  <p:transition>
    <p:random/>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A5F401-706D-4AEB-8A69-A082205FD3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209299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EC66E4-46B6-4126-8033-EBAD5C0894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70312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355E7DA-0BEC-401F-985A-D36BB0FB87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40951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457431-E0BB-4B79-BAA2-28BB454742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927354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14F34D7-52EF-4630-B9F3-77064D9E5C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485484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C8CEDE-CCF0-4ADE-AE55-B17DE459C6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4438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F963BE-CE62-46C1-BEF5-A38FABAC857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919411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F08738-52D0-41CA-927A-2ACC2F0925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7728639"/>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731975-15C0-4036-B48F-5717468F08D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075033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D0F8AF-0285-4041-A1F1-4EDB3043E38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83671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24448"/>
      </p:ext>
    </p:extLst>
  </p:cSld>
  <p:clrMapOvr>
    <a:masterClrMapping/>
  </p:clrMapOvr>
  <p:transition>
    <p:random/>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9E88B59-5787-4E9C-A0CD-E9568F718C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82564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5C6A895-880F-4B3B-BA61-4AC57C7D1E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2202366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483247"/>
      </p:ext>
    </p:extLst>
  </p:cSld>
  <p:clrMapOvr>
    <a:masterClrMapping/>
  </p:clrMapOvr>
  <p:transition>
    <p:random/>
  </p:transition>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1056115"/>
      </p:ext>
    </p:extLst>
  </p:cSld>
  <p:clrMapOvr>
    <a:masterClrMapping/>
  </p:clrMapOvr>
  <p:transition>
    <p:random/>
  </p:transition>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7717341"/>
      </p:ext>
    </p:extLst>
  </p:cSld>
  <p:clrMapOvr>
    <a:masterClrMapping/>
  </p:clrMapOvr>
  <p:transition>
    <p:random/>
  </p:transition>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9860703"/>
      </p:ext>
    </p:extLst>
  </p:cSld>
  <p:clrMapOvr>
    <a:masterClrMapping/>
  </p:clrMapOvr>
  <p:transition>
    <p:random/>
  </p:transition>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3313748"/>
      </p:ext>
    </p:extLst>
  </p:cSld>
  <p:clrMapOvr>
    <a:masterClrMapping/>
  </p:clrMapOvr>
  <p:transition>
    <p:random/>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49518"/>
      </p:ext>
    </p:extLst>
  </p:cSld>
  <p:clrMapOvr>
    <a:masterClrMapping/>
  </p:clrMapOvr>
  <p:transition>
    <p:random/>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9346176"/>
      </p:ext>
    </p:extLst>
  </p:cSld>
  <p:clrMapOvr>
    <a:masterClrMapping/>
  </p:clrMapOvr>
  <p:transition>
    <p:random/>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7106510"/>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16576087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81327"/>
      </p:ext>
    </p:extLst>
  </p:cSld>
  <p:clrMapOvr>
    <a:masterClrMapping/>
  </p:clrMapOvr>
  <p:transition>
    <p:random/>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039078"/>
      </p:ext>
    </p:extLst>
  </p:cSld>
  <p:clrMapOvr>
    <a:masterClrMapping/>
  </p:clrMapOvr>
  <p:transition>
    <p:random/>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4061619"/>
      </p:ext>
    </p:extLst>
  </p:cSld>
  <p:clrMapOvr>
    <a:masterClrMapping/>
  </p:clrMapOvr>
  <p:transition>
    <p:random/>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433209"/>
      </p:ext>
    </p:extLst>
  </p:cSld>
  <p:clrMapOvr>
    <a:masterClrMapping/>
  </p:clrMapOvr>
  <p:transition>
    <p:random/>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2263141"/>
      </p:ext>
    </p:extLst>
  </p:cSld>
  <p:clrMapOvr>
    <a:masterClrMapping/>
  </p:clrMapOvr>
  <p:transition>
    <p:random/>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0190622"/>
      </p:ext>
    </p:extLst>
  </p:cSld>
  <p:clrMapOvr>
    <a:masterClrMapping/>
  </p:clrMapOvr>
  <p:transition>
    <p:random/>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0759806"/>
      </p:ext>
    </p:extLst>
  </p:cSld>
  <p:clrMapOvr>
    <a:masterClrMapping/>
  </p:clrMapOvr>
  <p:transition>
    <p:random/>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9990485"/>
      </p:ext>
    </p:extLst>
  </p:cSld>
  <p:clrMapOvr>
    <a:masterClrMapping/>
  </p:clrMapOvr>
  <p:transition>
    <p:random/>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20839023"/>
      </p:ext>
    </p:extLst>
  </p:cSld>
  <p:clrMapOvr>
    <a:masterClrMapping/>
  </p:clrMapOvr>
  <p:transition>
    <p:random/>
  </p:transition>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012748"/>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2721440"/>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9524304"/>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8154805"/>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395606"/>
      </p:ext>
    </p:extLst>
  </p:cSld>
  <p:clrMapOvr>
    <a:masterClrMapping/>
  </p:clrMapOvr>
  <p:transition>
    <p:rand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2353211"/>
      </p:ext>
    </p:extLst>
  </p:cSld>
  <p:clrMapOvr>
    <a:masterClrMapping/>
  </p:clrMapOvr>
  <p:transition>
    <p:rand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892394"/>
      </p:ext>
    </p:extLst>
  </p:cSld>
  <p:clrMapOvr>
    <a:masterClrMapping/>
  </p:clrMapOvr>
  <p:transition>
    <p:rand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6526040"/>
      </p:ext>
    </p:extLst>
  </p:cSld>
  <p:clrMapOvr>
    <a:masterClrMapping/>
  </p:clrMapOvr>
  <p:transition>
    <p:rand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0181347"/>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205409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33442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535294"/>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5662592"/>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2934635"/>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90168806"/>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47670510"/>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7472396"/>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0721874"/>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7879751"/>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6912666"/>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825652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33211568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1681113"/>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0960902"/>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6972744"/>
      </p:ext>
    </p:extLst>
  </p:cSld>
  <p:clrMapOvr>
    <a:masterClrMapping/>
  </p:clrMapOvr>
  <p:transition>
    <p:random/>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2218795"/>
      </p:ext>
    </p:extLst>
  </p:cSld>
  <p:clrMapOvr>
    <a:masterClrMapping/>
  </p:clrMapOvr>
  <p:transition>
    <p:random/>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110878"/>
      </p:ext>
    </p:extLst>
  </p:cSld>
  <p:clrMapOvr>
    <a:masterClrMapping/>
  </p:clrMapOvr>
  <p:transition>
    <p:random/>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3630973"/>
      </p:ext>
    </p:extLst>
  </p:cSld>
  <p:clrMapOvr>
    <a:masterClrMapping/>
  </p:clrMapOvr>
  <p:transition>
    <p:random/>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5819106"/>
      </p:ext>
    </p:extLst>
  </p:cSld>
  <p:clrMapOvr>
    <a:masterClrMapping/>
  </p:clrMapOvr>
  <p:transition>
    <p:random/>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556343"/>
      </p:ext>
    </p:extLst>
  </p:cSld>
  <p:clrMapOvr>
    <a:masterClrMapping/>
  </p:clrMapOvr>
  <p:transition>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4808160"/>
      </p:ext>
    </p:extLst>
  </p:cSld>
  <p:clrMapOvr>
    <a:masterClrMapping/>
  </p:clrMapOvr>
  <p:transition>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8762370"/>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32405788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3490727"/>
      </p:ext>
    </p:extLst>
  </p:cSld>
  <p:clrMapOvr>
    <a:masterClrMapping/>
  </p:clrMapOvr>
  <p:transition>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0363086"/>
      </p:ext>
    </p:extLst>
  </p:cSld>
  <p:clrMapOvr>
    <a:masterClrMapping/>
  </p:clrMapOvr>
  <p:transition>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18922660"/>
      </p:ext>
    </p:extLst>
  </p:cSld>
  <p:clrMapOvr>
    <a:masterClrMapping/>
  </p:clrMapOvr>
  <p:transition>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82619496"/>
      </p:ext>
    </p:extLst>
  </p:cSld>
  <p:clrMapOvr>
    <a:masterClrMapping/>
  </p:clrMapOvr>
  <p:transition>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1314316"/>
      </p:ext>
    </p:extLst>
  </p:cSld>
  <p:clrMapOvr>
    <a:masterClrMapping/>
  </p:clrMapOvr>
  <p:transition>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0935883"/>
      </p:ext>
    </p:extLst>
  </p:cSld>
  <p:clrMapOvr>
    <a:masterClrMapping/>
  </p:clrMapOvr>
  <p:transition>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7596383"/>
      </p:ext>
    </p:extLst>
  </p:cSld>
  <p:clrMapOvr>
    <a:masterClrMapping/>
  </p:clrMapOvr>
  <p:transition>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6835086"/>
      </p:ext>
    </p:extLst>
  </p:cSld>
  <p:clrMapOvr>
    <a:masterClrMapping/>
  </p:clrMapOvr>
  <p:transition>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6713575"/>
      </p:ext>
    </p:extLst>
  </p:cSld>
  <p:clrMapOvr>
    <a:masterClrMapping/>
  </p:clrMapOvr>
  <p:transition>
    <p:random/>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96271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12905444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6231438"/>
      </p:ext>
    </p:extLst>
  </p:cSld>
  <p:clrMapOvr>
    <a:masterClrMapping/>
  </p:clrMapOvr>
  <p:transition>
    <p:random/>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9817543"/>
      </p:ext>
    </p:extLst>
  </p:cSld>
  <p:clrMapOvr>
    <a:masterClrMapping/>
  </p:clrMapOvr>
  <p:transition>
    <p:random/>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1357486"/>
      </p:ext>
    </p:extLst>
  </p:cSld>
  <p:clrMapOvr>
    <a:masterClrMapping/>
  </p:clrMapOvr>
  <p:transition>
    <p:random/>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95322313"/>
      </p:ext>
    </p:extLst>
  </p:cSld>
  <p:clrMapOvr>
    <a:masterClrMapping/>
  </p:clrMapOvr>
  <p:transition>
    <p:random/>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91017271"/>
      </p:ext>
    </p:extLst>
  </p:cSld>
  <p:clrMapOvr>
    <a:masterClrMapping/>
  </p:clrMapOvr>
  <p:transition>
    <p:random/>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0096930"/>
      </p:ext>
    </p:extLst>
  </p:cSld>
  <p:clrMapOvr>
    <a:masterClrMapping/>
  </p:clrMapOvr>
  <p:transition>
    <p:random/>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7899208"/>
      </p:ext>
    </p:extLst>
  </p:cSld>
  <p:clrMapOvr>
    <a:masterClrMapping/>
  </p:clrMapOvr>
  <p:transition>
    <p:random/>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5244395"/>
      </p:ext>
    </p:extLst>
  </p:cSld>
  <p:clrMapOvr>
    <a:masterClrMapping/>
  </p:clrMapOvr>
  <p:transition>
    <p:random/>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8534619"/>
      </p:ext>
    </p:extLst>
  </p:cSld>
  <p:clrMapOvr>
    <a:masterClrMapping/>
  </p:clrMapOvr>
  <p:transition>
    <p:random/>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971693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40941600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1822301"/>
      </p:ext>
    </p:extLst>
  </p:cSld>
  <p:clrMapOvr>
    <a:masterClrMapping/>
  </p:clrMapOvr>
  <p:transition>
    <p:random/>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97362"/>
      </p:ext>
    </p:extLst>
  </p:cSld>
  <p:clrMapOvr>
    <a:masterClrMapping/>
  </p:clrMapOvr>
  <p:transition>
    <p:random/>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2528068"/>
      </p:ext>
    </p:extLst>
  </p:cSld>
  <p:clrMapOvr>
    <a:masterClrMapping/>
  </p:clrMapOvr>
  <p:transition>
    <p:random/>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B314AA-089C-4DCE-8515-7F283B128CC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0371150"/>
      </p:ext>
    </p:extLst>
  </p:cSld>
  <p:clrMapOvr>
    <a:masterClrMapping/>
  </p:clrMapOvr>
  <p:transition>
    <p:random/>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6739C2A-B327-4607-99B8-9122AFA410A7}"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7452950"/>
      </p:ext>
    </p:extLst>
  </p:cSld>
  <p:clrMapOvr>
    <a:masterClrMapping/>
  </p:clrMapOvr>
  <p:transition>
    <p:random/>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C68F456-1CCD-4C36-95C2-C25D8DCE61B9}"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6517900"/>
      </p:ext>
    </p:extLst>
  </p:cSld>
  <p:clrMapOvr>
    <a:masterClrMapping/>
  </p:clrMapOvr>
  <p:transition>
    <p:random/>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3845F5-2C4D-4DD2-B3DB-6C33450799F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1395813"/>
      </p:ext>
    </p:extLst>
  </p:cSld>
  <p:clrMapOvr>
    <a:masterClrMapping/>
  </p:clrMapOvr>
  <p:transition>
    <p:random/>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696B425-AD48-4B37-8FAD-2F5E7AA214D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8262009"/>
      </p:ext>
    </p:extLst>
  </p:cSld>
  <p:clrMapOvr>
    <a:masterClrMapping/>
  </p:clrMapOvr>
  <p:transition>
    <p:random/>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F3161D8-B2EF-443E-8BB1-023988BE5823}"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4126"/>
      </p:ext>
    </p:extLst>
  </p:cSld>
  <p:clrMapOvr>
    <a:masterClrMapping/>
  </p:clrMapOvr>
  <p:transition>
    <p:random/>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3B910-7B8A-4F64-96A0-8D3F442360D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2615950"/>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DC6B0C-BFD1-4BA2-8CFF-064B72C1F060}" type="slidenum">
              <a:rPr lang="en-US" smtClean="0"/>
              <a:t>‹#›</a:t>
            </a:fld>
            <a:endParaRPr lang="en-US"/>
          </a:p>
        </p:txBody>
      </p:sp>
    </p:spTree>
    <p:extLst>
      <p:ext uri="{BB962C8B-B14F-4D97-AF65-F5344CB8AC3E}">
        <p14:creationId xmlns:p14="http://schemas.microsoft.com/office/powerpoint/2010/main" val="105862395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04775"/>
            <a:ext cx="2132013" cy="6049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104775"/>
            <a:ext cx="62484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8577C9-D721-4715-8665-540D1FEDB1BA}"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8156048"/>
      </p:ext>
    </p:extLst>
  </p:cSld>
  <p:clrMapOvr>
    <a:masterClrMapping/>
  </p:clrMapOvr>
  <p:transition>
    <p:random/>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AD7BC0-95CD-4A24-97E5-21F3C7301E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465242"/>
      </p:ext>
    </p:extLst>
  </p:cSld>
  <p:clrMapOvr>
    <a:masterClrMapping/>
  </p:clrMapOvr>
  <p:transition>
    <p:random/>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0" y="1628775"/>
            <a:ext cx="4189413" cy="4525963"/>
          </a:xfrm>
        </p:spPr>
        <p:txBody>
          <a:bodyPr/>
          <a:lstStyle/>
          <a:p>
            <a:pPr lvl="0"/>
            <a:r>
              <a:rPr lang="en-US" noProof="0" smtClean="0"/>
              <a:t>Click icon to add clip art</a:t>
            </a:r>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965629-458E-4245-ACB7-DC647F8BFD9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564693"/>
      </p:ext>
    </p:extLst>
  </p:cSld>
  <p:clrMapOvr>
    <a:masterClrMapping/>
  </p:clrMapOvr>
  <p:transition>
    <p:random/>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104775"/>
            <a:ext cx="8532813" cy="6049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869DB52-1E02-4C9B-84FF-CA21E5E528A6}"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0293228"/>
      </p:ext>
    </p:extLst>
  </p:cSld>
  <p:clrMapOvr>
    <a:masterClrMapping/>
  </p:clrMapOvr>
  <p:transition>
    <p:random/>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341813" y="1628775"/>
            <a:ext cx="41910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341813" y="3967163"/>
            <a:ext cx="41910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ED15B71-B90D-4D74-B99B-E45A5FD26F74}"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7435959"/>
      </p:ext>
    </p:extLst>
  </p:cSld>
  <p:clrMapOvr>
    <a:masterClrMapping/>
  </p:clrMapOvr>
  <p:transition>
    <p:random/>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341813" y="1628775"/>
            <a:ext cx="41910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9CA38A5-D4C5-4F4F-AB7A-A7915C68873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583041"/>
      </p:ext>
    </p:extLst>
  </p:cSld>
  <p:clrMapOvr>
    <a:masterClrMapping/>
  </p:clrMapOvr>
  <p:transition>
    <p:random/>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27113" y="104775"/>
            <a:ext cx="6900862" cy="482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1628775"/>
            <a:ext cx="4189413"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341813" y="1628775"/>
            <a:ext cx="4191000" cy="4525963"/>
          </a:xfrm>
        </p:spPr>
        <p:txBody>
          <a:bodyPr/>
          <a:lstStyle/>
          <a:p>
            <a:pPr lvl="0"/>
            <a:r>
              <a:rPr lang="en-US" noProof="0" smtClean="0"/>
              <a:t>Click icon to add clip art</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DAA63DE-815C-4505-88BD-FC2B8C7F2748}"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5456269"/>
      </p:ext>
    </p:extLst>
  </p:cSld>
  <p:clrMapOvr>
    <a:masterClrMapping/>
  </p:clrMapOvr>
  <p:transition>
    <p:random/>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805FB2-5B96-4EAC-AD59-914B228CE24F}"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0497700"/>
      </p:ext>
    </p:extLst>
  </p:cSld>
  <p:clrMapOvr>
    <a:masterClrMapping/>
  </p:clrMapOvr>
  <p:transition>
    <p:random/>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6A8D0A-17CF-4E09-914E-367C1F13831D}"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120795"/>
      </p:ext>
    </p:extLst>
  </p:cSld>
  <p:clrMapOvr>
    <a:masterClrMapping/>
  </p:clrMapOvr>
  <p:transition>
    <p:random/>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82BE08-A3DF-4F76-A317-A490604B7B60}" type="slidenum">
              <a:rPr lang="ar-SA">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5565821"/>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theme" Target="../theme/theme10.xml"/><Relationship Id="rId3" Type="http://schemas.openxmlformats.org/officeDocument/2006/relationships/slideLayout" Target="../slideLayouts/slideLayout150.xml"/><Relationship Id="rId21" Type="http://schemas.openxmlformats.org/officeDocument/2006/relationships/image" Target="../media/image3.png"/><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slideLayout" Target="../slideLayouts/slideLayout164.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20" Type="http://schemas.openxmlformats.org/officeDocument/2006/relationships/image" Target="../media/image2.png"/><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23" Type="http://schemas.openxmlformats.org/officeDocument/2006/relationships/image" Target="../media/image5.png"/><Relationship Id="rId10" Type="http://schemas.openxmlformats.org/officeDocument/2006/relationships/slideLayout" Target="../slideLayouts/slideLayout157.xml"/><Relationship Id="rId19" Type="http://schemas.openxmlformats.org/officeDocument/2006/relationships/image" Target="../media/image1.png"/><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 Id="rId22" Type="http://schemas.openxmlformats.org/officeDocument/2006/relationships/image" Target="../media/image4.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slideLayout" Target="../slideLayouts/slideLayout177.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theme" Target="../theme/theme11.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slideLayout" Target="../slideLayouts/slideLayout17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18" Type="http://schemas.openxmlformats.org/officeDocument/2006/relationships/theme" Target="../theme/theme12.xml"/><Relationship Id="rId3" Type="http://schemas.openxmlformats.org/officeDocument/2006/relationships/slideLayout" Target="../slideLayouts/slideLayout181.xml"/><Relationship Id="rId21" Type="http://schemas.openxmlformats.org/officeDocument/2006/relationships/image" Target="../media/image3.png"/><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slideLayout" Target="../slideLayouts/slideLayout195.xml"/><Relationship Id="rId2" Type="http://schemas.openxmlformats.org/officeDocument/2006/relationships/slideLayout" Target="../slideLayouts/slideLayout180.xml"/><Relationship Id="rId16" Type="http://schemas.openxmlformats.org/officeDocument/2006/relationships/slideLayout" Target="../slideLayouts/slideLayout194.xml"/><Relationship Id="rId20" Type="http://schemas.openxmlformats.org/officeDocument/2006/relationships/image" Target="../media/image2.png"/><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23" Type="http://schemas.openxmlformats.org/officeDocument/2006/relationships/image" Target="../media/image5.png"/><Relationship Id="rId10" Type="http://schemas.openxmlformats.org/officeDocument/2006/relationships/slideLayout" Target="../slideLayouts/slideLayout188.xml"/><Relationship Id="rId19" Type="http://schemas.openxmlformats.org/officeDocument/2006/relationships/image" Target="../media/image1.png"/><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 Id="rId22"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3.xml"/><Relationship Id="rId13" Type="http://schemas.openxmlformats.org/officeDocument/2006/relationships/slideLayout" Target="../slideLayouts/slideLayout208.xml"/><Relationship Id="rId18" Type="http://schemas.openxmlformats.org/officeDocument/2006/relationships/theme" Target="../theme/theme13.xml"/><Relationship Id="rId3" Type="http://schemas.openxmlformats.org/officeDocument/2006/relationships/slideLayout" Target="../slideLayouts/slideLayout198.xml"/><Relationship Id="rId21" Type="http://schemas.openxmlformats.org/officeDocument/2006/relationships/image" Target="../media/image3.png"/><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image" Target="../media/image2.png"/><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image" Target="../media/image5.png"/><Relationship Id="rId10" Type="http://schemas.openxmlformats.org/officeDocument/2006/relationships/slideLayout" Target="../slideLayouts/slideLayout205.xml"/><Relationship Id="rId19" Type="http://schemas.openxmlformats.org/officeDocument/2006/relationships/image" Target="../media/image1.png"/><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18" Type="http://schemas.openxmlformats.org/officeDocument/2006/relationships/theme" Target="../theme/theme14.xml"/><Relationship Id="rId3" Type="http://schemas.openxmlformats.org/officeDocument/2006/relationships/slideLayout" Target="../slideLayouts/slideLayout215.xml"/><Relationship Id="rId21" Type="http://schemas.openxmlformats.org/officeDocument/2006/relationships/image" Target="../media/image3.png"/><Relationship Id="rId7" Type="http://schemas.openxmlformats.org/officeDocument/2006/relationships/slideLayout" Target="../slideLayouts/slideLayout219.xml"/><Relationship Id="rId12" Type="http://schemas.openxmlformats.org/officeDocument/2006/relationships/slideLayout" Target="../slideLayouts/slideLayout224.xml"/><Relationship Id="rId17" Type="http://schemas.openxmlformats.org/officeDocument/2006/relationships/slideLayout" Target="../slideLayouts/slideLayout229.xml"/><Relationship Id="rId2" Type="http://schemas.openxmlformats.org/officeDocument/2006/relationships/slideLayout" Target="../slideLayouts/slideLayout214.xml"/><Relationship Id="rId16" Type="http://schemas.openxmlformats.org/officeDocument/2006/relationships/slideLayout" Target="../slideLayouts/slideLayout228.xml"/><Relationship Id="rId20" Type="http://schemas.openxmlformats.org/officeDocument/2006/relationships/image" Target="../media/image2.png"/><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slideLayout" Target="../slideLayouts/slideLayout227.xml"/><Relationship Id="rId23" Type="http://schemas.openxmlformats.org/officeDocument/2006/relationships/image" Target="../media/image5.png"/><Relationship Id="rId10" Type="http://schemas.openxmlformats.org/officeDocument/2006/relationships/slideLayout" Target="../slideLayouts/slideLayout222.xml"/><Relationship Id="rId19" Type="http://schemas.openxmlformats.org/officeDocument/2006/relationships/image" Target="../media/image1.png"/><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slideLayout" Target="../slideLayouts/slideLayout226.xml"/><Relationship Id="rId22" Type="http://schemas.openxmlformats.org/officeDocument/2006/relationships/image" Target="../media/image4.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18" Type="http://schemas.openxmlformats.org/officeDocument/2006/relationships/theme" Target="../theme/theme15.xml"/><Relationship Id="rId3" Type="http://schemas.openxmlformats.org/officeDocument/2006/relationships/slideLayout" Target="../slideLayouts/slideLayout232.xml"/><Relationship Id="rId21" Type="http://schemas.openxmlformats.org/officeDocument/2006/relationships/image" Target="../media/image3.png"/><Relationship Id="rId7" Type="http://schemas.openxmlformats.org/officeDocument/2006/relationships/slideLayout" Target="../slideLayouts/slideLayout236.xml"/><Relationship Id="rId12" Type="http://schemas.openxmlformats.org/officeDocument/2006/relationships/slideLayout" Target="../slideLayouts/slideLayout241.xml"/><Relationship Id="rId17" Type="http://schemas.openxmlformats.org/officeDocument/2006/relationships/slideLayout" Target="../slideLayouts/slideLayout246.xml"/><Relationship Id="rId2" Type="http://schemas.openxmlformats.org/officeDocument/2006/relationships/slideLayout" Target="../slideLayouts/slideLayout231.xml"/><Relationship Id="rId16" Type="http://schemas.openxmlformats.org/officeDocument/2006/relationships/slideLayout" Target="../slideLayouts/slideLayout245.xml"/><Relationship Id="rId20" Type="http://schemas.openxmlformats.org/officeDocument/2006/relationships/image" Target="../media/image2.png"/><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5" Type="http://schemas.openxmlformats.org/officeDocument/2006/relationships/slideLayout" Target="../slideLayouts/slideLayout244.xml"/><Relationship Id="rId23" Type="http://schemas.openxmlformats.org/officeDocument/2006/relationships/image" Target="../media/image5.png"/><Relationship Id="rId10" Type="http://schemas.openxmlformats.org/officeDocument/2006/relationships/slideLayout" Target="../slideLayouts/slideLayout239.xml"/><Relationship Id="rId19" Type="http://schemas.openxmlformats.org/officeDocument/2006/relationships/image" Target="../media/image1.png"/><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slideLayout" Target="../slideLayouts/slideLayout243.xml"/><Relationship Id="rId22" Type="http://schemas.openxmlformats.org/officeDocument/2006/relationships/image" Target="../media/image4.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54.xml"/><Relationship Id="rId13" Type="http://schemas.openxmlformats.org/officeDocument/2006/relationships/slideLayout" Target="../slideLayouts/slideLayout259.xml"/><Relationship Id="rId18" Type="http://schemas.openxmlformats.org/officeDocument/2006/relationships/theme" Target="../theme/theme16.xml"/><Relationship Id="rId3" Type="http://schemas.openxmlformats.org/officeDocument/2006/relationships/slideLayout" Target="../slideLayouts/slideLayout249.xml"/><Relationship Id="rId21" Type="http://schemas.openxmlformats.org/officeDocument/2006/relationships/image" Target="../media/image3.png"/><Relationship Id="rId7" Type="http://schemas.openxmlformats.org/officeDocument/2006/relationships/slideLayout" Target="../slideLayouts/slideLayout253.xml"/><Relationship Id="rId12" Type="http://schemas.openxmlformats.org/officeDocument/2006/relationships/slideLayout" Target="../slideLayouts/slideLayout258.xml"/><Relationship Id="rId17" Type="http://schemas.openxmlformats.org/officeDocument/2006/relationships/slideLayout" Target="../slideLayouts/slideLayout263.xml"/><Relationship Id="rId2" Type="http://schemas.openxmlformats.org/officeDocument/2006/relationships/slideLayout" Target="../slideLayouts/slideLayout248.xml"/><Relationship Id="rId16" Type="http://schemas.openxmlformats.org/officeDocument/2006/relationships/slideLayout" Target="../slideLayouts/slideLayout262.xml"/><Relationship Id="rId20" Type="http://schemas.openxmlformats.org/officeDocument/2006/relationships/image" Target="../media/image2.png"/><Relationship Id="rId1" Type="http://schemas.openxmlformats.org/officeDocument/2006/relationships/slideLayout" Target="../slideLayouts/slideLayout247.xml"/><Relationship Id="rId6" Type="http://schemas.openxmlformats.org/officeDocument/2006/relationships/slideLayout" Target="../slideLayouts/slideLayout252.xml"/><Relationship Id="rId11" Type="http://schemas.openxmlformats.org/officeDocument/2006/relationships/slideLayout" Target="../slideLayouts/slideLayout257.xml"/><Relationship Id="rId5" Type="http://schemas.openxmlformats.org/officeDocument/2006/relationships/slideLayout" Target="../slideLayouts/slideLayout251.xml"/><Relationship Id="rId15" Type="http://schemas.openxmlformats.org/officeDocument/2006/relationships/slideLayout" Target="../slideLayouts/slideLayout261.xml"/><Relationship Id="rId23" Type="http://schemas.openxmlformats.org/officeDocument/2006/relationships/image" Target="../media/image5.png"/><Relationship Id="rId10" Type="http://schemas.openxmlformats.org/officeDocument/2006/relationships/slideLayout" Target="../slideLayouts/slideLayout256.xml"/><Relationship Id="rId19" Type="http://schemas.openxmlformats.org/officeDocument/2006/relationships/image" Target="../media/image1.png"/><Relationship Id="rId4" Type="http://schemas.openxmlformats.org/officeDocument/2006/relationships/slideLayout" Target="../slideLayouts/slideLayout250.xml"/><Relationship Id="rId9" Type="http://schemas.openxmlformats.org/officeDocument/2006/relationships/slideLayout" Target="../slideLayouts/slideLayout255.xml"/><Relationship Id="rId14" Type="http://schemas.openxmlformats.org/officeDocument/2006/relationships/slideLayout" Target="../slideLayouts/slideLayout260.xml"/><Relationship Id="rId22" Type="http://schemas.openxmlformats.org/officeDocument/2006/relationships/image" Target="../media/image4.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slideLayout" Target="../slideLayouts/slideLayout276.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theme" Target="../theme/theme17.xml"/><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slideLayout" Target="../slideLayouts/slideLayout2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slideLayout" Target="../slideLayouts/slideLayout290.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5" Type="http://schemas.openxmlformats.org/officeDocument/2006/relationships/theme" Target="../theme/theme18.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slideLayout" Target="../slideLayouts/slideLayout29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99.xml"/><Relationship Id="rId13" Type="http://schemas.openxmlformats.org/officeDocument/2006/relationships/slideLayout" Target="../slideLayouts/slideLayout304.xml"/><Relationship Id="rId18" Type="http://schemas.openxmlformats.org/officeDocument/2006/relationships/theme" Target="../theme/theme19.xml"/><Relationship Id="rId3" Type="http://schemas.openxmlformats.org/officeDocument/2006/relationships/slideLayout" Target="../slideLayouts/slideLayout294.xml"/><Relationship Id="rId21" Type="http://schemas.openxmlformats.org/officeDocument/2006/relationships/image" Target="../media/image3.png"/><Relationship Id="rId7" Type="http://schemas.openxmlformats.org/officeDocument/2006/relationships/slideLayout" Target="../slideLayouts/slideLayout298.xml"/><Relationship Id="rId12" Type="http://schemas.openxmlformats.org/officeDocument/2006/relationships/slideLayout" Target="../slideLayouts/slideLayout303.xml"/><Relationship Id="rId17" Type="http://schemas.openxmlformats.org/officeDocument/2006/relationships/slideLayout" Target="../slideLayouts/slideLayout308.xml"/><Relationship Id="rId2" Type="http://schemas.openxmlformats.org/officeDocument/2006/relationships/slideLayout" Target="../slideLayouts/slideLayout293.xml"/><Relationship Id="rId16" Type="http://schemas.openxmlformats.org/officeDocument/2006/relationships/slideLayout" Target="../slideLayouts/slideLayout307.xml"/><Relationship Id="rId20" Type="http://schemas.openxmlformats.org/officeDocument/2006/relationships/image" Target="../media/image2.png"/><Relationship Id="rId1" Type="http://schemas.openxmlformats.org/officeDocument/2006/relationships/slideLayout" Target="../slideLayouts/slideLayout292.xml"/><Relationship Id="rId6" Type="http://schemas.openxmlformats.org/officeDocument/2006/relationships/slideLayout" Target="../slideLayouts/slideLayout297.xml"/><Relationship Id="rId11" Type="http://schemas.openxmlformats.org/officeDocument/2006/relationships/slideLayout" Target="../slideLayouts/slideLayout302.xml"/><Relationship Id="rId5" Type="http://schemas.openxmlformats.org/officeDocument/2006/relationships/slideLayout" Target="../slideLayouts/slideLayout296.xml"/><Relationship Id="rId15" Type="http://schemas.openxmlformats.org/officeDocument/2006/relationships/slideLayout" Target="../slideLayouts/slideLayout306.xml"/><Relationship Id="rId23" Type="http://schemas.openxmlformats.org/officeDocument/2006/relationships/image" Target="../media/image5.png"/><Relationship Id="rId10" Type="http://schemas.openxmlformats.org/officeDocument/2006/relationships/slideLayout" Target="../slideLayouts/slideLayout301.xml"/><Relationship Id="rId19" Type="http://schemas.openxmlformats.org/officeDocument/2006/relationships/image" Target="../media/image1.png"/><Relationship Id="rId4" Type="http://schemas.openxmlformats.org/officeDocument/2006/relationships/slideLayout" Target="../slideLayouts/slideLayout295.xml"/><Relationship Id="rId9" Type="http://schemas.openxmlformats.org/officeDocument/2006/relationships/slideLayout" Target="../slideLayouts/slideLayout300.xml"/><Relationship Id="rId14" Type="http://schemas.openxmlformats.org/officeDocument/2006/relationships/slideLayout" Target="../slideLayouts/slideLayout305.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5.png"/><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21" Type="http://schemas.openxmlformats.org/officeDocument/2006/relationships/image" Target="../media/image3.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image" Target="../media/image5.png"/><Relationship Id="rId10" Type="http://schemas.openxmlformats.org/officeDocument/2006/relationships/slideLayout" Target="../slideLayouts/slideLayout38.xml"/><Relationship Id="rId19" Type="http://schemas.openxmlformats.org/officeDocument/2006/relationships/image" Target="../media/image1.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21" Type="http://schemas.openxmlformats.org/officeDocument/2006/relationships/image" Target="../media/image3.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image" Target="../media/image2.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image" Target="../media/image5.png"/><Relationship Id="rId10" Type="http://schemas.openxmlformats.org/officeDocument/2006/relationships/slideLayout" Target="../slideLayouts/slideLayout55.xml"/><Relationship Id="rId19" Type="http://schemas.openxmlformats.org/officeDocument/2006/relationships/image" Target="../media/image1.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theme" Target="../theme/theme5.xml"/><Relationship Id="rId3" Type="http://schemas.openxmlformats.org/officeDocument/2006/relationships/slideLayout" Target="../slideLayouts/slideLayout65.xml"/><Relationship Id="rId21" Type="http://schemas.openxmlformats.org/officeDocument/2006/relationships/image" Target="../media/image3.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image" Target="../media/image2.png"/><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image" Target="../media/image5.png"/><Relationship Id="rId10" Type="http://schemas.openxmlformats.org/officeDocument/2006/relationships/slideLayout" Target="../slideLayouts/slideLayout72.xml"/><Relationship Id="rId19" Type="http://schemas.openxmlformats.org/officeDocument/2006/relationships/image" Target="../media/image1.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slideLayout" Target="../slideLayouts/slideLayout92.xml"/><Relationship Id="rId18" Type="http://schemas.openxmlformats.org/officeDocument/2006/relationships/theme" Target="../theme/theme6.xml"/><Relationship Id="rId3" Type="http://schemas.openxmlformats.org/officeDocument/2006/relationships/slideLayout" Target="../slideLayouts/slideLayout82.xml"/><Relationship Id="rId21" Type="http://schemas.openxmlformats.org/officeDocument/2006/relationships/image" Target="../media/image3.png"/><Relationship Id="rId7" Type="http://schemas.openxmlformats.org/officeDocument/2006/relationships/slideLayout" Target="../slideLayouts/slideLayout86.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image" Target="../media/image2.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image" Target="../media/image5.png"/><Relationship Id="rId10" Type="http://schemas.openxmlformats.org/officeDocument/2006/relationships/slideLayout" Target="../slideLayouts/slideLayout89.xml"/><Relationship Id="rId19" Type="http://schemas.openxmlformats.org/officeDocument/2006/relationships/image" Target="../media/image1.png"/><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18" Type="http://schemas.openxmlformats.org/officeDocument/2006/relationships/theme" Target="../theme/theme7.xml"/><Relationship Id="rId3" Type="http://schemas.openxmlformats.org/officeDocument/2006/relationships/slideLayout" Target="../slideLayouts/slideLayout99.xml"/><Relationship Id="rId21" Type="http://schemas.openxmlformats.org/officeDocument/2006/relationships/image" Target="../media/image3.png"/><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image" Target="../media/image2.png"/><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image" Target="../media/image5.png"/><Relationship Id="rId10" Type="http://schemas.openxmlformats.org/officeDocument/2006/relationships/slideLayout" Target="../slideLayouts/slideLayout106.xml"/><Relationship Id="rId19" Type="http://schemas.openxmlformats.org/officeDocument/2006/relationships/image" Target="../media/image1.png"/><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theme" Target="../theme/theme8.xml"/><Relationship Id="rId3" Type="http://schemas.openxmlformats.org/officeDocument/2006/relationships/slideLayout" Target="../slideLayouts/slideLayout116.xml"/><Relationship Id="rId21" Type="http://schemas.openxmlformats.org/officeDocument/2006/relationships/image" Target="../media/image3.png"/><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image" Target="../media/image2.png"/><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image" Target="../media/image5.png"/><Relationship Id="rId10" Type="http://schemas.openxmlformats.org/officeDocument/2006/relationships/slideLayout" Target="../slideLayouts/slideLayout123.xml"/><Relationship Id="rId19" Type="http://schemas.openxmlformats.org/officeDocument/2006/relationships/image" Target="../media/image1.png"/><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theme" Target="../theme/theme9.xml"/><Relationship Id="rId3" Type="http://schemas.openxmlformats.org/officeDocument/2006/relationships/slideLayout" Target="../slideLayouts/slideLayout133.xml"/><Relationship Id="rId21" Type="http://schemas.openxmlformats.org/officeDocument/2006/relationships/image" Target="../media/image3.png"/><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image" Target="../media/image2.png"/><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23" Type="http://schemas.openxmlformats.org/officeDocument/2006/relationships/image" Target="../media/image5.png"/><Relationship Id="rId10" Type="http://schemas.openxmlformats.org/officeDocument/2006/relationships/slideLayout" Target="../slideLayouts/slideLayout140.xml"/><Relationship Id="rId19" Type="http://schemas.openxmlformats.org/officeDocument/2006/relationships/image" Target="../media/image1.png"/><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DC6B0C-BFD1-4BA2-8CFF-064B72C1F060}" type="slidenum">
              <a:rPr lang="en-US" smtClean="0"/>
              <a:t>‹#›</a:t>
            </a:fld>
            <a:endParaRPr lang="en-US"/>
          </a:p>
        </p:txBody>
      </p:sp>
    </p:spTree>
    <p:extLst>
      <p:ext uri="{BB962C8B-B14F-4D97-AF65-F5344CB8AC3E}">
        <p14:creationId xmlns:p14="http://schemas.microsoft.com/office/powerpoint/2010/main" val="756942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147139983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834E91C-3281-4696-A2C8-0B7EA472E15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64927831"/>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481071601"/>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23834456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92830187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1859878421"/>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4233505280"/>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834E91C-3281-4696-A2C8-0B7EA472E15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308102973"/>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 id="2147484100"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834E91C-3281-4696-A2C8-0B7EA472E15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668405421"/>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1183053507"/>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2" r:id="rId8"/>
    <p:sldLayoutId id="2147484143" r:id="rId9"/>
    <p:sldLayoutId id="2147484144" r:id="rId10"/>
    <p:sldLayoutId id="2147484145" r:id="rId11"/>
    <p:sldLayoutId id="2147484146" r:id="rId12"/>
    <p:sldLayoutId id="2147484147" r:id="rId13"/>
    <p:sldLayoutId id="2147484148" r:id="rId14"/>
    <p:sldLayoutId id="2147484149" r:id="rId15"/>
    <p:sldLayoutId id="2147484150" r:id="rId16"/>
    <p:sldLayoutId id="2147484151"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27218545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3372834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6714587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101167792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7510858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985449178"/>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3655883381"/>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3" name="AutoShape 119"/>
          <p:cNvSpPr>
            <a:spLocks noChangeArrowheads="1"/>
          </p:cNvSpPr>
          <p:nvPr/>
        </p:nvSpPr>
        <p:spPr bwMode="auto">
          <a:xfrm>
            <a:off x="88900" y="15875"/>
            <a:ext cx="8480425" cy="762000"/>
          </a:xfrm>
          <a:prstGeom prst="roundRect">
            <a:avLst>
              <a:gd name="adj" fmla="val 50000"/>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027" name="Rectangle 205"/>
          <p:cNvSpPr>
            <a:spLocks noChangeArrowheads="1"/>
          </p:cNvSpPr>
          <p:nvPr/>
        </p:nvSpPr>
        <p:spPr bwMode="auto">
          <a:xfrm>
            <a:off x="695325" y="638175"/>
            <a:ext cx="7246938" cy="358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1028" name="Rectangle 2"/>
          <p:cNvSpPr>
            <a:spLocks noGrp="1" noChangeArrowheads="1"/>
          </p:cNvSpPr>
          <p:nvPr>
            <p:ph type="title"/>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0" y="1628775"/>
            <a:ext cx="853281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lvl1pPr>
          </a:lstStyle>
          <a:p>
            <a:pPr fontAlgn="base">
              <a:spcBef>
                <a:spcPct val="0"/>
              </a:spcBef>
              <a:spcAft>
                <a:spcPct val="0"/>
              </a:spcAft>
              <a:defRPr/>
            </a:pPr>
            <a:endParaRPr lang="en-US">
              <a:solidFill>
                <a:srgbClr val="000000"/>
              </a:solidFill>
              <a:cs typeface="Arial" charset="0"/>
            </a:endParaRPr>
          </a:p>
        </p:txBody>
      </p:sp>
      <p:sp>
        <p:nvSpPr>
          <p:cNvPr id="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lgn="ctr" fontAlgn="base">
              <a:spcBef>
                <a:spcPct val="0"/>
              </a:spcBef>
              <a:spcAft>
                <a:spcPct val="0"/>
              </a:spcAft>
              <a:defRPr/>
            </a:pPr>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3BB738D9-124B-4EAF-8C54-6C7EDAAB21C0}" type="slidenum">
              <a:rPr lang="ar-SA">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pic>
        <p:nvPicPr>
          <p:cNvPr id="1033" name="Picture 4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763"/>
            <a:ext cx="611187" cy="200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7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2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7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21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8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73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8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781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8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97790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9" name="Picture 8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1652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0" name="Picture 8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3652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1" name="Picture 8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5621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2" name="Picture 8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7573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3" name="Picture 8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19510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 name="Picture 8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2147888"/>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5" name="Picture 8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3368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6" name="Picture 9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5368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7" name="Picture 9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7336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8" name="Picture 9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29289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9" name="Picture 9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1226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9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3319463"/>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1" name="Picture 9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9163" y="351313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2" name="Picture 9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7068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3" name="Picture 9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39036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 name="Picture 9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0989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5" name="Picture 9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2926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6" name="Picture 10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44894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7" name="Picture 10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6751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8" name="Picture 102"/>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48752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9" name="Picture 103"/>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07206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0" name="Picture 104"/>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26732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1" name="Picture 105"/>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4610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2" name="Picture 106"/>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7575" y="5657850"/>
            <a:ext cx="6111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3" name="Picture 107"/>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5845175"/>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 name="Picture 108"/>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04520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 name="Picture 109"/>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242050"/>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6" name="Picture 110"/>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437313"/>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7" name="Picture 111"/>
          <p:cNvPicPr>
            <a:picLocks noChangeAspect="1" noChangeArrowheads="1"/>
          </p:cNvPicPr>
          <p:nvPr/>
        </p:nvPicPr>
        <p:blipFill>
          <a:blip r:embed="rId19">
            <a:extLst>
              <a:ext uri="{28A0092B-C50C-407E-A947-70E740481C1C}">
                <a14:useLocalDpi xmlns:a14="http://schemas.microsoft.com/office/drawing/2010/main" val="0"/>
              </a:ext>
            </a:extLst>
          </a:blip>
          <a:srcRect l="90971" t="9334" r="-47" b="69666"/>
          <a:stretch>
            <a:fillRect/>
          </a:stretch>
        </p:blipFill>
        <p:spPr bwMode="auto">
          <a:xfrm>
            <a:off x="8532813" y="6630988"/>
            <a:ext cx="6111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4" name="Rectangle 120"/>
          <p:cNvSpPr>
            <a:spLocks noChangeArrowheads="1"/>
          </p:cNvSpPr>
          <p:nvPr/>
        </p:nvSpPr>
        <p:spPr bwMode="auto">
          <a:xfrm>
            <a:off x="377825" y="53975"/>
            <a:ext cx="7864475" cy="88900"/>
          </a:xfrm>
          <a:prstGeom prst="rect">
            <a:avLst/>
          </a:prstGeom>
          <a:gradFill rotWithShape="1">
            <a:gsLst>
              <a:gs pos="0">
                <a:schemeClr val="bg2"/>
              </a:gs>
              <a:gs pos="100000">
                <a:schemeClr val="bg2">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69" name="Group 121"/>
          <p:cNvGrpSpPr>
            <a:grpSpLocks/>
          </p:cNvGrpSpPr>
          <p:nvPr/>
        </p:nvGrpSpPr>
        <p:grpSpPr bwMode="auto">
          <a:xfrm>
            <a:off x="414338" y="600075"/>
            <a:ext cx="7827962" cy="179388"/>
            <a:chOff x="254" y="463"/>
            <a:chExt cx="5208" cy="113"/>
          </a:xfrm>
        </p:grpSpPr>
        <p:sp>
          <p:nvSpPr>
            <p:cNvPr id="1146" name="Freeform 122"/>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47" name="Freeform 123"/>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bg2"/>
                </a:gs>
                <a:gs pos="100000">
                  <a:schemeClr val="bg2">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117" name="Group 124"/>
            <p:cNvGrpSpPr>
              <a:grpSpLocks/>
            </p:cNvGrpSpPr>
            <p:nvPr/>
          </p:nvGrpSpPr>
          <p:grpSpPr bwMode="auto">
            <a:xfrm>
              <a:off x="450" y="463"/>
              <a:ext cx="4812" cy="113"/>
              <a:chOff x="450" y="463"/>
              <a:chExt cx="4812" cy="113"/>
            </a:xfrm>
          </p:grpSpPr>
          <p:grpSp>
            <p:nvGrpSpPr>
              <p:cNvPr id="1118" name="Group 125"/>
              <p:cNvGrpSpPr>
                <a:grpSpLocks/>
              </p:cNvGrpSpPr>
              <p:nvPr/>
            </p:nvGrpSpPr>
            <p:grpSpPr bwMode="auto">
              <a:xfrm>
                <a:off x="450" y="464"/>
                <a:ext cx="2928" cy="112"/>
                <a:chOff x="0" y="283"/>
                <a:chExt cx="5760" cy="220"/>
              </a:xfrm>
            </p:grpSpPr>
            <p:grpSp>
              <p:nvGrpSpPr>
                <p:cNvPr id="1132" name="Group 126"/>
                <p:cNvGrpSpPr>
                  <a:grpSpLocks/>
                </p:cNvGrpSpPr>
                <p:nvPr/>
              </p:nvGrpSpPr>
              <p:grpSpPr bwMode="auto">
                <a:xfrm>
                  <a:off x="0" y="283"/>
                  <a:ext cx="823" cy="220"/>
                  <a:chOff x="240" y="720"/>
                  <a:chExt cx="3980" cy="1064"/>
                </a:xfrm>
              </p:grpSpPr>
              <p:sp>
                <p:nvSpPr>
                  <p:cNvPr id="1151" name="Freeform 127"/>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2" name="Freeform 128"/>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3" name="Group 129"/>
                <p:cNvGrpSpPr>
                  <a:grpSpLocks/>
                </p:cNvGrpSpPr>
                <p:nvPr/>
              </p:nvGrpSpPr>
              <p:grpSpPr bwMode="auto">
                <a:xfrm>
                  <a:off x="823" y="283"/>
                  <a:ext cx="823" cy="220"/>
                  <a:chOff x="240" y="720"/>
                  <a:chExt cx="3980" cy="1064"/>
                </a:xfrm>
              </p:grpSpPr>
              <p:sp>
                <p:nvSpPr>
                  <p:cNvPr id="1154" name="Freeform 130"/>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5" name="Freeform 131"/>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4" name="Group 132"/>
                <p:cNvGrpSpPr>
                  <a:grpSpLocks/>
                </p:cNvGrpSpPr>
                <p:nvPr/>
              </p:nvGrpSpPr>
              <p:grpSpPr bwMode="auto">
                <a:xfrm>
                  <a:off x="1646" y="283"/>
                  <a:ext cx="823" cy="220"/>
                  <a:chOff x="1646" y="283"/>
                  <a:chExt cx="823" cy="220"/>
                </a:xfrm>
              </p:grpSpPr>
              <p:sp>
                <p:nvSpPr>
                  <p:cNvPr id="1157" name="Freeform 133"/>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58" name="Freeform 134"/>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5" name="Group 135"/>
                <p:cNvGrpSpPr>
                  <a:grpSpLocks/>
                </p:cNvGrpSpPr>
                <p:nvPr/>
              </p:nvGrpSpPr>
              <p:grpSpPr bwMode="auto">
                <a:xfrm>
                  <a:off x="2469" y="283"/>
                  <a:ext cx="822" cy="220"/>
                  <a:chOff x="240" y="720"/>
                  <a:chExt cx="3980" cy="1064"/>
                </a:xfrm>
              </p:grpSpPr>
              <p:sp>
                <p:nvSpPr>
                  <p:cNvPr id="1160" name="Freeform 136"/>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1" name="Freeform 137"/>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6" name="Group 138"/>
                <p:cNvGrpSpPr>
                  <a:grpSpLocks/>
                </p:cNvGrpSpPr>
                <p:nvPr/>
              </p:nvGrpSpPr>
              <p:grpSpPr bwMode="auto">
                <a:xfrm>
                  <a:off x="3291" y="283"/>
                  <a:ext cx="823" cy="220"/>
                  <a:chOff x="240" y="720"/>
                  <a:chExt cx="3980" cy="1064"/>
                </a:xfrm>
              </p:grpSpPr>
              <p:sp>
                <p:nvSpPr>
                  <p:cNvPr id="1163" name="Freeform 139"/>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4" name="Freeform 140"/>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7" name="Group 141"/>
                <p:cNvGrpSpPr>
                  <a:grpSpLocks/>
                </p:cNvGrpSpPr>
                <p:nvPr/>
              </p:nvGrpSpPr>
              <p:grpSpPr bwMode="auto">
                <a:xfrm>
                  <a:off x="4114" y="283"/>
                  <a:ext cx="823" cy="220"/>
                  <a:chOff x="240" y="720"/>
                  <a:chExt cx="3980" cy="1064"/>
                </a:xfrm>
              </p:grpSpPr>
              <p:sp>
                <p:nvSpPr>
                  <p:cNvPr id="1166" name="Freeform 142"/>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67" name="Freeform 143"/>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38" name="Group 144"/>
                <p:cNvGrpSpPr>
                  <a:grpSpLocks/>
                </p:cNvGrpSpPr>
                <p:nvPr/>
              </p:nvGrpSpPr>
              <p:grpSpPr bwMode="auto">
                <a:xfrm>
                  <a:off x="4937" y="283"/>
                  <a:ext cx="823" cy="220"/>
                  <a:chOff x="240" y="720"/>
                  <a:chExt cx="3980" cy="1064"/>
                </a:xfrm>
              </p:grpSpPr>
              <p:sp>
                <p:nvSpPr>
                  <p:cNvPr id="1169" name="Freeform 145"/>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0" name="Freeform 146"/>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119" name="Group 147"/>
              <p:cNvGrpSpPr>
                <a:grpSpLocks/>
              </p:cNvGrpSpPr>
              <p:nvPr/>
            </p:nvGrpSpPr>
            <p:grpSpPr bwMode="auto">
              <a:xfrm>
                <a:off x="3378" y="463"/>
                <a:ext cx="418" cy="112"/>
                <a:chOff x="240" y="720"/>
                <a:chExt cx="3980" cy="1064"/>
              </a:xfrm>
            </p:grpSpPr>
            <p:sp>
              <p:nvSpPr>
                <p:cNvPr id="1172" name="Freeform 148"/>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3" name="Freeform 149"/>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0" name="Group 150"/>
              <p:cNvGrpSpPr>
                <a:grpSpLocks/>
              </p:cNvGrpSpPr>
              <p:nvPr/>
            </p:nvGrpSpPr>
            <p:grpSpPr bwMode="auto">
              <a:xfrm>
                <a:off x="3796" y="463"/>
                <a:ext cx="419" cy="112"/>
                <a:chOff x="240" y="720"/>
                <a:chExt cx="3980" cy="1064"/>
              </a:xfrm>
            </p:grpSpPr>
            <p:sp>
              <p:nvSpPr>
                <p:cNvPr id="1175" name="Freeform 151"/>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6" name="Freeform 152"/>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1" name="Group 153"/>
              <p:cNvGrpSpPr>
                <a:grpSpLocks/>
              </p:cNvGrpSpPr>
              <p:nvPr/>
            </p:nvGrpSpPr>
            <p:grpSpPr bwMode="auto">
              <a:xfrm>
                <a:off x="4215" y="463"/>
                <a:ext cx="418" cy="112"/>
                <a:chOff x="1646" y="283"/>
                <a:chExt cx="823" cy="220"/>
              </a:xfrm>
            </p:grpSpPr>
            <p:sp>
              <p:nvSpPr>
                <p:cNvPr id="1178" name="Freeform 154"/>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79" name="Freeform 155"/>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22" name="Group 156"/>
              <p:cNvGrpSpPr>
                <a:grpSpLocks/>
              </p:cNvGrpSpPr>
              <p:nvPr/>
            </p:nvGrpSpPr>
            <p:grpSpPr bwMode="auto">
              <a:xfrm>
                <a:off x="4633" y="463"/>
                <a:ext cx="418" cy="112"/>
                <a:chOff x="240" y="720"/>
                <a:chExt cx="3980" cy="1064"/>
              </a:xfrm>
            </p:grpSpPr>
            <p:sp>
              <p:nvSpPr>
                <p:cNvPr id="1181" name="Freeform 157"/>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2" name="Freeform 158"/>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183" name="Freeform 159"/>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bg2"/>
                  </a:gs>
                  <a:gs pos="100000">
                    <a:schemeClr val="bg2">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0" name="Group 160"/>
          <p:cNvGrpSpPr>
            <a:grpSpLocks/>
          </p:cNvGrpSpPr>
          <p:nvPr/>
        </p:nvGrpSpPr>
        <p:grpSpPr bwMode="auto">
          <a:xfrm>
            <a:off x="400050" y="598488"/>
            <a:ext cx="7827963" cy="179387"/>
            <a:chOff x="254" y="463"/>
            <a:chExt cx="5208" cy="113"/>
          </a:xfrm>
        </p:grpSpPr>
        <p:sp>
          <p:nvSpPr>
            <p:cNvPr id="1185" name="Freeform 161"/>
            <p:cNvSpPr>
              <a:spLocks/>
            </p:cNvSpPr>
            <p:nvPr/>
          </p:nvSpPr>
          <p:spPr bwMode="auto">
            <a:xfrm flipH="1">
              <a:off x="5232" y="468"/>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86" name="Freeform 162"/>
            <p:cNvSpPr>
              <a:spLocks/>
            </p:cNvSpPr>
            <p:nvPr/>
          </p:nvSpPr>
          <p:spPr bwMode="auto">
            <a:xfrm>
              <a:off x="254" y="470"/>
              <a:ext cx="230" cy="106"/>
            </a:xfrm>
            <a:custGeom>
              <a:avLst/>
              <a:gdLst/>
              <a:ahLst/>
              <a:cxnLst>
                <a:cxn ang="0">
                  <a:pos x="230" y="0"/>
                </a:cxn>
                <a:cxn ang="0">
                  <a:pos x="182" y="0"/>
                </a:cxn>
                <a:cxn ang="0">
                  <a:pos x="0" y="78"/>
                </a:cxn>
                <a:cxn ang="0">
                  <a:pos x="86" y="96"/>
                </a:cxn>
                <a:cxn ang="0">
                  <a:pos x="204" y="96"/>
                </a:cxn>
                <a:cxn ang="0">
                  <a:pos x="230" y="0"/>
                </a:cxn>
              </a:cxnLst>
              <a:rect l="0" t="0" r="r" b="b"/>
              <a:pathLst>
                <a:path w="230" h="96">
                  <a:moveTo>
                    <a:pt x="230" y="0"/>
                  </a:moveTo>
                  <a:lnTo>
                    <a:pt x="182" y="0"/>
                  </a:lnTo>
                  <a:lnTo>
                    <a:pt x="0" y="78"/>
                  </a:lnTo>
                  <a:lnTo>
                    <a:pt x="86" y="96"/>
                  </a:lnTo>
                  <a:lnTo>
                    <a:pt x="204" y="96"/>
                  </a:lnTo>
                  <a:lnTo>
                    <a:pt x="230" y="0"/>
                  </a:lnTo>
                  <a:close/>
                </a:path>
              </a:pathLst>
            </a:custGeom>
            <a:gradFill rotWithShape="1">
              <a:gsLst>
                <a:gs pos="0">
                  <a:schemeClr val="accent1"/>
                </a:gs>
                <a:gs pos="100000">
                  <a:schemeClr val="accent1">
                    <a:gamma/>
                    <a:shade val="46275"/>
                    <a:invGamma/>
                  </a:schemeClr>
                </a:gs>
              </a:gsLst>
              <a:lin ang="5400000" scaled="1"/>
            </a:gradFill>
            <a:ln w="9525" cap="flat" cmpd="sng">
              <a:noFill/>
              <a:prstDash val="solid"/>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nvGrpSpPr>
            <p:cNvPr id="1079" name="Group 163"/>
            <p:cNvGrpSpPr>
              <a:grpSpLocks/>
            </p:cNvGrpSpPr>
            <p:nvPr/>
          </p:nvGrpSpPr>
          <p:grpSpPr bwMode="auto">
            <a:xfrm>
              <a:off x="450" y="463"/>
              <a:ext cx="4812" cy="113"/>
              <a:chOff x="450" y="463"/>
              <a:chExt cx="4812" cy="113"/>
            </a:xfrm>
          </p:grpSpPr>
          <p:grpSp>
            <p:nvGrpSpPr>
              <p:cNvPr id="1080" name="Group 164"/>
              <p:cNvGrpSpPr>
                <a:grpSpLocks/>
              </p:cNvGrpSpPr>
              <p:nvPr/>
            </p:nvGrpSpPr>
            <p:grpSpPr bwMode="auto">
              <a:xfrm>
                <a:off x="450" y="464"/>
                <a:ext cx="2928" cy="112"/>
                <a:chOff x="0" y="283"/>
                <a:chExt cx="5760" cy="220"/>
              </a:xfrm>
            </p:grpSpPr>
            <p:grpSp>
              <p:nvGrpSpPr>
                <p:cNvPr id="1094" name="Group 165"/>
                <p:cNvGrpSpPr>
                  <a:grpSpLocks/>
                </p:cNvGrpSpPr>
                <p:nvPr/>
              </p:nvGrpSpPr>
              <p:grpSpPr bwMode="auto">
                <a:xfrm>
                  <a:off x="0" y="283"/>
                  <a:ext cx="823" cy="220"/>
                  <a:chOff x="240" y="720"/>
                  <a:chExt cx="3980" cy="1064"/>
                </a:xfrm>
              </p:grpSpPr>
              <p:sp>
                <p:nvSpPr>
                  <p:cNvPr id="1190" name="Freeform 166"/>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1" name="Freeform 167"/>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5" name="Group 168"/>
                <p:cNvGrpSpPr>
                  <a:grpSpLocks/>
                </p:cNvGrpSpPr>
                <p:nvPr/>
              </p:nvGrpSpPr>
              <p:grpSpPr bwMode="auto">
                <a:xfrm>
                  <a:off x="823" y="283"/>
                  <a:ext cx="823" cy="220"/>
                  <a:chOff x="240" y="720"/>
                  <a:chExt cx="3980" cy="1064"/>
                </a:xfrm>
              </p:grpSpPr>
              <p:sp>
                <p:nvSpPr>
                  <p:cNvPr id="1193" name="Freeform 169"/>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4" name="Freeform 170"/>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6" name="Group 171"/>
                <p:cNvGrpSpPr>
                  <a:grpSpLocks/>
                </p:cNvGrpSpPr>
                <p:nvPr/>
              </p:nvGrpSpPr>
              <p:grpSpPr bwMode="auto">
                <a:xfrm>
                  <a:off x="1646" y="283"/>
                  <a:ext cx="823" cy="220"/>
                  <a:chOff x="1646" y="283"/>
                  <a:chExt cx="823" cy="220"/>
                </a:xfrm>
              </p:grpSpPr>
              <p:sp>
                <p:nvSpPr>
                  <p:cNvPr id="1196" name="Freeform 172"/>
                  <p:cNvSpPr>
                    <a:spLocks/>
                  </p:cNvSpPr>
                  <p:nvPr/>
                </p:nvSpPr>
                <p:spPr bwMode="auto">
                  <a:xfrm>
                    <a:off x="1646"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197" name="Freeform 173"/>
                  <p:cNvSpPr>
                    <a:spLocks/>
                  </p:cNvSpPr>
                  <p:nvPr/>
                </p:nvSpPr>
                <p:spPr bwMode="auto">
                  <a:xfrm>
                    <a:off x="2054"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7" name="Group 174"/>
                <p:cNvGrpSpPr>
                  <a:grpSpLocks/>
                </p:cNvGrpSpPr>
                <p:nvPr/>
              </p:nvGrpSpPr>
              <p:grpSpPr bwMode="auto">
                <a:xfrm>
                  <a:off x="2469" y="283"/>
                  <a:ext cx="822" cy="220"/>
                  <a:chOff x="240" y="720"/>
                  <a:chExt cx="3980" cy="1064"/>
                </a:xfrm>
              </p:grpSpPr>
              <p:sp>
                <p:nvSpPr>
                  <p:cNvPr id="1199" name="Freeform 175"/>
                  <p:cNvSpPr>
                    <a:spLocks/>
                  </p:cNvSpPr>
                  <p:nvPr/>
                </p:nvSpPr>
                <p:spPr bwMode="auto">
                  <a:xfrm>
                    <a:off x="241"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0" name="Freeform 176"/>
                  <p:cNvSpPr>
                    <a:spLocks/>
                  </p:cNvSpPr>
                  <p:nvPr/>
                </p:nvSpPr>
                <p:spPr bwMode="auto">
                  <a:xfrm>
                    <a:off x="2213" y="720"/>
                    <a:ext cx="2012"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8" name="Group 177"/>
                <p:cNvGrpSpPr>
                  <a:grpSpLocks/>
                </p:cNvGrpSpPr>
                <p:nvPr/>
              </p:nvGrpSpPr>
              <p:grpSpPr bwMode="auto">
                <a:xfrm>
                  <a:off x="3291" y="283"/>
                  <a:ext cx="823" cy="220"/>
                  <a:chOff x="240" y="720"/>
                  <a:chExt cx="3980" cy="1064"/>
                </a:xfrm>
              </p:grpSpPr>
              <p:sp>
                <p:nvSpPr>
                  <p:cNvPr id="1202" name="Freeform 178"/>
                  <p:cNvSpPr>
                    <a:spLocks/>
                  </p:cNvSpPr>
                  <p:nvPr/>
                </p:nvSpPr>
                <p:spPr bwMode="auto">
                  <a:xfrm>
                    <a:off x="245"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3" name="Freeform 179"/>
                  <p:cNvSpPr>
                    <a:spLocks/>
                  </p:cNvSpPr>
                  <p:nvPr/>
                </p:nvSpPr>
                <p:spPr bwMode="auto">
                  <a:xfrm>
                    <a:off x="221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99" name="Group 180"/>
                <p:cNvGrpSpPr>
                  <a:grpSpLocks/>
                </p:cNvGrpSpPr>
                <p:nvPr/>
              </p:nvGrpSpPr>
              <p:grpSpPr bwMode="auto">
                <a:xfrm>
                  <a:off x="4114" y="283"/>
                  <a:ext cx="823" cy="220"/>
                  <a:chOff x="240" y="720"/>
                  <a:chExt cx="3980" cy="1064"/>
                </a:xfrm>
              </p:grpSpPr>
              <p:sp>
                <p:nvSpPr>
                  <p:cNvPr id="1205" name="Freeform 181"/>
                  <p:cNvSpPr>
                    <a:spLocks/>
                  </p:cNvSpPr>
                  <p:nvPr/>
                </p:nvSpPr>
                <p:spPr bwMode="auto">
                  <a:xfrm>
                    <a:off x="244"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6" name="Freeform 182"/>
                  <p:cNvSpPr>
                    <a:spLocks/>
                  </p:cNvSpPr>
                  <p:nvPr/>
                </p:nvSpPr>
                <p:spPr bwMode="auto">
                  <a:xfrm>
                    <a:off x="221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100" name="Group 183"/>
                <p:cNvGrpSpPr>
                  <a:grpSpLocks/>
                </p:cNvGrpSpPr>
                <p:nvPr/>
              </p:nvGrpSpPr>
              <p:grpSpPr bwMode="auto">
                <a:xfrm>
                  <a:off x="4937" y="283"/>
                  <a:ext cx="823" cy="220"/>
                  <a:chOff x="240" y="720"/>
                  <a:chExt cx="3980" cy="1064"/>
                </a:xfrm>
              </p:grpSpPr>
              <p:sp>
                <p:nvSpPr>
                  <p:cNvPr id="1208" name="Freeform 184"/>
                  <p:cNvSpPr>
                    <a:spLocks/>
                  </p:cNvSpPr>
                  <p:nvPr/>
                </p:nvSpPr>
                <p:spPr bwMode="auto">
                  <a:xfrm>
                    <a:off x="243"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09" name="Freeform 185"/>
                  <p:cNvSpPr>
                    <a:spLocks/>
                  </p:cNvSpPr>
                  <p:nvPr/>
                </p:nvSpPr>
                <p:spPr bwMode="auto">
                  <a:xfrm>
                    <a:off x="2212" y="720"/>
                    <a:ext cx="2010"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81" name="Group 186"/>
              <p:cNvGrpSpPr>
                <a:grpSpLocks/>
              </p:cNvGrpSpPr>
              <p:nvPr/>
            </p:nvGrpSpPr>
            <p:grpSpPr bwMode="auto">
              <a:xfrm>
                <a:off x="3378" y="463"/>
                <a:ext cx="418" cy="112"/>
                <a:chOff x="240" y="720"/>
                <a:chExt cx="3980" cy="1064"/>
              </a:xfrm>
            </p:grpSpPr>
            <p:sp>
              <p:nvSpPr>
                <p:cNvPr id="1211" name="Freeform 187"/>
                <p:cNvSpPr>
                  <a:spLocks/>
                </p:cNvSpPr>
                <p:nvPr/>
              </p:nvSpPr>
              <p:spPr bwMode="auto">
                <a:xfrm>
                  <a:off x="242"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2" name="Freeform 188"/>
                <p:cNvSpPr>
                  <a:spLocks/>
                </p:cNvSpPr>
                <p:nvPr/>
              </p:nvSpPr>
              <p:spPr bwMode="auto">
                <a:xfrm>
                  <a:off x="2213"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2" name="Group 189"/>
              <p:cNvGrpSpPr>
                <a:grpSpLocks/>
              </p:cNvGrpSpPr>
              <p:nvPr/>
            </p:nvGrpSpPr>
            <p:grpSpPr bwMode="auto">
              <a:xfrm>
                <a:off x="3796" y="463"/>
                <a:ext cx="419" cy="112"/>
                <a:chOff x="240" y="720"/>
                <a:chExt cx="3980" cy="1064"/>
              </a:xfrm>
            </p:grpSpPr>
            <p:sp>
              <p:nvSpPr>
                <p:cNvPr id="1214" name="Freeform 190"/>
                <p:cNvSpPr>
                  <a:spLocks/>
                </p:cNvSpPr>
                <p:nvPr/>
              </p:nvSpPr>
              <p:spPr bwMode="auto">
                <a:xfrm>
                  <a:off x="244" y="720"/>
                  <a:ext cx="205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5" name="Freeform 191"/>
                <p:cNvSpPr>
                  <a:spLocks/>
                </p:cNvSpPr>
                <p:nvPr/>
              </p:nvSpPr>
              <p:spPr bwMode="auto">
                <a:xfrm>
                  <a:off x="2240" y="720"/>
                  <a:ext cx="2027"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3" name="Group 192"/>
              <p:cNvGrpSpPr>
                <a:grpSpLocks/>
              </p:cNvGrpSpPr>
              <p:nvPr/>
            </p:nvGrpSpPr>
            <p:grpSpPr bwMode="auto">
              <a:xfrm>
                <a:off x="4215" y="463"/>
                <a:ext cx="418" cy="112"/>
                <a:chOff x="1646" y="283"/>
                <a:chExt cx="823" cy="220"/>
              </a:xfrm>
            </p:grpSpPr>
            <p:sp>
              <p:nvSpPr>
                <p:cNvPr id="1217" name="Freeform 193"/>
                <p:cNvSpPr>
                  <a:spLocks/>
                </p:cNvSpPr>
                <p:nvPr/>
              </p:nvSpPr>
              <p:spPr bwMode="auto">
                <a:xfrm>
                  <a:off x="1647"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18" name="Freeform 194"/>
                <p:cNvSpPr>
                  <a:spLocks/>
                </p:cNvSpPr>
                <p:nvPr/>
              </p:nvSpPr>
              <p:spPr bwMode="auto">
                <a:xfrm>
                  <a:off x="2053" y="283"/>
                  <a:ext cx="416" cy="220"/>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nvGrpSpPr>
              <p:cNvPr id="1084" name="Group 195"/>
              <p:cNvGrpSpPr>
                <a:grpSpLocks/>
              </p:cNvGrpSpPr>
              <p:nvPr/>
            </p:nvGrpSpPr>
            <p:grpSpPr bwMode="auto">
              <a:xfrm>
                <a:off x="4633" y="463"/>
                <a:ext cx="418" cy="112"/>
                <a:chOff x="240" y="720"/>
                <a:chExt cx="3980" cy="1064"/>
              </a:xfrm>
            </p:grpSpPr>
            <p:sp>
              <p:nvSpPr>
                <p:cNvPr id="1220" name="Freeform 196"/>
                <p:cNvSpPr>
                  <a:spLocks/>
                </p:cNvSpPr>
                <p:nvPr/>
              </p:nvSpPr>
              <p:spPr bwMode="auto">
                <a:xfrm>
                  <a:off x="239"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1" name="Freeform 197"/>
                <p:cNvSpPr>
                  <a:spLocks/>
                </p:cNvSpPr>
                <p:nvPr/>
              </p:nvSpPr>
              <p:spPr bwMode="auto">
                <a:xfrm>
                  <a:off x="2210" y="720"/>
                  <a:ext cx="2011" cy="1064"/>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2" name="Freeform 198"/>
              <p:cNvSpPr>
                <a:spLocks/>
              </p:cNvSpPr>
              <p:nvPr/>
            </p:nvSpPr>
            <p:spPr bwMode="auto">
              <a:xfrm>
                <a:off x="5051" y="463"/>
                <a:ext cx="211" cy="112"/>
              </a:xfrm>
              <a:custGeom>
                <a:avLst/>
                <a:gdLst/>
                <a:ahLst/>
                <a:cxnLst>
                  <a:cxn ang="0">
                    <a:pos x="0" y="54"/>
                  </a:cxn>
                  <a:cxn ang="0">
                    <a:pos x="0" y="1064"/>
                  </a:cxn>
                  <a:cxn ang="0">
                    <a:pos x="236" y="1064"/>
                  </a:cxn>
                  <a:cxn ang="0">
                    <a:pos x="1772" y="1064"/>
                  </a:cxn>
                  <a:cxn ang="0">
                    <a:pos x="2012" y="1064"/>
                  </a:cxn>
                  <a:cxn ang="0">
                    <a:pos x="2012" y="54"/>
                  </a:cxn>
                  <a:cxn ang="0">
                    <a:pos x="0" y="54"/>
                  </a:cxn>
                </a:cxnLst>
                <a:rect l="0" t="0" r="r" b="b"/>
                <a:pathLst>
                  <a:path w="2012" h="1064">
                    <a:moveTo>
                      <a:pt x="0" y="54"/>
                    </a:moveTo>
                    <a:lnTo>
                      <a:pt x="0" y="1064"/>
                    </a:lnTo>
                    <a:lnTo>
                      <a:pt x="236" y="1064"/>
                    </a:lnTo>
                    <a:cubicBezTo>
                      <a:pt x="234" y="8"/>
                      <a:pt x="1770" y="0"/>
                      <a:pt x="1772" y="1064"/>
                    </a:cubicBezTo>
                    <a:lnTo>
                      <a:pt x="2012" y="1064"/>
                    </a:lnTo>
                    <a:lnTo>
                      <a:pt x="2012" y="54"/>
                    </a:lnTo>
                    <a:lnTo>
                      <a:pt x="0" y="54"/>
                    </a:lnTo>
                    <a:close/>
                  </a:path>
                </a:pathLst>
              </a:cu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grpSp>
      <p:grpSp>
        <p:nvGrpSpPr>
          <p:cNvPr id="1071" name="Group 199"/>
          <p:cNvGrpSpPr>
            <a:grpSpLocks/>
          </p:cNvGrpSpPr>
          <p:nvPr/>
        </p:nvGrpSpPr>
        <p:grpSpPr bwMode="auto">
          <a:xfrm>
            <a:off x="17463" y="15875"/>
            <a:ext cx="854075" cy="965200"/>
            <a:chOff x="8" y="32"/>
            <a:chExt cx="568" cy="608"/>
          </a:xfrm>
        </p:grpSpPr>
        <p:sp>
          <p:nvSpPr>
            <p:cNvPr id="1224" name="Freeform 200"/>
            <p:cNvSpPr>
              <a:spLocks/>
            </p:cNvSpPr>
            <p:nvPr userDrawn="1"/>
          </p:nvSpPr>
          <p:spPr bwMode="auto">
            <a:xfrm>
              <a:off x="20" y="54"/>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5" name="Freeform 201"/>
            <p:cNvSpPr>
              <a:spLocks/>
            </p:cNvSpPr>
            <p:nvPr userDrawn="1"/>
          </p:nvSpPr>
          <p:spPr bwMode="auto">
            <a:xfrm>
              <a:off x="8" y="32"/>
              <a:ext cx="556" cy="586"/>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grpSp>
      <p:sp>
        <p:nvSpPr>
          <p:cNvPr id="1226" name="Freeform 202"/>
          <p:cNvSpPr>
            <a:spLocks/>
          </p:cNvSpPr>
          <p:nvPr/>
        </p:nvSpPr>
        <p:spPr bwMode="auto">
          <a:xfrm flipH="1">
            <a:off x="7786688" y="50800"/>
            <a:ext cx="835025"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bg2"/>
              </a:gs>
              <a:gs pos="100000">
                <a:schemeClr val="bg2">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7" name="Freeform 203"/>
          <p:cNvSpPr>
            <a:spLocks/>
          </p:cNvSpPr>
          <p:nvPr/>
        </p:nvSpPr>
        <p:spPr bwMode="auto">
          <a:xfrm flipH="1">
            <a:off x="7767638" y="15875"/>
            <a:ext cx="836612" cy="930275"/>
          </a:xfrm>
          <a:custGeom>
            <a:avLst/>
            <a:gdLst/>
            <a:ahLst/>
            <a:cxnLst>
              <a:cxn ang="0">
                <a:pos x="1183" y="0"/>
              </a:cxn>
              <a:cxn ang="0">
                <a:pos x="278" y="1706"/>
              </a:cxn>
              <a:cxn ang="0">
                <a:pos x="2006" y="913"/>
              </a:cxn>
              <a:cxn ang="0">
                <a:pos x="735" y="1519"/>
              </a:cxn>
              <a:cxn ang="0">
                <a:pos x="1661" y="1060"/>
              </a:cxn>
              <a:cxn ang="0">
                <a:pos x="1060" y="1394"/>
              </a:cxn>
              <a:cxn ang="0">
                <a:pos x="1489" y="1187"/>
              </a:cxn>
              <a:cxn ang="0">
                <a:pos x="1255" y="1355"/>
              </a:cxn>
              <a:cxn ang="0">
                <a:pos x="1430" y="1221"/>
              </a:cxn>
              <a:cxn ang="0">
                <a:pos x="1144" y="1403"/>
              </a:cxn>
              <a:cxn ang="0">
                <a:pos x="1611" y="1144"/>
              </a:cxn>
              <a:cxn ang="0">
                <a:pos x="843" y="1503"/>
              </a:cxn>
              <a:cxn ang="0">
                <a:pos x="1876" y="960"/>
              </a:cxn>
              <a:cxn ang="0">
                <a:pos x="474" y="1620"/>
              </a:cxn>
              <a:cxn ang="0">
                <a:pos x="1158" y="267"/>
              </a:cxn>
              <a:cxn ang="0">
                <a:pos x="1183" y="0"/>
              </a:cxn>
            </a:cxnLst>
            <a:rect l="0" t="0" r="r" b="b"/>
            <a:pathLst>
              <a:path w="2570" h="2766">
                <a:moveTo>
                  <a:pt x="1183" y="0"/>
                </a:moveTo>
                <a:cubicBezTo>
                  <a:pt x="31" y="34"/>
                  <a:pt x="0" y="1232"/>
                  <a:pt x="278" y="1706"/>
                </a:cubicBezTo>
                <a:cubicBezTo>
                  <a:pt x="888" y="2766"/>
                  <a:pt x="2570" y="2078"/>
                  <a:pt x="2006" y="913"/>
                </a:cubicBezTo>
                <a:cubicBezTo>
                  <a:pt x="1480" y="86"/>
                  <a:pt x="309" y="751"/>
                  <a:pt x="735" y="1519"/>
                </a:cubicBezTo>
                <a:cubicBezTo>
                  <a:pt x="1085" y="2095"/>
                  <a:pt x="2037" y="1686"/>
                  <a:pt x="1661" y="1060"/>
                </a:cubicBezTo>
                <a:cubicBezTo>
                  <a:pt x="1411" y="668"/>
                  <a:pt x="776" y="977"/>
                  <a:pt x="1060" y="1394"/>
                </a:cubicBezTo>
                <a:cubicBezTo>
                  <a:pt x="1252" y="1653"/>
                  <a:pt x="1647" y="1455"/>
                  <a:pt x="1489" y="1187"/>
                </a:cubicBezTo>
                <a:cubicBezTo>
                  <a:pt x="1389" y="1046"/>
                  <a:pt x="1055" y="1113"/>
                  <a:pt x="1255" y="1355"/>
                </a:cubicBezTo>
                <a:cubicBezTo>
                  <a:pt x="1185" y="1378"/>
                  <a:pt x="1221" y="1037"/>
                  <a:pt x="1430" y="1221"/>
                </a:cubicBezTo>
                <a:cubicBezTo>
                  <a:pt x="1522" y="1329"/>
                  <a:pt x="1328" y="1570"/>
                  <a:pt x="1144" y="1403"/>
                </a:cubicBezTo>
                <a:cubicBezTo>
                  <a:pt x="869" y="1019"/>
                  <a:pt x="1486" y="835"/>
                  <a:pt x="1611" y="1144"/>
                </a:cubicBezTo>
                <a:cubicBezTo>
                  <a:pt x="1803" y="1494"/>
                  <a:pt x="1244" y="1970"/>
                  <a:pt x="843" y="1503"/>
                </a:cubicBezTo>
                <a:cubicBezTo>
                  <a:pt x="467" y="868"/>
                  <a:pt x="1441" y="259"/>
                  <a:pt x="1876" y="960"/>
                </a:cubicBezTo>
                <a:cubicBezTo>
                  <a:pt x="2288" y="1625"/>
                  <a:pt x="1142" y="2588"/>
                  <a:pt x="474" y="1620"/>
                </a:cubicBezTo>
                <a:cubicBezTo>
                  <a:pt x="341" y="1336"/>
                  <a:pt x="221" y="417"/>
                  <a:pt x="1158" y="267"/>
                </a:cubicBezTo>
                <a:lnTo>
                  <a:pt x="1183" y="0"/>
                </a:lnTo>
                <a:close/>
              </a:path>
            </a:pathLst>
          </a:custGeom>
          <a:gradFill rotWithShape="1">
            <a:gsLst>
              <a:gs pos="0">
                <a:schemeClr val="accent1"/>
              </a:gs>
              <a:gs pos="100000">
                <a:schemeClr val="accent1">
                  <a:gamma/>
                  <a:shade val="46275"/>
                  <a:invGamma/>
                </a:schemeClr>
              </a:gs>
            </a:gsLst>
            <a:lin ang="5400000" scaled="1"/>
          </a:gradFill>
          <a:ln w="12700" cap="flat" cmpd="sng">
            <a:noFill/>
            <a:prstDash val="solid"/>
            <a:round/>
            <a:headEnd type="none" w="med" len="med"/>
            <a:tailEnd type="none" w="med" len="me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
        <p:nvSpPr>
          <p:cNvPr id="1228" name="Rectangle 204"/>
          <p:cNvSpPr>
            <a:spLocks noChangeArrowheads="1"/>
          </p:cNvSpPr>
          <p:nvPr/>
        </p:nvSpPr>
        <p:spPr bwMode="auto">
          <a:xfrm>
            <a:off x="377825" y="15875"/>
            <a:ext cx="7864475" cy="88900"/>
          </a:xfrm>
          <a:prstGeom prst="rect">
            <a:avLst/>
          </a:prstGeom>
          <a:gradFill rotWithShape="1">
            <a:gsLst>
              <a:gs pos="0">
                <a:schemeClr val="accent1"/>
              </a:gs>
              <a:gs pos="100000">
                <a:schemeClr val="accent1">
                  <a:gamma/>
                  <a:shade val="46275"/>
                  <a:invGamma/>
                </a:schemeClr>
              </a:gs>
            </a:gsLst>
            <a:lin ang="5400000" scaled="1"/>
          </a:gradFill>
          <a:ln w="9525">
            <a:noFill/>
            <a:miter lim="800000"/>
            <a:headEnd/>
            <a:tailEnd/>
          </a:ln>
          <a:effectLst/>
        </p:spPr>
        <p:txBody>
          <a:bodyPr wrap="none" anchor="ctr"/>
          <a:lstStyle/>
          <a:p>
            <a:pPr algn="ctr" fontAlgn="base">
              <a:spcBef>
                <a:spcPct val="0"/>
              </a:spcBef>
              <a:spcAft>
                <a:spcPct val="0"/>
              </a:spcAft>
              <a:defRPr/>
            </a:pPr>
            <a:endParaRPr lang="en-US" b="1">
              <a:solidFill>
                <a:srgbClr val="000000"/>
              </a:solidFill>
              <a:cs typeface="Arial" charset="0"/>
            </a:endParaRPr>
          </a:p>
        </p:txBody>
      </p:sp>
    </p:spTree>
    <p:extLst>
      <p:ext uri="{BB962C8B-B14F-4D97-AF65-F5344CB8AC3E}">
        <p14:creationId xmlns:p14="http://schemas.microsoft.com/office/powerpoint/2010/main" val="2252822587"/>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52" r:id="rId15"/>
    <p:sldLayoutId id="2147483853" r:id="rId16"/>
    <p:sldLayoutId id="2147483854" r:id="rId17"/>
  </p:sldLayoutIdLst>
  <p:transition>
    <p:random/>
  </p:transition>
  <p:hf hdr="0" ftr="0" dt="0"/>
  <p:txStyles>
    <p:titleStyle>
      <a:lvl1pPr algn="ctr" rtl="1" eaLnBrk="0" fontAlgn="base" hangingPunct="0">
        <a:spcBef>
          <a:spcPct val="0"/>
        </a:spcBef>
        <a:spcAft>
          <a:spcPct val="0"/>
        </a:spcAft>
        <a:defRPr sz="3200">
          <a:solidFill>
            <a:srgbClr val="CCECFF"/>
          </a:solidFill>
          <a:latin typeface="+mj-lt"/>
          <a:ea typeface="+mj-ea"/>
          <a:cs typeface="+mj-cs"/>
        </a:defRPr>
      </a:lvl1pPr>
      <a:lvl2pPr algn="ctr" rtl="1" eaLnBrk="0" fontAlgn="base" hangingPunct="0">
        <a:spcBef>
          <a:spcPct val="0"/>
        </a:spcBef>
        <a:spcAft>
          <a:spcPct val="0"/>
        </a:spcAft>
        <a:defRPr sz="3200">
          <a:solidFill>
            <a:srgbClr val="CCECFF"/>
          </a:solidFill>
          <a:latin typeface="Arial" charset="0"/>
          <a:cs typeface="Titr" pitchFamily="2" charset="-78"/>
        </a:defRPr>
      </a:lvl2pPr>
      <a:lvl3pPr algn="ctr" rtl="1" eaLnBrk="0" fontAlgn="base" hangingPunct="0">
        <a:spcBef>
          <a:spcPct val="0"/>
        </a:spcBef>
        <a:spcAft>
          <a:spcPct val="0"/>
        </a:spcAft>
        <a:defRPr sz="3200">
          <a:solidFill>
            <a:srgbClr val="CCECFF"/>
          </a:solidFill>
          <a:latin typeface="Arial" charset="0"/>
          <a:cs typeface="Titr" pitchFamily="2" charset="-78"/>
        </a:defRPr>
      </a:lvl3pPr>
      <a:lvl4pPr algn="ctr" rtl="1" eaLnBrk="0" fontAlgn="base" hangingPunct="0">
        <a:spcBef>
          <a:spcPct val="0"/>
        </a:spcBef>
        <a:spcAft>
          <a:spcPct val="0"/>
        </a:spcAft>
        <a:defRPr sz="3200">
          <a:solidFill>
            <a:srgbClr val="CCECFF"/>
          </a:solidFill>
          <a:latin typeface="Arial" charset="0"/>
          <a:cs typeface="Titr" pitchFamily="2" charset="-78"/>
        </a:defRPr>
      </a:lvl4pPr>
      <a:lvl5pPr algn="ctr" rtl="1" eaLnBrk="0" fontAlgn="base" hangingPunct="0">
        <a:spcBef>
          <a:spcPct val="0"/>
        </a:spcBef>
        <a:spcAft>
          <a:spcPct val="0"/>
        </a:spcAft>
        <a:defRPr sz="3200">
          <a:solidFill>
            <a:srgbClr val="CCECFF"/>
          </a:solidFill>
          <a:latin typeface="Arial" charset="0"/>
          <a:cs typeface="Titr" pitchFamily="2" charset="-78"/>
        </a:defRPr>
      </a:lvl5pPr>
      <a:lvl6pPr marL="457200" algn="ctr" rtl="1" eaLnBrk="1" fontAlgn="base" hangingPunct="1">
        <a:spcBef>
          <a:spcPct val="0"/>
        </a:spcBef>
        <a:spcAft>
          <a:spcPct val="0"/>
        </a:spcAft>
        <a:defRPr sz="3200">
          <a:solidFill>
            <a:srgbClr val="CCECFF"/>
          </a:solidFill>
          <a:latin typeface="Arial" charset="0"/>
          <a:cs typeface="Titr" pitchFamily="2" charset="-78"/>
        </a:defRPr>
      </a:lvl6pPr>
      <a:lvl7pPr marL="914400" algn="ctr" rtl="1" eaLnBrk="1" fontAlgn="base" hangingPunct="1">
        <a:spcBef>
          <a:spcPct val="0"/>
        </a:spcBef>
        <a:spcAft>
          <a:spcPct val="0"/>
        </a:spcAft>
        <a:defRPr sz="3200">
          <a:solidFill>
            <a:srgbClr val="CCECFF"/>
          </a:solidFill>
          <a:latin typeface="Arial" charset="0"/>
          <a:cs typeface="Titr" pitchFamily="2" charset="-78"/>
        </a:defRPr>
      </a:lvl7pPr>
      <a:lvl8pPr marL="1371600" algn="ctr" rtl="1" eaLnBrk="1" fontAlgn="base" hangingPunct="1">
        <a:spcBef>
          <a:spcPct val="0"/>
        </a:spcBef>
        <a:spcAft>
          <a:spcPct val="0"/>
        </a:spcAft>
        <a:defRPr sz="3200">
          <a:solidFill>
            <a:srgbClr val="CCECFF"/>
          </a:solidFill>
          <a:latin typeface="Arial" charset="0"/>
          <a:cs typeface="Titr" pitchFamily="2" charset="-78"/>
        </a:defRPr>
      </a:lvl8pPr>
      <a:lvl9pPr marL="1828800" algn="ctr" rtl="1" eaLnBrk="1" fontAlgn="base" hangingPunct="1">
        <a:spcBef>
          <a:spcPct val="0"/>
        </a:spcBef>
        <a:spcAft>
          <a:spcPct val="0"/>
        </a:spcAft>
        <a:defRPr sz="3200">
          <a:solidFill>
            <a:srgbClr val="CCECFF"/>
          </a:solidFill>
          <a:latin typeface="Arial" charset="0"/>
          <a:cs typeface="Titr" pitchFamily="2" charset="-78"/>
        </a:defRPr>
      </a:lvl9pPr>
    </p:titleStyle>
    <p:bodyStyle>
      <a:lvl1pPr marL="342900" indent="-342900" algn="just" rtl="1" eaLnBrk="0" fontAlgn="base" hangingPunct="0">
        <a:spcBef>
          <a:spcPct val="20000"/>
        </a:spcBef>
        <a:spcAft>
          <a:spcPct val="0"/>
        </a:spcAft>
        <a:buClr>
          <a:srgbClr val="000099"/>
        </a:buClr>
        <a:buFont typeface="Wingdings 2" pitchFamily="18" charset="2"/>
        <a:buBlip>
          <a:blip r:embed="rId20"/>
        </a:buBlip>
        <a:defRPr sz="3200">
          <a:solidFill>
            <a:schemeClr val="accent2"/>
          </a:solidFill>
          <a:latin typeface="+mn-lt"/>
          <a:ea typeface="+mn-ea"/>
          <a:cs typeface="+mn-cs"/>
        </a:defRPr>
      </a:lvl1pPr>
      <a:lvl2pPr marL="742950" indent="-285750" algn="just" rtl="1" eaLnBrk="0" fontAlgn="base" hangingPunct="0">
        <a:spcBef>
          <a:spcPct val="20000"/>
        </a:spcBef>
        <a:spcAft>
          <a:spcPct val="0"/>
        </a:spcAft>
        <a:buClr>
          <a:srgbClr val="CCECFF"/>
        </a:buClr>
        <a:buFont typeface="Wingdings" pitchFamily="2" charset="2"/>
        <a:buBlip>
          <a:blip r:embed="rId21"/>
        </a:buBlip>
        <a:defRPr sz="2800">
          <a:solidFill>
            <a:srgbClr val="990000"/>
          </a:solidFill>
          <a:latin typeface="+mn-lt"/>
          <a:cs typeface="+mn-cs"/>
        </a:defRPr>
      </a:lvl2pPr>
      <a:lvl3pPr marL="1143000" indent="-228600" algn="just" rtl="1" eaLnBrk="0" fontAlgn="base" hangingPunct="0">
        <a:spcBef>
          <a:spcPct val="20000"/>
        </a:spcBef>
        <a:spcAft>
          <a:spcPct val="0"/>
        </a:spcAft>
        <a:buClr>
          <a:srgbClr val="66CCFF"/>
        </a:buClr>
        <a:buFont typeface="Wingdings" pitchFamily="2" charset="2"/>
        <a:buBlip>
          <a:blip r:embed="rId22"/>
        </a:buBlip>
        <a:defRPr sz="2400">
          <a:solidFill>
            <a:srgbClr val="009900"/>
          </a:solidFill>
          <a:latin typeface="+mn-lt"/>
          <a:cs typeface="+mn-cs"/>
        </a:defRPr>
      </a:lvl3pPr>
      <a:lvl4pPr marL="1600200" indent="-228600" algn="just" rtl="1" eaLnBrk="0" fontAlgn="base" hangingPunct="0">
        <a:spcBef>
          <a:spcPct val="20000"/>
        </a:spcBef>
        <a:spcAft>
          <a:spcPct val="0"/>
        </a:spcAft>
        <a:buClr>
          <a:srgbClr val="3399FF"/>
        </a:buClr>
        <a:buFont typeface="Wingdings" pitchFamily="2" charset="2"/>
        <a:buBlip>
          <a:blip r:embed="rId22"/>
        </a:buBlip>
        <a:defRPr sz="2000">
          <a:solidFill>
            <a:srgbClr val="008080"/>
          </a:solidFill>
          <a:latin typeface="+mn-lt"/>
          <a:cs typeface="+mn-cs"/>
        </a:defRPr>
      </a:lvl4pPr>
      <a:lvl5pPr marL="2057400" indent="-228600" algn="just" rtl="1" eaLnBrk="0" fontAlgn="base" hangingPunct="0">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5pPr>
      <a:lvl6pPr marL="25146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6pPr>
      <a:lvl7pPr marL="29718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7pPr>
      <a:lvl8pPr marL="34290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8pPr>
      <a:lvl9pPr marL="3886200" indent="-228600" algn="just" rtl="1" eaLnBrk="1" fontAlgn="base" hangingPunct="1">
        <a:spcBef>
          <a:spcPct val="20000"/>
        </a:spcBef>
        <a:spcAft>
          <a:spcPct val="0"/>
        </a:spcAft>
        <a:buClr>
          <a:srgbClr val="0033CC"/>
        </a:buClr>
        <a:buFont typeface="Wingdings" pitchFamily="2" charset="2"/>
        <a:buBlip>
          <a:blip r:embed="rId23"/>
        </a:buBlip>
        <a:defRPr sz="2000">
          <a:solidFill>
            <a:srgbClr val="66CC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85.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6.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54.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8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0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5.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76.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7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90.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8.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35.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9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1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5400" dirty="0" smtClean="0"/>
              <a:t>ماهیان استخوانی</a:t>
            </a:r>
            <a:endParaRPr lang="en-US" sz="5400" dirty="0"/>
          </a:p>
        </p:txBody>
      </p:sp>
      <p:sp>
        <p:nvSpPr>
          <p:cNvPr id="3" name="Subtitle 2"/>
          <p:cNvSpPr>
            <a:spLocks noGrp="1"/>
          </p:cNvSpPr>
          <p:nvPr>
            <p:ph type="subTitle" idx="1"/>
          </p:nvPr>
        </p:nvSpPr>
        <p:spPr/>
        <p:txBody>
          <a:bodyPr/>
          <a:lstStyle/>
          <a:p>
            <a:r>
              <a:rPr lang="en-US" dirty="0" smtClean="0"/>
              <a:t>Bony fishes</a:t>
            </a:r>
            <a:endParaRPr lang="en-US" dirty="0"/>
          </a:p>
        </p:txBody>
      </p:sp>
      <p:sp>
        <p:nvSpPr>
          <p:cNvPr id="4" name="Slide Number Placeholder 3"/>
          <p:cNvSpPr>
            <a:spLocks noGrp="1"/>
          </p:cNvSpPr>
          <p:nvPr>
            <p:ph type="sldNum" sz="quarter" idx="12"/>
          </p:nvPr>
        </p:nvSpPr>
        <p:spPr/>
        <p:txBody>
          <a:bodyPr/>
          <a:lstStyle/>
          <a:p>
            <a:fld id="{87DC6B0C-BFD1-4BA2-8CFF-064B72C1F060}" type="slidenum">
              <a:rPr lang="en-US" smtClean="0"/>
              <a:t>1</a:t>
            </a:fld>
            <a:endParaRPr lang="en-US"/>
          </a:p>
        </p:txBody>
      </p:sp>
    </p:spTree>
    <p:extLst>
      <p:ext uri="{BB962C8B-B14F-4D97-AF65-F5344CB8AC3E}">
        <p14:creationId xmlns:p14="http://schemas.microsoft.com/office/powerpoint/2010/main" val="1141742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24_16"/>
          <p:cNvPicPr>
            <a:picLocks noChangeAspect="1" noChangeArrowheads="1"/>
          </p:cNvPicPr>
          <p:nvPr/>
        </p:nvPicPr>
        <p:blipFill>
          <a:blip r:embed="rId3">
            <a:extLst>
              <a:ext uri="{28A0092B-C50C-407E-A947-70E740481C1C}">
                <a14:useLocalDpi xmlns:a14="http://schemas.microsoft.com/office/drawing/2010/main" val="0"/>
              </a:ext>
            </a:extLst>
          </a:blip>
          <a:srcRect t="3143"/>
          <a:stretch>
            <a:fillRect/>
          </a:stretch>
        </p:blipFill>
        <p:spPr bwMode="auto">
          <a:xfrm>
            <a:off x="827088" y="3068638"/>
            <a:ext cx="6265862"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4803" name="Oval 3"/>
          <p:cNvSpPr>
            <a:spLocks noChangeArrowheads="1"/>
          </p:cNvSpPr>
          <p:nvPr/>
        </p:nvSpPr>
        <p:spPr bwMode="auto">
          <a:xfrm>
            <a:off x="5148263" y="5265738"/>
            <a:ext cx="1223962" cy="647700"/>
          </a:xfrm>
          <a:prstGeom prst="ellipse">
            <a:avLst/>
          </a:prstGeom>
          <a:noFill/>
          <a:ln w="38100">
            <a:solidFill>
              <a:srgbClr val="FF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b="1">
              <a:solidFill>
                <a:srgbClr val="000000"/>
              </a:solidFill>
              <a:cs typeface="Arial" charset="0"/>
            </a:endParaRPr>
          </a:p>
        </p:txBody>
      </p:sp>
      <p:sp>
        <p:nvSpPr>
          <p:cNvPr id="231428" name="Rectangle 4"/>
          <p:cNvSpPr>
            <a:spLocks noChangeArrowheads="1"/>
          </p:cNvSpPr>
          <p:nvPr/>
        </p:nvSpPr>
        <p:spPr bwMode="auto">
          <a:xfrm>
            <a:off x="827088" y="2925763"/>
            <a:ext cx="65516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400" b="1">
                <a:solidFill>
                  <a:srgbClr val="990000"/>
                </a:solidFill>
                <a:cs typeface="Titr" pitchFamily="2" charset="-78"/>
              </a:rPr>
              <a:t>اشکال مختلف دم در ماهيان </a:t>
            </a:r>
            <a:r>
              <a:rPr lang="en-US" sz="3200" b="1">
                <a:solidFill>
                  <a:srgbClr val="990000"/>
                </a:solidFill>
                <a:cs typeface="Titr" pitchFamily="2" charset="-78"/>
              </a:rPr>
              <a:t> </a:t>
            </a:r>
          </a:p>
        </p:txBody>
      </p:sp>
      <p:sp>
        <p:nvSpPr>
          <p:cNvPr id="231429" name="Rectangle 5"/>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dirty="0" smtClean="0">
                <a:solidFill>
                  <a:srgbClr val="CCECFF"/>
                </a:solidFill>
                <a:cs typeface="Titr" pitchFamily="2" charset="-78"/>
              </a:rPr>
              <a:t>باله دمی رده </a:t>
            </a:r>
            <a:r>
              <a:rPr lang="fa-IR" sz="3200" dirty="0">
                <a:solidFill>
                  <a:srgbClr val="CCECFF"/>
                </a:solidFill>
                <a:cs typeface="Titr" pitchFamily="2" charset="-78"/>
              </a:rPr>
              <a:t>ماهيان استخوانی </a:t>
            </a:r>
            <a:endParaRPr lang="en-US" sz="3200" dirty="0">
              <a:solidFill>
                <a:srgbClr val="CCECFF"/>
              </a:solidFill>
              <a:cs typeface="Titr" pitchFamily="2" charset="-78"/>
            </a:endParaRPr>
          </a:p>
        </p:txBody>
      </p:sp>
      <p:pic>
        <p:nvPicPr>
          <p:cNvPr id="231430" name="Picture 6" descr="C06F17"/>
          <p:cNvPicPr>
            <a:picLocks noChangeAspect="1" noChangeArrowheads="1"/>
          </p:cNvPicPr>
          <p:nvPr/>
        </p:nvPicPr>
        <p:blipFill>
          <a:blip r:embed="rId4">
            <a:extLst>
              <a:ext uri="{28A0092B-C50C-407E-A947-70E740481C1C}">
                <a14:useLocalDpi xmlns:a14="http://schemas.microsoft.com/office/drawing/2010/main" val="0"/>
              </a:ext>
            </a:extLst>
          </a:blip>
          <a:srcRect l="20432" t="26938" r="3479" b="27264"/>
          <a:stretch>
            <a:fillRect/>
          </a:stretch>
        </p:blipFill>
        <p:spPr bwMode="auto">
          <a:xfrm>
            <a:off x="1403350" y="836613"/>
            <a:ext cx="5689600" cy="219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9C68F456-1CCD-4C36-95C2-C25D8DCE61B9}" type="slidenum">
              <a:rPr lang="ar-SA"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85629026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684803"/>
                                        </p:tgtEl>
                                        <p:attrNameLst>
                                          <p:attrName>style.visibility</p:attrName>
                                        </p:attrNameLst>
                                      </p:cBhvr>
                                      <p:to>
                                        <p:strVal val="visible"/>
                                      </p:to>
                                    </p:set>
                                    <p:animEffect transition="in" filter="blinds(horizontal)">
                                      <p:cBhvr>
                                        <p:cTn id="7" dur="500"/>
                                        <p:tgtEl>
                                          <p:spTgt spid="206848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48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2450" name="Picture 2" descr="24_18"/>
          <p:cNvPicPr>
            <a:picLocks noChangeAspect="1" noChangeArrowheads="1"/>
          </p:cNvPicPr>
          <p:nvPr/>
        </p:nvPicPr>
        <p:blipFill>
          <a:blip r:embed="rId3">
            <a:extLst>
              <a:ext uri="{28A0092B-C50C-407E-A947-70E740481C1C}">
                <a14:useLocalDpi xmlns:a14="http://schemas.microsoft.com/office/drawing/2010/main" val="0"/>
              </a:ext>
            </a:extLst>
          </a:blip>
          <a:srcRect l="26324" t="5263"/>
          <a:stretch>
            <a:fillRect/>
          </a:stretch>
        </p:blipFill>
        <p:spPr bwMode="auto">
          <a:xfrm>
            <a:off x="0" y="1773238"/>
            <a:ext cx="8054975"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2451" name="Rectangle 3"/>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32452" name="Rectangle 4"/>
          <p:cNvSpPr>
            <a:spLocks noChangeArrowheads="1"/>
          </p:cNvSpPr>
          <p:nvPr/>
        </p:nvSpPr>
        <p:spPr bwMode="auto">
          <a:xfrm>
            <a:off x="1295400" y="6165850"/>
            <a:ext cx="65516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400" b="1">
                <a:solidFill>
                  <a:srgbClr val="990000"/>
                </a:solidFill>
                <a:cs typeface="Titr" pitchFamily="2" charset="-78"/>
              </a:rPr>
              <a:t>انواع مختلف فلس  در ماهيان </a:t>
            </a:r>
            <a:r>
              <a:rPr lang="en-US" sz="3200" b="1">
                <a:solidFill>
                  <a:srgbClr val="990000"/>
                </a:solidFill>
                <a:cs typeface="Titr" pitchFamily="2" charset="-78"/>
              </a:rPr>
              <a:t> </a:t>
            </a:r>
          </a:p>
        </p:txBody>
      </p:sp>
      <p:sp>
        <p:nvSpPr>
          <p:cNvPr id="2" name="Slide Number Placeholder 1"/>
          <p:cNvSpPr>
            <a:spLocks noGrp="1"/>
          </p:cNvSpPr>
          <p:nvPr>
            <p:ph type="sldNum" sz="quarter" idx="12"/>
          </p:nvPr>
        </p:nvSpPr>
        <p:spPr/>
        <p:txBody>
          <a:bodyPr/>
          <a:lstStyle/>
          <a:p>
            <a:pPr>
              <a:defRPr/>
            </a:pPr>
            <a:fld id="{9C68F456-1CCD-4C36-95C2-C25D8DCE61B9}" type="slidenum">
              <a:rPr lang="ar-SA" smtClean="0">
                <a:solidFill>
                  <a:srgbClr val="000000"/>
                </a:solidFill>
              </a:rPr>
              <a:pPr>
                <a:defRPr/>
              </a:pPr>
              <a:t>11</a:t>
            </a:fld>
            <a:endParaRPr lang="en-US">
              <a:solidFill>
                <a:srgbClr val="000000"/>
              </a:solidFill>
            </a:endParaRPr>
          </a:p>
        </p:txBody>
      </p:sp>
    </p:spTree>
    <p:extLst>
      <p:ext uri="{BB962C8B-B14F-4D97-AF65-F5344CB8AC3E}">
        <p14:creationId xmlns:p14="http://schemas.microsoft.com/office/powerpoint/2010/main" val="2768454858"/>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419100" y="228600"/>
            <a:ext cx="8229600" cy="1752600"/>
          </a:xfrm>
        </p:spPr>
        <p:txBody>
          <a:bodyPr/>
          <a:lstStyle/>
          <a:p>
            <a:pPr algn="r" rtl="1" eaLnBrk="1" hangingPunct="1">
              <a:lnSpc>
                <a:spcPct val="90000"/>
              </a:lnSpc>
            </a:pPr>
            <a:r>
              <a:rPr lang="fa-IR" sz="2800" dirty="0" smtClean="0">
                <a:cs typeface="B Mitra" panose="00000400000000000000" pitchFamily="2" charset="-78"/>
              </a:rPr>
              <a:t>در اجداد ماهیان استخوانی شش ها به عنوان بیرون زدگی های کیسه ای شکل از دیواره مری تکامل یافتند.</a:t>
            </a:r>
          </a:p>
          <a:p>
            <a:pPr algn="r" rtl="1" eaLnBrk="1" hangingPunct="1">
              <a:lnSpc>
                <a:spcPct val="90000"/>
              </a:lnSpc>
            </a:pPr>
            <a:r>
              <a:rPr lang="fa-IR" sz="2800" dirty="0" smtClean="0">
                <a:cs typeface="B Mitra" panose="00000400000000000000" pitchFamily="2" charset="-78"/>
              </a:rPr>
              <a:t>این کیسه ها در برخی ماهیان به آبشش ها برای تنفس کمک می کنند.</a:t>
            </a:r>
          </a:p>
          <a:p>
            <a:pPr algn="r" rtl="1" eaLnBrk="1" hangingPunct="1">
              <a:lnSpc>
                <a:spcPct val="90000"/>
              </a:lnSpc>
            </a:pPr>
            <a:r>
              <a:rPr lang="fa-IR" sz="2800" dirty="0" smtClean="0">
                <a:cs typeface="B Mitra" panose="00000400000000000000" pitchFamily="2" charset="-78"/>
              </a:rPr>
              <a:t>در برخی گونه ها این کیسه ها به مثانه شنا تکامل پیدا کردند.</a:t>
            </a:r>
            <a:endParaRPr lang="en-US" sz="2800" dirty="0" smtClean="0">
              <a:cs typeface="B Mitra" panose="00000400000000000000" pitchFamily="2" charset="-78"/>
            </a:endParaRPr>
          </a:p>
        </p:txBody>
      </p:sp>
      <p:pic>
        <p:nvPicPr>
          <p:cNvPr id="71684" name="Picture 4" descr="27-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501900"/>
            <a:ext cx="58674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910433" y="4286389"/>
            <a:ext cx="3219279" cy="1323439"/>
          </a:xfrm>
          <a:prstGeom prst="rect">
            <a:avLst/>
          </a:prstGeom>
          <a:noFill/>
        </p:spPr>
        <p:txBody>
          <a:bodyPr wrap="none" rtlCol="0">
            <a:spAutoFit/>
          </a:bodyPr>
          <a:lstStyle/>
          <a:p>
            <a:pPr algn="r"/>
            <a:r>
              <a:rPr lang="fa-IR" sz="2000" dirty="0" smtClean="0">
                <a:cs typeface="B Mitra" panose="00000400000000000000" pitchFamily="2" charset="-78"/>
              </a:rPr>
              <a:t>فیزوستوموس:</a:t>
            </a:r>
          </a:p>
          <a:p>
            <a:pPr algn="r"/>
            <a:r>
              <a:rPr lang="fa-IR" sz="2000" dirty="0" smtClean="0">
                <a:cs typeface="B Mitra" panose="00000400000000000000" pitchFamily="2" charset="-78"/>
              </a:rPr>
              <a:t>کیسه شنا دارای ارتباط با دستگاه گوارش</a:t>
            </a:r>
          </a:p>
          <a:p>
            <a:pPr algn="r"/>
            <a:r>
              <a:rPr lang="fa-IR" sz="2000" dirty="0" smtClean="0">
                <a:cs typeface="B Mitra" panose="00000400000000000000" pitchFamily="2" charset="-78"/>
              </a:rPr>
              <a:t>در ماهیان ابتدایی تر مانند</a:t>
            </a:r>
          </a:p>
          <a:p>
            <a:pPr algn="r" rtl="1"/>
            <a:r>
              <a:rPr lang="fa-IR" sz="2000" dirty="0" smtClean="0">
                <a:cs typeface="B Mitra" panose="00000400000000000000" pitchFamily="2" charset="-78"/>
              </a:rPr>
              <a:t>؛ مارماهی؛ شش ماهیان</a:t>
            </a:r>
            <a:r>
              <a:rPr lang="en-US" sz="2000" dirty="0" smtClean="0">
                <a:cs typeface="B Mitra" panose="00000400000000000000" pitchFamily="2" charset="-78"/>
              </a:rPr>
              <a:t>Gar</a:t>
            </a:r>
            <a:r>
              <a:rPr lang="fa-IR" sz="2000" dirty="0" smtClean="0">
                <a:cs typeface="B Mitra" panose="00000400000000000000" pitchFamily="2" charset="-78"/>
              </a:rPr>
              <a:t>، ماهی خاویار</a:t>
            </a:r>
            <a:endParaRPr lang="en-US" sz="2000" dirty="0">
              <a:cs typeface="B Mitra" panose="00000400000000000000" pitchFamily="2" charset="-78"/>
            </a:endParaRPr>
          </a:p>
        </p:txBody>
      </p:sp>
      <p:sp>
        <p:nvSpPr>
          <p:cNvPr id="2" name="Slide Number Placeholder 1"/>
          <p:cNvSpPr>
            <a:spLocks noGrp="1"/>
          </p:cNvSpPr>
          <p:nvPr>
            <p:ph type="sldNum" sz="quarter" idx="12"/>
          </p:nvPr>
        </p:nvSpPr>
        <p:spPr/>
        <p:txBody>
          <a:bodyPr/>
          <a:lstStyle/>
          <a:p>
            <a:pPr>
              <a:defRPr/>
            </a:pPr>
            <a:fld id="{B4DB697D-EB89-428F-99CF-304EAEF477D3}" type="slidenum">
              <a:rPr lang="en-US" smtClean="0">
                <a:solidFill>
                  <a:srgbClr val="000000"/>
                </a:solidFill>
              </a:rPr>
              <a:pPr>
                <a:defRPr/>
              </a:pPr>
              <a:t>12</a:t>
            </a:fld>
            <a:endParaRPr lang="en-US">
              <a:solidFill>
                <a:srgbClr val="000000"/>
              </a:solidFill>
            </a:endParaRPr>
          </a:p>
        </p:txBody>
      </p:sp>
    </p:spTree>
    <p:extLst>
      <p:ext uri="{BB962C8B-B14F-4D97-AF65-F5344CB8AC3E}">
        <p14:creationId xmlns:p14="http://schemas.microsoft.com/office/powerpoint/2010/main" val="2448243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nodeType="withEffect">
                                  <p:stCondLst>
                                    <p:cond delay="0"/>
                                  </p:stCondLst>
                                  <p:childTnLst>
                                    <p:set>
                                      <p:cBhvr>
                                        <p:cTn id="6" dur="1" fill="hold">
                                          <p:stCondLst>
                                            <p:cond delay="0"/>
                                          </p:stCondLst>
                                        </p:cTn>
                                        <p:tgtEl>
                                          <p:spTgt spid="71684"/>
                                        </p:tgtEl>
                                        <p:attrNameLst>
                                          <p:attrName>style.visibility</p:attrName>
                                        </p:attrNameLst>
                                      </p:cBhvr>
                                      <p:to>
                                        <p:strVal val="visible"/>
                                      </p:to>
                                    </p:set>
                                    <p:anim to="" calcmode="lin" valueType="num">
                                      <p:cBhvr>
                                        <p:cTn id="7" dur="1" fill="hold"/>
                                        <p:tgtEl>
                                          <p:spTgt spid="7168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 to="" calcmode="lin" valueType="num">
                                      <p:cBhvr>
                                        <p:cTn id="12" dur="1" fill="hold"/>
                                        <p:tgtEl>
                                          <p:spTgt spid="7168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71683">
                                            <p:txEl>
                                              <p:pRg st="1" end="1"/>
                                            </p:txEl>
                                          </p:spTgt>
                                        </p:tgtEl>
                                        <p:attrNameLst>
                                          <p:attrName>style.visibility</p:attrName>
                                        </p:attrNameLst>
                                      </p:cBhvr>
                                      <p:to>
                                        <p:strVal val="visible"/>
                                      </p:to>
                                    </p:set>
                                    <p:anim to="" calcmode="lin" valueType="num">
                                      <p:cBhvr>
                                        <p:cTn id="17" dur="1" fill="hold"/>
                                        <p:tgtEl>
                                          <p:spTgt spid="7168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71683">
                                            <p:txEl>
                                              <p:pRg st="2" end="2"/>
                                            </p:txEl>
                                          </p:spTgt>
                                        </p:tgtEl>
                                        <p:attrNameLst>
                                          <p:attrName>style.visibility</p:attrName>
                                        </p:attrNameLst>
                                      </p:cBhvr>
                                      <p:to>
                                        <p:strVal val="visible"/>
                                      </p:to>
                                    </p:set>
                                    <p:anim to="" calcmode="lin" valueType="num">
                                      <p:cBhvr>
                                        <p:cTn id="22" dur="1" fill="hold"/>
                                        <p:tgtEl>
                                          <p:spTgt spid="7168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4" name="Picture 2" descr="24_27"/>
          <p:cNvPicPr>
            <a:picLocks noChangeAspect="1" noChangeArrowheads="1"/>
          </p:cNvPicPr>
          <p:nvPr/>
        </p:nvPicPr>
        <p:blipFill>
          <a:blip r:embed="rId3">
            <a:extLst>
              <a:ext uri="{28A0092B-C50C-407E-A947-70E740481C1C}">
                <a14:useLocalDpi xmlns:a14="http://schemas.microsoft.com/office/drawing/2010/main" val="0"/>
              </a:ext>
            </a:extLst>
          </a:blip>
          <a:srcRect t="2563"/>
          <a:stretch>
            <a:fillRect/>
          </a:stretch>
        </p:blipFill>
        <p:spPr bwMode="auto">
          <a:xfrm>
            <a:off x="2725738" y="836613"/>
            <a:ext cx="3692525"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3715" name="Rectangle 3"/>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en-US" sz="3200" dirty="0" smtClean="0">
                <a:solidFill>
                  <a:srgbClr val="CCECFF"/>
                </a:solidFill>
                <a:cs typeface="Titr" pitchFamily="2" charset="-78"/>
              </a:rPr>
              <a:t>Swim bladder</a:t>
            </a:r>
            <a:r>
              <a:rPr lang="fa-IR" sz="3200" dirty="0" smtClean="0">
                <a:solidFill>
                  <a:srgbClr val="CCECFF"/>
                </a:solidFill>
                <a:cs typeface="Titr" pitchFamily="2" charset="-78"/>
              </a:rPr>
              <a:t> کیسه شنا (مثانه شنا)</a:t>
            </a:r>
            <a:endParaRPr lang="en-US" sz="3200" dirty="0">
              <a:solidFill>
                <a:srgbClr val="CCECFF"/>
              </a:solidFill>
              <a:cs typeface="Titr" pitchFamily="2" charset="-78"/>
            </a:endParaRPr>
          </a:p>
        </p:txBody>
      </p:sp>
      <p:sp>
        <p:nvSpPr>
          <p:cNvPr id="243716" name="Rectangle 4"/>
          <p:cNvSpPr>
            <a:spLocks noChangeArrowheads="1"/>
          </p:cNvSpPr>
          <p:nvPr/>
        </p:nvSpPr>
        <p:spPr bwMode="auto">
          <a:xfrm>
            <a:off x="255588" y="6372225"/>
            <a:ext cx="86042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400" b="1">
                <a:solidFill>
                  <a:srgbClr val="990000"/>
                </a:solidFill>
                <a:cs typeface="Titr" pitchFamily="2" charset="-78"/>
              </a:rPr>
              <a:t>ساختمان کيسه هوا يا کيسه شنا   در ماهيان استخوانی </a:t>
            </a:r>
            <a:endParaRPr lang="en-US" sz="2400" b="1">
              <a:solidFill>
                <a:srgbClr val="990000"/>
              </a:solidFill>
              <a:cs typeface="Titr" pitchFamily="2" charset="-78"/>
            </a:endParaRPr>
          </a:p>
        </p:txBody>
      </p:sp>
      <p:sp>
        <p:nvSpPr>
          <p:cNvPr id="2" name="TextBox 1"/>
          <p:cNvSpPr txBox="1"/>
          <p:nvPr/>
        </p:nvSpPr>
        <p:spPr>
          <a:xfrm>
            <a:off x="152400" y="3251626"/>
            <a:ext cx="2872902" cy="830997"/>
          </a:xfrm>
          <a:prstGeom prst="rect">
            <a:avLst/>
          </a:prstGeom>
          <a:noFill/>
        </p:spPr>
        <p:txBody>
          <a:bodyPr wrap="none" rtlCol="0">
            <a:spAutoFit/>
          </a:bodyPr>
          <a:lstStyle/>
          <a:p>
            <a:pPr algn="ctr"/>
            <a:r>
              <a:rPr lang="fa-IR" sz="2400" dirty="0" smtClean="0"/>
              <a:t>فیزوکلیستوس:</a:t>
            </a:r>
          </a:p>
          <a:p>
            <a:r>
              <a:rPr lang="fa-IR" sz="2400" dirty="0" smtClean="0"/>
              <a:t>مثانه شنا بدون ارتباط با روده</a:t>
            </a:r>
            <a:endParaRPr lang="en-US" sz="2400" dirty="0"/>
          </a:p>
        </p:txBody>
      </p:sp>
      <p:sp>
        <p:nvSpPr>
          <p:cNvPr id="3" name="Slide Number Placeholder 2"/>
          <p:cNvSpPr>
            <a:spLocks noGrp="1"/>
          </p:cNvSpPr>
          <p:nvPr>
            <p:ph type="sldNum" sz="quarter" idx="12"/>
          </p:nvPr>
        </p:nvSpPr>
        <p:spPr/>
        <p:txBody>
          <a:bodyPr/>
          <a:lstStyle/>
          <a:p>
            <a:pPr>
              <a:defRPr/>
            </a:pPr>
            <a:fld id="{013845F5-2C4D-4DD2-B3DB-6C33450799F4}" type="slidenum">
              <a:rPr lang="ar-SA"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1938782934"/>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24_29"/>
          <p:cNvPicPr>
            <a:picLocks noChangeAspect="1" noChangeArrowheads="1"/>
          </p:cNvPicPr>
          <p:nvPr/>
        </p:nvPicPr>
        <p:blipFill>
          <a:blip r:embed="rId3">
            <a:lum bright="-12000" contrast="22000"/>
            <a:extLst>
              <a:ext uri="{28A0092B-C50C-407E-A947-70E740481C1C}">
                <a14:useLocalDpi xmlns:a14="http://schemas.microsoft.com/office/drawing/2010/main" val="0"/>
              </a:ext>
            </a:extLst>
          </a:blip>
          <a:srcRect t="1640"/>
          <a:stretch>
            <a:fillRect/>
          </a:stretch>
        </p:blipFill>
        <p:spPr bwMode="auto">
          <a:xfrm>
            <a:off x="476250" y="488734"/>
            <a:ext cx="7905750" cy="60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0403" name="Rectangle 3"/>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30404" name="Text Box 4"/>
          <p:cNvSpPr txBox="1">
            <a:spLocks noChangeArrowheads="1"/>
          </p:cNvSpPr>
          <p:nvPr/>
        </p:nvSpPr>
        <p:spPr bwMode="auto">
          <a:xfrm>
            <a:off x="0" y="4533900"/>
            <a:ext cx="3024188"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ctr" eaLnBrk="1" fontAlgn="base" hangingPunct="1">
              <a:spcBef>
                <a:spcPct val="50000"/>
              </a:spcBef>
              <a:spcAft>
                <a:spcPct val="0"/>
              </a:spcAft>
            </a:pPr>
            <a:r>
              <a:rPr lang="fa-IR" sz="2800">
                <a:solidFill>
                  <a:srgbClr val="990000"/>
                </a:solidFill>
                <a:cs typeface="Titr" pitchFamily="2" charset="-78"/>
              </a:rPr>
              <a:t>عملکرد دستگاه دفعی در ماهيان استخوانی ساکن آب شيرين و آب شور</a:t>
            </a:r>
            <a:endParaRPr lang="en-US" sz="2800">
              <a:solidFill>
                <a:srgbClr val="990000"/>
              </a:solidFill>
              <a:cs typeface="Titr" pitchFamily="2" charset="-78"/>
            </a:endParaRPr>
          </a:p>
        </p:txBody>
      </p:sp>
      <p:sp>
        <p:nvSpPr>
          <p:cNvPr id="2" name="TextBox 1"/>
          <p:cNvSpPr txBox="1"/>
          <p:nvPr/>
        </p:nvSpPr>
        <p:spPr>
          <a:xfrm>
            <a:off x="5004048" y="1024047"/>
            <a:ext cx="3573414" cy="1477328"/>
          </a:xfrm>
          <a:prstGeom prst="rect">
            <a:avLst/>
          </a:prstGeom>
          <a:noFill/>
        </p:spPr>
        <p:txBody>
          <a:bodyPr wrap="none" rtlCol="0">
            <a:spAutoFit/>
          </a:bodyPr>
          <a:lstStyle/>
          <a:p>
            <a:pPr algn="ctr" fontAlgn="base">
              <a:spcBef>
                <a:spcPct val="0"/>
              </a:spcBef>
              <a:spcAft>
                <a:spcPct val="0"/>
              </a:spcAft>
            </a:pPr>
            <a:r>
              <a:rPr lang="fa-IR" b="1" dirty="0">
                <a:solidFill>
                  <a:srgbClr val="000000"/>
                </a:solidFill>
                <a:cs typeface="Arial" charset="0"/>
              </a:rPr>
              <a:t>سازش های ماهیان آب شیرین</a:t>
            </a:r>
          </a:p>
          <a:p>
            <a:pPr algn="ctr" fontAlgn="base">
              <a:spcBef>
                <a:spcPct val="0"/>
              </a:spcBef>
              <a:spcAft>
                <a:spcPct val="0"/>
              </a:spcAft>
            </a:pPr>
            <a:r>
              <a:rPr lang="fa-IR" b="1" dirty="0">
                <a:solidFill>
                  <a:srgbClr val="000000"/>
                </a:solidFill>
                <a:cs typeface="Arial" charset="0"/>
              </a:rPr>
              <a:t>کپسول بومن بزرگ</a:t>
            </a:r>
          </a:p>
          <a:p>
            <a:pPr algn="ctr" fontAlgn="base">
              <a:spcBef>
                <a:spcPct val="0"/>
              </a:spcBef>
              <a:spcAft>
                <a:spcPct val="0"/>
              </a:spcAft>
            </a:pPr>
            <a:r>
              <a:rPr lang="fa-IR" b="1" dirty="0">
                <a:solidFill>
                  <a:srgbClr val="000000"/>
                </a:solidFill>
                <a:cs typeface="Arial" charset="0"/>
              </a:rPr>
              <a:t>سلولهای روی آبشش ها کمک به جذب املاح</a:t>
            </a:r>
          </a:p>
          <a:p>
            <a:pPr algn="ctr" fontAlgn="base">
              <a:spcBef>
                <a:spcPct val="0"/>
              </a:spcBef>
              <a:spcAft>
                <a:spcPct val="0"/>
              </a:spcAft>
            </a:pPr>
            <a:r>
              <a:rPr lang="fa-IR" b="1" dirty="0">
                <a:solidFill>
                  <a:srgbClr val="000000"/>
                </a:solidFill>
                <a:cs typeface="Arial" charset="0"/>
              </a:rPr>
              <a:t>لوله های کلیه بلند</a:t>
            </a:r>
          </a:p>
          <a:p>
            <a:pPr algn="ctr" fontAlgn="base">
              <a:spcBef>
                <a:spcPct val="0"/>
              </a:spcBef>
              <a:spcAft>
                <a:spcPct val="0"/>
              </a:spcAft>
            </a:pPr>
            <a:endParaRPr lang="en-US" b="1" dirty="0">
              <a:solidFill>
                <a:srgbClr val="000000"/>
              </a:solidFill>
              <a:cs typeface="Arial" charset="0"/>
            </a:endParaRPr>
          </a:p>
        </p:txBody>
      </p:sp>
      <p:sp>
        <p:nvSpPr>
          <p:cNvPr id="3" name="Slide Number Placeholder 2"/>
          <p:cNvSpPr>
            <a:spLocks noGrp="1"/>
          </p:cNvSpPr>
          <p:nvPr>
            <p:ph type="sldNum" sz="quarter" idx="12"/>
          </p:nvPr>
        </p:nvSpPr>
        <p:spPr/>
        <p:txBody>
          <a:bodyPr/>
          <a:lstStyle/>
          <a:p>
            <a:pPr>
              <a:defRPr/>
            </a:pPr>
            <a:fld id="{013845F5-2C4D-4DD2-B3DB-6C33450799F4}" type="slidenum">
              <a:rPr lang="ar-SA"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2528668920"/>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2" descr="1529"/>
          <p:cNvPicPr>
            <a:picLocks noChangeAspect="1" noChangeArrowheads="1"/>
          </p:cNvPicPr>
          <p:nvPr/>
        </p:nvPicPr>
        <p:blipFill>
          <a:blip r:embed="rId3">
            <a:lum bright="-12000" contrast="22000"/>
            <a:extLst>
              <a:ext uri="{28A0092B-C50C-407E-A947-70E740481C1C}">
                <a14:useLocalDpi xmlns:a14="http://schemas.microsoft.com/office/drawing/2010/main" val="0"/>
              </a:ext>
            </a:extLst>
          </a:blip>
          <a:srcRect b="5078"/>
          <a:stretch>
            <a:fillRect/>
          </a:stretch>
        </p:blipFill>
        <p:spPr bwMode="auto">
          <a:xfrm>
            <a:off x="971550" y="836613"/>
            <a:ext cx="6389688"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7571" name="Rectangle 3"/>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37572" name="Rectangle 4"/>
          <p:cNvSpPr>
            <a:spLocks noChangeArrowheads="1"/>
          </p:cNvSpPr>
          <p:nvPr/>
        </p:nvSpPr>
        <p:spPr bwMode="auto">
          <a:xfrm>
            <a:off x="-468313" y="6372225"/>
            <a:ext cx="7988301"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400" b="1">
                <a:solidFill>
                  <a:srgbClr val="990000"/>
                </a:solidFill>
                <a:cs typeface="Titr" pitchFamily="2" charset="-78"/>
              </a:rPr>
              <a:t>اشکال مختلف بدن  در ماهيان استخوانی </a:t>
            </a:r>
            <a:endParaRPr lang="en-US" sz="2400" b="1">
              <a:solidFill>
                <a:srgbClr val="990000"/>
              </a:solidFill>
              <a:cs typeface="Titr" pitchFamily="2" charset="-78"/>
            </a:endParaRPr>
          </a:p>
        </p:txBody>
      </p:sp>
      <p:sp>
        <p:nvSpPr>
          <p:cNvPr id="2" name="Slide Number Placeholder 1"/>
          <p:cNvSpPr>
            <a:spLocks noGrp="1"/>
          </p:cNvSpPr>
          <p:nvPr>
            <p:ph type="sldNum" sz="quarter" idx="12"/>
          </p:nvPr>
        </p:nvSpPr>
        <p:spPr/>
        <p:txBody>
          <a:bodyPr/>
          <a:lstStyle/>
          <a:p>
            <a:pPr>
              <a:defRPr/>
            </a:pPr>
            <a:fld id="{013845F5-2C4D-4DD2-B3DB-6C33450799F4}" type="slidenum">
              <a:rPr lang="ar-SA"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1419783555"/>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763" y="1371600"/>
            <a:ext cx="6084887" cy="516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52400" y="5520074"/>
            <a:ext cx="3578224" cy="1015663"/>
          </a:xfrm>
          <a:prstGeom prst="rect">
            <a:avLst/>
          </a:prstGeom>
          <a:noFill/>
        </p:spPr>
        <p:txBody>
          <a:bodyPr wrap="none" rtlCol="0">
            <a:spAutoFit/>
          </a:bodyPr>
          <a:lstStyle/>
          <a:p>
            <a:r>
              <a:rPr lang="fa-IR" sz="6000" dirty="0" smtClean="0">
                <a:latin typeface="ESRI Conservation" pitchFamily="2" charset="0"/>
              </a:rPr>
              <a:t>مکانیسم تنفس</a:t>
            </a:r>
            <a:endParaRPr lang="en-US" sz="6000" dirty="0">
              <a:latin typeface="ESRI Conservation" pitchFamily="2" charset="0"/>
            </a:endParaRPr>
          </a:p>
        </p:txBody>
      </p:sp>
      <p:sp>
        <p:nvSpPr>
          <p:cNvPr id="3" name="Slide Number Placeholder 2"/>
          <p:cNvSpPr>
            <a:spLocks noGrp="1"/>
          </p:cNvSpPr>
          <p:nvPr>
            <p:ph type="sldNum" sz="quarter" idx="12"/>
          </p:nvPr>
        </p:nvSpPr>
        <p:spPr/>
        <p:txBody>
          <a:bodyPr/>
          <a:lstStyle/>
          <a:p>
            <a:pPr>
              <a:defRPr/>
            </a:pPr>
            <a:fld id="{013845F5-2C4D-4DD2-B3DB-6C33450799F4}" type="slidenum">
              <a:rPr lang="ar-SA"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2806914608"/>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2" descr="f24-28_weberian_ossicle"/>
          <p:cNvPicPr>
            <a:picLocks noChangeAspect="1" noChangeArrowheads="1"/>
          </p:cNvPicPr>
          <p:nvPr/>
        </p:nvPicPr>
        <p:blipFill>
          <a:blip r:embed="rId3">
            <a:extLst>
              <a:ext uri="{28A0092B-C50C-407E-A947-70E740481C1C}">
                <a14:useLocalDpi xmlns:a14="http://schemas.microsoft.com/office/drawing/2010/main" val="0"/>
              </a:ext>
            </a:extLst>
          </a:blip>
          <a:srcRect t="2592"/>
          <a:stretch>
            <a:fillRect/>
          </a:stretch>
        </p:blipFill>
        <p:spPr bwMode="auto">
          <a:xfrm>
            <a:off x="809625" y="836613"/>
            <a:ext cx="7524750" cy="524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0643" name="Rectangle 3"/>
          <p:cNvSpPr>
            <a:spLocks noGrp="1" noChangeArrowheads="1"/>
          </p:cNvSpPr>
          <p:nvPr>
            <p:ph type="title"/>
          </p:nvPr>
        </p:nvSpPr>
        <p:spPr>
          <a:xfrm>
            <a:off x="395288" y="836613"/>
            <a:ext cx="4176712" cy="692150"/>
          </a:xfrm>
        </p:spPr>
        <p:txBody>
          <a:bodyPr/>
          <a:lstStyle/>
          <a:p>
            <a:pPr eaLnBrk="1" hangingPunct="1"/>
            <a:r>
              <a:rPr lang="en-US" sz="3600" b="1" smtClean="0">
                <a:solidFill>
                  <a:schemeClr val="accent2"/>
                </a:solidFill>
                <a:latin typeface="Times New Roman" pitchFamily="18" charset="0"/>
                <a:cs typeface="Times New Roman" pitchFamily="18" charset="0"/>
              </a:rPr>
              <a:t>Inner Ear</a:t>
            </a:r>
          </a:p>
        </p:txBody>
      </p:sp>
      <p:sp>
        <p:nvSpPr>
          <p:cNvPr id="240644" name="Rectangle 4"/>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40645" name="Rectangle 5"/>
          <p:cNvSpPr>
            <a:spLocks noChangeArrowheads="1"/>
          </p:cNvSpPr>
          <p:nvPr/>
        </p:nvSpPr>
        <p:spPr bwMode="auto">
          <a:xfrm>
            <a:off x="255588" y="6372225"/>
            <a:ext cx="860425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400" b="1">
                <a:solidFill>
                  <a:srgbClr val="990000"/>
                </a:solidFill>
                <a:cs typeface="Titr" pitchFamily="2" charset="-78"/>
              </a:rPr>
              <a:t>گوش درونی و دستگاه عصب مرکزی   در ماهيان استخوانی </a:t>
            </a:r>
            <a:endParaRPr lang="en-US" sz="2400" b="1">
              <a:solidFill>
                <a:srgbClr val="990000"/>
              </a:solidFill>
              <a:cs typeface="Titr" pitchFamily="2" charset="-78"/>
            </a:endParaRPr>
          </a:p>
        </p:txBody>
      </p:sp>
      <p:sp>
        <p:nvSpPr>
          <p:cNvPr id="2" name="Slide Number Placeholder 1"/>
          <p:cNvSpPr>
            <a:spLocks noGrp="1"/>
          </p:cNvSpPr>
          <p:nvPr>
            <p:ph type="sldNum" sz="quarter" idx="12"/>
          </p:nvPr>
        </p:nvSpPr>
        <p:spPr/>
        <p:txBody>
          <a:bodyPr/>
          <a:lstStyle/>
          <a:p>
            <a:pPr>
              <a:defRPr/>
            </a:pPr>
            <a:fld id="{446A8D0A-17CF-4E09-914E-367C1F13831D}" type="slidenum">
              <a:rPr lang="ar-SA" smtClean="0">
                <a:solidFill>
                  <a:srgbClr val="000000"/>
                </a:solidFill>
              </a:rPr>
              <a:pPr>
                <a:defRPr/>
              </a:pPr>
              <a:t>17</a:t>
            </a:fld>
            <a:endParaRPr lang="en-US">
              <a:solidFill>
                <a:srgbClr val="000000"/>
              </a:solidFill>
            </a:endParaRPr>
          </a:p>
        </p:txBody>
      </p:sp>
    </p:spTree>
    <p:extLst>
      <p:ext uri="{BB962C8B-B14F-4D97-AF65-F5344CB8AC3E}">
        <p14:creationId xmlns:p14="http://schemas.microsoft.com/office/powerpoint/2010/main" val="3926754536"/>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971800"/>
            <a:ext cx="6900862" cy="482600"/>
          </a:xfrm>
        </p:spPr>
        <p:txBody>
          <a:bodyPr/>
          <a:lstStyle/>
          <a:p>
            <a:r>
              <a:rPr lang="fa-IR" dirty="0" smtClean="0">
                <a:solidFill>
                  <a:schemeClr val="tx1"/>
                </a:solidFill>
              </a:rPr>
              <a:t>عمل کیسه شنا:</a:t>
            </a:r>
            <a:br>
              <a:rPr lang="fa-IR" dirty="0" smtClean="0">
                <a:solidFill>
                  <a:schemeClr val="tx1"/>
                </a:solidFill>
              </a:rPr>
            </a:br>
            <a:r>
              <a:rPr lang="fa-IR" dirty="0" smtClean="0">
                <a:solidFill>
                  <a:schemeClr val="tx1"/>
                </a:solidFill>
              </a:rPr>
              <a:t> تنفس هوایی</a:t>
            </a:r>
            <a:br>
              <a:rPr lang="fa-IR" dirty="0" smtClean="0">
                <a:solidFill>
                  <a:schemeClr val="tx1"/>
                </a:solidFill>
              </a:rPr>
            </a:br>
            <a:r>
              <a:rPr lang="fa-IR" dirty="0" smtClean="0">
                <a:solidFill>
                  <a:schemeClr val="tx1"/>
                </a:solidFill>
              </a:rPr>
              <a:t>تعادل در شنا</a:t>
            </a:r>
            <a:br>
              <a:rPr lang="fa-IR" dirty="0" smtClean="0">
                <a:solidFill>
                  <a:schemeClr val="tx1"/>
                </a:solidFill>
              </a:rPr>
            </a:br>
            <a:r>
              <a:rPr lang="fa-IR" dirty="0" smtClean="0">
                <a:solidFill>
                  <a:schemeClr val="tx1"/>
                </a:solidFill>
              </a:rPr>
              <a:t>شنوایی</a:t>
            </a:r>
            <a:br>
              <a:rPr lang="fa-IR" dirty="0" smtClean="0">
                <a:solidFill>
                  <a:schemeClr val="tx1"/>
                </a:solidFill>
              </a:rPr>
            </a:br>
            <a:r>
              <a:rPr lang="fa-IR" dirty="0" smtClean="0">
                <a:solidFill>
                  <a:schemeClr val="tx1"/>
                </a:solidFill>
              </a:rPr>
              <a:t>تولید صدا</a:t>
            </a:r>
            <a:endParaRPr lang="en-US" dirty="0">
              <a:solidFill>
                <a:schemeClr val="tx1"/>
              </a:solidFill>
            </a:endParaRPr>
          </a:p>
        </p:txBody>
      </p:sp>
      <p:sp>
        <p:nvSpPr>
          <p:cNvPr id="3" name="Slide Number Placeholder 2"/>
          <p:cNvSpPr>
            <a:spLocks noGrp="1"/>
          </p:cNvSpPr>
          <p:nvPr>
            <p:ph type="sldNum" sz="quarter" idx="12"/>
          </p:nvPr>
        </p:nvSpPr>
        <p:spPr/>
        <p:txBody>
          <a:bodyPr/>
          <a:lstStyle/>
          <a:p>
            <a:pPr>
              <a:defRPr/>
            </a:pPr>
            <a:fld id="{9C68F456-1CCD-4C36-95C2-C25D8DCE61B9}" type="slidenum">
              <a:rPr lang="ar-SA"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37453595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5" descr="Reef_Fish_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3200400" y="-19792"/>
            <a:ext cx="5745163"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78" y="4495800"/>
            <a:ext cx="3133725" cy="2136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994" y="1981200"/>
            <a:ext cx="3008572" cy="225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79E88B59-5787-4E9C-A0CD-E9568F718C81}"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282171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body" sz="half" idx="2"/>
          </p:nvPr>
        </p:nvSpPr>
        <p:spPr>
          <a:xfrm>
            <a:off x="228600" y="972343"/>
            <a:ext cx="8148638" cy="4525963"/>
          </a:xfrm>
          <a:noFill/>
        </p:spPr>
        <p:txBody>
          <a:bodyPr/>
          <a:lstStyle/>
          <a:p>
            <a:pPr eaLnBrk="1" hangingPunct="1"/>
            <a:r>
              <a:rPr lang="fa-IR" sz="2800" dirty="0" smtClean="0"/>
              <a:t> </a:t>
            </a:r>
            <a:r>
              <a:rPr lang="fa-IR" sz="2100" dirty="0" smtClean="0"/>
              <a:t>ماهيان استخوانی</a:t>
            </a:r>
            <a:r>
              <a:rPr lang="en-US" sz="2100" dirty="0" smtClean="0"/>
              <a:t> </a:t>
            </a:r>
            <a:r>
              <a:rPr lang="fa-IR" sz="2100" dirty="0" smtClean="0"/>
              <a:t>بيش از نيمی از مهره داران موجود روی زمين را تشکيل مي دهند. </a:t>
            </a:r>
          </a:p>
          <a:p>
            <a:pPr eaLnBrk="1" hangingPunct="1"/>
            <a:r>
              <a:rPr lang="fa-IR" sz="2100" dirty="0" smtClean="0"/>
              <a:t>ماهيان متنوع ترين و موفق ترين گروه مهره داران محسوب مي شوند. </a:t>
            </a:r>
          </a:p>
          <a:p>
            <a:pPr eaLnBrk="1" hangingPunct="1"/>
            <a:r>
              <a:rPr lang="fa-IR" sz="2100" dirty="0" smtClean="0"/>
              <a:t>ماهيان پايه تکاملی برای استيلای دوزيستان بر روی زمين فراهم کرده اند. به عبارتی دوزيستان يعنی اولين مهره داران خشکی را مي توان گذار ماهی ها از آب به خشکی در نظر گرفت. </a:t>
            </a:r>
          </a:p>
          <a:p>
            <a:pPr eaLnBrk="1" hangingPunct="1"/>
            <a:r>
              <a:rPr lang="fa-IR" sz="2100" dirty="0" smtClean="0"/>
              <a:t>اجداد آنها از دوره سیلورین منشا گرفته اند</a:t>
            </a:r>
          </a:p>
          <a:p>
            <a:pPr eaLnBrk="1" hangingPunct="1"/>
            <a:r>
              <a:rPr lang="fa-IR" sz="2100" dirty="0" smtClean="0"/>
              <a:t>پراکنش یافته در همه زیستگاههای آبی دنیا</a:t>
            </a:r>
          </a:p>
          <a:p>
            <a:pPr eaLnBrk="1" hangingPunct="1"/>
            <a:endParaRPr lang="fa-IR" sz="2000" dirty="0"/>
          </a:p>
          <a:p>
            <a:pPr eaLnBrk="1" hangingPunct="1"/>
            <a:endParaRPr lang="fa-IR" sz="2000" dirty="0" smtClean="0"/>
          </a:p>
          <a:p>
            <a:pPr eaLnBrk="1" hangingPunct="1"/>
            <a:endParaRPr lang="fa-IR" sz="2000" dirty="0"/>
          </a:p>
          <a:p>
            <a:pPr eaLnBrk="1" hangingPunct="1"/>
            <a:r>
              <a:rPr lang="fa-IR" dirty="0" smtClean="0"/>
              <a:t>دوران زمین شناسی</a:t>
            </a:r>
            <a:endParaRPr lang="en-US" dirty="0" smtClean="0"/>
          </a:p>
        </p:txBody>
      </p:sp>
      <p:sp>
        <p:nvSpPr>
          <p:cNvPr id="219139" name="Rectangle 3"/>
          <p:cNvSpPr>
            <a:spLocks noGrp="1" noChangeArrowheads="1"/>
          </p:cNvSpPr>
          <p:nvPr>
            <p:ph type="title"/>
          </p:nvPr>
        </p:nvSpPr>
        <p:spPr>
          <a:noFill/>
        </p:spPr>
        <p:txBody>
          <a:bodyPr/>
          <a:lstStyle/>
          <a:p>
            <a:pPr eaLnBrk="1" hangingPunct="1"/>
            <a:r>
              <a:rPr lang="fa-IR" sz="2800" smtClean="0"/>
              <a:t>رده ماهيان استخوانی </a:t>
            </a:r>
            <a:endParaRPr lang="en-US" sz="2800" smtClean="0"/>
          </a:p>
        </p:txBody>
      </p:sp>
      <p:sp>
        <p:nvSpPr>
          <p:cNvPr id="2" name="Slide Number Placeholder 1"/>
          <p:cNvSpPr>
            <a:spLocks noGrp="1"/>
          </p:cNvSpPr>
          <p:nvPr>
            <p:ph type="sldNum" sz="quarter" idx="12"/>
          </p:nvPr>
        </p:nvSpPr>
        <p:spPr/>
        <p:txBody>
          <a:bodyPr/>
          <a:lstStyle/>
          <a:p>
            <a:pPr>
              <a:defRPr/>
            </a:pPr>
            <a:fld id="{19CA38A5-D4C5-4F4F-AB7A-A7915C688738}" type="slidenum">
              <a:rPr lang="ar-SA" sz="3200" smtClean="0">
                <a:solidFill>
                  <a:srgbClr val="000000"/>
                </a:solidFill>
              </a:rPr>
              <a:pPr>
                <a:defRPr/>
              </a:pPr>
              <a:t>2</a:t>
            </a:fld>
            <a:endParaRPr lang="en-US" dirty="0">
              <a:solidFill>
                <a:srgbClr val="000000"/>
              </a:solidFill>
            </a:endParaRPr>
          </a:p>
        </p:txBody>
      </p:sp>
      <p:pic>
        <p:nvPicPr>
          <p:cNvPr id="3" name="Picture 2"/>
          <p:cNvPicPr>
            <a:picLocks noChangeAspect="1"/>
          </p:cNvPicPr>
          <p:nvPr/>
        </p:nvPicPr>
        <p:blipFill>
          <a:blip r:embed="rId3"/>
          <a:stretch>
            <a:fillRect/>
          </a:stretch>
        </p:blipFill>
        <p:spPr>
          <a:xfrm>
            <a:off x="-171876" y="3200400"/>
            <a:ext cx="4773116" cy="3657601"/>
          </a:xfrm>
          <a:prstGeom prst="rect">
            <a:avLst/>
          </a:prstGeom>
        </p:spPr>
      </p:pic>
    </p:spTree>
    <p:extLst>
      <p:ext uri="{BB962C8B-B14F-4D97-AF65-F5344CB8AC3E}">
        <p14:creationId xmlns:p14="http://schemas.microsoft.com/office/powerpoint/2010/main" val="156946731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9138">
                                            <p:txEl>
                                              <p:pRg st="0" end="0"/>
                                            </p:txEl>
                                          </p:spTgt>
                                        </p:tgtEl>
                                        <p:attrNameLst>
                                          <p:attrName>style.visibility</p:attrName>
                                        </p:attrNameLst>
                                      </p:cBhvr>
                                      <p:to>
                                        <p:strVal val="visible"/>
                                      </p:to>
                                    </p:set>
                                    <p:animEffect transition="in" filter="fade">
                                      <p:cBhvr>
                                        <p:cTn id="7" dur="1000"/>
                                        <p:tgtEl>
                                          <p:spTgt spid="219138">
                                            <p:txEl>
                                              <p:pRg st="0" end="0"/>
                                            </p:txEl>
                                          </p:spTgt>
                                        </p:tgtEl>
                                      </p:cBhvr>
                                    </p:animEffect>
                                    <p:anim calcmode="lin" valueType="num">
                                      <p:cBhvr>
                                        <p:cTn id="8" dur="1000" fill="hold"/>
                                        <p:tgtEl>
                                          <p:spTgt spid="21913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913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19138">
                                            <p:txEl>
                                              <p:pRg st="1" end="1"/>
                                            </p:txEl>
                                          </p:spTgt>
                                        </p:tgtEl>
                                        <p:attrNameLst>
                                          <p:attrName>style.visibility</p:attrName>
                                        </p:attrNameLst>
                                      </p:cBhvr>
                                      <p:to>
                                        <p:strVal val="visible"/>
                                      </p:to>
                                    </p:set>
                                    <p:animEffect transition="in" filter="fade">
                                      <p:cBhvr>
                                        <p:cTn id="12" dur="1000"/>
                                        <p:tgtEl>
                                          <p:spTgt spid="219138">
                                            <p:txEl>
                                              <p:pRg st="1" end="1"/>
                                            </p:txEl>
                                          </p:spTgt>
                                        </p:tgtEl>
                                      </p:cBhvr>
                                    </p:animEffect>
                                    <p:anim calcmode="lin" valueType="num">
                                      <p:cBhvr>
                                        <p:cTn id="13" dur="1000" fill="hold"/>
                                        <p:tgtEl>
                                          <p:spTgt spid="21913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1913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9138">
                                            <p:txEl>
                                              <p:pRg st="2" end="2"/>
                                            </p:txEl>
                                          </p:spTgt>
                                        </p:tgtEl>
                                        <p:attrNameLst>
                                          <p:attrName>style.visibility</p:attrName>
                                        </p:attrNameLst>
                                      </p:cBhvr>
                                      <p:to>
                                        <p:strVal val="visible"/>
                                      </p:to>
                                    </p:set>
                                    <p:animEffect transition="in" filter="fade">
                                      <p:cBhvr>
                                        <p:cTn id="17" dur="1000"/>
                                        <p:tgtEl>
                                          <p:spTgt spid="219138">
                                            <p:txEl>
                                              <p:pRg st="2" end="2"/>
                                            </p:txEl>
                                          </p:spTgt>
                                        </p:tgtEl>
                                      </p:cBhvr>
                                    </p:animEffect>
                                    <p:anim calcmode="lin" valueType="num">
                                      <p:cBhvr>
                                        <p:cTn id="18" dur="1000" fill="hold"/>
                                        <p:tgtEl>
                                          <p:spTgt spid="21913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19138">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9138">
                                            <p:txEl>
                                              <p:pRg st="3" end="3"/>
                                            </p:txEl>
                                          </p:spTgt>
                                        </p:tgtEl>
                                        <p:attrNameLst>
                                          <p:attrName>style.visibility</p:attrName>
                                        </p:attrNameLst>
                                      </p:cBhvr>
                                      <p:to>
                                        <p:strVal val="visible"/>
                                      </p:to>
                                    </p:set>
                                    <p:animEffect transition="in" filter="fade">
                                      <p:cBhvr>
                                        <p:cTn id="22" dur="1000"/>
                                        <p:tgtEl>
                                          <p:spTgt spid="219138">
                                            <p:txEl>
                                              <p:pRg st="3" end="3"/>
                                            </p:txEl>
                                          </p:spTgt>
                                        </p:tgtEl>
                                      </p:cBhvr>
                                    </p:animEffect>
                                    <p:anim calcmode="lin" valueType="num">
                                      <p:cBhvr>
                                        <p:cTn id="23" dur="1000" fill="hold"/>
                                        <p:tgtEl>
                                          <p:spTgt spid="219138">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19138">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19138">
                                            <p:txEl>
                                              <p:pRg st="4" end="4"/>
                                            </p:txEl>
                                          </p:spTgt>
                                        </p:tgtEl>
                                        <p:attrNameLst>
                                          <p:attrName>style.visibility</p:attrName>
                                        </p:attrNameLst>
                                      </p:cBhvr>
                                      <p:to>
                                        <p:strVal val="visible"/>
                                      </p:to>
                                    </p:set>
                                    <p:animEffect transition="in" filter="fade">
                                      <p:cBhvr>
                                        <p:cTn id="27" dur="1000"/>
                                        <p:tgtEl>
                                          <p:spTgt spid="219138">
                                            <p:txEl>
                                              <p:pRg st="4" end="4"/>
                                            </p:txEl>
                                          </p:spTgt>
                                        </p:tgtEl>
                                      </p:cBhvr>
                                    </p:animEffect>
                                    <p:anim calcmode="lin" valueType="num">
                                      <p:cBhvr>
                                        <p:cTn id="28" dur="1000" fill="hold"/>
                                        <p:tgtEl>
                                          <p:spTgt spid="219138">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1913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9138">
                                            <p:txEl>
                                              <p:pRg st="8" end="8"/>
                                            </p:txEl>
                                          </p:spTgt>
                                        </p:tgtEl>
                                        <p:attrNameLst>
                                          <p:attrName>style.visibility</p:attrName>
                                        </p:attrNameLst>
                                      </p:cBhvr>
                                      <p:to>
                                        <p:strVal val="visible"/>
                                      </p:to>
                                    </p:set>
                                    <p:animEffect transition="in" filter="fade">
                                      <p:cBhvr>
                                        <p:cTn id="34" dur="500"/>
                                        <p:tgtEl>
                                          <p:spTgt spid="219138">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468313" y="0"/>
            <a:ext cx="8229600" cy="2133600"/>
          </a:xfrm>
        </p:spPr>
        <p:txBody>
          <a:bodyPr/>
          <a:lstStyle/>
          <a:p>
            <a:pPr eaLnBrk="1" hangingPunct="1"/>
            <a:r>
              <a:rPr lang="en-US" dirty="0" smtClean="0"/>
              <a:t>The cryptic body shaped and patterns of sea horses and many bottom-dwelling species help them to hid out from predators or preys </a:t>
            </a:r>
          </a:p>
        </p:txBody>
      </p:sp>
      <p:pic>
        <p:nvPicPr>
          <p:cNvPr id="47107" name="Picture 5" descr="ghost pipefi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2089150"/>
            <a:ext cx="7380288" cy="476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B4DB697D-EB89-428F-99CF-304EAEF477D3}"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3733985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to="" calcmode="lin" valueType="num">
                                      <p:cBhvr>
                                        <p:cTn id="7" dur="1" fill="hold"/>
                                        <p:tgtEl>
                                          <p:spTgt spid="4198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5" descr="seahorse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866900" y="0"/>
            <a:ext cx="579755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79E88B59-5787-4E9C-A0CD-E9568F718C81}" type="slidenum">
              <a:rPr lang="en-US" smtClean="0">
                <a:solidFill>
                  <a:srgbClr val="000000"/>
                </a:solidFill>
              </a:rPr>
              <a:pPr>
                <a:defRPr/>
              </a:pPr>
              <a:t>21</a:t>
            </a:fld>
            <a:endParaRPr lang="en-US">
              <a:solidFill>
                <a:srgbClr val="000000"/>
              </a:solidFill>
            </a:endParaRPr>
          </a:p>
        </p:txBody>
      </p:sp>
    </p:spTree>
    <p:extLst>
      <p:ext uri="{BB962C8B-B14F-4D97-AF65-F5344CB8AC3E}">
        <p14:creationId xmlns:p14="http://schemas.microsoft.com/office/powerpoint/2010/main" val="3358589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descr="plaice2"/>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331913" y="0"/>
            <a:ext cx="6834187"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Slide Number Placeholder 1"/>
          <p:cNvSpPr>
            <a:spLocks noGrp="1"/>
          </p:cNvSpPr>
          <p:nvPr>
            <p:ph type="sldNum" sz="quarter" idx="12"/>
          </p:nvPr>
        </p:nvSpPr>
        <p:spPr/>
        <p:txBody>
          <a:bodyPr/>
          <a:lstStyle/>
          <a:p>
            <a:pPr>
              <a:defRPr/>
            </a:pPr>
            <a:fld id="{79E88B59-5787-4E9C-A0CD-E9568F718C81}" type="slidenum">
              <a:rPr lang="en-US" smtClean="0">
                <a:solidFill>
                  <a:srgbClr val="000000"/>
                </a:solidFill>
              </a:rPr>
              <a:pPr>
                <a:defRPr/>
              </a:pPr>
              <a:t>22</a:t>
            </a:fld>
            <a:endParaRPr lang="en-US">
              <a:solidFill>
                <a:srgbClr val="000000"/>
              </a:solidFill>
            </a:endParaRPr>
          </a:p>
        </p:txBody>
      </p:sp>
    </p:spTree>
    <p:extLst>
      <p:ext uri="{BB962C8B-B14F-4D97-AF65-F5344CB8AC3E}">
        <p14:creationId xmlns:p14="http://schemas.microsoft.com/office/powerpoint/2010/main" val="1765502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body" sz="half" idx="2"/>
          </p:nvPr>
        </p:nvSpPr>
        <p:spPr>
          <a:xfrm>
            <a:off x="11113" y="1530350"/>
            <a:ext cx="8521700" cy="5327650"/>
          </a:xfrm>
        </p:spPr>
        <p:txBody>
          <a:bodyPr/>
          <a:lstStyle/>
          <a:p>
            <a:pPr eaLnBrk="1" hangingPunct="1">
              <a:lnSpc>
                <a:spcPct val="90000"/>
              </a:lnSpc>
            </a:pPr>
            <a:r>
              <a:rPr lang="fa-IR" sz="2800" dirty="0" smtClean="0"/>
              <a:t>دم به صورت </a:t>
            </a:r>
            <a:r>
              <a:rPr lang="fa-IR" sz="2800" dirty="0" err="1" smtClean="0"/>
              <a:t>دیفی</a:t>
            </a:r>
            <a:r>
              <a:rPr lang="fa-IR" sz="2800" dirty="0" smtClean="0"/>
              <a:t> </a:t>
            </a:r>
            <a:r>
              <a:rPr lang="fa-IR" sz="2800" dirty="0" err="1" smtClean="0"/>
              <a:t>سرکال</a:t>
            </a:r>
            <a:endParaRPr lang="fa-IR" sz="2800" dirty="0" smtClean="0"/>
          </a:p>
          <a:p>
            <a:pPr eaLnBrk="1" hangingPunct="1">
              <a:lnSpc>
                <a:spcPct val="90000"/>
              </a:lnSpc>
            </a:pPr>
            <a:r>
              <a:rPr lang="fa-IR" sz="2800" dirty="0" smtClean="0"/>
              <a:t>باله های زوج و لب دار قوی</a:t>
            </a:r>
          </a:p>
          <a:p>
            <a:pPr eaLnBrk="1" hangingPunct="1">
              <a:lnSpc>
                <a:spcPct val="90000"/>
              </a:lnSpc>
            </a:pPr>
            <a:r>
              <a:rPr lang="fa-IR" sz="2800" dirty="0" smtClean="0"/>
              <a:t>فقط 8 گونه زنده دارند</a:t>
            </a:r>
          </a:p>
          <a:p>
            <a:pPr eaLnBrk="1" hangingPunct="1">
              <a:lnSpc>
                <a:spcPct val="90000"/>
              </a:lnSpc>
            </a:pPr>
            <a:r>
              <a:rPr lang="fa-IR" sz="2800" dirty="0" smtClean="0"/>
              <a:t>شش گونه شش دار و دو گونه </a:t>
            </a:r>
            <a:r>
              <a:rPr lang="en-US" sz="2800" dirty="0" smtClean="0"/>
              <a:t>coelacanth</a:t>
            </a:r>
            <a:r>
              <a:rPr lang="fa-IR" sz="2800" dirty="0" smtClean="0"/>
              <a:t> </a:t>
            </a:r>
            <a:r>
              <a:rPr lang="fa-IR" sz="2800" dirty="0" err="1" smtClean="0"/>
              <a:t>سله</a:t>
            </a:r>
            <a:r>
              <a:rPr lang="fa-IR" sz="2800" dirty="0" smtClean="0"/>
              <a:t> کانت</a:t>
            </a:r>
          </a:p>
          <a:p>
            <a:pPr eaLnBrk="1" hangingPunct="1">
              <a:lnSpc>
                <a:spcPct val="90000"/>
              </a:lnSpc>
            </a:pPr>
            <a:r>
              <a:rPr lang="fa-IR" sz="2800" dirty="0" err="1" smtClean="0"/>
              <a:t>آبشش</a:t>
            </a:r>
            <a:r>
              <a:rPr lang="fa-IR" sz="2800" dirty="0" smtClean="0"/>
              <a:t> ها دارای </a:t>
            </a:r>
            <a:r>
              <a:rPr lang="fa-IR" sz="2800" dirty="0" err="1" smtClean="0"/>
              <a:t>اوپرکولوم</a:t>
            </a:r>
            <a:endParaRPr lang="fa-IR" sz="2800" dirty="0" smtClean="0"/>
          </a:p>
          <a:p>
            <a:pPr eaLnBrk="1" hangingPunct="1">
              <a:lnSpc>
                <a:spcPct val="90000"/>
              </a:lnSpc>
            </a:pPr>
            <a:r>
              <a:rPr lang="fa-IR" sz="2800" dirty="0" smtClean="0"/>
              <a:t>روده دارای دریچه مارپیچی</a:t>
            </a:r>
          </a:p>
          <a:p>
            <a:pPr eaLnBrk="1" hangingPunct="1">
              <a:lnSpc>
                <a:spcPct val="90000"/>
              </a:lnSpc>
            </a:pPr>
            <a:r>
              <a:rPr lang="fa-IR" sz="2800" dirty="0" smtClean="0"/>
              <a:t>گردش خون مضاعف</a:t>
            </a:r>
          </a:p>
          <a:p>
            <a:pPr eaLnBrk="1" hangingPunct="1">
              <a:lnSpc>
                <a:spcPct val="90000"/>
              </a:lnSpc>
            </a:pPr>
            <a:r>
              <a:rPr lang="fa-IR" sz="2800" dirty="0" smtClean="0"/>
              <a:t>دارای </a:t>
            </a:r>
            <a:r>
              <a:rPr lang="fa-IR" sz="2800" dirty="0" err="1" smtClean="0"/>
              <a:t>منفذ</a:t>
            </a:r>
            <a:r>
              <a:rPr lang="fa-IR" sz="2800" dirty="0" smtClean="0"/>
              <a:t> </a:t>
            </a:r>
            <a:r>
              <a:rPr lang="fa-IR" sz="2800" dirty="0" err="1" smtClean="0"/>
              <a:t>کوانا</a:t>
            </a:r>
            <a:endParaRPr lang="fa-IR" sz="2800" dirty="0" smtClean="0"/>
          </a:p>
          <a:p>
            <a:pPr eaLnBrk="1" hangingPunct="1">
              <a:lnSpc>
                <a:spcPct val="90000"/>
              </a:lnSpc>
            </a:pPr>
            <a:r>
              <a:rPr lang="fa-IR" sz="2800" dirty="0" smtClean="0"/>
              <a:t>کیسه شنا رگ دار شده و برای تنفس و </a:t>
            </a:r>
            <a:r>
              <a:rPr lang="fa-IR" sz="2800" dirty="0" err="1" smtClean="0"/>
              <a:t>شناوری</a:t>
            </a:r>
            <a:r>
              <a:rPr lang="fa-IR" sz="2800" dirty="0" smtClean="0"/>
              <a:t> استفاده شده</a:t>
            </a:r>
            <a:endParaRPr lang="en-US" sz="2800" dirty="0" smtClean="0"/>
          </a:p>
        </p:txBody>
      </p:sp>
      <p:sp>
        <p:nvSpPr>
          <p:cNvPr id="248835" name="Rectangle 3"/>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48836" name="Text Box 4"/>
          <p:cNvSpPr txBox="1">
            <a:spLocks noChangeArrowheads="1"/>
          </p:cNvSpPr>
          <p:nvPr/>
        </p:nvSpPr>
        <p:spPr bwMode="auto">
          <a:xfrm>
            <a:off x="2286000" y="830262"/>
            <a:ext cx="59515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cs typeface="Arial" charset="0"/>
              </a:defRPr>
            </a:lvl1pPr>
            <a:lvl2pPr marL="742950" indent="-285750" eaLnBrk="0" hangingPunct="0">
              <a:defRPr b="1">
                <a:solidFill>
                  <a:schemeClr val="tx1"/>
                </a:solidFill>
                <a:latin typeface="Arial" charset="0"/>
                <a:cs typeface="Arial" charset="0"/>
              </a:defRPr>
            </a:lvl2pPr>
            <a:lvl3pPr marL="1143000" indent="-228600" eaLnBrk="0" hangingPunct="0">
              <a:defRPr b="1">
                <a:solidFill>
                  <a:schemeClr val="tx1"/>
                </a:solidFill>
                <a:latin typeface="Arial" charset="0"/>
                <a:cs typeface="Arial" charset="0"/>
              </a:defRPr>
            </a:lvl3pPr>
            <a:lvl4pPr marL="1600200" indent="-228600" eaLnBrk="0" hangingPunct="0">
              <a:defRPr b="1">
                <a:solidFill>
                  <a:schemeClr val="tx1"/>
                </a:solidFill>
                <a:latin typeface="Arial" charset="0"/>
                <a:cs typeface="Arial" charset="0"/>
              </a:defRPr>
            </a:lvl4pPr>
            <a:lvl5pPr marL="2057400" indent="-228600" eaLnBrk="0" hangingPunct="0">
              <a:defRPr b="1">
                <a:solidFill>
                  <a:schemeClr val="tx1"/>
                </a:solidFill>
                <a:latin typeface="Arial" charset="0"/>
                <a:cs typeface="Arial" charset="0"/>
              </a:defRPr>
            </a:lvl5pPr>
            <a:lvl6pPr marL="2514600" indent="-228600" algn="ctr" eaLnBrk="0" fontAlgn="base" hangingPunct="0">
              <a:spcBef>
                <a:spcPct val="0"/>
              </a:spcBef>
              <a:spcAft>
                <a:spcPct val="0"/>
              </a:spcAft>
              <a:defRPr b="1">
                <a:solidFill>
                  <a:schemeClr val="tx1"/>
                </a:solidFill>
                <a:latin typeface="Arial" charset="0"/>
                <a:cs typeface="Arial" charset="0"/>
              </a:defRPr>
            </a:lvl6pPr>
            <a:lvl7pPr marL="2971800" indent="-228600" algn="ctr" eaLnBrk="0" fontAlgn="base" hangingPunct="0">
              <a:spcBef>
                <a:spcPct val="0"/>
              </a:spcBef>
              <a:spcAft>
                <a:spcPct val="0"/>
              </a:spcAft>
              <a:defRPr b="1">
                <a:solidFill>
                  <a:schemeClr val="tx1"/>
                </a:solidFill>
                <a:latin typeface="Arial" charset="0"/>
                <a:cs typeface="Arial" charset="0"/>
              </a:defRPr>
            </a:lvl7pPr>
            <a:lvl8pPr marL="3429000" indent="-228600" algn="ctr" eaLnBrk="0" fontAlgn="base" hangingPunct="0">
              <a:spcBef>
                <a:spcPct val="0"/>
              </a:spcBef>
              <a:spcAft>
                <a:spcPct val="0"/>
              </a:spcAft>
              <a:defRPr b="1">
                <a:solidFill>
                  <a:schemeClr val="tx1"/>
                </a:solidFill>
                <a:latin typeface="Arial" charset="0"/>
                <a:cs typeface="Arial" charset="0"/>
              </a:defRPr>
            </a:lvl8pPr>
            <a:lvl9pPr marL="3886200" indent="-228600" algn="ctr" eaLnBrk="0" fontAlgn="base" hangingPunct="0">
              <a:spcBef>
                <a:spcPct val="0"/>
              </a:spcBef>
              <a:spcAft>
                <a:spcPct val="0"/>
              </a:spcAft>
              <a:defRPr b="1">
                <a:solidFill>
                  <a:schemeClr val="tx1"/>
                </a:solidFill>
                <a:latin typeface="Arial" charset="0"/>
                <a:cs typeface="Arial" charset="0"/>
              </a:defRPr>
            </a:lvl9pPr>
          </a:lstStyle>
          <a:p>
            <a:pPr algn="ctr" eaLnBrk="1" fontAlgn="base" hangingPunct="1">
              <a:spcBef>
                <a:spcPct val="50000"/>
              </a:spcBef>
              <a:spcAft>
                <a:spcPct val="0"/>
              </a:spcAft>
            </a:pPr>
            <a:r>
              <a:rPr lang="fa-IR" sz="2800" dirty="0" smtClean="0">
                <a:solidFill>
                  <a:srgbClr val="990000"/>
                </a:solidFill>
                <a:cs typeface="Titr" pitchFamily="2" charset="-78"/>
              </a:rPr>
              <a:t>رده </a:t>
            </a:r>
            <a:r>
              <a:rPr lang="fa-IR" sz="2800" dirty="0" err="1">
                <a:solidFill>
                  <a:srgbClr val="990000"/>
                </a:solidFill>
                <a:cs typeface="Titr" pitchFamily="2" charset="-78"/>
              </a:rPr>
              <a:t>ماهيان</a:t>
            </a:r>
            <a:r>
              <a:rPr lang="fa-IR" sz="2800" dirty="0">
                <a:solidFill>
                  <a:srgbClr val="990000"/>
                </a:solidFill>
                <a:cs typeface="Titr" pitchFamily="2" charset="-78"/>
              </a:rPr>
              <a:t> باله </a:t>
            </a:r>
            <a:r>
              <a:rPr lang="fa-IR" sz="2800" dirty="0" smtClean="0">
                <a:solidFill>
                  <a:srgbClr val="990000"/>
                </a:solidFill>
                <a:cs typeface="Titr" pitchFamily="2" charset="-78"/>
              </a:rPr>
              <a:t>گوشتی یا </a:t>
            </a:r>
            <a:r>
              <a:rPr lang="fa-IR" sz="2800" dirty="0" err="1" smtClean="0">
                <a:solidFill>
                  <a:srgbClr val="990000"/>
                </a:solidFill>
                <a:cs typeface="Titr" pitchFamily="2" charset="-78"/>
              </a:rPr>
              <a:t>سارکوپتریژین</a:t>
            </a:r>
            <a:r>
              <a:rPr lang="fa-IR" sz="2800" dirty="0" smtClean="0">
                <a:solidFill>
                  <a:srgbClr val="990000"/>
                </a:solidFill>
                <a:cs typeface="Titr" pitchFamily="2" charset="-78"/>
              </a:rPr>
              <a:t> ها</a:t>
            </a:r>
            <a:endParaRPr lang="en-US" sz="2800" dirty="0">
              <a:solidFill>
                <a:srgbClr val="990000"/>
              </a:solidFill>
              <a:cs typeface="Titr" pitchFamily="2" charset="-78"/>
            </a:endParaRPr>
          </a:p>
        </p:txBody>
      </p:sp>
      <p:sp>
        <p:nvSpPr>
          <p:cNvPr id="2" name="Slide Number Placeholder 1"/>
          <p:cNvSpPr>
            <a:spLocks noGrp="1"/>
          </p:cNvSpPr>
          <p:nvPr>
            <p:ph type="sldNum" sz="quarter" idx="12"/>
          </p:nvPr>
        </p:nvSpPr>
        <p:spPr/>
        <p:txBody>
          <a:bodyPr/>
          <a:lstStyle/>
          <a:p>
            <a:pPr>
              <a:defRPr/>
            </a:pPr>
            <a:fld id="{19CA38A5-D4C5-4F4F-AB7A-A7915C688738}" type="slidenum">
              <a:rPr lang="ar-SA"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4061228673"/>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 descr="24_23"/>
          <p:cNvPicPr>
            <a:picLocks noChangeAspect="1" noChangeArrowheads="1"/>
          </p:cNvPicPr>
          <p:nvPr/>
        </p:nvPicPr>
        <p:blipFill>
          <a:blip r:embed="rId3">
            <a:extLst>
              <a:ext uri="{28A0092B-C50C-407E-A947-70E740481C1C}">
                <a14:useLocalDpi xmlns:a14="http://schemas.microsoft.com/office/drawing/2010/main" val="0"/>
              </a:ext>
            </a:extLst>
          </a:blip>
          <a:srcRect t="1935"/>
          <a:stretch>
            <a:fillRect/>
          </a:stretch>
        </p:blipFill>
        <p:spPr bwMode="auto">
          <a:xfrm>
            <a:off x="3282950" y="908050"/>
            <a:ext cx="4960938"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0883" name="Picture 3" descr="coelacanth_m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425575"/>
            <a:ext cx="2924175"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0884" name="Rectangle 4"/>
          <p:cNvSpPr>
            <a:spLocks noGrp="1" noChangeArrowheads="1"/>
          </p:cNvSpPr>
          <p:nvPr>
            <p:ph type="title"/>
          </p:nvPr>
        </p:nvSpPr>
        <p:spPr>
          <a:noFill/>
        </p:spPr>
        <p:txBody>
          <a:bodyPr/>
          <a:lstStyle/>
          <a:p>
            <a:pPr eaLnBrk="1" hangingPunct="1"/>
            <a:r>
              <a:rPr lang="fa-IR" sz="2800" smtClean="0"/>
              <a:t>رده ماهيان استخوانی </a:t>
            </a:r>
            <a:endParaRPr lang="en-US" sz="2800" smtClean="0"/>
          </a:p>
        </p:txBody>
      </p:sp>
      <p:sp>
        <p:nvSpPr>
          <p:cNvPr id="250885" name="Rectangle 5"/>
          <p:cNvSpPr>
            <a:spLocks noChangeArrowheads="1"/>
          </p:cNvSpPr>
          <p:nvPr/>
        </p:nvSpPr>
        <p:spPr bwMode="auto">
          <a:xfrm>
            <a:off x="466725" y="6165850"/>
            <a:ext cx="65516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en-US" sz="3200" b="1">
                <a:solidFill>
                  <a:srgbClr val="990000"/>
                </a:solidFill>
                <a:latin typeface="Times New Roman" pitchFamily="18" charset="0"/>
                <a:cs typeface="Times New Roman" pitchFamily="18" charset="0"/>
              </a:rPr>
              <a:t>Latimeria</a:t>
            </a:r>
            <a:endParaRPr lang="es-ES" sz="3200" b="1">
              <a:solidFill>
                <a:srgbClr val="990000"/>
              </a:solidFill>
              <a:latin typeface="Times New Roman" pitchFamily="18"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9C68F456-1CCD-4C36-95C2-C25D8DCE61B9}" type="slidenum">
              <a:rPr lang="ar-SA" smtClean="0">
                <a:solidFill>
                  <a:srgbClr val="000000"/>
                </a:solidFill>
              </a:rPr>
              <a:pPr>
                <a:defRPr/>
              </a:pPr>
              <a:t>24</a:t>
            </a:fld>
            <a:endParaRPr lang="en-US">
              <a:solidFill>
                <a:srgbClr val="000000"/>
              </a:solidFill>
            </a:endParaRPr>
          </a:p>
        </p:txBody>
      </p:sp>
    </p:spTree>
    <p:extLst>
      <p:ext uri="{BB962C8B-B14F-4D97-AF65-F5344CB8AC3E}">
        <p14:creationId xmlns:p14="http://schemas.microsoft.com/office/powerpoint/2010/main" val="833947495"/>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2930" name="Picture 2" descr="f24-22_lungfishes_are_l"/>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l="64853" t="8017"/>
          <a:stretch>
            <a:fillRect/>
          </a:stretch>
        </p:blipFill>
        <p:spPr bwMode="auto">
          <a:xfrm>
            <a:off x="0" y="981075"/>
            <a:ext cx="4033838"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1" name="Picture 3" descr="f24-22_lungfishes_are_l"/>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l="34000" t="8017" r="36511" b="7498"/>
          <a:stretch>
            <a:fillRect/>
          </a:stretch>
        </p:blipFill>
        <p:spPr bwMode="auto">
          <a:xfrm>
            <a:off x="5148263" y="1196975"/>
            <a:ext cx="3455987"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2932" name="Picture 4" descr="f24-22_lungfishes_are_l"/>
          <p:cNvPicPr>
            <a:picLocks noChangeAspect="1" noChangeArrowheads="1"/>
          </p:cNvPicPr>
          <p:nvPr/>
        </p:nvPicPr>
        <p:blipFill>
          <a:blip r:embed="rId3">
            <a:lum bright="-10000" contrast="34000"/>
            <a:extLst>
              <a:ext uri="{28A0092B-C50C-407E-A947-70E740481C1C}">
                <a14:useLocalDpi xmlns:a14="http://schemas.microsoft.com/office/drawing/2010/main" val="0"/>
              </a:ext>
            </a:extLst>
          </a:blip>
          <a:srcRect l="-3247" t="8017" r="65900"/>
          <a:stretch>
            <a:fillRect/>
          </a:stretch>
        </p:blipFill>
        <p:spPr bwMode="auto">
          <a:xfrm>
            <a:off x="1828800" y="3573462"/>
            <a:ext cx="4679950"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3" name="Rectangle 5"/>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52934" name="Rectangle 6"/>
          <p:cNvSpPr>
            <a:spLocks noChangeArrowheads="1"/>
          </p:cNvSpPr>
          <p:nvPr/>
        </p:nvSpPr>
        <p:spPr bwMode="auto">
          <a:xfrm>
            <a:off x="1503363" y="6391275"/>
            <a:ext cx="6137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990000"/>
                </a:solidFill>
                <a:cs typeface="Titr" pitchFamily="2" charset="-78"/>
              </a:rPr>
              <a:t>3 جنس باقيمانده  از ماهيان دو دمی </a:t>
            </a:r>
            <a:endParaRPr lang="en-US" sz="3200">
              <a:solidFill>
                <a:srgbClr val="990000"/>
              </a:solidFill>
              <a:cs typeface="Titr" pitchFamily="2" charset="-78"/>
            </a:endParaRPr>
          </a:p>
        </p:txBody>
      </p:sp>
      <p:sp>
        <p:nvSpPr>
          <p:cNvPr id="2" name="TextBox 1"/>
          <p:cNvSpPr txBox="1"/>
          <p:nvPr/>
        </p:nvSpPr>
        <p:spPr>
          <a:xfrm>
            <a:off x="1796143" y="5486400"/>
            <a:ext cx="1620957" cy="369332"/>
          </a:xfrm>
          <a:prstGeom prst="rect">
            <a:avLst/>
          </a:prstGeom>
          <a:noFill/>
        </p:spPr>
        <p:txBody>
          <a:bodyPr wrap="none" rtlCol="0">
            <a:spAutoFit/>
          </a:bodyPr>
          <a:lstStyle/>
          <a:p>
            <a:r>
              <a:rPr lang="en-US" i="1" dirty="0" err="1" smtClean="0"/>
              <a:t>Neoceratodus</a:t>
            </a:r>
            <a:endParaRPr lang="en-US" i="1" dirty="0"/>
          </a:p>
        </p:txBody>
      </p:sp>
      <p:sp>
        <p:nvSpPr>
          <p:cNvPr id="3" name="TextBox 2"/>
          <p:cNvSpPr txBox="1"/>
          <p:nvPr/>
        </p:nvSpPr>
        <p:spPr>
          <a:xfrm>
            <a:off x="6550675" y="3974068"/>
            <a:ext cx="1377300" cy="369332"/>
          </a:xfrm>
          <a:prstGeom prst="rect">
            <a:avLst/>
          </a:prstGeom>
          <a:noFill/>
        </p:spPr>
        <p:txBody>
          <a:bodyPr wrap="none" rtlCol="0">
            <a:spAutoFit/>
          </a:bodyPr>
          <a:lstStyle/>
          <a:p>
            <a:r>
              <a:rPr lang="en-US" i="1" dirty="0" err="1" smtClean="0"/>
              <a:t>Protopterus</a:t>
            </a:r>
            <a:endParaRPr lang="en-US" i="1" dirty="0"/>
          </a:p>
        </p:txBody>
      </p:sp>
      <p:sp>
        <p:nvSpPr>
          <p:cNvPr id="4" name="TextBox 3"/>
          <p:cNvSpPr txBox="1"/>
          <p:nvPr/>
        </p:nvSpPr>
        <p:spPr>
          <a:xfrm>
            <a:off x="685800" y="2971800"/>
            <a:ext cx="1428596" cy="369332"/>
          </a:xfrm>
          <a:prstGeom prst="rect">
            <a:avLst/>
          </a:prstGeom>
          <a:noFill/>
        </p:spPr>
        <p:txBody>
          <a:bodyPr wrap="none" rtlCol="0">
            <a:spAutoFit/>
          </a:bodyPr>
          <a:lstStyle/>
          <a:p>
            <a:r>
              <a:rPr lang="en-US" i="1" dirty="0" err="1" smtClean="0"/>
              <a:t>lepidocerian</a:t>
            </a:r>
            <a:endParaRPr lang="en-US" i="1" dirty="0"/>
          </a:p>
        </p:txBody>
      </p:sp>
      <p:sp>
        <p:nvSpPr>
          <p:cNvPr id="5" name="Slide Number Placeholder 4"/>
          <p:cNvSpPr>
            <a:spLocks noGrp="1"/>
          </p:cNvSpPr>
          <p:nvPr>
            <p:ph type="sldNum" sz="quarter" idx="12"/>
          </p:nvPr>
        </p:nvSpPr>
        <p:spPr/>
        <p:txBody>
          <a:bodyPr/>
          <a:lstStyle/>
          <a:p>
            <a:pPr>
              <a:defRPr/>
            </a:pPr>
            <a:fld id="{446A8D0A-17CF-4E09-914E-367C1F13831D}" type="slidenum">
              <a:rPr lang="ar-SA" smtClean="0">
                <a:solidFill>
                  <a:srgbClr val="000000"/>
                </a:solidFill>
              </a:rPr>
              <a:pPr>
                <a:defRPr/>
              </a:pPr>
              <a:t>25</a:t>
            </a:fld>
            <a:endParaRPr lang="en-US">
              <a:solidFill>
                <a:srgbClr val="000000"/>
              </a:solidFill>
            </a:endParaRPr>
          </a:p>
        </p:txBody>
      </p:sp>
    </p:spTree>
    <p:extLst>
      <p:ext uri="{BB962C8B-B14F-4D97-AF65-F5344CB8AC3E}">
        <p14:creationId xmlns:p14="http://schemas.microsoft.com/office/powerpoint/2010/main" val="681400357"/>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رده بندی ماهیان استخوانی</a:t>
            </a:r>
            <a:endParaRPr lang="en-US" dirty="0"/>
          </a:p>
        </p:txBody>
      </p:sp>
      <p:sp>
        <p:nvSpPr>
          <p:cNvPr id="4" name="Text Placeholder 3"/>
          <p:cNvSpPr>
            <a:spLocks noGrp="1"/>
          </p:cNvSpPr>
          <p:nvPr>
            <p:ph type="body" sz="half" idx="2"/>
          </p:nvPr>
        </p:nvSpPr>
        <p:spPr>
          <a:xfrm>
            <a:off x="76200" y="743631"/>
            <a:ext cx="8382000" cy="5961970"/>
          </a:xfrm>
        </p:spPr>
        <p:txBody>
          <a:bodyPr/>
          <a:lstStyle/>
          <a:p>
            <a:pPr marL="0" lvl="0" indent="0">
              <a:buNone/>
            </a:pPr>
            <a:r>
              <a:rPr lang="fa-IR" sz="2400" b="1" dirty="0" smtClean="0">
                <a:solidFill>
                  <a:schemeClr val="tx1"/>
                </a:solidFill>
              </a:rPr>
              <a:t>الف- رده </a:t>
            </a:r>
            <a:r>
              <a:rPr lang="en-US" sz="2400" b="1" dirty="0" err="1" smtClean="0">
                <a:solidFill>
                  <a:schemeClr val="tx1"/>
                </a:solidFill>
              </a:rPr>
              <a:t>Actinopterygii</a:t>
            </a:r>
            <a:r>
              <a:rPr lang="fa-IR" sz="2400" b="1" dirty="0" smtClean="0">
                <a:solidFill>
                  <a:schemeClr val="tx1"/>
                </a:solidFill>
              </a:rPr>
              <a:t> </a:t>
            </a:r>
            <a:r>
              <a:rPr lang="en-US" sz="2400" b="1" dirty="0">
                <a:solidFill>
                  <a:schemeClr val="tx1"/>
                </a:solidFill>
              </a:rPr>
              <a:t>(ray-finned fishes</a:t>
            </a:r>
            <a:r>
              <a:rPr lang="en-US" sz="2400" b="1" dirty="0" smtClean="0">
                <a:solidFill>
                  <a:schemeClr val="tx1"/>
                </a:solidFill>
              </a:rPr>
              <a:t>) </a:t>
            </a:r>
            <a:r>
              <a:rPr lang="fa-IR" sz="2400" b="1" dirty="0" smtClean="0">
                <a:solidFill>
                  <a:schemeClr val="tx1"/>
                </a:solidFill>
              </a:rPr>
              <a:t> ماهیان باله شعاعی:</a:t>
            </a:r>
            <a:endParaRPr lang="en-US" sz="2400" b="1" dirty="0">
              <a:solidFill>
                <a:schemeClr val="tx1"/>
              </a:solidFill>
            </a:endParaRPr>
          </a:p>
          <a:p>
            <a:r>
              <a:rPr lang="fa-IR" sz="2200" dirty="0" smtClean="0">
                <a:solidFill>
                  <a:schemeClr val="tx1"/>
                </a:solidFill>
              </a:rPr>
              <a:t>اسکلت استخوانی، دارای اوپرکولوم (سرپوش آبششی)، باله های زوج حفاظت به وسیله اشعه های پوستی، دارای مثانه شنا (اندام هیدروستاتیک)، قلب دو حفره</a:t>
            </a:r>
          </a:p>
          <a:p>
            <a:endParaRPr lang="fa-IR" sz="2400" dirty="0" smtClean="0">
              <a:solidFill>
                <a:schemeClr val="tx1"/>
              </a:solidFill>
            </a:endParaRPr>
          </a:p>
          <a:p>
            <a:pPr marL="457200" indent="-457200">
              <a:buFont typeface="+mj-lt"/>
              <a:buAutoNum type="arabicParenR"/>
            </a:pPr>
            <a:r>
              <a:rPr lang="fa-IR" sz="2400" dirty="0" smtClean="0">
                <a:solidFill>
                  <a:schemeClr val="tx1"/>
                </a:solidFill>
              </a:rPr>
              <a:t>زیر رده </a:t>
            </a:r>
            <a:r>
              <a:rPr lang="en-US" sz="2400" dirty="0" err="1" smtClean="0">
                <a:solidFill>
                  <a:schemeClr val="tx1"/>
                </a:solidFill>
              </a:rPr>
              <a:t>Chondrostei</a:t>
            </a:r>
            <a:r>
              <a:rPr lang="fa-IR" sz="2400" dirty="0" smtClean="0">
                <a:solidFill>
                  <a:schemeClr val="tx1"/>
                </a:solidFill>
              </a:rPr>
              <a:t>: خاویارماهیان (</a:t>
            </a:r>
            <a:r>
              <a:rPr lang="en-US" sz="2400" dirty="0" smtClean="0">
                <a:solidFill>
                  <a:schemeClr val="tx1"/>
                </a:solidFill>
              </a:rPr>
              <a:t>sturgeons</a:t>
            </a:r>
            <a:r>
              <a:rPr lang="fa-IR" sz="2400" dirty="0" smtClean="0">
                <a:solidFill>
                  <a:schemeClr val="tx1"/>
                </a:solidFill>
              </a:rPr>
              <a:t>)، پاروماهیان، اسکلت استخوانی و غضروف، باله دمی هتروسرکال، دارای پولک های بزرگ و پولک های گانوئید، دارای اسپراکل مانند </a:t>
            </a:r>
            <a:r>
              <a:rPr lang="en-US" sz="2400" i="1" dirty="0" err="1" smtClean="0">
                <a:solidFill>
                  <a:schemeClr val="tx1"/>
                </a:solidFill>
              </a:rPr>
              <a:t>Acipenser</a:t>
            </a:r>
            <a:endParaRPr lang="fa-IR" sz="2400" i="1" dirty="0" smtClean="0">
              <a:solidFill>
                <a:schemeClr val="tx1"/>
              </a:solidFill>
            </a:endParaRPr>
          </a:p>
          <a:p>
            <a:pPr marL="457200" indent="-457200">
              <a:buFont typeface="+mj-lt"/>
              <a:buAutoNum type="arabicParenR"/>
            </a:pPr>
            <a:r>
              <a:rPr lang="fa-IR" sz="2400" dirty="0" smtClean="0">
                <a:solidFill>
                  <a:schemeClr val="tx1"/>
                </a:solidFill>
              </a:rPr>
              <a:t>زیر رده </a:t>
            </a:r>
            <a:r>
              <a:rPr lang="en-US" sz="2400" dirty="0" err="1" smtClean="0">
                <a:solidFill>
                  <a:schemeClr val="tx1"/>
                </a:solidFill>
              </a:rPr>
              <a:t>Neopterygii</a:t>
            </a:r>
            <a:r>
              <a:rPr lang="fa-IR" sz="2400" dirty="0" smtClean="0">
                <a:solidFill>
                  <a:schemeClr val="tx1"/>
                </a:solidFill>
              </a:rPr>
              <a:t>: مانند </a:t>
            </a:r>
            <a:r>
              <a:rPr lang="en-US" sz="2400" dirty="0" smtClean="0">
                <a:solidFill>
                  <a:schemeClr val="tx1"/>
                </a:solidFill>
              </a:rPr>
              <a:t>gar</a:t>
            </a:r>
            <a:r>
              <a:rPr lang="fa-IR" sz="2400" dirty="0" smtClean="0">
                <a:solidFill>
                  <a:schemeClr val="tx1"/>
                </a:solidFill>
              </a:rPr>
              <a:t>، </a:t>
            </a:r>
            <a:r>
              <a:rPr lang="en-US" sz="2400" dirty="0" err="1" smtClean="0">
                <a:solidFill>
                  <a:schemeClr val="tx1"/>
                </a:solidFill>
              </a:rPr>
              <a:t>teleosts</a:t>
            </a:r>
            <a:endParaRPr lang="fa-IR" sz="2400" dirty="0" smtClean="0">
              <a:solidFill>
                <a:schemeClr val="tx1"/>
              </a:solidFill>
            </a:endParaRPr>
          </a:p>
          <a:p>
            <a:pPr marL="0" indent="0">
              <a:buNone/>
            </a:pPr>
            <a:r>
              <a:rPr lang="fa-IR" sz="2400" dirty="0" smtClean="0">
                <a:solidFill>
                  <a:schemeClr val="tx1"/>
                </a:solidFill>
              </a:rPr>
              <a:t>اسکلت استخوانی، باله دمی هموسرکال، پولک ها سیکلوئید، شانه ای</a:t>
            </a:r>
          </a:p>
          <a:p>
            <a:pPr marL="0" indent="0">
              <a:buNone/>
            </a:pPr>
            <a:r>
              <a:rPr lang="fa-IR" sz="2400" dirty="0" smtClean="0">
                <a:solidFill>
                  <a:schemeClr val="tx1"/>
                </a:solidFill>
              </a:rPr>
              <a:t>مانند </a:t>
            </a:r>
            <a:r>
              <a:rPr lang="en-US" sz="2400" i="1" dirty="0" err="1" smtClean="0">
                <a:solidFill>
                  <a:schemeClr val="tx1"/>
                </a:solidFill>
              </a:rPr>
              <a:t>Amia</a:t>
            </a:r>
            <a:r>
              <a:rPr lang="fa-IR" sz="2400" dirty="0" smtClean="0">
                <a:solidFill>
                  <a:schemeClr val="tx1"/>
                </a:solidFill>
              </a:rPr>
              <a:t>، </a:t>
            </a:r>
            <a:r>
              <a:rPr lang="en-US" sz="2400" i="1" dirty="0" err="1" smtClean="0">
                <a:solidFill>
                  <a:schemeClr val="tx1"/>
                </a:solidFill>
              </a:rPr>
              <a:t>Perca</a:t>
            </a:r>
            <a:r>
              <a:rPr lang="fa-IR" sz="2400" dirty="0" smtClean="0">
                <a:solidFill>
                  <a:schemeClr val="tx1"/>
                </a:solidFill>
              </a:rPr>
              <a:t> و حدود 27 هزار گونه در همه زیستگاههای آبی</a:t>
            </a:r>
            <a:endParaRPr lang="en-US" sz="2400" dirty="0">
              <a:solidFill>
                <a:schemeClr val="tx1"/>
              </a:solidFill>
            </a:endParaRPr>
          </a:p>
          <a:p>
            <a:pPr marL="0" indent="0">
              <a:buNone/>
            </a:pPr>
            <a:endParaRPr lang="en-US" dirty="0">
              <a:solidFill>
                <a:schemeClr val="tx1"/>
              </a:solidFill>
            </a:endParaRPr>
          </a:p>
          <a:p>
            <a:r>
              <a:rPr lang="fa-IR" sz="2400" b="1" dirty="0" smtClean="0">
                <a:solidFill>
                  <a:schemeClr val="tx1"/>
                </a:solidFill>
              </a:rPr>
              <a:t>ب- رده </a:t>
            </a:r>
            <a:r>
              <a:rPr lang="en-US" sz="2400" b="1" dirty="0" err="1" smtClean="0">
                <a:solidFill>
                  <a:schemeClr val="tx1"/>
                </a:solidFill>
              </a:rPr>
              <a:t>Sarcopterygii</a:t>
            </a:r>
            <a:r>
              <a:rPr lang="fa-IR" sz="2400" b="1" dirty="0">
                <a:solidFill>
                  <a:schemeClr val="tx1"/>
                </a:solidFill>
              </a:rPr>
              <a:t>:</a:t>
            </a:r>
            <a:endParaRPr lang="en-US" sz="2400" b="1" dirty="0">
              <a:solidFill>
                <a:schemeClr val="tx1"/>
              </a:solidFill>
            </a:endParaRPr>
          </a:p>
        </p:txBody>
      </p:sp>
      <p:sp>
        <p:nvSpPr>
          <p:cNvPr id="3" name="Slide Number Placeholder 2"/>
          <p:cNvSpPr>
            <a:spLocks noGrp="1"/>
          </p:cNvSpPr>
          <p:nvPr>
            <p:ph type="sldNum" sz="quarter" idx="12"/>
          </p:nvPr>
        </p:nvSpPr>
        <p:spPr/>
        <p:txBody>
          <a:bodyPr/>
          <a:lstStyle/>
          <a:p>
            <a:pPr>
              <a:defRPr/>
            </a:pPr>
            <a:fld id="{19CA38A5-D4C5-4F4F-AB7A-A7915C688738}" type="slidenum">
              <a:rPr lang="ar-SA"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957573497"/>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381000" y="1371601"/>
            <a:ext cx="8151813" cy="4783138"/>
          </a:xfrm>
        </p:spPr>
        <p:txBody>
          <a:bodyPr/>
          <a:lstStyle/>
          <a:p>
            <a:pPr lvl="0"/>
            <a:r>
              <a:rPr lang="fa-IR" b="1" dirty="0">
                <a:solidFill>
                  <a:schemeClr val="tx1"/>
                </a:solidFill>
                <a:cs typeface="B Mitra" panose="00000400000000000000" pitchFamily="2" charset="-78"/>
              </a:rPr>
              <a:t>رده </a:t>
            </a:r>
            <a:r>
              <a:rPr lang="en-US" b="1" dirty="0">
                <a:solidFill>
                  <a:schemeClr val="tx1"/>
                </a:solidFill>
                <a:cs typeface="B Mitra" panose="00000400000000000000" pitchFamily="2" charset="-78"/>
              </a:rPr>
              <a:t> </a:t>
            </a:r>
            <a:r>
              <a:rPr lang="en-US" b="1" dirty="0" smtClean="0">
                <a:solidFill>
                  <a:schemeClr val="tx1"/>
                </a:solidFill>
                <a:cs typeface="B Mitra" panose="00000400000000000000" pitchFamily="2" charset="-78"/>
              </a:rPr>
              <a:t>  </a:t>
            </a:r>
            <a:r>
              <a:rPr lang="en-US" b="1" dirty="0" err="1" smtClean="0">
                <a:solidFill>
                  <a:schemeClr val="tx1"/>
                </a:solidFill>
                <a:cs typeface="B Mitra" panose="00000400000000000000" pitchFamily="2" charset="-78"/>
              </a:rPr>
              <a:t>Sarcopterygii</a:t>
            </a:r>
            <a:r>
              <a:rPr lang="fa-IR" b="1" dirty="0" smtClean="0">
                <a:solidFill>
                  <a:schemeClr val="tx1"/>
                </a:solidFill>
                <a:cs typeface="B Mitra" panose="00000400000000000000" pitchFamily="2" charset="-78"/>
              </a:rPr>
              <a:t> </a:t>
            </a:r>
            <a:r>
              <a:rPr lang="en-US" b="1" dirty="0" smtClean="0">
                <a:solidFill>
                  <a:schemeClr val="tx1"/>
                </a:solidFill>
                <a:cs typeface="B Mitra" panose="00000400000000000000" pitchFamily="2" charset="-78"/>
              </a:rPr>
              <a:t>(lobed-finned fishes)</a:t>
            </a:r>
            <a:endParaRPr lang="fa-IR" b="1" dirty="0" smtClean="0">
              <a:solidFill>
                <a:schemeClr val="tx1"/>
              </a:solidFill>
              <a:cs typeface="B Mitra" panose="00000400000000000000" pitchFamily="2" charset="-78"/>
            </a:endParaRPr>
          </a:p>
          <a:p>
            <a:pPr marL="0" lvl="0" indent="0">
              <a:buNone/>
            </a:pPr>
            <a:r>
              <a:rPr lang="fa-IR" dirty="0" smtClean="0">
                <a:solidFill>
                  <a:schemeClr val="tx1"/>
                </a:solidFill>
                <a:cs typeface="B Mitra" panose="00000400000000000000" pitchFamily="2" charset="-78"/>
              </a:rPr>
              <a:t>دارای اوپرکولوم، دارای باله های زوج با اسکلت درونی محکم و ماهیچه در محل اتصال، دم دیفی  سرکال، روده با دریچه مارپیچی، معمولا دارای شش، بطن و دهلیز به صورت حداقل تقسیم شده اند </a:t>
            </a:r>
          </a:p>
          <a:p>
            <a:pPr marL="0" lvl="0" indent="0">
              <a:buNone/>
            </a:pPr>
            <a:r>
              <a:rPr lang="fa-IR" dirty="0" smtClean="0">
                <a:solidFill>
                  <a:schemeClr val="tx1"/>
                </a:solidFill>
                <a:cs typeface="B Mitra" panose="00000400000000000000" pitchFamily="2" charset="-78"/>
              </a:rPr>
              <a:t>مانند:</a:t>
            </a:r>
          </a:p>
          <a:p>
            <a:pPr marL="0" lvl="0" indent="0">
              <a:buNone/>
            </a:pPr>
            <a:r>
              <a:rPr lang="en-US" sz="2800" i="1" dirty="0" err="1" smtClean="0">
                <a:solidFill>
                  <a:schemeClr val="tx1"/>
                </a:solidFill>
                <a:cs typeface="B Mitra" panose="00000400000000000000" pitchFamily="2" charset="-78"/>
              </a:rPr>
              <a:t>Latimeria</a:t>
            </a:r>
            <a:r>
              <a:rPr lang="fa-IR" sz="2800" dirty="0" smtClean="0">
                <a:solidFill>
                  <a:schemeClr val="tx1"/>
                </a:solidFill>
                <a:cs typeface="B Mitra" panose="00000400000000000000" pitchFamily="2" charset="-78"/>
              </a:rPr>
              <a:t> از </a:t>
            </a:r>
            <a:r>
              <a:rPr lang="en-US" sz="2800" dirty="0" smtClean="0">
                <a:solidFill>
                  <a:schemeClr val="tx1"/>
                </a:solidFill>
                <a:cs typeface="B Mitra" panose="00000400000000000000" pitchFamily="2" charset="-78"/>
              </a:rPr>
              <a:t>coelacanths</a:t>
            </a:r>
          </a:p>
          <a:p>
            <a:pPr marL="0" lvl="0" indent="0">
              <a:buNone/>
            </a:pPr>
            <a:r>
              <a:rPr lang="fa-IR" sz="2800" dirty="0" smtClean="0">
                <a:solidFill>
                  <a:schemeClr val="tx1"/>
                </a:solidFill>
                <a:cs typeface="B Mitra" panose="00000400000000000000" pitchFamily="2" charset="-78"/>
              </a:rPr>
              <a:t>و از ماهیان </a:t>
            </a:r>
            <a:r>
              <a:rPr lang="en-US" sz="2800" dirty="0" err="1" smtClean="0">
                <a:solidFill>
                  <a:schemeClr val="tx1"/>
                </a:solidFill>
                <a:cs typeface="B Mitra" panose="00000400000000000000" pitchFamily="2" charset="-78"/>
              </a:rPr>
              <a:t>dipnoi</a:t>
            </a:r>
            <a:r>
              <a:rPr lang="fa-IR" sz="2800" dirty="0" smtClean="0">
                <a:solidFill>
                  <a:schemeClr val="tx1"/>
                </a:solidFill>
                <a:cs typeface="B Mitra" panose="00000400000000000000" pitchFamily="2" charset="-78"/>
              </a:rPr>
              <a:t>: سه جنس ماهیان شش دار </a:t>
            </a:r>
            <a:r>
              <a:rPr lang="en-US" sz="2800" dirty="0" smtClean="0">
                <a:solidFill>
                  <a:schemeClr val="tx1"/>
                </a:solidFill>
                <a:cs typeface="B Mitra" panose="00000400000000000000" pitchFamily="2" charset="-78"/>
              </a:rPr>
              <a:t>(lungfishes)</a:t>
            </a:r>
            <a:endParaRPr lang="en-US" sz="2800" dirty="0">
              <a:solidFill>
                <a:schemeClr val="tx1"/>
              </a:solidFill>
              <a:cs typeface="B Mitra" panose="00000400000000000000" pitchFamily="2" charset="-78"/>
            </a:endParaRPr>
          </a:p>
          <a:p>
            <a:endParaRPr lang="en-US" dirty="0"/>
          </a:p>
        </p:txBody>
      </p:sp>
      <p:sp>
        <p:nvSpPr>
          <p:cNvPr id="3" name="Slide Number Placeholder 2"/>
          <p:cNvSpPr>
            <a:spLocks noGrp="1"/>
          </p:cNvSpPr>
          <p:nvPr>
            <p:ph type="sldNum" sz="quarter" idx="12"/>
          </p:nvPr>
        </p:nvSpPr>
        <p:spPr/>
        <p:txBody>
          <a:bodyPr/>
          <a:lstStyle/>
          <a:p>
            <a:pPr>
              <a:defRPr/>
            </a:pPr>
            <a:fld id="{19CA38A5-D4C5-4F4F-AB7A-A7915C688738}" type="slidenum">
              <a:rPr lang="ar-SA" sz="2000" smtClean="0">
                <a:solidFill>
                  <a:srgbClr val="000000"/>
                </a:solidFill>
              </a:rPr>
              <a:pPr>
                <a:defRPr/>
              </a:pPr>
              <a:t>4</a:t>
            </a:fld>
            <a:endParaRPr lang="en-US" dirty="0">
              <a:solidFill>
                <a:srgbClr val="000000"/>
              </a:solidFill>
            </a:endParaRPr>
          </a:p>
        </p:txBody>
      </p:sp>
    </p:spTree>
    <p:extLst>
      <p:ext uri="{BB962C8B-B14F-4D97-AF65-F5344CB8AC3E}">
        <p14:creationId xmlns:p14="http://schemas.microsoft.com/office/powerpoint/2010/main" val="174391608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0098" name="Picture 2" descr="f24-19_chondrostean_ray"/>
          <p:cNvPicPr>
            <a:picLocks noChangeAspect="1" noChangeArrowheads="1"/>
          </p:cNvPicPr>
          <p:nvPr/>
        </p:nvPicPr>
        <p:blipFill>
          <a:blip r:embed="rId3">
            <a:extLst>
              <a:ext uri="{28A0092B-C50C-407E-A947-70E740481C1C}">
                <a14:useLocalDpi xmlns:a14="http://schemas.microsoft.com/office/drawing/2010/main" val="0"/>
              </a:ext>
            </a:extLst>
          </a:blip>
          <a:srcRect t="3766"/>
          <a:stretch>
            <a:fillRect/>
          </a:stretch>
        </p:blipFill>
        <p:spPr bwMode="auto">
          <a:xfrm>
            <a:off x="1027113" y="804150"/>
            <a:ext cx="3960813"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9" name="Rectangle 3"/>
          <p:cNvSpPr>
            <a:spLocks noGrp="1" noChangeArrowheads="1"/>
          </p:cNvSpPr>
          <p:nvPr>
            <p:ph type="title"/>
          </p:nvPr>
        </p:nvSpPr>
        <p:spPr>
          <a:xfrm>
            <a:off x="5803900" y="1828800"/>
            <a:ext cx="2376487" cy="619125"/>
          </a:xfrm>
          <a:noFill/>
        </p:spPr>
        <p:txBody>
          <a:bodyPr/>
          <a:lstStyle/>
          <a:p>
            <a:pPr eaLnBrk="1" hangingPunct="1"/>
            <a:r>
              <a:rPr lang="en-US" dirty="0" err="1" smtClean="0">
                <a:solidFill>
                  <a:schemeClr val="tx1"/>
                </a:solidFill>
              </a:rPr>
              <a:t>Chondrostei</a:t>
            </a:r>
            <a:endParaRPr lang="es-ES" dirty="0" smtClean="0">
              <a:solidFill>
                <a:schemeClr val="tx1"/>
              </a:solidFill>
            </a:endParaRPr>
          </a:p>
        </p:txBody>
      </p:sp>
      <p:sp>
        <p:nvSpPr>
          <p:cNvPr id="260100" name="Rectangle 4"/>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800">
                <a:solidFill>
                  <a:srgbClr val="CCECFF"/>
                </a:solidFill>
                <a:cs typeface="Titr" pitchFamily="2" charset="-78"/>
              </a:rPr>
              <a:t>رده ماهيان استخوانی </a:t>
            </a:r>
            <a:endParaRPr lang="en-US" sz="2800">
              <a:solidFill>
                <a:srgbClr val="CCECFF"/>
              </a:solidFill>
              <a:cs typeface="Titr" pitchFamily="2" charset="-78"/>
            </a:endParaRPr>
          </a:p>
        </p:txBody>
      </p:sp>
      <p:pic>
        <p:nvPicPr>
          <p:cNvPr id="5" name="Picture 5" descr="paddlefi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89613" y="4572000"/>
            <a:ext cx="3048000" cy="203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446A8D0A-17CF-4E09-914E-367C1F13831D}" type="slidenum">
              <a:rPr lang="ar-SA"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292925692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4"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57200"/>
            <a:ext cx="4943475" cy="654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43400" y="5722005"/>
            <a:ext cx="4027064" cy="523220"/>
          </a:xfrm>
          <a:prstGeom prst="rect">
            <a:avLst/>
          </a:prstGeom>
          <a:noFill/>
        </p:spPr>
        <p:txBody>
          <a:bodyPr wrap="none" rtlCol="0">
            <a:spAutoFit/>
          </a:bodyPr>
          <a:lstStyle/>
          <a:p>
            <a:r>
              <a:rPr lang="fa-IR" sz="2800" b="1" dirty="0" smtClean="0"/>
              <a:t>روده مارپیچی در ماهیان خاویاری</a:t>
            </a:r>
            <a:endParaRPr lang="en-US" sz="2800" b="1" dirty="0"/>
          </a:p>
        </p:txBody>
      </p:sp>
      <p:sp>
        <p:nvSpPr>
          <p:cNvPr id="3" name="Slide Number Placeholder 2"/>
          <p:cNvSpPr>
            <a:spLocks noGrp="1"/>
          </p:cNvSpPr>
          <p:nvPr>
            <p:ph type="sldNum" sz="quarter" idx="12"/>
          </p:nvPr>
        </p:nvSpPr>
        <p:spPr/>
        <p:txBody>
          <a:bodyPr/>
          <a:lstStyle/>
          <a:p>
            <a:pPr>
              <a:defRPr/>
            </a:pPr>
            <a:fld id="{013845F5-2C4D-4DD2-B3DB-6C33450799F4}" type="slidenum">
              <a:rPr lang="ar-SA"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10048458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p:nvPr>
        </p:nvSpPr>
        <p:spPr>
          <a:xfrm>
            <a:off x="971550" y="6267450"/>
            <a:ext cx="6551613" cy="692150"/>
          </a:xfrm>
        </p:spPr>
        <p:txBody>
          <a:bodyPr/>
          <a:lstStyle/>
          <a:p>
            <a:pPr eaLnBrk="1" hangingPunct="1"/>
            <a:r>
              <a:rPr lang="en-US" sz="3600" b="1" smtClean="0">
                <a:solidFill>
                  <a:srgbClr val="990000"/>
                </a:solidFill>
                <a:latin typeface="Times New Roman" pitchFamily="18" charset="0"/>
                <a:cs typeface="Times New Roman" pitchFamily="18" charset="0"/>
              </a:rPr>
              <a:t>Osteichthyes – Anatomy</a:t>
            </a:r>
          </a:p>
        </p:txBody>
      </p:sp>
      <p:pic>
        <p:nvPicPr>
          <p:cNvPr id="225283" name="Picture 3" descr="ext-an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066800"/>
            <a:ext cx="7800975" cy="520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284" name="Rectangle 4"/>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dirty="0">
                <a:solidFill>
                  <a:srgbClr val="CCECFF"/>
                </a:solidFill>
                <a:cs typeface="Titr" pitchFamily="2" charset="-78"/>
              </a:rPr>
              <a:t>رده ماهيان </a:t>
            </a:r>
            <a:r>
              <a:rPr lang="fa-IR" sz="3200" dirty="0" smtClean="0">
                <a:solidFill>
                  <a:srgbClr val="CCECFF"/>
                </a:solidFill>
                <a:cs typeface="Titr" pitchFamily="2" charset="-78"/>
              </a:rPr>
              <a:t>استخوانی (تلئوست ها) </a:t>
            </a:r>
            <a:endParaRPr lang="en-US" sz="3200" dirty="0">
              <a:solidFill>
                <a:srgbClr val="CCECFF"/>
              </a:solidFill>
              <a:cs typeface="Titr" pitchFamily="2" charset="-78"/>
            </a:endParaRPr>
          </a:p>
        </p:txBody>
      </p:sp>
      <p:sp>
        <p:nvSpPr>
          <p:cNvPr id="2" name="Slide Number Placeholder 1"/>
          <p:cNvSpPr>
            <a:spLocks noGrp="1"/>
          </p:cNvSpPr>
          <p:nvPr>
            <p:ph type="sldNum" sz="quarter" idx="12"/>
          </p:nvPr>
        </p:nvSpPr>
        <p:spPr/>
        <p:txBody>
          <a:bodyPr/>
          <a:lstStyle/>
          <a:p>
            <a:pPr>
              <a:defRPr/>
            </a:pPr>
            <a:fld id="{446A8D0A-17CF-4E09-914E-367C1F13831D}" type="slidenum">
              <a:rPr lang="ar-SA"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3900861001"/>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900113" y="6165850"/>
            <a:ext cx="6551612" cy="692150"/>
          </a:xfrm>
        </p:spPr>
        <p:txBody>
          <a:bodyPr/>
          <a:lstStyle/>
          <a:p>
            <a:pPr eaLnBrk="1" hangingPunct="1"/>
            <a:r>
              <a:rPr lang="en-US" sz="2400" b="1" smtClean="0">
                <a:solidFill>
                  <a:srgbClr val="990000"/>
                </a:solidFill>
              </a:rPr>
              <a:t>Class Actinopterygii: Ray-finned Fishes</a:t>
            </a:r>
            <a:r>
              <a:rPr lang="en-US" b="1" smtClean="0">
                <a:solidFill>
                  <a:srgbClr val="990000"/>
                </a:solidFill>
              </a:rPr>
              <a:t> </a:t>
            </a:r>
          </a:p>
        </p:txBody>
      </p:sp>
      <p:pic>
        <p:nvPicPr>
          <p:cNvPr id="227331" name="Picture 3" descr="f24-15_anatomy_of_a_yel"/>
          <p:cNvPicPr>
            <a:picLocks noChangeAspect="1" noChangeArrowheads="1"/>
          </p:cNvPicPr>
          <p:nvPr/>
        </p:nvPicPr>
        <p:blipFill>
          <a:blip r:embed="rId3">
            <a:lum bright="-18000" contrast="42000"/>
            <a:extLst>
              <a:ext uri="{28A0092B-C50C-407E-A947-70E740481C1C}">
                <a14:useLocalDpi xmlns:a14="http://schemas.microsoft.com/office/drawing/2010/main" val="0"/>
              </a:ext>
            </a:extLst>
          </a:blip>
          <a:srcRect t="2777"/>
          <a:stretch>
            <a:fillRect/>
          </a:stretch>
        </p:blipFill>
        <p:spPr bwMode="auto">
          <a:xfrm>
            <a:off x="107950" y="1268413"/>
            <a:ext cx="8458200"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7332" name="Rectangle 4"/>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 name="Slide Number Placeholder 1"/>
          <p:cNvSpPr>
            <a:spLocks noGrp="1"/>
          </p:cNvSpPr>
          <p:nvPr>
            <p:ph type="sldNum" sz="quarter" idx="12"/>
          </p:nvPr>
        </p:nvSpPr>
        <p:spPr/>
        <p:txBody>
          <a:bodyPr/>
          <a:lstStyle/>
          <a:p>
            <a:pPr>
              <a:defRPr/>
            </a:pPr>
            <a:fld id="{446A8D0A-17CF-4E09-914E-367C1F13831D}" type="slidenum">
              <a:rPr lang="ar-SA"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32084286"/>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idx="4294967295"/>
          </p:nvPr>
        </p:nvSpPr>
        <p:spPr>
          <a:xfrm>
            <a:off x="0" y="571500"/>
            <a:ext cx="8534400" cy="1143000"/>
          </a:xfrm>
        </p:spPr>
        <p:txBody>
          <a:bodyPr/>
          <a:lstStyle/>
          <a:p>
            <a:pPr eaLnBrk="1" hangingPunct="1"/>
            <a:r>
              <a:rPr lang="en-US" altLang="en-US" smtClean="0">
                <a:solidFill>
                  <a:srgbClr val="990000"/>
                </a:solidFill>
                <a:latin typeface="Times New Roman" pitchFamily="18" charset="0"/>
                <a:cs typeface="Times New Roman" pitchFamily="18" charset="0"/>
              </a:rPr>
              <a:t>Digestive systems</a:t>
            </a:r>
          </a:p>
        </p:txBody>
      </p:sp>
      <p:pic>
        <p:nvPicPr>
          <p:cNvPr id="228355" name="Picture 3"/>
          <p:cNvPicPr>
            <a:picLocks noChangeAspect="1" noChangeArrowheads="1"/>
          </p:cNvPicPr>
          <p:nvPr/>
        </p:nvPicPr>
        <p:blipFill>
          <a:blip r:embed="rId3">
            <a:lum bright="-8000" contrast="20000"/>
            <a:extLst>
              <a:ext uri="{28A0092B-C50C-407E-A947-70E740481C1C}">
                <a14:useLocalDpi xmlns:a14="http://schemas.microsoft.com/office/drawing/2010/main" val="0"/>
              </a:ext>
            </a:extLst>
          </a:blip>
          <a:srcRect t="48639"/>
          <a:stretch>
            <a:fillRect/>
          </a:stretch>
        </p:blipFill>
        <p:spPr bwMode="auto">
          <a:xfrm>
            <a:off x="539750" y="1631950"/>
            <a:ext cx="7704138"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6" name="Rectangle 4"/>
          <p:cNvSpPr>
            <a:spLocks noChangeArrowheads="1"/>
          </p:cNvSpPr>
          <p:nvPr/>
        </p:nvSpPr>
        <p:spPr bwMode="auto">
          <a:xfrm>
            <a:off x="1027113" y="104775"/>
            <a:ext cx="690086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3200">
                <a:solidFill>
                  <a:srgbClr val="CCECFF"/>
                </a:solidFill>
                <a:cs typeface="Titr" pitchFamily="2" charset="-78"/>
              </a:rPr>
              <a:t>رده ماهيان استخوانی </a:t>
            </a:r>
            <a:endParaRPr lang="en-US" sz="3200">
              <a:solidFill>
                <a:srgbClr val="CCECFF"/>
              </a:solidFill>
              <a:cs typeface="Titr" pitchFamily="2" charset="-78"/>
            </a:endParaRPr>
          </a:p>
        </p:txBody>
      </p:sp>
      <p:sp>
        <p:nvSpPr>
          <p:cNvPr id="228357" name="Rectangle 5"/>
          <p:cNvSpPr>
            <a:spLocks noChangeArrowheads="1"/>
          </p:cNvSpPr>
          <p:nvPr/>
        </p:nvSpPr>
        <p:spPr bwMode="auto">
          <a:xfrm>
            <a:off x="1295400" y="6165850"/>
            <a:ext cx="655161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rtl="1" fontAlgn="base">
              <a:spcBef>
                <a:spcPct val="0"/>
              </a:spcBef>
              <a:spcAft>
                <a:spcPct val="0"/>
              </a:spcAft>
            </a:pPr>
            <a:r>
              <a:rPr lang="fa-IR" sz="2400" b="1">
                <a:solidFill>
                  <a:srgbClr val="990000"/>
                </a:solidFill>
                <a:cs typeface="Titr" pitchFamily="2" charset="-78"/>
              </a:rPr>
              <a:t>ساختمان دستگاه گوارش  در ماهيان استخوانی </a:t>
            </a:r>
            <a:r>
              <a:rPr lang="en-US" sz="3200" b="1">
                <a:solidFill>
                  <a:srgbClr val="990000"/>
                </a:solidFill>
                <a:cs typeface="Titr" pitchFamily="2" charset="-78"/>
              </a:rPr>
              <a:t> </a:t>
            </a:r>
          </a:p>
        </p:txBody>
      </p:sp>
      <p:sp>
        <p:nvSpPr>
          <p:cNvPr id="2" name="Slide Number Placeholder 1"/>
          <p:cNvSpPr>
            <a:spLocks noGrp="1"/>
          </p:cNvSpPr>
          <p:nvPr>
            <p:ph type="sldNum" sz="quarter" idx="12"/>
          </p:nvPr>
        </p:nvSpPr>
        <p:spPr/>
        <p:txBody>
          <a:bodyPr/>
          <a:lstStyle/>
          <a:p>
            <a:pPr>
              <a:defRPr/>
            </a:pPr>
            <a:fld id="{013845F5-2C4D-4DD2-B3DB-6C33450799F4}" type="slidenum">
              <a:rPr lang="ar-SA"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3357306997"/>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9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22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Biology of Zoology 04">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Titr"/>
      </a:majorFont>
      <a:minorFont>
        <a:latin typeface="Arial"/>
        <a:ea typeface=""/>
        <a:cs typeface="B Lotu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532</TotalTime>
  <Words>625</Words>
  <Application>Microsoft Office PowerPoint</Application>
  <PresentationFormat>On-screen Show (4:3)</PresentationFormat>
  <Paragraphs>123</Paragraphs>
  <Slides>25</Slides>
  <Notes>14</Notes>
  <HiddenSlides>0</HiddenSlides>
  <MMClips>0</MMClips>
  <ScaleCrop>false</ScaleCrop>
  <HeadingPairs>
    <vt:vector size="6" baseType="variant">
      <vt:variant>
        <vt:lpstr>Fonts Used</vt:lpstr>
      </vt:variant>
      <vt:variant>
        <vt:i4>9</vt:i4>
      </vt:variant>
      <vt:variant>
        <vt:lpstr>Theme</vt:lpstr>
      </vt:variant>
      <vt:variant>
        <vt:i4>19</vt:i4>
      </vt:variant>
      <vt:variant>
        <vt:lpstr>Slide Titles</vt:lpstr>
      </vt:variant>
      <vt:variant>
        <vt:i4>25</vt:i4>
      </vt:variant>
    </vt:vector>
  </HeadingPairs>
  <TitlesOfParts>
    <vt:vector size="53" baseType="lpstr">
      <vt:lpstr>Arial</vt:lpstr>
      <vt:lpstr>B Lotus</vt:lpstr>
      <vt:lpstr>B Mitra</vt:lpstr>
      <vt:lpstr>Calibri</vt:lpstr>
      <vt:lpstr>ESRI Conservation</vt:lpstr>
      <vt:lpstr>Times New Roman</vt:lpstr>
      <vt:lpstr>Titr</vt:lpstr>
      <vt:lpstr>Wingdings</vt:lpstr>
      <vt:lpstr>Wingdings 2</vt:lpstr>
      <vt:lpstr>Office Theme</vt:lpstr>
      <vt:lpstr>Biology of Zoology 04</vt:lpstr>
      <vt:lpstr>1_Biology of Zoology 04</vt:lpstr>
      <vt:lpstr>2_Biology of Zoology 04</vt:lpstr>
      <vt:lpstr>3_Biology of Zoology 04</vt:lpstr>
      <vt:lpstr>4_Biology of Zoology 04</vt:lpstr>
      <vt:lpstr>5_Biology of Zoology 04</vt:lpstr>
      <vt:lpstr>8_Biology of Zoology 04</vt:lpstr>
      <vt:lpstr>9_Biology of Zoology 04</vt:lpstr>
      <vt:lpstr>10_Biology of Zoology 04</vt:lpstr>
      <vt:lpstr>1_Default Design</vt:lpstr>
      <vt:lpstr>12_Biology of Zoology 04</vt:lpstr>
      <vt:lpstr>11_Biology of Zoology 04</vt:lpstr>
      <vt:lpstr>16_Biology of Zoology 04</vt:lpstr>
      <vt:lpstr>17_Biology of Zoology 04</vt:lpstr>
      <vt:lpstr>19_Biology of Zoology 04</vt:lpstr>
      <vt:lpstr>2_Default Design</vt:lpstr>
      <vt:lpstr>3_Default Design</vt:lpstr>
      <vt:lpstr>22_Biology of Zoology 04</vt:lpstr>
      <vt:lpstr>ماهیان استخوانی</vt:lpstr>
      <vt:lpstr>رده ماهيان استخوانی </vt:lpstr>
      <vt:lpstr>رده بندی ماهیان استخوانی</vt:lpstr>
      <vt:lpstr>PowerPoint Presentation</vt:lpstr>
      <vt:lpstr>Chondrostei</vt:lpstr>
      <vt:lpstr>PowerPoint Presentation</vt:lpstr>
      <vt:lpstr>Osteichthyes – Anatomy</vt:lpstr>
      <vt:lpstr>Class Actinopterygii: Ray-finned Fishes </vt:lpstr>
      <vt:lpstr>Digestive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Inner Ear</vt:lpstr>
      <vt:lpstr>عمل کیسه شنا:  تنفس هوایی تعادل در شنا شنوایی تولید صدا</vt:lpstr>
      <vt:lpstr>PowerPoint Presentation</vt:lpstr>
      <vt:lpstr>PowerPoint Presentation</vt:lpstr>
      <vt:lpstr>PowerPoint Presentation</vt:lpstr>
      <vt:lpstr>PowerPoint Presentation</vt:lpstr>
      <vt:lpstr>PowerPoint Presentation</vt:lpstr>
      <vt:lpstr>رده ماهيان استخوانی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ماهیان استخوانی</dc:title>
  <dc:creator>loghman</dc:creator>
  <cp:lastModifiedBy>Windows User</cp:lastModifiedBy>
  <cp:revision>57</cp:revision>
  <dcterms:created xsi:type="dcterms:W3CDTF">2013-04-12T18:18:02Z</dcterms:created>
  <dcterms:modified xsi:type="dcterms:W3CDTF">2017-05-07T11:04:20Z</dcterms:modified>
</cp:coreProperties>
</file>