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5.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6.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7.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8.xml" ContentType="application/vnd.openxmlformats-officedocument.theme+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9.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10.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theme/theme11.xml" ContentType="application/vnd.openxmlformats-officedocument.theme+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theme/theme12.xml" ContentType="application/vnd.openxmlformats-officedocument.theme+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13.xml" ContentType="application/vnd.openxmlformats-officedocument.theme+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theme/theme14.xml" ContentType="application/vnd.openxmlformats-officedocument.theme+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theme/theme15.xml" ContentType="application/vnd.openxmlformats-officedocument.theme+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theme/theme16.xml" ContentType="application/vnd.openxmlformats-officedocument.theme+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theme/theme17.xml" ContentType="application/vnd.openxmlformats-officedocument.theme+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theme/theme18.xml" ContentType="application/vnd.openxmlformats-officedocument.theme+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19.xml" ContentType="application/vnd.openxmlformats-officedocument.theme+xml"/>
  <Override PartName="/ppt/theme/theme2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 id="2147483696" r:id="rId4"/>
    <p:sldMasterId id="2147483714" r:id="rId5"/>
    <p:sldMasterId id="2147483747" r:id="rId6"/>
    <p:sldMasterId id="2147483765" r:id="rId7"/>
    <p:sldMasterId id="2147483819" r:id="rId8"/>
    <p:sldMasterId id="2147483837" r:id="rId9"/>
    <p:sldMasterId id="2147483855" r:id="rId10"/>
    <p:sldMasterId id="2147483873" r:id="rId11"/>
    <p:sldMasterId id="2147483906" r:id="rId12"/>
    <p:sldMasterId id="2147483924" r:id="rId13"/>
    <p:sldMasterId id="2147483996" r:id="rId14"/>
    <p:sldMasterId id="2147484014" r:id="rId15"/>
    <p:sldMasterId id="2147484050" r:id="rId16"/>
    <p:sldMasterId id="2147484086" r:id="rId17"/>
    <p:sldMasterId id="2147484101" r:id="rId18"/>
    <p:sldMasterId id="2147484134" r:id="rId19"/>
  </p:sldMasterIdLst>
  <p:notesMasterIdLst>
    <p:notesMasterId r:id="rId45"/>
  </p:notesMasterIdLst>
  <p:sldIdLst>
    <p:sldId id="256" r:id="rId20"/>
    <p:sldId id="257" r:id="rId21"/>
    <p:sldId id="261" r:id="rId22"/>
    <p:sldId id="262" r:id="rId23"/>
    <p:sldId id="270" r:id="rId24"/>
    <p:sldId id="285" r:id="rId25"/>
    <p:sldId id="259" r:id="rId26"/>
    <p:sldId id="263" r:id="rId27"/>
    <p:sldId id="271" r:id="rId28"/>
    <p:sldId id="265" r:id="rId29"/>
    <p:sldId id="266" r:id="rId30"/>
    <p:sldId id="273" r:id="rId31"/>
    <p:sldId id="272" r:id="rId32"/>
    <p:sldId id="275" r:id="rId33"/>
    <p:sldId id="276" r:id="rId34"/>
    <p:sldId id="278" r:id="rId35"/>
    <p:sldId id="286" r:id="rId36"/>
    <p:sldId id="294" r:id="rId37"/>
    <p:sldId id="289" r:id="rId38"/>
    <p:sldId id="290" r:id="rId39"/>
    <p:sldId id="292" r:id="rId40"/>
    <p:sldId id="293" r:id="rId41"/>
    <p:sldId id="282" r:id="rId42"/>
    <p:sldId id="283" r:id="rId43"/>
    <p:sldId id="296"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392" y="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7.xml"/><Relationship Id="rId39"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slide" Target="slides/slide23.xml"/><Relationship Id="rId47"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1.xml"/><Relationship Id="rId29" Type="http://schemas.openxmlformats.org/officeDocument/2006/relationships/slide" Target="slides/slide10.xml"/><Relationship Id="rId41"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slide" Target="slides/slide21.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49"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2.xml"/><Relationship Id="rId44"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slide" Target="slides/slide24.xml"/><Relationship Id="rId48" Type="http://schemas.openxmlformats.org/officeDocument/2006/relationships/theme" Target="theme/theme1.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54C4D6-CFC3-4698-844E-4CA573D91CCC}" type="datetimeFigureOut">
              <a:rPr lang="en-US" smtClean="0"/>
              <a:t>5/7/2017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7D2FC6-E138-4C46-96A2-91E2A0E4A269}" type="slidenum">
              <a:rPr lang="en-US" smtClean="0"/>
              <a:t>‹#›</a:t>
            </a:fld>
            <a:endParaRPr lang="en-US"/>
          </a:p>
        </p:txBody>
      </p:sp>
    </p:spTree>
    <p:extLst>
      <p:ext uri="{BB962C8B-B14F-4D97-AF65-F5344CB8AC3E}">
        <p14:creationId xmlns:p14="http://schemas.microsoft.com/office/powerpoint/2010/main" val="4215269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5519EE34-CC7C-4647-B3D3-F7804B37216A}" type="slidenum">
              <a:rPr lang="ar-SA" b="0">
                <a:solidFill>
                  <a:prstClr val="black"/>
                </a:solidFill>
              </a:rPr>
              <a:pPr eaLnBrk="1" hangingPunct="1"/>
              <a:t>2</a:t>
            </a:fld>
            <a:endParaRPr lang="en-US" b="0">
              <a:solidFill>
                <a:prstClr val="black"/>
              </a:solidFill>
            </a:endParaRPr>
          </a:p>
        </p:txBody>
      </p:sp>
      <p:sp>
        <p:nvSpPr>
          <p:cNvPr id="700419" name="Rectangle 2"/>
          <p:cNvSpPr>
            <a:spLocks noGrp="1" noRot="1" noChangeAspect="1" noChangeArrowheads="1" noTextEdit="1"/>
          </p:cNvSpPr>
          <p:nvPr>
            <p:ph type="sldImg"/>
          </p:nvPr>
        </p:nvSpPr>
        <p:spPr>
          <a:ln/>
        </p:spPr>
      </p:sp>
      <p:sp>
        <p:nvSpPr>
          <p:cNvPr id="70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0127739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8897F851-11A5-4580-ADC1-347C4F34CF0D}" type="slidenum">
              <a:rPr lang="ar-SA" b="0">
                <a:solidFill>
                  <a:prstClr val="black"/>
                </a:solidFill>
              </a:rPr>
              <a:pPr eaLnBrk="1" hangingPunct="1"/>
              <a:t>15</a:t>
            </a:fld>
            <a:endParaRPr lang="en-US" b="0">
              <a:solidFill>
                <a:prstClr val="black"/>
              </a:solidFill>
            </a:endParaRPr>
          </a:p>
        </p:txBody>
      </p:sp>
      <p:sp>
        <p:nvSpPr>
          <p:cNvPr id="718851" name="Rectangle 2"/>
          <p:cNvSpPr>
            <a:spLocks noGrp="1" noRot="1" noChangeAspect="1" noChangeArrowheads="1" noTextEdit="1"/>
          </p:cNvSpPr>
          <p:nvPr>
            <p:ph type="sldImg"/>
          </p:nvPr>
        </p:nvSpPr>
        <p:spPr>
          <a:ln/>
        </p:spPr>
      </p:sp>
      <p:sp>
        <p:nvSpPr>
          <p:cNvPr id="71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096374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437CDA4D-BC2A-4996-9BC8-F7EE79B5968B}" type="slidenum">
              <a:rPr lang="ar-SA" b="0">
                <a:solidFill>
                  <a:prstClr val="black"/>
                </a:solidFill>
              </a:rPr>
              <a:pPr eaLnBrk="1" hangingPunct="1"/>
              <a:t>17</a:t>
            </a:fld>
            <a:endParaRPr lang="en-US" b="0">
              <a:solidFill>
                <a:prstClr val="black"/>
              </a:solidFill>
            </a:endParaRPr>
          </a:p>
        </p:txBody>
      </p:sp>
      <p:sp>
        <p:nvSpPr>
          <p:cNvPr id="721923" name="Rectangle 2"/>
          <p:cNvSpPr>
            <a:spLocks noGrp="1" noRot="1" noChangeAspect="1" noChangeArrowheads="1" noTextEdit="1"/>
          </p:cNvSpPr>
          <p:nvPr>
            <p:ph type="sldImg"/>
          </p:nvPr>
        </p:nvSpPr>
        <p:spPr>
          <a:ln/>
        </p:spPr>
      </p:sp>
      <p:sp>
        <p:nvSpPr>
          <p:cNvPr id="72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5781983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7C37110F-1012-49B0-859D-276D95855334}" type="slidenum">
              <a:rPr lang="ar-SA" b="0">
                <a:solidFill>
                  <a:prstClr val="black"/>
                </a:solidFill>
              </a:rPr>
              <a:pPr eaLnBrk="1" hangingPunct="1"/>
              <a:t>23</a:t>
            </a:fld>
            <a:endParaRPr lang="en-US" b="0">
              <a:solidFill>
                <a:prstClr val="black"/>
              </a:solidFill>
            </a:endParaRPr>
          </a:p>
        </p:txBody>
      </p:sp>
      <p:sp>
        <p:nvSpPr>
          <p:cNvPr id="730115" name="Rectangle 2"/>
          <p:cNvSpPr>
            <a:spLocks noGrp="1" noRot="1" noChangeAspect="1" noChangeArrowheads="1" noTextEdit="1"/>
          </p:cNvSpPr>
          <p:nvPr>
            <p:ph type="sldImg"/>
          </p:nvPr>
        </p:nvSpPr>
        <p:spPr>
          <a:ln/>
        </p:spPr>
      </p:sp>
      <p:sp>
        <p:nvSpPr>
          <p:cNvPr id="73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8019872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4A6AD5BC-773B-4866-BB82-318EC1378FE4}" type="slidenum">
              <a:rPr lang="ar-SA" b="0">
                <a:solidFill>
                  <a:prstClr val="black"/>
                </a:solidFill>
              </a:rPr>
              <a:pPr eaLnBrk="1" hangingPunct="1"/>
              <a:t>24</a:t>
            </a:fld>
            <a:endParaRPr lang="en-US" b="0">
              <a:solidFill>
                <a:prstClr val="black"/>
              </a:solidFill>
            </a:endParaRPr>
          </a:p>
        </p:txBody>
      </p:sp>
      <p:sp>
        <p:nvSpPr>
          <p:cNvPr id="732163" name="Rectangle 2"/>
          <p:cNvSpPr>
            <a:spLocks noGrp="1" noRot="1" noChangeAspect="1" noChangeArrowheads="1" noTextEdit="1"/>
          </p:cNvSpPr>
          <p:nvPr>
            <p:ph type="sldImg"/>
          </p:nvPr>
        </p:nvSpPr>
        <p:spPr>
          <a:ln/>
        </p:spPr>
      </p:sp>
      <p:sp>
        <p:nvSpPr>
          <p:cNvPr id="73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1875001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E5A0F865-8035-4271-9FE0-85294ECEEA7E}" type="slidenum">
              <a:rPr lang="ar-SA" b="0">
                <a:solidFill>
                  <a:prstClr val="black"/>
                </a:solidFill>
              </a:rPr>
              <a:pPr eaLnBrk="1" hangingPunct="1"/>
              <a:t>25</a:t>
            </a:fld>
            <a:endParaRPr lang="en-US" b="0">
              <a:solidFill>
                <a:prstClr val="black"/>
              </a:solidFill>
            </a:endParaRPr>
          </a:p>
        </p:txBody>
      </p:sp>
      <p:sp>
        <p:nvSpPr>
          <p:cNvPr id="734211" name="Rectangle 2"/>
          <p:cNvSpPr>
            <a:spLocks noGrp="1" noRot="1" noChangeAspect="1" noChangeArrowheads="1" noTextEdit="1"/>
          </p:cNvSpPr>
          <p:nvPr>
            <p:ph type="sldImg"/>
          </p:nvPr>
        </p:nvSpPr>
        <p:spPr>
          <a:ln/>
        </p:spPr>
      </p:sp>
      <p:sp>
        <p:nvSpPr>
          <p:cNvPr id="73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460462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8532B86D-82F0-4480-B928-EDE3530CB3C4}" type="slidenum">
              <a:rPr lang="ar-SA" b="0">
                <a:solidFill>
                  <a:prstClr val="black"/>
                </a:solidFill>
              </a:rPr>
              <a:pPr eaLnBrk="1" hangingPunct="1"/>
              <a:t>5</a:t>
            </a:fld>
            <a:endParaRPr lang="en-US" b="0">
              <a:solidFill>
                <a:prstClr val="black"/>
              </a:solidFill>
            </a:endParaRPr>
          </a:p>
        </p:txBody>
      </p:sp>
      <p:sp>
        <p:nvSpPr>
          <p:cNvPr id="741379" name="Rectangle 2"/>
          <p:cNvSpPr>
            <a:spLocks noGrp="1" noRot="1" noChangeAspect="1" noChangeArrowheads="1" noTextEdit="1"/>
          </p:cNvSpPr>
          <p:nvPr>
            <p:ph type="sldImg"/>
          </p:nvPr>
        </p:nvSpPr>
        <p:spPr>
          <a:ln/>
        </p:spPr>
      </p:sp>
      <p:sp>
        <p:nvSpPr>
          <p:cNvPr id="741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332371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9C7DAC75-4768-4108-8AF3-277CABFD1BE9}" type="slidenum">
              <a:rPr lang="ar-SA" b="0">
                <a:solidFill>
                  <a:prstClr val="black"/>
                </a:solidFill>
              </a:rPr>
              <a:pPr eaLnBrk="1" hangingPunct="1"/>
              <a:t>7</a:t>
            </a:fld>
            <a:endParaRPr lang="en-US" b="0">
              <a:solidFill>
                <a:prstClr val="black"/>
              </a:solidFill>
            </a:endParaRPr>
          </a:p>
        </p:txBody>
      </p:sp>
      <p:sp>
        <p:nvSpPr>
          <p:cNvPr id="706563" name="Rectangle 2"/>
          <p:cNvSpPr>
            <a:spLocks noGrp="1" noRot="1" noChangeAspect="1" noChangeArrowheads="1" noTextEdit="1"/>
          </p:cNvSpPr>
          <p:nvPr>
            <p:ph type="sldImg"/>
          </p:nvPr>
        </p:nvSpPr>
        <p:spPr>
          <a:ln/>
        </p:spPr>
      </p:sp>
      <p:sp>
        <p:nvSpPr>
          <p:cNvPr id="70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397870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D3D3A8AF-DC46-45C3-9575-B2AE9D91E1E9}" type="slidenum">
              <a:rPr lang="ar-SA" b="0">
                <a:solidFill>
                  <a:prstClr val="black"/>
                </a:solidFill>
              </a:rPr>
              <a:pPr eaLnBrk="1" hangingPunct="1"/>
              <a:t>8</a:t>
            </a:fld>
            <a:endParaRPr lang="en-US" b="0">
              <a:solidFill>
                <a:prstClr val="black"/>
              </a:solidFill>
            </a:endParaRPr>
          </a:p>
        </p:txBody>
      </p:sp>
      <p:sp>
        <p:nvSpPr>
          <p:cNvPr id="708611" name="Rectangle 2"/>
          <p:cNvSpPr>
            <a:spLocks noGrp="1" noRot="1" noChangeAspect="1" noChangeArrowheads="1" noTextEdit="1"/>
          </p:cNvSpPr>
          <p:nvPr>
            <p:ph type="sldImg"/>
          </p:nvPr>
        </p:nvSpPr>
        <p:spPr>
          <a:ln/>
        </p:spPr>
      </p:sp>
      <p:sp>
        <p:nvSpPr>
          <p:cNvPr id="70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111690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15AECEC2-F4FE-44C5-AA5A-AA78F2AEED97}" type="slidenum">
              <a:rPr lang="ar-SA" b="0">
                <a:solidFill>
                  <a:prstClr val="black"/>
                </a:solidFill>
              </a:rPr>
              <a:pPr eaLnBrk="1" hangingPunct="1"/>
              <a:t>9</a:t>
            </a:fld>
            <a:endParaRPr lang="en-US" b="0">
              <a:solidFill>
                <a:prstClr val="black"/>
              </a:solidFill>
            </a:endParaRPr>
          </a:p>
        </p:txBody>
      </p:sp>
      <p:sp>
        <p:nvSpPr>
          <p:cNvPr id="709635" name="Rectangle 2"/>
          <p:cNvSpPr>
            <a:spLocks noGrp="1" noRot="1" noChangeAspect="1" noChangeArrowheads="1" noTextEdit="1"/>
          </p:cNvSpPr>
          <p:nvPr>
            <p:ph type="sldImg"/>
          </p:nvPr>
        </p:nvSpPr>
        <p:spPr>
          <a:ln/>
        </p:spPr>
      </p:sp>
      <p:sp>
        <p:nvSpPr>
          <p:cNvPr id="70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715708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FFE53066-9A61-409F-AC8D-057B47DCB41B}" type="slidenum">
              <a:rPr lang="ar-SA" b="0">
                <a:solidFill>
                  <a:prstClr val="black"/>
                </a:solidFill>
              </a:rPr>
              <a:pPr eaLnBrk="1" hangingPunct="1"/>
              <a:t>10</a:t>
            </a:fld>
            <a:endParaRPr lang="en-US" b="0">
              <a:solidFill>
                <a:prstClr val="black"/>
              </a:solidFill>
            </a:endParaRPr>
          </a:p>
        </p:txBody>
      </p:sp>
      <p:sp>
        <p:nvSpPr>
          <p:cNvPr id="712707" name="Rectangle 2"/>
          <p:cNvSpPr>
            <a:spLocks noGrp="1" noRot="1" noChangeAspect="1" noChangeArrowheads="1" noTextEdit="1"/>
          </p:cNvSpPr>
          <p:nvPr>
            <p:ph type="sldImg"/>
          </p:nvPr>
        </p:nvSpPr>
        <p:spPr>
          <a:ln/>
        </p:spPr>
      </p:sp>
      <p:sp>
        <p:nvSpPr>
          <p:cNvPr id="71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02674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0D07851D-63D1-4A95-9568-45ABC072D1FB}" type="slidenum">
              <a:rPr lang="ar-SA" b="0">
                <a:solidFill>
                  <a:prstClr val="black"/>
                </a:solidFill>
              </a:rPr>
              <a:pPr eaLnBrk="1" hangingPunct="1"/>
              <a:t>11</a:t>
            </a:fld>
            <a:endParaRPr lang="en-US" b="0">
              <a:solidFill>
                <a:prstClr val="black"/>
              </a:solidFill>
            </a:endParaRPr>
          </a:p>
        </p:txBody>
      </p:sp>
      <p:sp>
        <p:nvSpPr>
          <p:cNvPr id="713731" name="Rectangle 2"/>
          <p:cNvSpPr>
            <a:spLocks noGrp="1" noRot="1" noChangeAspect="1" noChangeArrowheads="1" noTextEdit="1"/>
          </p:cNvSpPr>
          <p:nvPr>
            <p:ph type="sldImg"/>
          </p:nvPr>
        </p:nvSpPr>
        <p:spPr>
          <a:ln/>
        </p:spPr>
      </p:sp>
      <p:sp>
        <p:nvSpPr>
          <p:cNvPr id="71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4130234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3862CF59-D316-46D5-A637-86DF04061A0E}" type="slidenum">
              <a:rPr lang="ar-SA" b="0">
                <a:solidFill>
                  <a:prstClr val="black"/>
                </a:solidFill>
              </a:rPr>
              <a:pPr eaLnBrk="1" hangingPunct="1"/>
              <a:t>13</a:t>
            </a:fld>
            <a:endParaRPr lang="en-US" b="0">
              <a:solidFill>
                <a:prstClr val="black"/>
              </a:solidFill>
            </a:endParaRPr>
          </a:p>
        </p:txBody>
      </p:sp>
      <p:sp>
        <p:nvSpPr>
          <p:cNvPr id="724995" name="Rectangle 2"/>
          <p:cNvSpPr>
            <a:spLocks noGrp="1" noRot="1" noChangeAspect="1" noChangeArrowheads="1" noTextEdit="1"/>
          </p:cNvSpPr>
          <p:nvPr>
            <p:ph type="sldImg"/>
          </p:nvPr>
        </p:nvSpPr>
        <p:spPr>
          <a:ln/>
        </p:spPr>
      </p:sp>
      <p:sp>
        <p:nvSpPr>
          <p:cNvPr id="72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770589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487F81DC-6CAA-48DA-BAB4-A73296D8806E}" type="slidenum">
              <a:rPr lang="ar-SA" b="0">
                <a:solidFill>
                  <a:prstClr val="black"/>
                </a:solidFill>
              </a:rPr>
              <a:pPr eaLnBrk="1" hangingPunct="1"/>
              <a:t>14</a:t>
            </a:fld>
            <a:endParaRPr lang="en-US" b="0">
              <a:solidFill>
                <a:prstClr val="black"/>
              </a:solidFill>
            </a:endParaRPr>
          </a:p>
        </p:txBody>
      </p:sp>
      <p:sp>
        <p:nvSpPr>
          <p:cNvPr id="711683" name="Rectangle 2"/>
          <p:cNvSpPr>
            <a:spLocks noGrp="1" noRot="1" noChangeAspect="1" noChangeArrowheads="1" noTextEdit="1"/>
          </p:cNvSpPr>
          <p:nvPr>
            <p:ph type="sldImg"/>
          </p:nvPr>
        </p:nvSpPr>
        <p:spPr>
          <a:ln/>
        </p:spPr>
      </p:sp>
      <p:sp>
        <p:nvSpPr>
          <p:cNvPr id="71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615897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DC6B0C-BFD1-4BA2-8CFF-064B72C1F060}" type="slidenum">
              <a:rPr lang="en-US" smtClean="0"/>
              <a:t>‹#›</a:t>
            </a:fld>
            <a:endParaRPr lang="en-US"/>
          </a:p>
        </p:txBody>
      </p:sp>
    </p:spTree>
    <p:extLst>
      <p:ext uri="{BB962C8B-B14F-4D97-AF65-F5344CB8AC3E}">
        <p14:creationId xmlns:p14="http://schemas.microsoft.com/office/powerpoint/2010/main" val="2198064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DC6B0C-BFD1-4BA2-8CFF-064B72C1F060}" type="slidenum">
              <a:rPr lang="en-US" smtClean="0"/>
              <a:t>‹#›</a:t>
            </a:fld>
            <a:endParaRPr lang="en-US"/>
          </a:p>
        </p:txBody>
      </p:sp>
    </p:spTree>
    <p:extLst>
      <p:ext uri="{BB962C8B-B14F-4D97-AF65-F5344CB8AC3E}">
        <p14:creationId xmlns:p14="http://schemas.microsoft.com/office/powerpoint/2010/main" val="131182860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6B314AA-089C-4DCE-8515-7F283B128CC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25319985"/>
      </p:ext>
    </p:extLst>
  </p:cSld>
  <p:clrMapOvr>
    <a:masterClrMapping/>
  </p:clrMapOvr>
  <p:transition>
    <p:random/>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6739C2A-B327-4607-99B8-9122AFA410A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29348302"/>
      </p:ext>
    </p:extLst>
  </p:cSld>
  <p:clrMapOvr>
    <a:masterClrMapping/>
  </p:clrMapOvr>
  <p:transition>
    <p:random/>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C68F456-1CCD-4C36-95C2-C25D8DCE61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80732741"/>
      </p:ext>
    </p:extLst>
  </p:cSld>
  <p:clrMapOvr>
    <a:masterClrMapping/>
  </p:clrMapOvr>
  <p:transition>
    <p:random/>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3845F5-2C4D-4DD2-B3DB-6C33450799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32478905"/>
      </p:ext>
    </p:extLst>
  </p:cSld>
  <p:clrMapOvr>
    <a:masterClrMapping/>
  </p:clrMapOvr>
  <p:transition>
    <p:random/>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96B425-AD48-4B37-8FAD-2F5E7AA214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33896129"/>
      </p:ext>
    </p:extLst>
  </p:cSld>
  <p:clrMapOvr>
    <a:masterClrMapping/>
  </p:clrMapOvr>
  <p:transition>
    <p:random/>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F3161D8-B2EF-443E-8BB1-023988BE58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07834010"/>
      </p:ext>
    </p:extLst>
  </p:cSld>
  <p:clrMapOvr>
    <a:masterClrMapping/>
  </p:clrMapOvr>
  <p:transition>
    <p:random/>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D3B910-7B8A-4F64-96A0-8D3F442360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57041456"/>
      </p:ext>
    </p:extLst>
  </p:cSld>
  <p:clrMapOvr>
    <a:masterClrMapping/>
  </p:clrMapOvr>
  <p:transition>
    <p:random/>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8577C9-D721-4715-8665-540D1FEDB1B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38371565"/>
      </p:ext>
    </p:extLst>
  </p:cSld>
  <p:clrMapOvr>
    <a:masterClrMapping/>
  </p:clrMapOvr>
  <p:transition>
    <p:random/>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AD7BC0-95CD-4A24-97E5-21F3C7301E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13176100"/>
      </p:ext>
    </p:extLst>
  </p:cSld>
  <p:clrMapOvr>
    <a:masterClrMapping/>
  </p:clrMapOvr>
  <p:transition>
    <p:random/>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965629-458E-4245-ACB7-DC647F8BFD9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55325828"/>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DC6B0C-BFD1-4BA2-8CFF-064B72C1F060}" type="slidenum">
              <a:rPr lang="en-US" smtClean="0"/>
              <a:t>‹#›</a:t>
            </a:fld>
            <a:endParaRPr lang="en-US"/>
          </a:p>
        </p:txBody>
      </p:sp>
    </p:spTree>
    <p:extLst>
      <p:ext uri="{BB962C8B-B14F-4D97-AF65-F5344CB8AC3E}">
        <p14:creationId xmlns:p14="http://schemas.microsoft.com/office/powerpoint/2010/main" val="230577904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869DB52-1E02-4C9B-84FF-CA21E5E528A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7290955"/>
      </p:ext>
    </p:extLst>
  </p:cSld>
  <p:clrMapOvr>
    <a:masterClrMapping/>
  </p:clrMapOvr>
  <p:transition>
    <p:random/>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ED15B71-B90D-4D74-B99B-E45A5FD26F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2972692"/>
      </p:ext>
    </p:extLst>
  </p:cSld>
  <p:clrMapOvr>
    <a:masterClrMapping/>
  </p:clrMapOvr>
  <p:transition>
    <p:random/>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CA38A5-D4C5-4F4F-AB7A-A7915C6887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86686438"/>
      </p:ext>
    </p:extLst>
  </p:cSld>
  <p:clrMapOvr>
    <a:masterClrMapping/>
  </p:clrMapOvr>
  <p:transition>
    <p:random/>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AA63DE-815C-4505-88BD-FC2B8C7F27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52585355"/>
      </p:ext>
    </p:extLst>
  </p:cSld>
  <p:clrMapOvr>
    <a:masterClrMapping/>
  </p:clrMapOvr>
  <p:transition>
    <p:random/>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05FB2-5B96-4EAC-AD59-914B228CE2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22727922"/>
      </p:ext>
    </p:extLst>
  </p:cSld>
  <p:clrMapOvr>
    <a:masterClrMapping/>
  </p:clrMapOvr>
  <p:transition>
    <p:random/>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6A8D0A-17CF-4E09-914E-367C1F1383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37398760"/>
      </p:ext>
    </p:extLst>
  </p:cSld>
  <p:clrMapOvr>
    <a:masterClrMapping/>
  </p:clrMapOvr>
  <p:transition>
    <p:random/>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82BE08-A3DF-4F76-A317-A490604B7B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86488391"/>
      </p:ext>
    </p:extLst>
  </p:cSld>
  <p:clrMapOvr>
    <a:masterClrMapping/>
  </p:clrMapOvr>
  <p:transition>
    <p:random/>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6B314AA-089C-4DCE-8515-7F283B128CC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31789692"/>
      </p:ext>
    </p:extLst>
  </p:cSld>
  <p:clrMapOvr>
    <a:masterClrMapping/>
  </p:clrMapOvr>
  <p:transition>
    <p:random/>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6739C2A-B327-4607-99B8-9122AFA410A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07081298"/>
      </p:ext>
    </p:extLst>
  </p:cSld>
  <p:clrMapOvr>
    <a:masterClrMapping/>
  </p:clrMapOvr>
  <p:transition>
    <p:random/>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C68F456-1CCD-4C36-95C2-C25D8DCE61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81756730"/>
      </p:ext>
    </p:extLst>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05FB2-5B96-4EAC-AD59-914B228CE2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05607512"/>
      </p:ext>
    </p:extLst>
  </p:cSld>
  <p:clrMapOvr>
    <a:masterClrMapping/>
  </p:clrMapOvr>
  <p:transition>
    <p:random/>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3845F5-2C4D-4DD2-B3DB-6C33450799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06516859"/>
      </p:ext>
    </p:extLst>
  </p:cSld>
  <p:clrMapOvr>
    <a:masterClrMapping/>
  </p:clrMapOvr>
  <p:transition>
    <p:random/>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96B425-AD48-4B37-8FAD-2F5E7AA214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42882230"/>
      </p:ext>
    </p:extLst>
  </p:cSld>
  <p:clrMapOvr>
    <a:masterClrMapping/>
  </p:clrMapOvr>
  <p:transition>
    <p:random/>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F3161D8-B2EF-443E-8BB1-023988BE58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85581195"/>
      </p:ext>
    </p:extLst>
  </p:cSld>
  <p:clrMapOvr>
    <a:masterClrMapping/>
  </p:clrMapOvr>
  <p:transition>
    <p:random/>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D3B910-7B8A-4F64-96A0-8D3F442360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577297"/>
      </p:ext>
    </p:extLst>
  </p:cSld>
  <p:clrMapOvr>
    <a:masterClrMapping/>
  </p:clrMapOvr>
  <p:transition>
    <p:random/>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8577C9-D721-4715-8665-540D1FEDB1B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64167417"/>
      </p:ext>
    </p:extLst>
  </p:cSld>
  <p:clrMapOvr>
    <a:masterClrMapping/>
  </p:clrMapOvr>
  <p:transition>
    <p:random/>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AD7BC0-95CD-4A24-97E5-21F3C7301E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35911586"/>
      </p:ext>
    </p:extLst>
  </p:cSld>
  <p:clrMapOvr>
    <a:masterClrMapping/>
  </p:clrMapOvr>
  <p:transition>
    <p:random/>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965629-458E-4245-ACB7-DC647F8BFD9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44282040"/>
      </p:ext>
    </p:extLst>
  </p:cSld>
  <p:clrMapOvr>
    <a:masterClrMapping/>
  </p:clrMapOvr>
  <p:transition>
    <p:random/>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869DB52-1E02-4C9B-84FF-CA21E5E528A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34852363"/>
      </p:ext>
    </p:extLst>
  </p:cSld>
  <p:clrMapOvr>
    <a:masterClrMapping/>
  </p:clrMapOvr>
  <p:transition>
    <p:random/>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ED15B71-B90D-4D74-B99B-E45A5FD26F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92467532"/>
      </p:ext>
    </p:extLst>
  </p:cSld>
  <p:clrMapOvr>
    <a:masterClrMapping/>
  </p:clrMapOvr>
  <p:transition>
    <p:random/>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CA38A5-D4C5-4F4F-AB7A-A7915C6887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36770921"/>
      </p:ext>
    </p:extLst>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6A8D0A-17CF-4E09-914E-367C1F1383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82509109"/>
      </p:ext>
    </p:extLst>
  </p:cSld>
  <p:clrMapOvr>
    <a:masterClrMapping/>
  </p:clrMapOvr>
  <p:transition>
    <p:random/>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AA63DE-815C-4505-88BD-FC2B8C7F27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75483224"/>
      </p:ext>
    </p:extLst>
  </p:cSld>
  <p:clrMapOvr>
    <a:masterClrMapping/>
  </p:clrMapOvr>
  <p:transition>
    <p:random/>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05FB2-5B96-4EAC-AD59-914B228CE2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33325882"/>
      </p:ext>
    </p:extLst>
  </p:cSld>
  <p:clrMapOvr>
    <a:masterClrMapping/>
  </p:clrMapOvr>
  <p:transition>
    <p:random/>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6A8D0A-17CF-4E09-914E-367C1F1383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6328574"/>
      </p:ext>
    </p:extLst>
  </p:cSld>
  <p:clrMapOvr>
    <a:masterClrMapping/>
  </p:clrMapOvr>
  <p:transition>
    <p:random/>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82BE08-A3DF-4F76-A317-A490604B7B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44057869"/>
      </p:ext>
    </p:extLst>
  </p:cSld>
  <p:clrMapOvr>
    <a:masterClrMapping/>
  </p:clrMapOvr>
  <p:transition>
    <p:random/>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6B314AA-089C-4DCE-8515-7F283B128CC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56891050"/>
      </p:ext>
    </p:extLst>
  </p:cSld>
  <p:clrMapOvr>
    <a:masterClrMapping/>
  </p:clrMapOvr>
  <p:transition>
    <p:random/>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6739C2A-B327-4607-99B8-9122AFA410A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56506403"/>
      </p:ext>
    </p:extLst>
  </p:cSld>
  <p:clrMapOvr>
    <a:masterClrMapping/>
  </p:clrMapOvr>
  <p:transition>
    <p:random/>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C68F456-1CCD-4C36-95C2-C25D8DCE61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67941600"/>
      </p:ext>
    </p:extLst>
  </p:cSld>
  <p:clrMapOvr>
    <a:masterClrMapping/>
  </p:clrMapOvr>
  <p:transition>
    <p:random/>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3845F5-2C4D-4DD2-B3DB-6C33450799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64212560"/>
      </p:ext>
    </p:extLst>
  </p:cSld>
  <p:clrMapOvr>
    <a:masterClrMapping/>
  </p:clrMapOvr>
  <p:transition>
    <p:random/>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96B425-AD48-4B37-8FAD-2F5E7AA214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6644246"/>
      </p:ext>
    </p:extLst>
  </p:cSld>
  <p:clrMapOvr>
    <a:masterClrMapping/>
  </p:clrMapOvr>
  <p:transition>
    <p:random/>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F3161D8-B2EF-443E-8BB1-023988BE58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90684420"/>
      </p:ext>
    </p:extLst>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82BE08-A3DF-4F76-A317-A490604B7B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05970768"/>
      </p:ext>
    </p:extLst>
  </p:cSld>
  <p:clrMapOvr>
    <a:masterClrMapping/>
  </p:clrMapOvr>
  <p:transition>
    <p:random/>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D3B910-7B8A-4F64-96A0-8D3F442360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59040168"/>
      </p:ext>
    </p:extLst>
  </p:cSld>
  <p:clrMapOvr>
    <a:masterClrMapping/>
  </p:clrMapOvr>
  <p:transition>
    <p:random/>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8577C9-D721-4715-8665-540D1FEDB1B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18973356"/>
      </p:ext>
    </p:extLst>
  </p:cSld>
  <p:clrMapOvr>
    <a:masterClrMapping/>
  </p:clrMapOvr>
  <p:transition>
    <p:random/>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AD7BC0-95CD-4A24-97E5-21F3C7301E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32928465"/>
      </p:ext>
    </p:extLst>
  </p:cSld>
  <p:clrMapOvr>
    <a:masterClrMapping/>
  </p:clrMapOvr>
  <p:transition>
    <p:random/>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965629-458E-4245-ACB7-DC647F8BFD9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89447142"/>
      </p:ext>
    </p:extLst>
  </p:cSld>
  <p:clrMapOvr>
    <a:masterClrMapping/>
  </p:clrMapOvr>
  <p:transition>
    <p:random/>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869DB52-1E02-4C9B-84FF-CA21E5E528A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59295425"/>
      </p:ext>
    </p:extLst>
  </p:cSld>
  <p:clrMapOvr>
    <a:masterClrMapping/>
  </p:clrMapOvr>
  <p:transition>
    <p:random/>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ED15B71-B90D-4D74-B99B-E45A5FD26F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04096280"/>
      </p:ext>
    </p:extLst>
  </p:cSld>
  <p:clrMapOvr>
    <a:masterClrMapping/>
  </p:clrMapOvr>
  <p:transition>
    <p:random/>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CA38A5-D4C5-4F4F-AB7A-A7915C6887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29358095"/>
      </p:ext>
    </p:extLst>
  </p:cSld>
  <p:clrMapOvr>
    <a:masterClrMapping/>
  </p:clrMapOvr>
  <p:transition>
    <p:random/>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AA63DE-815C-4505-88BD-FC2B8C7F27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9858149"/>
      </p:ext>
    </p:extLst>
  </p:cSld>
  <p:clrMapOvr>
    <a:masterClrMapping/>
  </p:clrMapOvr>
  <p:transition>
    <p:random/>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05FB2-5B96-4EAC-AD59-914B228CE2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4076943"/>
      </p:ext>
    </p:extLst>
  </p:cSld>
  <p:clrMapOvr>
    <a:masterClrMapping/>
  </p:clrMapOvr>
  <p:transition>
    <p:random/>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6A8D0A-17CF-4E09-914E-367C1F1383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1230434"/>
      </p:ext>
    </p:extLst>
  </p:cSld>
  <p:clrMapOvr>
    <a:masterClrMapping/>
  </p:clrMapOvr>
  <p:transition>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6B314AA-089C-4DCE-8515-7F283B128CC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67276193"/>
      </p:ext>
    </p:extLst>
  </p:cSld>
  <p:clrMapOvr>
    <a:masterClrMapping/>
  </p:clrMapOvr>
  <p:transition>
    <p:random/>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82BE08-A3DF-4F76-A317-A490604B7B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69471842"/>
      </p:ext>
    </p:extLst>
  </p:cSld>
  <p:clrMapOvr>
    <a:masterClrMapping/>
  </p:clrMapOvr>
  <p:transition>
    <p:random/>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6B314AA-089C-4DCE-8515-7F283B128CC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4135624"/>
      </p:ext>
    </p:extLst>
  </p:cSld>
  <p:clrMapOvr>
    <a:masterClrMapping/>
  </p:clrMapOvr>
  <p:transition>
    <p:random/>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6739C2A-B327-4607-99B8-9122AFA410A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16186794"/>
      </p:ext>
    </p:extLst>
  </p:cSld>
  <p:clrMapOvr>
    <a:masterClrMapping/>
  </p:clrMapOvr>
  <p:transition>
    <p:random/>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C68F456-1CCD-4C36-95C2-C25D8DCE61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65682734"/>
      </p:ext>
    </p:extLst>
  </p:cSld>
  <p:clrMapOvr>
    <a:masterClrMapping/>
  </p:clrMapOvr>
  <p:transition>
    <p:random/>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3845F5-2C4D-4DD2-B3DB-6C33450799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33978961"/>
      </p:ext>
    </p:extLst>
  </p:cSld>
  <p:clrMapOvr>
    <a:masterClrMapping/>
  </p:clrMapOvr>
  <p:transition>
    <p:random/>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96B425-AD48-4B37-8FAD-2F5E7AA214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81385337"/>
      </p:ext>
    </p:extLst>
  </p:cSld>
  <p:clrMapOvr>
    <a:masterClrMapping/>
  </p:clrMapOvr>
  <p:transition>
    <p:random/>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F3161D8-B2EF-443E-8BB1-023988BE58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88637386"/>
      </p:ext>
    </p:extLst>
  </p:cSld>
  <p:clrMapOvr>
    <a:masterClrMapping/>
  </p:clrMapOvr>
  <p:transition>
    <p:random/>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D3B910-7B8A-4F64-96A0-8D3F442360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34390982"/>
      </p:ext>
    </p:extLst>
  </p:cSld>
  <p:clrMapOvr>
    <a:masterClrMapping/>
  </p:clrMapOvr>
  <p:transition>
    <p:random/>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8577C9-D721-4715-8665-540D1FEDB1B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35801222"/>
      </p:ext>
    </p:extLst>
  </p:cSld>
  <p:clrMapOvr>
    <a:masterClrMapping/>
  </p:clrMapOvr>
  <p:transition>
    <p:random/>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AD7BC0-95CD-4A24-97E5-21F3C7301E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15557444"/>
      </p:ext>
    </p:extLst>
  </p:cSld>
  <p:clrMapOvr>
    <a:masterClrMapping/>
  </p:clrMapOvr>
  <p:transition>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6739C2A-B327-4607-99B8-9122AFA410A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73518783"/>
      </p:ext>
    </p:extLst>
  </p:cSld>
  <p:clrMapOvr>
    <a:masterClrMapping/>
  </p:clrMapOvr>
  <p:transition>
    <p:random/>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965629-458E-4245-ACB7-DC647F8BFD9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03897799"/>
      </p:ext>
    </p:extLst>
  </p:cSld>
  <p:clrMapOvr>
    <a:masterClrMapping/>
  </p:clrMapOvr>
  <p:transition>
    <p:random/>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869DB52-1E02-4C9B-84FF-CA21E5E528A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25020171"/>
      </p:ext>
    </p:extLst>
  </p:cSld>
  <p:clrMapOvr>
    <a:masterClrMapping/>
  </p:clrMapOvr>
  <p:transition>
    <p:random/>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ED15B71-B90D-4D74-B99B-E45A5FD26F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64947795"/>
      </p:ext>
    </p:extLst>
  </p:cSld>
  <p:clrMapOvr>
    <a:masterClrMapping/>
  </p:clrMapOvr>
  <p:transition>
    <p:random/>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CA38A5-D4C5-4F4F-AB7A-A7915C6887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81278464"/>
      </p:ext>
    </p:extLst>
  </p:cSld>
  <p:clrMapOvr>
    <a:masterClrMapping/>
  </p:clrMapOvr>
  <p:transition>
    <p:random/>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AA63DE-815C-4505-88BD-FC2B8C7F27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64628210"/>
      </p:ext>
    </p:extLst>
  </p:cSld>
  <p:clrMapOvr>
    <a:masterClrMapping/>
  </p:clrMapOvr>
  <p:transition>
    <p:random/>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393CE74-6E72-4047-9A03-75E1CC87F6A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9510387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4DB697D-EB89-428F-99CF-304EAEF477D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7787211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CA5F401-706D-4AEB-8A69-A082205FD3B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5129289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CEC66E4-46B6-4126-8033-EBAD5C0894B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0996212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355E7DA-0BEC-401F-985A-D36BB0FB876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098554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C68F456-1CCD-4C36-95C2-C25D8DCE61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9113058"/>
      </p:ext>
    </p:extLst>
  </p:cSld>
  <p:clrMapOvr>
    <a:masterClrMapping/>
  </p:clrMapOvr>
  <p:transition>
    <p:random/>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2457431-E0BB-4B79-BAA2-28BB4547425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039760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14F34D7-52EF-4630-B9F3-77064D9E5CC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52254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7C8CEDE-CCF0-4ADE-AE55-B17DE459C60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4273012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FF963BE-CE62-46C1-BEF5-A38FABAC85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8492765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F08738-52D0-41CA-927A-2ACC2F09258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1932348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731975-15C0-4036-B48F-5717468F08D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3786707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D0F8AF-0285-4041-A1F1-4EDB3043E38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71288340"/>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9E88B59-5787-4E9C-A0CD-E9568F718C8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0221883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45C6A895-880F-4B3B-BA61-4AC57C7D1E9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7930951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05FB2-5B96-4EAC-AD59-914B228CE2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98774571"/>
      </p:ext>
    </p:extLst>
  </p:cSld>
  <p:clrMapOvr>
    <a:masterClrMapping/>
  </p:clrMapOvr>
  <p:transition>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3845F5-2C4D-4DD2-B3DB-6C33450799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31615572"/>
      </p:ext>
    </p:extLst>
  </p:cSld>
  <p:clrMapOvr>
    <a:masterClrMapping/>
  </p:clrMapOvr>
  <p:transition>
    <p:random/>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6A8D0A-17CF-4E09-914E-367C1F1383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96669445"/>
      </p:ext>
    </p:extLst>
  </p:cSld>
  <p:clrMapOvr>
    <a:masterClrMapping/>
  </p:clrMapOvr>
  <p:transition>
    <p:random/>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82BE08-A3DF-4F76-A317-A490604B7B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82073831"/>
      </p:ext>
    </p:extLst>
  </p:cSld>
  <p:clrMapOvr>
    <a:masterClrMapping/>
  </p:clrMapOvr>
  <p:transition>
    <p:random/>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6B314AA-089C-4DCE-8515-7F283B128CC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91859638"/>
      </p:ext>
    </p:extLst>
  </p:cSld>
  <p:clrMapOvr>
    <a:masterClrMapping/>
  </p:clrMapOvr>
  <p:transition>
    <p:random/>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6739C2A-B327-4607-99B8-9122AFA410A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2403354"/>
      </p:ext>
    </p:extLst>
  </p:cSld>
  <p:clrMapOvr>
    <a:masterClrMapping/>
  </p:clrMapOvr>
  <p:transition>
    <p:random/>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C68F456-1CCD-4C36-95C2-C25D8DCE61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31253026"/>
      </p:ext>
    </p:extLst>
  </p:cSld>
  <p:clrMapOvr>
    <a:masterClrMapping/>
  </p:clrMapOvr>
  <p:transition>
    <p:random/>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3845F5-2C4D-4DD2-B3DB-6C33450799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50039454"/>
      </p:ext>
    </p:extLst>
  </p:cSld>
  <p:clrMapOvr>
    <a:masterClrMapping/>
  </p:clrMapOvr>
  <p:transition>
    <p:random/>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96B425-AD48-4B37-8FAD-2F5E7AA214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4318579"/>
      </p:ext>
    </p:extLst>
  </p:cSld>
  <p:clrMapOvr>
    <a:masterClrMapping/>
  </p:clrMapOvr>
  <p:transition>
    <p:random/>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F3161D8-B2EF-443E-8BB1-023988BE58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52935759"/>
      </p:ext>
    </p:extLst>
  </p:cSld>
  <p:clrMapOvr>
    <a:masterClrMapping/>
  </p:clrMapOvr>
  <p:transition>
    <p:random/>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D3B910-7B8A-4F64-96A0-8D3F442360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04277684"/>
      </p:ext>
    </p:extLst>
  </p:cSld>
  <p:clrMapOvr>
    <a:masterClrMapping/>
  </p:clrMapOvr>
  <p:transition>
    <p:random/>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8577C9-D721-4715-8665-540D1FEDB1B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94130205"/>
      </p:ext>
    </p:extLst>
  </p:cSld>
  <p:clrMapOvr>
    <a:masterClrMapping/>
  </p:clrMapOvr>
  <p:transition>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96B425-AD48-4B37-8FAD-2F5E7AA214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86950942"/>
      </p:ext>
    </p:extLst>
  </p:cSld>
  <p:clrMapOvr>
    <a:masterClrMapping/>
  </p:clrMapOvr>
  <p:transition>
    <p:random/>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AD7BC0-95CD-4A24-97E5-21F3C7301E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88035223"/>
      </p:ext>
    </p:extLst>
  </p:cSld>
  <p:clrMapOvr>
    <a:masterClrMapping/>
  </p:clrMapOvr>
  <p:transition>
    <p:random/>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965629-458E-4245-ACB7-DC647F8BFD9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792702"/>
      </p:ext>
    </p:extLst>
  </p:cSld>
  <p:clrMapOvr>
    <a:masterClrMapping/>
  </p:clrMapOvr>
  <p:transition>
    <p:random/>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869DB52-1E02-4C9B-84FF-CA21E5E528A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28681875"/>
      </p:ext>
    </p:extLst>
  </p:cSld>
  <p:clrMapOvr>
    <a:masterClrMapping/>
  </p:clrMapOvr>
  <p:transition>
    <p:random/>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ED15B71-B90D-4D74-B99B-E45A5FD26F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88488952"/>
      </p:ext>
    </p:extLst>
  </p:cSld>
  <p:clrMapOvr>
    <a:masterClrMapping/>
  </p:clrMapOvr>
  <p:transition>
    <p:random/>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CA38A5-D4C5-4F4F-AB7A-A7915C6887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40114244"/>
      </p:ext>
    </p:extLst>
  </p:cSld>
  <p:clrMapOvr>
    <a:masterClrMapping/>
  </p:clrMapOvr>
  <p:transition>
    <p:random/>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AA63DE-815C-4505-88BD-FC2B8C7F27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78606455"/>
      </p:ext>
    </p:extLst>
  </p:cSld>
  <p:clrMapOvr>
    <a:masterClrMapping/>
  </p:clrMapOvr>
  <p:transition>
    <p:random/>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05FB2-5B96-4EAC-AD59-914B228CE2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12425656"/>
      </p:ext>
    </p:extLst>
  </p:cSld>
  <p:clrMapOvr>
    <a:masterClrMapping/>
  </p:clrMapOvr>
  <p:transition>
    <p:random/>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6A8D0A-17CF-4E09-914E-367C1F1383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71959035"/>
      </p:ext>
    </p:extLst>
  </p:cSld>
  <p:clrMapOvr>
    <a:masterClrMapping/>
  </p:clrMapOvr>
  <p:transition>
    <p:random/>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82BE08-A3DF-4F76-A317-A490604B7B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385079"/>
      </p:ext>
    </p:extLst>
  </p:cSld>
  <p:clrMapOvr>
    <a:masterClrMapping/>
  </p:clrMapOvr>
  <p:transition>
    <p:random/>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6B314AA-089C-4DCE-8515-7F283B128CC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76434559"/>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DC6B0C-BFD1-4BA2-8CFF-064B72C1F060}" type="slidenum">
              <a:rPr lang="en-US" smtClean="0"/>
              <a:t>‹#›</a:t>
            </a:fld>
            <a:endParaRPr lang="en-US"/>
          </a:p>
        </p:txBody>
      </p:sp>
    </p:spTree>
    <p:extLst>
      <p:ext uri="{BB962C8B-B14F-4D97-AF65-F5344CB8AC3E}">
        <p14:creationId xmlns:p14="http://schemas.microsoft.com/office/powerpoint/2010/main" val="1700475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F3161D8-B2EF-443E-8BB1-023988BE58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34300894"/>
      </p:ext>
    </p:extLst>
  </p:cSld>
  <p:clrMapOvr>
    <a:masterClrMapping/>
  </p:clrMapOvr>
  <p:transition>
    <p:random/>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6739C2A-B327-4607-99B8-9122AFA410A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59988619"/>
      </p:ext>
    </p:extLst>
  </p:cSld>
  <p:clrMapOvr>
    <a:masterClrMapping/>
  </p:clrMapOvr>
  <p:transition>
    <p:random/>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C68F456-1CCD-4C36-95C2-C25D8DCE61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28680353"/>
      </p:ext>
    </p:extLst>
  </p:cSld>
  <p:clrMapOvr>
    <a:masterClrMapping/>
  </p:clrMapOvr>
  <p:transition>
    <p:random/>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3845F5-2C4D-4DD2-B3DB-6C33450799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07646194"/>
      </p:ext>
    </p:extLst>
  </p:cSld>
  <p:clrMapOvr>
    <a:masterClrMapping/>
  </p:clrMapOvr>
  <p:transition>
    <p:random/>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96B425-AD48-4B37-8FAD-2F5E7AA214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29204644"/>
      </p:ext>
    </p:extLst>
  </p:cSld>
  <p:clrMapOvr>
    <a:masterClrMapping/>
  </p:clrMapOvr>
  <p:transition>
    <p:random/>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F3161D8-B2EF-443E-8BB1-023988BE58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92992488"/>
      </p:ext>
    </p:extLst>
  </p:cSld>
  <p:clrMapOvr>
    <a:masterClrMapping/>
  </p:clrMapOvr>
  <p:transition>
    <p:random/>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D3B910-7B8A-4F64-96A0-8D3F442360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27784988"/>
      </p:ext>
    </p:extLst>
  </p:cSld>
  <p:clrMapOvr>
    <a:masterClrMapping/>
  </p:clrMapOvr>
  <p:transition>
    <p:random/>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8577C9-D721-4715-8665-540D1FEDB1B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7728280"/>
      </p:ext>
    </p:extLst>
  </p:cSld>
  <p:clrMapOvr>
    <a:masterClrMapping/>
  </p:clrMapOvr>
  <p:transition>
    <p:random/>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AD7BC0-95CD-4A24-97E5-21F3C7301E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55958366"/>
      </p:ext>
    </p:extLst>
  </p:cSld>
  <p:clrMapOvr>
    <a:masterClrMapping/>
  </p:clrMapOvr>
  <p:transition>
    <p:random/>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965629-458E-4245-ACB7-DC647F8BFD9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61662411"/>
      </p:ext>
    </p:extLst>
  </p:cSld>
  <p:clrMapOvr>
    <a:masterClrMapping/>
  </p:clrMapOvr>
  <p:transition>
    <p:random/>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869DB52-1E02-4C9B-84FF-CA21E5E528A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67299459"/>
      </p:ext>
    </p:extLst>
  </p:cSld>
  <p:clrMapOvr>
    <a:masterClrMapping/>
  </p:clrMapOvr>
  <p:transition>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D3B910-7B8A-4F64-96A0-8D3F442360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10543495"/>
      </p:ext>
    </p:extLst>
  </p:cSld>
  <p:clrMapOvr>
    <a:masterClrMapping/>
  </p:clrMapOvr>
  <p:transition>
    <p:random/>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ED15B71-B90D-4D74-B99B-E45A5FD26F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86699151"/>
      </p:ext>
    </p:extLst>
  </p:cSld>
  <p:clrMapOvr>
    <a:masterClrMapping/>
  </p:clrMapOvr>
  <p:transition>
    <p:random/>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CA38A5-D4C5-4F4F-AB7A-A7915C6887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54728309"/>
      </p:ext>
    </p:extLst>
  </p:cSld>
  <p:clrMapOvr>
    <a:masterClrMapping/>
  </p:clrMapOvr>
  <p:transition>
    <p:random/>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AA63DE-815C-4505-88BD-FC2B8C7F27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90496893"/>
      </p:ext>
    </p:extLst>
  </p:cSld>
  <p:clrMapOvr>
    <a:masterClrMapping/>
  </p:clrMapOvr>
  <p:transition>
    <p:random/>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05FB2-5B96-4EAC-AD59-914B228CE2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07568349"/>
      </p:ext>
    </p:extLst>
  </p:cSld>
  <p:clrMapOvr>
    <a:masterClrMapping/>
  </p:clrMapOvr>
  <p:transition>
    <p:random/>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6A8D0A-17CF-4E09-914E-367C1F1383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53901832"/>
      </p:ext>
    </p:extLst>
  </p:cSld>
  <p:clrMapOvr>
    <a:masterClrMapping/>
  </p:clrMapOvr>
  <p:transition>
    <p:random/>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82BE08-A3DF-4F76-A317-A490604B7B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74401125"/>
      </p:ext>
    </p:extLst>
  </p:cSld>
  <p:clrMapOvr>
    <a:masterClrMapping/>
  </p:clrMapOvr>
  <p:transition>
    <p:random/>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6B314AA-089C-4DCE-8515-7F283B128CC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55936777"/>
      </p:ext>
    </p:extLst>
  </p:cSld>
  <p:clrMapOvr>
    <a:masterClrMapping/>
  </p:clrMapOvr>
  <p:transition>
    <p:random/>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6739C2A-B327-4607-99B8-9122AFA410A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13607045"/>
      </p:ext>
    </p:extLst>
  </p:cSld>
  <p:clrMapOvr>
    <a:masterClrMapping/>
  </p:clrMapOvr>
  <p:transition>
    <p:random/>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C68F456-1CCD-4C36-95C2-C25D8DCE61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78701817"/>
      </p:ext>
    </p:extLst>
  </p:cSld>
  <p:clrMapOvr>
    <a:masterClrMapping/>
  </p:clrMapOvr>
  <p:transition>
    <p:random/>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3845F5-2C4D-4DD2-B3DB-6C33450799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78083644"/>
      </p:ext>
    </p:extLst>
  </p:cSld>
  <p:clrMapOvr>
    <a:masterClrMapping/>
  </p:clrMapOvr>
  <p:transition>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8577C9-D721-4715-8665-540D1FEDB1B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21255508"/>
      </p:ext>
    </p:extLst>
  </p:cSld>
  <p:clrMapOvr>
    <a:masterClrMapping/>
  </p:clrMapOvr>
  <p:transition>
    <p:random/>
  </p:transition>
</p:sldLayout>
</file>

<file path=ppt/slideLayouts/slideLayout2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96B425-AD48-4B37-8FAD-2F5E7AA214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60137325"/>
      </p:ext>
    </p:extLst>
  </p:cSld>
  <p:clrMapOvr>
    <a:masterClrMapping/>
  </p:clrMapOvr>
  <p:transition>
    <p:random/>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F3161D8-B2EF-443E-8BB1-023988BE58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09315663"/>
      </p:ext>
    </p:extLst>
  </p:cSld>
  <p:clrMapOvr>
    <a:masterClrMapping/>
  </p:clrMapOvr>
  <p:transition>
    <p:random/>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D3B910-7B8A-4F64-96A0-8D3F442360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43797802"/>
      </p:ext>
    </p:extLst>
  </p:cSld>
  <p:clrMapOvr>
    <a:masterClrMapping/>
  </p:clrMapOvr>
  <p:transition>
    <p:random/>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8577C9-D721-4715-8665-540D1FEDB1B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11748136"/>
      </p:ext>
    </p:extLst>
  </p:cSld>
  <p:clrMapOvr>
    <a:masterClrMapping/>
  </p:clrMapOvr>
  <p:transition>
    <p:random/>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AD7BC0-95CD-4A24-97E5-21F3C7301E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08704850"/>
      </p:ext>
    </p:extLst>
  </p:cSld>
  <p:clrMapOvr>
    <a:masterClrMapping/>
  </p:clrMapOvr>
  <p:transition>
    <p:random/>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965629-458E-4245-ACB7-DC647F8BFD9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19556435"/>
      </p:ext>
    </p:extLst>
  </p:cSld>
  <p:clrMapOvr>
    <a:masterClrMapping/>
  </p:clrMapOvr>
  <p:transition>
    <p:random/>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869DB52-1E02-4C9B-84FF-CA21E5E528A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13746998"/>
      </p:ext>
    </p:extLst>
  </p:cSld>
  <p:clrMapOvr>
    <a:masterClrMapping/>
  </p:clrMapOvr>
  <p:transition>
    <p:random/>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ED15B71-B90D-4D74-B99B-E45A5FD26F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3594128"/>
      </p:ext>
    </p:extLst>
  </p:cSld>
  <p:clrMapOvr>
    <a:masterClrMapping/>
  </p:clrMapOvr>
  <p:transition>
    <p:random/>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CA38A5-D4C5-4F4F-AB7A-A7915C6887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69549322"/>
      </p:ext>
    </p:extLst>
  </p:cSld>
  <p:clrMapOvr>
    <a:masterClrMapping/>
  </p:clrMapOvr>
  <p:transition>
    <p:random/>
  </p:transition>
</p:sldLayout>
</file>

<file path=ppt/slideLayouts/slideLayout229.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AA63DE-815C-4505-88BD-FC2B8C7F27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01717397"/>
      </p:ext>
    </p:extLst>
  </p:cSld>
  <p:clrMapOvr>
    <a:masterClrMapping/>
  </p:clrMapOvr>
  <p:transition>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AD7BC0-95CD-4A24-97E5-21F3C7301E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36113436"/>
      </p:ext>
    </p:extLst>
  </p:cSld>
  <p:clrMapOvr>
    <a:masterClrMapping/>
  </p:clrMapOvr>
  <p:transition>
    <p:random/>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05FB2-5B96-4EAC-AD59-914B228CE2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04200856"/>
      </p:ext>
    </p:extLst>
  </p:cSld>
  <p:clrMapOvr>
    <a:masterClrMapping/>
  </p:clrMapOvr>
  <p:transition>
    <p:random/>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6A8D0A-17CF-4E09-914E-367C1F1383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93145678"/>
      </p:ext>
    </p:extLst>
  </p:cSld>
  <p:clrMapOvr>
    <a:masterClrMapping/>
  </p:clrMapOvr>
  <p:transition>
    <p:random/>
  </p:transition>
</p:sldLayout>
</file>

<file path=ppt/slideLayouts/slideLayout2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82BE08-A3DF-4F76-A317-A490604B7B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64228521"/>
      </p:ext>
    </p:extLst>
  </p:cSld>
  <p:clrMapOvr>
    <a:masterClrMapping/>
  </p:clrMapOvr>
  <p:transition>
    <p:random/>
  </p:transition>
</p:sldLayout>
</file>

<file path=ppt/slideLayouts/slideLayout2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6B314AA-089C-4DCE-8515-7F283B128CC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2508974"/>
      </p:ext>
    </p:extLst>
  </p:cSld>
  <p:clrMapOvr>
    <a:masterClrMapping/>
  </p:clrMapOvr>
  <p:transition>
    <p:random/>
  </p:transition>
</p:sldLayout>
</file>

<file path=ppt/slideLayouts/slideLayout2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6739C2A-B327-4607-99B8-9122AFA410A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32718433"/>
      </p:ext>
    </p:extLst>
  </p:cSld>
  <p:clrMapOvr>
    <a:masterClrMapping/>
  </p:clrMapOvr>
  <p:transition>
    <p:random/>
  </p:transition>
</p:sldLayout>
</file>

<file path=ppt/slideLayouts/slideLayout2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C68F456-1CCD-4C36-95C2-C25D8DCE61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19403617"/>
      </p:ext>
    </p:extLst>
  </p:cSld>
  <p:clrMapOvr>
    <a:masterClrMapping/>
  </p:clrMapOvr>
  <p:transition>
    <p:random/>
  </p:transition>
</p:sldLayout>
</file>

<file path=ppt/slideLayouts/slideLayout2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3845F5-2C4D-4DD2-B3DB-6C33450799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20819504"/>
      </p:ext>
    </p:extLst>
  </p:cSld>
  <p:clrMapOvr>
    <a:masterClrMapping/>
  </p:clrMapOvr>
  <p:transition>
    <p:random/>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96B425-AD48-4B37-8FAD-2F5E7AA214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49284473"/>
      </p:ext>
    </p:extLst>
  </p:cSld>
  <p:clrMapOvr>
    <a:masterClrMapping/>
  </p:clrMapOvr>
  <p:transition>
    <p:random/>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F3161D8-B2EF-443E-8BB1-023988BE58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97124938"/>
      </p:ext>
    </p:extLst>
  </p:cSld>
  <p:clrMapOvr>
    <a:masterClrMapping/>
  </p:clrMapOvr>
  <p:transition>
    <p:random/>
  </p:transition>
</p:sldLayout>
</file>

<file path=ppt/slideLayouts/slideLayout2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D3B910-7B8A-4F64-96A0-8D3F442360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88862054"/>
      </p:ext>
    </p:extLst>
  </p:cSld>
  <p:clrMapOvr>
    <a:masterClrMapping/>
  </p:clrMapOvr>
  <p:transition>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965629-458E-4245-ACB7-DC647F8BFD9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47597184"/>
      </p:ext>
    </p:extLst>
  </p:cSld>
  <p:clrMapOvr>
    <a:masterClrMapping/>
  </p:clrMapOvr>
  <p:transition>
    <p:random/>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8577C9-D721-4715-8665-540D1FEDB1B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25824876"/>
      </p:ext>
    </p:extLst>
  </p:cSld>
  <p:clrMapOvr>
    <a:masterClrMapping/>
  </p:clrMapOvr>
  <p:transition>
    <p:random/>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AD7BC0-95CD-4A24-97E5-21F3C7301E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90027045"/>
      </p:ext>
    </p:extLst>
  </p:cSld>
  <p:clrMapOvr>
    <a:masterClrMapping/>
  </p:clrMapOvr>
  <p:transition>
    <p:random/>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965629-458E-4245-ACB7-DC647F8BFD9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12195865"/>
      </p:ext>
    </p:extLst>
  </p:cSld>
  <p:clrMapOvr>
    <a:masterClrMapping/>
  </p:clrMapOvr>
  <p:transition>
    <p:random/>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869DB52-1E02-4C9B-84FF-CA21E5E528A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84285140"/>
      </p:ext>
    </p:extLst>
  </p:cSld>
  <p:clrMapOvr>
    <a:masterClrMapping/>
  </p:clrMapOvr>
  <p:transition>
    <p:random/>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ED15B71-B90D-4D74-B99B-E45A5FD26F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08313549"/>
      </p:ext>
    </p:extLst>
  </p:cSld>
  <p:clrMapOvr>
    <a:masterClrMapping/>
  </p:clrMapOvr>
  <p:transition>
    <p:random/>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CA38A5-D4C5-4F4F-AB7A-A7915C6887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51774894"/>
      </p:ext>
    </p:extLst>
  </p:cSld>
  <p:clrMapOvr>
    <a:masterClrMapping/>
  </p:clrMapOvr>
  <p:transition>
    <p:random/>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AA63DE-815C-4505-88BD-FC2B8C7F27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70569136"/>
      </p:ext>
    </p:extLst>
  </p:cSld>
  <p:clrMapOvr>
    <a:masterClrMapping/>
  </p:clrMapOvr>
  <p:transition>
    <p:random/>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05FB2-5B96-4EAC-AD59-914B228CE2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23494331"/>
      </p:ext>
    </p:extLst>
  </p:cSld>
  <p:clrMapOvr>
    <a:masterClrMapping/>
  </p:clrMapOvr>
  <p:transition>
    <p:random/>
  </p:transition>
</p:sldLayout>
</file>

<file path=ppt/slideLayouts/slideLayout2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6A8D0A-17CF-4E09-914E-367C1F1383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48860232"/>
      </p:ext>
    </p:extLst>
  </p:cSld>
  <p:clrMapOvr>
    <a:masterClrMapping/>
  </p:clrMapOvr>
  <p:transition>
    <p:random/>
  </p:transition>
</p:sldLayout>
</file>

<file path=ppt/slideLayouts/slideLayout2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82BE08-A3DF-4F76-A317-A490604B7B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28411027"/>
      </p:ext>
    </p:extLst>
  </p:cSld>
  <p:clrMapOvr>
    <a:masterClrMapping/>
  </p:clrMapOvr>
  <p:transition>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869DB52-1E02-4C9B-84FF-CA21E5E528A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68007555"/>
      </p:ext>
    </p:extLst>
  </p:cSld>
  <p:clrMapOvr>
    <a:masterClrMapping/>
  </p:clrMapOvr>
  <p:transition>
    <p:random/>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6B314AA-089C-4DCE-8515-7F283B128CC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20252961"/>
      </p:ext>
    </p:extLst>
  </p:cSld>
  <p:clrMapOvr>
    <a:masterClrMapping/>
  </p:clrMapOvr>
  <p:transition>
    <p:random/>
  </p:transition>
</p:sldLayout>
</file>

<file path=ppt/slideLayouts/slideLayout2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6739C2A-B327-4607-99B8-9122AFA410A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54108394"/>
      </p:ext>
    </p:extLst>
  </p:cSld>
  <p:clrMapOvr>
    <a:masterClrMapping/>
  </p:clrMapOvr>
  <p:transition>
    <p:random/>
  </p:transition>
</p:sldLayout>
</file>

<file path=ppt/slideLayouts/slideLayout2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C68F456-1CCD-4C36-95C2-C25D8DCE61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09836652"/>
      </p:ext>
    </p:extLst>
  </p:cSld>
  <p:clrMapOvr>
    <a:masterClrMapping/>
  </p:clrMapOvr>
  <p:transition>
    <p:random/>
  </p:transition>
</p:sldLayout>
</file>

<file path=ppt/slideLayouts/slideLayout2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3845F5-2C4D-4DD2-B3DB-6C33450799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3508899"/>
      </p:ext>
    </p:extLst>
  </p:cSld>
  <p:clrMapOvr>
    <a:masterClrMapping/>
  </p:clrMapOvr>
  <p:transition>
    <p:random/>
  </p:transition>
</p:sldLayout>
</file>

<file path=ppt/slideLayouts/slideLayout2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96B425-AD48-4B37-8FAD-2F5E7AA214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47337363"/>
      </p:ext>
    </p:extLst>
  </p:cSld>
  <p:clrMapOvr>
    <a:masterClrMapping/>
  </p:clrMapOvr>
  <p:transition>
    <p:random/>
  </p:transition>
</p:sldLayout>
</file>

<file path=ppt/slideLayouts/slideLayout2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F3161D8-B2EF-443E-8BB1-023988BE58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50634394"/>
      </p:ext>
    </p:extLst>
  </p:cSld>
  <p:clrMapOvr>
    <a:masterClrMapping/>
  </p:clrMapOvr>
  <p:transition>
    <p:random/>
  </p:transition>
</p:sldLayout>
</file>

<file path=ppt/slideLayouts/slideLayout2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D3B910-7B8A-4F64-96A0-8D3F442360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7973831"/>
      </p:ext>
    </p:extLst>
  </p:cSld>
  <p:clrMapOvr>
    <a:masterClrMapping/>
  </p:clrMapOvr>
  <p:transition>
    <p:random/>
  </p:transition>
</p:sldLayout>
</file>

<file path=ppt/slideLayouts/slideLayout2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8577C9-D721-4715-8665-540D1FEDB1B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2194539"/>
      </p:ext>
    </p:extLst>
  </p:cSld>
  <p:clrMapOvr>
    <a:masterClrMapping/>
  </p:clrMapOvr>
  <p:transition>
    <p:random/>
  </p:transition>
</p:sldLayout>
</file>

<file path=ppt/slideLayouts/slideLayout25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AD7BC0-95CD-4A24-97E5-21F3C7301E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9756887"/>
      </p:ext>
    </p:extLst>
  </p:cSld>
  <p:clrMapOvr>
    <a:masterClrMapping/>
  </p:clrMapOvr>
  <p:transition>
    <p:random/>
  </p:transition>
</p:sldLayout>
</file>

<file path=ppt/slideLayouts/slideLayout259.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965629-458E-4245-ACB7-DC647F8BFD9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85766556"/>
      </p:ext>
    </p:extLst>
  </p:cSld>
  <p:clrMapOvr>
    <a:masterClrMapping/>
  </p:clrMapOvr>
  <p:transition>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ED15B71-B90D-4D74-B99B-E45A5FD26F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691947"/>
      </p:ext>
    </p:extLst>
  </p:cSld>
  <p:clrMapOvr>
    <a:masterClrMapping/>
  </p:clrMapOvr>
  <p:transition>
    <p:random/>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869DB52-1E02-4C9B-84FF-CA21E5E528A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14216707"/>
      </p:ext>
    </p:extLst>
  </p:cSld>
  <p:clrMapOvr>
    <a:masterClrMapping/>
  </p:clrMapOvr>
  <p:transition>
    <p:random/>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ED15B71-B90D-4D74-B99B-E45A5FD26F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29187950"/>
      </p:ext>
    </p:extLst>
  </p:cSld>
  <p:clrMapOvr>
    <a:masterClrMapping/>
  </p:clrMapOvr>
  <p:transition>
    <p:random/>
  </p:transition>
</p:sldLayout>
</file>

<file path=ppt/slideLayouts/slideLayout26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CA38A5-D4C5-4F4F-AB7A-A7915C6887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85916979"/>
      </p:ext>
    </p:extLst>
  </p:cSld>
  <p:clrMapOvr>
    <a:masterClrMapping/>
  </p:clrMapOvr>
  <p:transition>
    <p:random/>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AA63DE-815C-4505-88BD-FC2B8C7F27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17461234"/>
      </p:ext>
    </p:extLst>
  </p:cSld>
  <p:clrMapOvr>
    <a:masterClrMapping/>
  </p:clrMapOvr>
  <p:transition>
    <p:random/>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393CE74-6E72-4047-9A03-75E1CC87F6A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50522406"/>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4DB697D-EB89-428F-99CF-304EAEF477D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9650250"/>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CA5F401-706D-4AEB-8A69-A082205FD3B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32203330"/>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CEC66E4-46B6-4126-8033-EBAD5C0894B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7968388"/>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355E7DA-0BEC-401F-985A-D36BB0FB876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64937263"/>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2457431-E0BB-4B79-BAA2-28BB4547425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469214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CA38A5-D4C5-4F4F-AB7A-A7915C6887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8831623"/>
      </p:ext>
    </p:extLst>
  </p:cSld>
  <p:clrMapOvr>
    <a:masterClrMapping/>
  </p:clrMapOvr>
  <p:transition>
    <p:random/>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14F34D7-52EF-4630-B9F3-77064D9E5CC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64383169"/>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7C8CEDE-CCF0-4ADE-AE55-B17DE459C60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73894199"/>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FF963BE-CE62-46C1-BEF5-A38FABAC85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73332674"/>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F08738-52D0-41CA-927A-2ACC2F09258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82506446"/>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731975-15C0-4036-B48F-5717468F08D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91092459"/>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D0F8AF-0285-4041-A1F1-4EDB3043E38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84457264"/>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9E88B59-5787-4E9C-A0CD-E9568F718C8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81734495"/>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45C6A895-880F-4B3B-BA61-4AC57C7D1E9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5500799"/>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393CE74-6E72-4047-9A03-75E1CC87F6A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43313327"/>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4DB697D-EB89-428F-99CF-304EAEF477D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113757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AA63DE-815C-4505-88BD-FC2B8C7F27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53188192"/>
      </p:ext>
    </p:extLst>
  </p:cSld>
  <p:clrMapOvr>
    <a:masterClrMapping/>
  </p:clrMapOvr>
  <p:transition>
    <p:random/>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CA5F401-706D-4AEB-8A69-A082205FD3B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32092997"/>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CEC66E4-46B6-4126-8033-EBAD5C0894B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0703123"/>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355E7DA-0BEC-401F-985A-D36BB0FB876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6409513"/>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2457431-E0BB-4B79-BAA2-28BB4547425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39273543"/>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14F34D7-52EF-4630-B9F3-77064D9E5CC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64854849"/>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7C8CEDE-CCF0-4ADE-AE55-B17DE459C60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344386"/>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FF963BE-CE62-46C1-BEF5-A38FABAC85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39194118"/>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F08738-52D0-41CA-927A-2ACC2F09258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87728639"/>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731975-15C0-4036-B48F-5717468F08D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90750336"/>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D0F8AF-0285-4041-A1F1-4EDB3043E38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583671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05FB2-5B96-4EAC-AD59-914B228CE2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9924448"/>
      </p:ext>
    </p:extLst>
  </p:cSld>
  <p:clrMapOvr>
    <a:masterClrMapping/>
  </p:clrMapOvr>
  <p:transition>
    <p:random/>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9E88B59-5787-4E9C-A0CD-E9568F718C8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72825648"/>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45C6A895-880F-4B3B-BA61-4AC57C7D1E9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22023663"/>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05FB2-5B96-4EAC-AD59-914B228CE2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58483247"/>
      </p:ext>
    </p:extLst>
  </p:cSld>
  <p:clrMapOvr>
    <a:masterClrMapping/>
  </p:clrMapOvr>
  <p:transition>
    <p:random/>
  </p:transition>
</p:sldLayout>
</file>

<file path=ppt/slideLayouts/slideLayout2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6A8D0A-17CF-4E09-914E-367C1F1383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11056115"/>
      </p:ext>
    </p:extLst>
  </p:cSld>
  <p:clrMapOvr>
    <a:masterClrMapping/>
  </p:clrMapOvr>
  <p:transition>
    <p:random/>
  </p:transition>
</p:sldLayout>
</file>

<file path=ppt/slideLayouts/slideLayout2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82BE08-A3DF-4F76-A317-A490604B7B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37717341"/>
      </p:ext>
    </p:extLst>
  </p:cSld>
  <p:clrMapOvr>
    <a:masterClrMapping/>
  </p:clrMapOvr>
  <p:transition>
    <p:random/>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6B314AA-089C-4DCE-8515-7F283B128CC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49860703"/>
      </p:ext>
    </p:extLst>
  </p:cSld>
  <p:clrMapOvr>
    <a:masterClrMapping/>
  </p:clrMapOvr>
  <p:transition>
    <p:random/>
  </p:transition>
</p:sldLayout>
</file>

<file path=ppt/slideLayouts/slideLayout2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6739C2A-B327-4607-99B8-9122AFA410A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83313748"/>
      </p:ext>
    </p:extLst>
  </p:cSld>
  <p:clrMapOvr>
    <a:masterClrMapping/>
  </p:clrMapOvr>
  <p:transition>
    <p:random/>
  </p:transition>
</p:sldLayout>
</file>

<file path=ppt/slideLayouts/slideLayout2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C68F456-1CCD-4C36-95C2-C25D8DCE61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9549518"/>
      </p:ext>
    </p:extLst>
  </p:cSld>
  <p:clrMapOvr>
    <a:masterClrMapping/>
  </p:clrMapOvr>
  <p:transition>
    <p:random/>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3845F5-2C4D-4DD2-B3DB-6C33450799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39346176"/>
      </p:ext>
    </p:extLst>
  </p:cSld>
  <p:clrMapOvr>
    <a:masterClrMapping/>
  </p:clrMapOvr>
  <p:transition>
    <p:random/>
  </p:transition>
</p:sldLayout>
</file>

<file path=ppt/slideLayouts/slideLayout2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96B425-AD48-4B37-8FAD-2F5E7AA214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87106510"/>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DC6B0C-BFD1-4BA2-8CFF-064B72C1F060}" type="slidenum">
              <a:rPr lang="en-US" smtClean="0"/>
              <a:t>‹#›</a:t>
            </a:fld>
            <a:endParaRPr lang="en-US"/>
          </a:p>
        </p:txBody>
      </p:sp>
    </p:spTree>
    <p:extLst>
      <p:ext uri="{BB962C8B-B14F-4D97-AF65-F5344CB8AC3E}">
        <p14:creationId xmlns:p14="http://schemas.microsoft.com/office/powerpoint/2010/main" val="16576087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6A8D0A-17CF-4E09-914E-367C1F1383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7081327"/>
      </p:ext>
    </p:extLst>
  </p:cSld>
  <p:clrMapOvr>
    <a:masterClrMapping/>
  </p:clrMapOvr>
  <p:transition>
    <p:random/>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F3161D8-B2EF-443E-8BB1-023988BE58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79039078"/>
      </p:ext>
    </p:extLst>
  </p:cSld>
  <p:clrMapOvr>
    <a:masterClrMapping/>
  </p:clrMapOvr>
  <p:transition>
    <p:random/>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D3B910-7B8A-4F64-96A0-8D3F442360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54061619"/>
      </p:ext>
    </p:extLst>
  </p:cSld>
  <p:clrMapOvr>
    <a:masterClrMapping/>
  </p:clrMapOvr>
  <p:transition>
    <p:random/>
  </p:transition>
</p:sldLayout>
</file>

<file path=ppt/slideLayouts/slideLayout3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8577C9-D721-4715-8665-540D1FEDB1B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5433209"/>
      </p:ext>
    </p:extLst>
  </p:cSld>
  <p:clrMapOvr>
    <a:masterClrMapping/>
  </p:clrMapOvr>
  <p:transition>
    <p:random/>
  </p:transition>
</p:sldLayout>
</file>

<file path=ppt/slideLayouts/slideLayout30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AD7BC0-95CD-4A24-97E5-21F3C7301E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52263141"/>
      </p:ext>
    </p:extLst>
  </p:cSld>
  <p:clrMapOvr>
    <a:masterClrMapping/>
  </p:clrMapOvr>
  <p:transition>
    <p:random/>
  </p:transition>
</p:sldLayout>
</file>

<file path=ppt/slideLayouts/slideLayout30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965629-458E-4245-ACB7-DC647F8BFD9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40190622"/>
      </p:ext>
    </p:extLst>
  </p:cSld>
  <p:clrMapOvr>
    <a:masterClrMapping/>
  </p:clrMapOvr>
  <p:transition>
    <p:random/>
  </p:transition>
</p:sldLayout>
</file>

<file path=ppt/slideLayouts/slideLayout30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869DB52-1E02-4C9B-84FF-CA21E5E528A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80759806"/>
      </p:ext>
    </p:extLst>
  </p:cSld>
  <p:clrMapOvr>
    <a:masterClrMapping/>
  </p:clrMapOvr>
  <p:transition>
    <p:random/>
  </p:transition>
</p:sldLayout>
</file>

<file path=ppt/slideLayouts/slideLayout30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ED15B71-B90D-4D74-B99B-E45A5FD26F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79990485"/>
      </p:ext>
    </p:extLst>
  </p:cSld>
  <p:clrMapOvr>
    <a:masterClrMapping/>
  </p:clrMapOvr>
  <p:transition>
    <p:random/>
  </p:transition>
</p:sldLayout>
</file>

<file path=ppt/slideLayouts/slideLayout30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CA38A5-D4C5-4F4F-AB7A-A7915C6887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20839023"/>
      </p:ext>
    </p:extLst>
  </p:cSld>
  <p:clrMapOvr>
    <a:masterClrMapping/>
  </p:clrMapOvr>
  <p:transition>
    <p:random/>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AA63DE-815C-4505-88BD-FC2B8C7F27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69012748"/>
      </p:ext>
    </p:extLst>
  </p:cSld>
  <p:clrMapOvr>
    <a:masterClrMapping/>
  </p:clrMapOvr>
  <p:transition>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82BE08-A3DF-4F76-A317-A490604B7B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82721440"/>
      </p:ext>
    </p:extLst>
  </p:cSld>
  <p:clrMapOvr>
    <a:masterClrMapping/>
  </p:clrMapOvr>
  <p:transition>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6B314AA-089C-4DCE-8515-7F283B128CC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29524304"/>
      </p:ext>
    </p:extLst>
  </p:cSld>
  <p:clrMapOvr>
    <a:masterClrMapping/>
  </p:clrMapOvr>
  <p:transition>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6739C2A-B327-4607-99B8-9122AFA410A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38154805"/>
      </p:ext>
    </p:extLst>
  </p:cSld>
  <p:clrMapOvr>
    <a:masterClrMapping/>
  </p:clrMapOvr>
  <p:transition>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C68F456-1CCD-4C36-95C2-C25D8DCE61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4395606"/>
      </p:ext>
    </p:extLst>
  </p:cSld>
  <p:clrMapOvr>
    <a:masterClrMapping/>
  </p:clrMapOvr>
  <p:transition>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3845F5-2C4D-4DD2-B3DB-6C33450799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12353211"/>
      </p:ext>
    </p:extLst>
  </p:cSld>
  <p:clrMapOvr>
    <a:masterClrMapping/>
  </p:clrMapOvr>
  <p:transition>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96B425-AD48-4B37-8FAD-2F5E7AA214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03892394"/>
      </p:ext>
    </p:extLst>
  </p:cSld>
  <p:clrMapOvr>
    <a:masterClrMapping/>
  </p:clrMapOvr>
  <p:transition>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F3161D8-B2EF-443E-8BB1-023988BE58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06526040"/>
      </p:ext>
    </p:extLst>
  </p:cSld>
  <p:clrMapOvr>
    <a:masterClrMapping/>
  </p:clrMapOvr>
  <p:transition>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D3B910-7B8A-4F64-96A0-8D3F442360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60181347"/>
      </p:ext>
    </p:extLst>
  </p:cSld>
  <p:clrMapOvr>
    <a:masterClrMapping/>
  </p:clrMapOvr>
  <p:transition>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8577C9-D721-4715-8665-540D1FEDB1B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62054098"/>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DC6B0C-BFD1-4BA2-8CFF-064B72C1F060}" type="slidenum">
              <a:rPr lang="en-US" smtClean="0"/>
              <a:t>‹#›</a:t>
            </a:fld>
            <a:endParaRPr lang="en-US"/>
          </a:p>
        </p:txBody>
      </p:sp>
    </p:spTree>
    <p:extLst>
      <p:ext uri="{BB962C8B-B14F-4D97-AF65-F5344CB8AC3E}">
        <p14:creationId xmlns:p14="http://schemas.microsoft.com/office/powerpoint/2010/main" val="33442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AD7BC0-95CD-4A24-97E5-21F3C7301E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49535294"/>
      </p:ext>
    </p:extLst>
  </p:cSld>
  <p:clrMapOvr>
    <a:masterClrMapping/>
  </p:clrMapOvr>
  <p:transition>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965629-458E-4245-ACB7-DC647F8BFD9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25662592"/>
      </p:ext>
    </p:extLst>
  </p:cSld>
  <p:clrMapOvr>
    <a:masterClrMapping/>
  </p:clrMapOvr>
  <p:transition>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869DB52-1E02-4C9B-84FF-CA21E5E528A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32934635"/>
      </p:ext>
    </p:extLst>
  </p:cSld>
  <p:clrMapOvr>
    <a:masterClrMapping/>
  </p:clrMapOvr>
  <p:transition>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ED15B71-B90D-4D74-B99B-E45A5FD26F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90168806"/>
      </p:ext>
    </p:extLst>
  </p:cSld>
  <p:clrMapOvr>
    <a:masterClrMapping/>
  </p:clrMapOvr>
  <p:transition>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CA38A5-D4C5-4F4F-AB7A-A7915C6887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47670510"/>
      </p:ext>
    </p:extLst>
  </p:cSld>
  <p:clrMapOvr>
    <a:masterClrMapping/>
  </p:clrMapOvr>
  <p:transition>
    <p:rand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AA63DE-815C-4505-88BD-FC2B8C7F27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57472396"/>
      </p:ext>
    </p:extLst>
  </p:cSld>
  <p:clrMapOvr>
    <a:masterClrMapping/>
  </p:clrMapOvr>
  <p:transition>
    <p:rand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05FB2-5B96-4EAC-AD59-914B228CE2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10721874"/>
      </p:ext>
    </p:extLst>
  </p:cSld>
  <p:clrMapOvr>
    <a:masterClrMapping/>
  </p:clrMapOvr>
  <p:transition>
    <p:rand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6A8D0A-17CF-4E09-914E-367C1F1383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37879751"/>
      </p:ext>
    </p:extLst>
  </p:cSld>
  <p:clrMapOvr>
    <a:masterClrMapping/>
  </p:clrMapOvr>
  <p:transition>
    <p:rand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82BE08-A3DF-4F76-A317-A490604B7B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96912666"/>
      </p:ext>
    </p:extLst>
  </p:cSld>
  <p:clrMapOvr>
    <a:masterClrMapping/>
  </p:clrMapOvr>
  <p:transition>
    <p:rand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6B314AA-089C-4DCE-8515-7F283B128CC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68256520"/>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DC6B0C-BFD1-4BA2-8CFF-064B72C1F060}" type="slidenum">
              <a:rPr lang="en-US" smtClean="0"/>
              <a:t>‹#›</a:t>
            </a:fld>
            <a:endParaRPr lang="en-US"/>
          </a:p>
        </p:txBody>
      </p:sp>
    </p:spTree>
    <p:extLst>
      <p:ext uri="{BB962C8B-B14F-4D97-AF65-F5344CB8AC3E}">
        <p14:creationId xmlns:p14="http://schemas.microsoft.com/office/powerpoint/2010/main" val="33211568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6739C2A-B327-4607-99B8-9122AFA410A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41681113"/>
      </p:ext>
    </p:extLst>
  </p:cSld>
  <p:clrMapOvr>
    <a:masterClrMapping/>
  </p:clrMapOvr>
  <p:transition>
    <p:rand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C68F456-1CCD-4C36-95C2-C25D8DCE61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80960902"/>
      </p:ext>
    </p:extLst>
  </p:cSld>
  <p:clrMapOvr>
    <a:masterClrMapping/>
  </p:clrMapOvr>
  <p:transition>
    <p:rand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3845F5-2C4D-4DD2-B3DB-6C33450799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66972744"/>
      </p:ext>
    </p:extLst>
  </p:cSld>
  <p:clrMapOvr>
    <a:masterClrMapping/>
  </p:clrMapOvr>
  <p:transition>
    <p:rand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96B425-AD48-4B37-8FAD-2F5E7AA214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22218795"/>
      </p:ext>
    </p:extLst>
  </p:cSld>
  <p:clrMapOvr>
    <a:masterClrMapping/>
  </p:clrMapOvr>
  <p:transition>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F3161D8-B2EF-443E-8BB1-023988BE58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49110878"/>
      </p:ext>
    </p:extLst>
  </p:cSld>
  <p:clrMapOvr>
    <a:masterClrMapping/>
  </p:clrMapOvr>
  <p:transition>
    <p:rand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D3B910-7B8A-4F64-96A0-8D3F442360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33630973"/>
      </p:ext>
    </p:extLst>
  </p:cSld>
  <p:clrMapOvr>
    <a:masterClrMapping/>
  </p:clrMapOvr>
  <p:transition>
    <p:rand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8577C9-D721-4715-8665-540D1FEDB1B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25819106"/>
      </p:ext>
    </p:extLst>
  </p:cSld>
  <p:clrMapOvr>
    <a:masterClrMapping/>
  </p:clrMapOvr>
  <p:transition>
    <p:rand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AD7BC0-95CD-4A24-97E5-21F3C7301E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95556343"/>
      </p:ext>
    </p:extLst>
  </p:cSld>
  <p:clrMapOvr>
    <a:masterClrMapping/>
  </p:clrMapOvr>
  <p:transition>
    <p:rand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965629-458E-4245-ACB7-DC647F8BFD9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04808160"/>
      </p:ext>
    </p:extLst>
  </p:cSld>
  <p:clrMapOvr>
    <a:masterClrMapping/>
  </p:clrMapOvr>
  <p:transition>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869DB52-1E02-4C9B-84FF-CA21E5E528A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18762370"/>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DC6B0C-BFD1-4BA2-8CFF-064B72C1F060}" type="slidenum">
              <a:rPr lang="en-US" smtClean="0"/>
              <a:t>‹#›</a:t>
            </a:fld>
            <a:endParaRPr lang="en-US"/>
          </a:p>
        </p:txBody>
      </p:sp>
    </p:spTree>
    <p:extLst>
      <p:ext uri="{BB962C8B-B14F-4D97-AF65-F5344CB8AC3E}">
        <p14:creationId xmlns:p14="http://schemas.microsoft.com/office/powerpoint/2010/main" val="324057887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ED15B71-B90D-4D74-B99B-E45A5FD26F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33490727"/>
      </p:ext>
    </p:extLst>
  </p:cSld>
  <p:clrMapOvr>
    <a:masterClrMapping/>
  </p:clrMapOvr>
  <p:transition>
    <p:rand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CA38A5-D4C5-4F4F-AB7A-A7915C6887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80363086"/>
      </p:ext>
    </p:extLst>
  </p:cSld>
  <p:clrMapOvr>
    <a:masterClrMapping/>
  </p:clrMapOvr>
  <p:transition>
    <p:rand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AA63DE-815C-4505-88BD-FC2B8C7F27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18922660"/>
      </p:ext>
    </p:extLst>
  </p:cSld>
  <p:clrMapOvr>
    <a:masterClrMapping/>
  </p:clrMapOvr>
  <p:transition>
    <p:rand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05FB2-5B96-4EAC-AD59-914B228CE2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82619496"/>
      </p:ext>
    </p:extLst>
  </p:cSld>
  <p:clrMapOvr>
    <a:masterClrMapping/>
  </p:clrMapOvr>
  <p:transition>
    <p:random/>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6A8D0A-17CF-4E09-914E-367C1F1383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11314316"/>
      </p:ext>
    </p:extLst>
  </p:cSld>
  <p:clrMapOvr>
    <a:masterClrMapping/>
  </p:clrMapOvr>
  <p:transition>
    <p:random/>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82BE08-A3DF-4F76-A317-A490604B7B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70935883"/>
      </p:ext>
    </p:extLst>
  </p:cSld>
  <p:clrMapOvr>
    <a:masterClrMapping/>
  </p:clrMapOvr>
  <p:transition>
    <p:random/>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6B314AA-089C-4DCE-8515-7F283B128CC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67596383"/>
      </p:ext>
    </p:extLst>
  </p:cSld>
  <p:clrMapOvr>
    <a:masterClrMapping/>
  </p:clrMapOvr>
  <p:transition>
    <p:random/>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6739C2A-B327-4607-99B8-9122AFA410A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36835086"/>
      </p:ext>
    </p:extLst>
  </p:cSld>
  <p:clrMapOvr>
    <a:masterClrMapping/>
  </p:clrMapOvr>
  <p:transition>
    <p:random/>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C68F456-1CCD-4C36-95C2-C25D8DCE61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16713575"/>
      </p:ext>
    </p:extLst>
  </p:cSld>
  <p:clrMapOvr>
    <a:masterClrMapping/>
  </p:clrMapOvr>
  <p:transition>
    <p:random/>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3845F5-2C4D-4DD2-B3DB-6C33450799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05962710"/>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DC6B0C-BFD1-4BA2-8CFF-064B72C1F060}" type="slidenum">
              <a:rPr lang="en-US" smtClean="0"/>
              <a:t>‹#›</a:t>
            </a:fld>
            <a:endParaRPr lang="en-US"/>
          </a:p>
        </p:txBody>
      </p:sp>
    </p:spTree>
    <p:extLst>
      <p:ext uri="{BB962C8B-B14F-4D97-AF65-F5344CB8AC3E}">
        <p14:creationId xmlns:p14="http://schemas.microsoft.com/office/powerpoint/2010/main" val="129054449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96B425-AD48-4B37-8FAD-2F5E7AA214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26231438"/>
      </p:ext>
    </p:extLst>
  </p:cSld>
  <p:clrMapOvr>
    <a:masterClrMapping/>
  </p:clrMapOvr>
  <p:transition>
    <p:random/>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F3161D8-B2EF-443E-8BB1-023988BE58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29817543"/>
      </p:ext>
    </p:extLst>
  </p:cSld>
  <p:clrMapOvr>
    <a:masterClrMapping/>
  </p:clrMapOvr>
  <p:transition>
    <p:random/>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D3B910-7B8A-4F64-96A0-8D3F442360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31357486"/>
      </p:ext>
    </p:extLst>
  </p:cSld>
  <p:clrMapOvr>
    <a:masterClrMapping/>
  </p:clrMapOvr>
  <p:transition>
    <p:random/>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8577C9-D721-4715-8665-540D1FEDB1B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95322313"/>
      </p:ext>
    </p:extLst>
  </p:cSld>
  <p:clrMapOvr>
    <a:masterClrMapping/>
  </p:clrMapOvr>
  <p:transition>
    <p:random/>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AD7BC0-95CD-4A24-97E5-21F3C7301E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91017271"/>
      </p:ext>
    </p:extLst>
  </p:cSld>
  <p:clrMapOvr>
    <a:masterClrMapping/>
  </p:clrMapOvr>
  <p:transition>
    <p:random/>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965629-458E-4245-ACB7-DC647F8BFD9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40096930"/>
      </p:ext>
    </p:extLst>
  </p:cSld>
  <p:clrMapOvr>
    <a:masterClrMapping/>
  </p:clrMapOvr>
  <p:transition>
    <p:random/>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869DB52-1E02-4C9B-84FF-CA21E5E528A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27899208"/>
      </p:ext>
    </p:extLst>
  </p:cSld>
  <p:clrMapOvr>
    <a:masterClrMapping/>
  </p:clrMapOvr>
  <p:transition>
    <p:random/>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ED15B71-B90D-4D74-B99B-E45A5FD26F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35244395"/>
      </p:ext>
    </p:extLst>
  </p:cSld>
  <p:clrMapOvr>
    <a:masterClrMapping/>
  </p:clrMapOvr>
  <p:transition>
    <p:random/>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CA38A5-D4C5-4F4F-AB7A-A7915C6887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48534619"/>
      </p:ext>
    </p:extLst>
  </p:cSld>
  <p:clrMapOvr>
    <a:masterClrMapping/>
  </p:clrMapOvr>
  <p:transition>
    <p:random/>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AA63DE-815C-4505-88BD-FC2B8C7F27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69716938"/>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DC6B0C-BFD1-4BA2-8CFF-064B72C1F060}" type="slidenum">
              <a:rPr lang="en-US" smtClean="0"/>
              <a:t>‹#›</a:t>
            </a:fld>
            <a:endParaRPr lang="en-US"/>
          </a:p>
        </p:txBody>
      </p:sp>
    </p:spTree>
    <p:extLst>
      <p:ext uri="{BB962C8B-B14F-4D97-AF65-F5344CB8AC3E}">
        <p14:creationId xmlns:p14="http://schemas.microsoft.com/office/powerpoint/2010/main" val="409416003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05FB2-5B96-4EAC-AD59-914B228CE2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1822301"/>
      </p:ext>
    </p:extLst>
  </p:cSld>
  <p:clrMapOvr>
    <a:masterClrMapping/>
  </p:clrMapOvr>
  <p:transition>
    <p:random/>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6A8D0A-17CF-4E09-914E-367C1F1383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897362"/>
      </p:ext>
    </p:extLst>
  </p:cSld>
  <p:clrMapOvr>
    <a:masterClrMapping/>
  </p:clrMapOvr>
  <p:transition>
    <p:random/>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82BE08-A3DF-4F76-A317-A490604B7B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22528068"/>
      </p:ext>
    </p:extLst>
  </p:cSld>
  <p:clrMapOvr>
    <a:masterClrMapping/>
  </p:clrMapOvr>
  <p:transition>
    <p:random/>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6B314AA-089C-4DCE-8515-7F283B128CC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90371150"/>
      </p:ext>
    </p:extLst>
  </p:cSld>
  <p:clrMapOvr>
    <a:masterClrMapping/>
  </p:clrMapOvr>
  <p:transition>
    <p:random/>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6739C2A-B327-4607-99B8-9122AFA410A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17452950"/>
      </p:ext>
    </p:extLst>
  </p:cSld>
  <p:clrMapOvr>
    <a:masterClrMapping/>
  </p:clrMapOvr>
  <p:transition>
    <p:random/>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C68F456-1CCD-4C36-95C2-C25D8DCE61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6517900"/>
      </p:ext>
    </p:extLst>
  </p:cSld>
  <p:clrMapOvr>
    <a:masterClrMapping/>
  </p:clrMapOvr>
  <p:transition>
    <p:random/>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3845F5-2C4D-4DD2-B3DB-6C33450799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01395813"/>
      </p:ext>
    </p:extLst>
  </p:cSld>
  <p:clrMapOvr>
    <a:masterClrMapping/>
  </p:clrMapOvr>
  <p:transition>
    <p:random/>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96B425-AD48-4B37-8FAD-2F5E7AA214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48262009"/>
      </p:ext>
    </p:extLst>
  </p:cSld>
  <p:clrMapOvr>
    <a:masterClrMapping/>
  </p:clrMapOvr>
  <p:transition>
    <p:random/>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F3161D8-B2EF-443E-8BB1-023988BE58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984126"/>
      </p:ext>
    </p:extLst>
  </p:cSld>
  <p:clrMapOvr>
    <a:masterClrMapping/>
  </p:clrMapOvr>
  <p:transition>
    <p:random/>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D3B910-7B8A-4F64-96A0-8D3F442360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72615950"/>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DC6B0C-BFD1-4BA2-8CFF-064B72C1F060}" type="slidenum">
              <a:rPr lang="en-US" smtClean="0"/>
              <a:t>‹#›</a:t>
            </a:fld>
            <a:endParaRPr lang="en-US"/>
          </a:p>
        </p:txBody>
      </p:sp>
    </p:spTree>
    <p:extLst>
      <p:ext uri="{BB962C8B-B14F-4D97-AF65-F5344CB8AC3E}">
        <p14:creationId xmlns:p14="http://schemas.microsoft.com/office/powerpoint/2010/main" val="105862395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8577C9-D721-4715-8665-540D1FEDB1B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68156048"/>
      </p:ext>
    </p:extLst>
  </p:cSld>
  <p:clrMapOvr>
    <a:masterClrMapping/>
  </p:clrMapOvr>
  <p:transition>
    <p:random/>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AD7BC0-95CD-4A24-97E5-21F3C7301E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52465242"/>
      </p:ext>
    </p:extLst>
  </p:cSld>
  <p:clrMapOvr>
    <a:masterClrMapping/>
  </p:clrMapOvr>
  <p:transition>
    <p:random/>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965629-458E-4245-ACB7-DC647F8BFD9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93564693"/>
      </p:ext>
    </p:extLst>
  </p:cSld>
  <p:clrMapOvr>
    <a:masterClrMapping/>
  </p:clrMapOvr>
  <p:transition>
    <p:random/>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869DB52-1E02-4C9B-84FF-CA21E5E528A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60293228"/>
      </p:ext>
    </p:extLst>
  </p:cSld>
  <p:clrMapOvr>
    <a:masterClrMapping/>
  </p:clrMapOvr>
  <p:transition>
    <p:random/>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ED15B71-B90D-4D74-B99B-E45A5FD26F7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87435959"/>
      </p:ext>
    </p:extLst>
  </p:cSld>
  <p:clrMapOvr>
    <a:masterClrMapping/>
  </p:clrMapOvr>
  <p:transition>
    <p:random/>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CA38A5-D4C5-4F4F-AB7A-A7915C6887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69583041"/>
      </p:ext>
    </p:extLst>
  </p:cSld>
  <p:clrMapOvr>
    <a:masterClrMapping/>
  </p:clrMapOvr>
  <p:transition>
    <p:random/>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AA63DE-815C-4505-88BD-FC2B8C7F27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45456269"/>
      </p:ext>
    </p:extLst>
  </p:cSld>
  <p:clrMapOvr>
    <a:masterClrMapping/>
  </p:clrMapOvr>
  <p:transition>
    <p:random/>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05FB2-5B96-4EAC-AD59-914B228CE2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00497700"/>
      </p:ext>
    </p:extLst>
  </p:cSld>
  <p:clrMapOvr>
    <a:masterClrMapping/>
  </p:clrMapOvr>
  <p:transition>
    <p:random/>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6A8D0A-17CF-4E09-914E-367C1F1383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16120795"/>
      </p:ext>
    </p:extLst>
  </p:cSld>
  <p:clrMapOvr>
    <a:masterClrMapping/>
  </p:clrMapOvr>
  <p:transition>
    <p:random/>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82BE08-A3DF-4F76-A317-A490604B7B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45565821"/>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55.xml"/><Relationship Id="rId13" Type="http://schemas.openxmlformats.org/officeDocument/2006/relationships/slideLayout" Target="../slideLayouts/slideLayout160.xml"/><Relationship Id="rId18" Type="http://schemas.openxmlformats.org/officeDocument/2006/relationships/theme" Target="../theme/theme10.xml"/><Relationship Id="rId3" Type="http://schemas.openxmlformats.org/officeDocument/2006/relationships/slideLayout" Target="../slideLayouts/slideLayout150.xml"/><Relationship Id="rId21" Type="http://schemas.openxmlformats.org/officeDocument/2006/relationships/image" Target="../media/image3.png"/><Relationship Id="rId7" Type="http://schemas.openxmlformats.org/officeDocument/2006/relationships/slideLayout" Target="../slideLayouts/slideLayout154.xml"/><Relationship Id="rId12" Type="http://schemas.openxmlformats.org/officeDocument/2006/relationships/slideLayout" Target="../slideLayouts/slideLayout159.xml"/><Relationship Id="rId17" Type="http://schemas.openxmlformats.org/officeDocument/2006/relationships/slideLayout" Target="../slideLayouts/slideLayout164.xml"/><Relationship Id="rId2" Type="http://schemas.openxmlformats.org/officeDocument/2006/relationships/slideLayout" Target="../slideLayouts/slideLayout149.xml"/><Relationship Id="rId16" Type="http://schemas.openxmlformats.org/officeDocument/2006/relationships/slideLayout" Target="../slideLayouts/slideLayout163.xml"/><Relationship Id="rId20" Type="http://schemas.openxmlformats.org/officeDocument/2006/relationships/image" Target="../media/image2.png"/><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5" Type="http://schemas.openxmlformats.org/officeDocument/2006/relationships/slideLayout" Target="../slideLayouts/slideLayout152.xml"/><Relationship Id="rId15" Type="http://schemas.openxmlformats.org/officeDocument/2006/relationships/slideLayout" Target="../slideLayouts/slideLayout162.xml"/><Relationship Id="rId23" Type="http://schemas.openxmlformats.org/officeDocument/2006/relationships/image" Target="../media/image5.png"/><Relationship Id="rId10" Type="http://schemas.openxmlformats.org/officeDocument/2006/relationships/slideLayout" Target="../slideLayouts/slideLayout157.xml"/><Relationship Id="rId19" Type="http://schemas.openxmlformats.org/officeDocument/2006/relationships/image" Target="../media/image1.png"/><Relationship Id="rId4" Type="http://schemas.openxmlformats.org/officeDocument/2006/relationships/slideLayout" Target="../slideLayouts/slideLayout151.xml"/><Relationship Id="rId9" Type="http://schemas.openxmlformats.org/officeDocument/2006/relationships/slideLayout" Target="../slideLayouts/slideLayout156.xml"/><Relationship Id="rId14" Type="http://schemas.openxmlformats.org/officeDocument/2006/relationships/slideLayout" Target="../slideLayouts/slideLayout161.xml"/><Relationship Id="rId22" Type="http://schemas.openxmlformats.org/officeDocument/2006/relationships/image" Target="../media/image4.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72.xml"/><Relationship Id="rId13" Type="http://schemas.openxmlformats.org/officeDocument/2006/relationships/slideLayout" Target="../slideLayouts/slideLayout177.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12" Type="http://schemas.openxmlformats.org/officeDocument/2006/relationships/slideLayout" Target="../slideLayouts/slideLayout176.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11" Type="http://schemas.openxmlformats.org/officeDocument/2006/relationships/slideLayout" Target="../slideLayouts/slideLayout175.xml"/><Relationship Id="rId5" Type="http://schemas.openxmlformats.org/officeDocument/2006/relationships/slideLayout" Target="../slideLayouts/slideLayout169.xml"/><Relationship Id="rId15" Type="http://schemas.openxmlformats.org/officeDocument/2006/relationships/theme" Target="../theme/theme11.xml"/><Relationship Id="rId10" Type="http://schemas.openxmlformats.org/officeDocument/2006/relationships/slideLayout" Target="../slideLayouts/slideLayout174.xml"/><Relationship Id="rId4" Type="http://schemas.openxmlformats.org/officeDocument/2006/relationships/slideLayout" Target="../slideLayouts/slideLayout168.xml"/><Relationship Id="rId9" Type="http://schemas.openxmlformats.org/officeDocument/2006/relationships/slideLayout" Target="../slideLayouts/slideLayout173.xml"/><Relationship Id="rId14" Type="http://schemas.openxmlformats.org/officeDocument/2006/relationships/slideLayout" Target="../slideLayouts/slideLayout178.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86.xml"/><Relationship Id="rId13" Type="http://schemas.openxmlformats.org/officeDocument/2006/relationships/slideLayout" Target="../slideLayouts/slideLayout191.xml"/><Relationship Id="rId18" Type="http://schemas.openxmlformats.org/officeDocument/2006/relationships/theme" Target="../theme/theme12.xml"/><Relationship Id="rId3" Type="http://schemas.openxmlformats.org/officeDocument/2006/relationships/slideLayout" Target="../slideLayouts/slideLayout181.xml"/><Relationship Id="rId21" Type="http://schemas.openxmlformats.org/officeDocument/2006/relationships/image" Target="../media/image3.png"/><Relationship Id="rId7" Type="http://schemas.openxmlformats.org/officeDocument/2006/relationships/slideLayout" Target="../slideLayouts/slideLayout185.xml"/><Relationship Id="rId12" Type="http://schemas.openxmlformats.org/officeDocument/2006/relationships/slideLayout" Target="../slideLayouts/slideLayout190.xml"/><Relationship Id="rId17" Type="http://schemas.openxmlformats.org/officeDocument/2006/relationships/slideLayout" Target="../slideLayouts/slideLayout195.xml"/><Relationship Id="rId2" Type="http://schemas.openxmlformats.org/officeDocument/2006/relationships/slideLayout" Target="../slideLayouts/slideLayout180.xml"/><Relationship Id="rId16" Type="http://schemas.openxmlformats.org/officeDocument/2006/relationships/slideLayout" Target="../slideLayouts/slideLayout194.xml"/><Relationship Id="rId20" Type="http://schemas.openxmlformats.org/officeDocument/2006/relationships/image" Target="../media/image2.png"/><Relationship Id="rId1" Type="http://schemas.openxmlformats.org/officeDocument/2006/relationships/slideLayout" Target="../slideLayouts/slideLayout179.xml"/><Relationship Id="rId6" Type="http://schemas.openxmlformats.org/officeDocument/2006/relationships/slideLayout" Target="../slideLayouts/slideLayout184.xml"/><Relationship Id="rId11" Type="http://schemas.openxmlformats.org/officeDocument/2006/relationships/slideLayout" Target="../slideLayouts/slideLayout189.xml"/><Relationship Id="rId5" Type="http://schemas.openxmlformats.org/officeDocument/2006/relationships/slideLayout" Target="../slideLayouts/slideLayout183.xml"/><Relationship Id="rId15" Type="http://schemas.openxmlformats.org/officeDocument/2006/relationships/slideLayout" Target="../slideLayouts/slideLayout193.xml"/><Relationship Id="rId23" Type="http://schemas.openxmlformats.org/officeDocument/2006/relationships/image" Target="../media/image5.png"/><Relationship Id="rId10" Type="http://schemas.openxmlformats.org/officeDocument/2006/relationships/slideLayout" Target="../slideLayouts/slideLayout188.xml"/><Relationship Id="rId19" Type="http://schemas.openxmlformats.org/officeDocument/2006/relationships/image" Target="../media/image1.png"/><Relationship Id="rId4" Type="http://schemas.openxmlformats.org/officeDocument/2006/relationships/slideLayout" Target="../slideLayouts/slideLayout182.xml"/><Relationship Id="rId9" Type="http://schemas.openxmlformats.org/officeDocument/2006/relationships/slideLayout" Target="../slideLayouts/slideLayout187.xml"/><Relationship Id="rId14" Type="http://schemas.openxmlformats.org/officeDocument/2006/relationships/slideLayout" Target="../slideLayouts/slideLayout192.xml"/><Relationship Id="rId22" Type="http://schemas.openxmlformats.org/officeDocument/2006/relationships/image" Target="../media/image4.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03.xml"/><Relationship Id="rId13" Type="http://schemas.openxmlformats.org/officeDocument/2006/relationships/slideLayout" Target="../slideLayouts/slideLayout208.xml"/><Relationship Id="rId18" Type="http://schemas.openxmlformats.org/officeDocument/2006/relationships/theme" Target="../theme/theme13.xml"/><Relationship Id="rId3" Type="http://schemas.openxmlformats.org/officeDocument/2006/relationships/slideLayout" Target="../slideLayouts/slideLayout198.xml"/><Relationship Id="rId21" Type="http://schemas.openxmlformats.org/officeDocument/2006/relationships/image" Target="../media/image3.png"/><Relationship Id="rId7" Type="http://schemas.openxmlformats.org/officeDocument/2006/relationships/slideLayout" Target="../slideLayouts/slideLayout202.xml"/><Relationship Id="rId12" Type="http://schemas.openxmlformats.org/officeDocument/2006/relationships/slideLayout" Target="../slideLayouts/slideLayout207.xml"/><Relationship Id="rId17" Type="http://schemas.openxmlformats.org/officeDocument/2006/relationships/slideLayout" Target="../slideLayouts/slideLayout212.xml"/><Relationship Id="rId2" Type="http://schemas.openxmlformats.org/officeDocument/2006/relationships/slideLayout" Target="../slideLayouts/slideLayout197.xml"/><Relationship Id="rId16" Type="http://schemas.openxmlformats.org/officeDocument/2006/relationships/slideLayout" Target="../slideLayouts/slideLayout211.xml"/><Relationship Id="rId20" Type="http://schemas.openxmlformats.org/officeDocument/2006/relationships/image" Target="../media/image2.png"/><Relationship Id="rId1" Type="http://schemas.openxmlformats.org/officeDocument/2006/relationships/slideLayout" Target="../slideLayouts/slideLayout196.xml"/><Relationship Id="rId6" Type="http://schemas.openxmlformats.org/officeDocument/2006/relationships/slideLayout" Target="../slideLayouts/slideLayout201.xml"/><Relationship Id="rId11" Type="http://schemas.openxmlformats.org/officeDocument/2006/relationships/slideLayout" Target="../slideLayouts/slideLayout206.xml"/><Relationship Id="rId5" Type="http://schemas.openxmlformats.org/officeDocument/2006/relationships/slideLayout" Target="../slideLayouts/slideLayout200.xml"/><Relationship Id="rId15" Type="http://schemas.openxmlformats.org/officeDocument/2006/relationships/slideLayout" Target="../slideLayouts/slideLayout210.xml"/><Relationship Id="rId23" Type="http://schemas.openxmlformats.org/officeDocument/2006/relationships/image" Target="../media/image5.png"/><Relationship Id="rId10" Type="http://schemas.openxmlformats.org/officeDocument/2006/relationships/slideLayout" Target="../slideLayouts/slideLayout205.xml"/><Relationship Id="rId19" Type="http://schemas.openxmlformats.org/officeDocument/2006/relationships/image" Target="../media/image1.png"/><Relationship Id="rId4" Type="http://schemas.openxmlformats.org/officeDocument/2006/relationships/slideLayout" Target="../slideLayouts/slideLayout199.xml"/><Relationship Id="rId9" Type="http://schemas.openxmlformats.org/officeDocument/2006/relationships/slideLayout" Target="../slideLayouts/slideLayout204.xml"/><Relationship Id="rId14" Type="http://schemas.openxmlformats.org/officeDocument/2006/relationships/slideLayout" Target="../slideLayouts/slideLayout209.xml"/><Relationship Id="rId22" Type="http://schemas.openxmlformats.org/officeDocument/2006/relationships/image" Target="../media/image4.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20.xml"/><Relationship Id="rId13" Type="http://schemas.openxmlformats.org/officeDocument/2006/relationships/slideLayout" Target="../slideLayouts/slideLayout225.xml"/><Relationship Id="rId18" Type="http://schemas.openxmlformats.org/officeDocument/2006/relationships/theme" Target="../theme/theme14.xml"/><Relationship Id="rId3" Type="http://schemas.openxmlformats.org/officeDocument/2006/relationships/slideLayout" Target="../slideLayouts/slideLayout215.xml"/><Relationship Id="rId21" Type="http://schemas.openxmlformats.org/officeDocument/2006/relationships/image" Target="../media/image3.png"/><Relationship Id="rId7" Type="http://schemas.openxmlformats.org/officeDocument/2006/relationships/slideLayout" Target="../slideLayouts/slideLayout219.xml"/><Relationship Id="rId12" Type="http://schemas.openxmlformats.org/officeDocument/2006/relationships/slideLayout" Target="../slideLayouts/slideLayout224.xml"/><Relationship Id="rId17" Type="http://schemas.openxmlformats.org/officeDocument/2006/relationships/slideLayout" Target="../slideLayouts/slideLayout229.xml"/><Relationship Id="rId2" Type="http://schemas.openxmlformats.org/officeDocument/2006/relationships/slideLayout" Target="../slideLayouts/slideLayout214.xml"/><Relationship Id="rId16" Type="http://schemas.openxmlformats.org/officeDocument/2006/relationships/slideLayout" Target="../slideLayouts/slideLayout228.xml"/><Relationship Id="rId20" Type="http://schemas.openxmlformats.org/officeDocument/2006/relationships/image" Target="../media/image2.png"/><Relationship Id="rId1" Type="http://schemas.openxmlformats.org/officeDocument/2006/relationships/slideLayout" Target="../slideLayouts/slideLayout213.xml"/><Relationship Id="rId6" Type="http://schemas.openxmlformats.org/officeDocument/2006/relationships/slideLayout" Target="../slideLayouts/slideLayout218.xml"/><Relationship Id="rId11" Type="http://schemas.openxmlformats.org/officeDocument/2006/relationships/slideLayout" Target="../slideLayouts/slideLayout223.xml"/><Relationship Id="rId5" Type="http://schemas.openxmlformats.org/officeDocument/2006/relationships/slideLayout" Target="../slideLayouts/slideLayout217.xml"/><Relationship Id="rId15" Type="http://schemas.openxmlformats.org/officeDocument/2006/relationships/slideLayout" Target="../slideLayouts/slideLayout227.xml"/><Relationship Id="rId23" Type="http://schemas.openxmlformats.org/officeDocument/2006/relationships/image" Target="../media/image5.png"/><Relationship Id="rId10" Type="http://schemas.openxmlformats.org/officeDocument/2006/relationships/slideLayout" Target="../slideLayouts/slideLayout222.xml"/><Relationship Id="rId19" Type="http://schemas.openxmlformats.org/officeDocument/2006/relationships/image" Target="../media/image1.png"/><Relationship Id="rId4" Type="http://schemas.openxmlformats.org/officeDocument/2006/relationships/slideLayout" Target="../slideLayouts/slideLayout216.xml"/><Relationship Id="rId9" Type="http://schemas.openxmlformats.org/officeDocument/2006/relationships/slideLayout" Target="../slideLayouts/slideLayout221.xml"/><Relationship Id="rId14" Type="http://schemas.openxmlformats.org/officeDocument/2006/relationships/slideLayout" Target="../slideLayouts/slideLayout226.xml"/><Relationship Id="rId22" Type="http://schemas.openxmlformats.org/officeDocument/2006/relationships/image" Target="../media/image4.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37.xml"/><Relationship Id="rId13" Type="http://schemas.openxmlformats.org/officeDocument/2006/relationships/slideLayout" Target="../slideLayouts/slideLayout242.xml"/><Relationship Id="rId18" Type="http://schemas.openxmlformats.org/officeDocument/2006/relationships/theme" Target="../theme/theme15.xml"/><Relationship Id="rId3" Type="http://schemas.openxmlformats.org/officeDocument/2006/relationships/slideLayout" Target="../slideLayouts/slideLayout232.xml"/><Relationship Id="rId21" Type="http://schemas.openxmlformats.org/officeDocument/2006/relationships/image" Target="../media/image3.png"/><Relationship Id="rId7" Type="http://schemas.openxmlformats.org/officeDocument/2006/relationships/slideLayout" Target="../slideLayouts/slideLayout236.xml"/><Relationship Id="rId12" Type="http://schemas.openxmlformats.org/officeDocument/2006/relationships/slideLayout" Target="../slideLayouts/slideLayout241.xml"/><Relationship Id="rId17" Type="http://schemas.openxmlformats.org/officeDocument/2006/relationships/slideLayout" Target="../slideLayouts/slideLayout246.xml"/><Relationship Id="rId2" Type="http://schemas.openxmlformats.org/officeDocument/2006/relationships/slideLayout" Target="../slideLayouts/slideLayout231.xml"/><Relationship Id="rId16" Type="http://schemas.openxmlformats.org/officeDocument/2006/relationships/slideLayout" Target="../slideLayouts/slideLayout245.xml"/><Relationship Id="rId20" Type="http://schemas.openxmlformats.org/officeDocument/2006/relationships/image" Target="../media/image2.png"/><Relationship Id="rId1" Type="http://schemas.openxmlformats.org/officeDocument/2006/relationships/slideLayout" Target="../slideLayouts/slideLayout230.xml"/><Relationship Id="rId6" Type="http://schemas.openxmlformats.org/officeDocument/2006/relationships/slideLayout" Target="../slideLayouts/slideLayout235.xml"/><Relationship Id="rId11" Type="http://schemas.openxmlformats.org/officeDocument/2006/relationships/slideLayout" Target="../slideLayouts/slideLayout240.xml"/><Relationship Id="rId5" Type="http://schemas.openxmlformats.org/officeDocument/2006/relationships/slideLayout" Target="../slideLayouts/slideLayout234.xml"/><Relationship Id="rId15" Type="http://schemas.openxmlformats.org/officeDocument/2006/relationships/slideLayout" Target="../slideLayouts/slideLayout244.xml"/><Relationship Id="rId23" Type="http://schemas.openxmlformats.org/officeDocument/2006/relationships/image" Target="../media/image5.png"/><Relationship Id="rId10" Type="http://schemas.openxmlformats.org/officeDocument/2006/relationships/slideLayout" Target="../slideLayouts/slideLayout239.xml"/><Relationship Id="rId19" Type="http://schemas.openxmlformats.org/officeDocument/2006/relationships/image" Target="../media/image1.png"/><Relationship Id="rId4" Type="http://schemas.openxmlformats.org/officeDocument/2006/relationships/slideLayout" Target="../slideLayouts/slideLayout233.xml"/><Relationship Id="rId9" Type="http://schemas.openxmlformats.org/officeDocument/2006/relationships/slideLayout" Target="../slideLayouts/slideLayout238.xml"/><Relationship Id="rId14" Type="http://schemas.openxmlformats.org/officeDocument/2006/relationships/slideLayout" Target="../slideLayouts/slideLayout243.xml"/><Relationship Id="rId22" Type="http://schemas.openxmlformats.org/officeDocument/2006/relationships/image" Target="../media/image4.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54.xml"/><Relationship Id="rId13" Type="http://schemas.openxmlformats.org/officeDocument/2006/relationships/slideLayout" Target="../slideLayouts/slideLayout259.xml"/><Relationship Id="rId18" Type="http://schemas.openxmlformats.org/officeDocument/2006/relationships/theme" Target="../theme/theme16.xml"/><Relationship Id="rId3" Type="http://schemas.openxmlformats.org/officeDocument/2006/relationships/slideLayout" Target="../slideLayouts/slideLayout249.xml"/><Relationship Id="rId21" Type="http://schemas.openxmlformats.org/officeDocument/2006/relationships/image" Target="../media/image3.png"/><Relationship Id="rId7" Type="http://schemas.openxmlformats.org/officeDocument/2006/relationships/slideLayout" Target="../slideLayouts/slideLayout253.xml"/><Relationship Id="rId12" Type="http://schemas.openxmlformats.org/officeDocument/2006/relationships/slideLayout" Target="../slideLayouts/slideLayout258.xml"/><Relationship Id="rId17" Type="http://schemas.openxmlformats.org/officeDocument/2006/relationships/slideLayout" Target="../slideLayouts/slideLayout263.xml"/><Relationship Id="rId2" Type="http://schemas.openxmlformats.org/officeDocument/2006/relationships/slideLayout" Target="../slideLayouts/slideLayout248.xml"/><Relationship Id="rId16" Type="http://schemas.openxmlformats.org/officeDocument/2006/relationships/slideLayout" Target="../slideLayouts/slideLayout262.xml"/><Relationship Id="rId20" Type="http://schemas.openxmlformats.org/officeDocument/2006/relationships/image" Target="../media/image2.png"/><Relationship Id="rId1" Type="http://schemas.openxmlformats.org/officeDocument/2006/relationships/slideLayout" Target="../slideLayouts/slideLayout247.xml"/><Relationship Id="rId6" Type="http://schemas.openxmlformats.org/officeDocument/2006/relationships/slideLayout" Target="../slideLayouts/slideLayout252.xml"/><Relationship Id="rId11" Type="http://schemas.openxmlformats.org/officeDocument/2006/relationships/slideLayout" Target="../slideLayouts/slideLayout257.xml"/><Relationship Id="rId5" Type="http://schemas.openxmlformats.org/officeDocument/2006/relationships/slideLayout" Target="../slideLayouts/slideLayout251.xml"/><Relationship Id="rId15" Type="http://schemas.openxmlformats.org/officeDocument/2006/relationships/slideLayout" Target="../slideLayouts/slideLayout261.xml"/><Relationship Id="rId23" Type="http://schemas.openxmlformats.org/officeDocument/2006/relationships/image" Target="../media/image5.png"/><Relationship Id="rId10" Type="http://schemas.openxmlformats.org/officeDocument/2006/relationships/slideLayout" Target="../slideLayouts/slideLayout256.xml"/><Relationship Id="rId19" Type="http://schemas.openxmlformats.org/officeDocument/2006/relationships/image" Target="../media/image1.png"/><Relationship Id="rId4" Type="http://schemas.openxmlformats.org/officeDocument/2006/relationships/slideLayout" Target="../slideLayouts/slideLayout250.xml"/><Relationship Id="rId9" Type="http://schemas.openxmlformats.org/officeDocument/2006/relationships/slideLayout" Target="../slideLayouts/slideLayout255.xml"/><Relationship Id="rId14" Type="http://schemas.openxmlformats.org/officeDocument/2006/relationships/slideLayout" Target="../slideLayouts/slideLayout260.xml"/><Relationship Id="rId22" Type="http://schemas.openxmlformats.org/officeDocument/2006/relationships/image" Target="../media/image4.pn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71.xml"/><Relationship Id="rId13" Type="http://schemas.openxmlformats.org/officeDocument/2006/relationships/slideLayout" Target="../slideLayouts/slideLayout276.xml"/><Relationship Id="rId3" Type="http://schemas.openxmlformats.org/officeDocument/2006/relationships/slideLayout" Target="../slideLayouts/slideLayout266.xml"/><Relationship Id="rId7" Type="http://schemas.openxmlformats.org/officeDocument/2006/relationships/slideLayout" Target="../slideLayouts/slideLayout270.xml"/><Relationship Id="rId12" Type="http://schemas.openxmlformats.org/officeDocument/2006/relationships/slideLayout" Target="../slideLayouts/slideLayout275.xml"/><Relationship Id="rId2" Type="http://schemas.openxmlformats.org/officeDocument/2006/relationships/slideLayout" Target="../slideLayouts/slideLayout265.xml"/><Relationship Id="rId1" Type="http://schemas.openxmlformats.org/officeDocument/2006/relationships/slideLayout" Target="../slideLayouts/slideLayout264.xml"/><Relationship Id="rId6" Type="http://schemas.openxmlformats.org/officeDocument/2006/relationships/slideLayout" Target="../slideLayouts/slideLayout269.xml"/><Relationship Id="rId11" Type="http://schemas.openxmlformats.org/officeDocument/2006/relationships/slideLayout" Target="../slideLayouts/slideLayout274.xml"/><Relationship Id="rId5" Type="http://schemas.openxmlformats.org/officeDocument/2006/relationships/slideLayout" Target="../slideLayouts/slideLayout268.xml"/><Relationship Id="rId15" Type="http://schemas.openxmlformats.org/officeDocument/2006/relationships/theme" Target="../theme/theme17.xml"/><Relationship Id="rId10" Type="http://schemas.openxmlformats.org/officeDocument/2006/relationships/slideLayout" Target="../slideLayouts/slideLayout273.xml"/><Relationship Id="rId4" Type="http://schemas.openxmlformats.org/officeDocument/2006/relationships/slideLayout" Target="../slideLayouts/slideLayout267.xml"/><Relationship Id="rId9" Type="http://schemas.openxmlformats.org/officeDocument/2006/relationships/slideLayout" Target="../slideLayouts/slideLayout272.xml"/><Relationship Id="rId14" Type="http://schemas.openxmlformats.org/officeDocument/2006/relationships/slideLayout" Target="../slideLayouts/slideLayout277.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85.xml"/><Relationship Id="rId13" Type="http://schemas.openxmlformats.org/officeDocument/2006/relationships/slideLayout" Target="../slideLayouts/slideLayout290.xml"/><Relationship Id="rId3" Type="http://schemas.openxmlformats.org/officeDocument/2006/relationships/slideLayout" Target="../slideLayouts/slideLayout280.xml"/><Relationship Id="rId7" Type="http://schemas.openxmlformats.org/officeDocument/2006/relationships/slideLayout" Target="../slideLayouts/slideLayout284.xml"/><Relationship Id="rId12" Type="http://schemas.openxmlformats.org/officeDocument/2006/relationships/slideLayout" Target="../slideLayouts/slideLayout289.xml"/><Relationship Id="rId2" Type="http://schemas.openxmlformats.org/officeDocument/2006/relationships/slideLayout" Target="../slideLayouts/slideLayout279.xml"/><Relationship Id="rId1" Type="http://schemas.openxmlformats.org/officeDocument/2006/relationships/slideLayout" Target="../slideLayouts/slideLayout278.xml"/><Relationship Id="rId6" Type="http://schemas.openxmlformats.org/officeDocument/2006/relationships/slideLayout" Target="../slideLayouts/slideLayout283.xml"/><Relationship Id="rId11" Type="http://schemas.openxmlformats.org/officeDocument/2006/relationships/slideLayout" Target="../slideLayouts/slideLayout288.xml"/><Relationship Id="rId5" Type="http://schemas.openxmlformats.org/officeDocument/2006/relationships/slideLayout" Target="../slideLayouts/slideLayout282.xml"/><Relationship Id="rId15" Type="http://schemas.openxmlformats.org/officeDocument/2006/relationships/theme" Target="../theme/theme18.xml"/><Relationship Id="rId10" Type="http://schemas.openxmlformats.org/officeDocument/2006/relationships/slideLayout" Target="../slideLayouts/slideLayout287.xml"/><Relationship Id="rId4" Type="http://schemas.openxmlformats.org/officeDocument/2006/relationships/slideLayout" Target="../slideLayouts/slideLayout281.xml"/><Relationship Id="rId9" Type="http://schemas.openxmlformats.org/officeDocument/2006/relationships/slideLayout" Target="../slideLayouts/slideLayout286.xml"/><Relationship Id="rId14" Type="http://schemas.openxmlformats.org/officeDocument/2006/relationships/slideLayout" Target="../slideLayouts/slideLayout291.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99.xml"/><Relationship Id="rId13" Type="http://schemas.openxmlformats.org/officeDocument/2006/relationships/slideLayout" Target="../slideLayouts/slideLayout304.xml"/><Relationship Id="rId18" Type="http://schemas.openxmlformats.org/officeDocument/2006/relationships/theme" Target="../theme/theme19.xml"/><Relationship Id="rId3" Type="http://schemas.openxmlformats.org/officeDocument/2006/relationships/slideLayout" Target="../slideLayouts/slideLayout294.xml"/><Relationship Id="rId21" Type="http://schemas.openxmlformats.org/officeDocument/2006/relationships/image" Target="../media/image3.png"/><Relationship Id="rId7" Type="http://schemas.openxmlformats.org/officeDocument/2006/relationships/slideLayout" Target="../slideLayouts/slideLayout298.xml"/><Relationship Id="rId12" Type="http://schemas.openxmlformats.org/officeDocument/2006/relationships/slideLayout" Target="../slideLayouts/slideLayout303.xml"/><Relationship Id="rId17" Type="http://schemas.openxmlformats.org/officeDocument/2006/relationships/slideLayout" Target="../slideLayouts/slideLayout308.xml"/><Relationship Id="rId2" Type="http://schemas.openxmlformats.org/officeDocument/2006/relationships/slideLayout" Target="../slideLayouts/slideLayout293.xml"/><Relationship Id="rId16" Type="http://schemas.openxmlformats.org/officeDocument/2006/relationships/slideLayout" Target="../slideLayouts/slideLayout307.xml"/><Relationship Id="rId20" Type="http://schemas.openxmlformats.org/officeDocument/2006/relationships/image" Target="../media/image2.png"/><Relationship Id="rId1" Type="http://schemas.openxmlformats.org/officeDocument/2006/relationships/slideLayout" Target="../slideLayouts/slideLayout292.xml"/><Relationship Id="rId6" Type="http://schemas.openxmlformats.org/officeDocument/2006/relationships/slideLayout" Target="../slideLayouts/slideLayout297.xml"/><Relationship Id="rId11" Type="http://schemas.openxmlformats.org/officeDocument/2006/relationships/slideLayout" Target="../slideLayouts/slideLayout302.xml"/><Relationship Id="rId5" Type="http://schemas.openxmlformats.org/officeDocument/2006/relationships/slideLayout" Target="../slideLayouts/slideLayout296.xml"/><Relationship Id="rId15" Type="http://schemas.openxmlformats.org/officeDocument/2006/relationships/slideLayout" Target="../slideLayouts/slideLayout306.xml"/><Relationship Id="rId23" Type="http://schemas.openxmlformats.org/officeDocument/2006/relationships/image" Target="../media/image5.png"/><Relationship Id="rId10" Type="http://schemas.openxmlformats.org/officeDocument/2006/relationships/slideLayout" Target="../slideLayouts/slideLayout301.xml"/><Relationship Id="rId19" Type="http://schemas.openxmlformats.org/officeDocument/2006/relationships/image" Target="../media/image1.png"/><Relationship Id="rId4" Type="http://schemas.openxmlformats.org/officeDocument/2006/relationships/slideLayout" Target="../slideLayouts/slideLayout295.xml"/><Relationship Id="rId9" Type="http://schemas.openxmlformats.org/officeDocument/2006/relationships/slideLayout" Target="../slideLayouts/slideLayout300.xml"/><Relationship Id="rId14" Type="http://schemas.openxmlformats.org/officeDocument/2006/relationships/slideLayout" Target="../slideLayouts/slideLayout305.xml"/><Relationship Id="rId22"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3.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image" Target="../media/image5.png"/><Relationship Id="rId10" Type="http://schemas.openxmlformats.org/officeDocument/2006/relationships/slideLayout" Target="../slideLayouts/slideLayout21.xml"/><Relationship Id="rId19"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21" Type="http://schemas.openxmlformats.org/officeDocument/2006/relationships/image" Target="../media/image3.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2.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image" Target="../media/image5.png"/><Relationship Id="rId10" Type="http://schemas.openxmlformats.org/officeDocument/2006/relationships/slideLayout" Target="../slideLayouts/slideLayout38.xml"/><Relationship Id="rId19" Type="http://schemas.openxmlformats.org/officeDocument/2006/relationships/image" Target="../media/image1.pn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theme" Target="../theme/theme4.xml"/><Relationship Id="rId3" Type="http://schemas.openxmlformats.org/officeDocument/2006/relationships/slideLayout" Target="../slideLayouts/slideLayout48.xml"/><Relationship Id="rId21" Type="http://schemas.openxmlformats.org/officeDocument/2006/relationships/image" Target="../media/image3.png"/><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image" Target="../media/image2.png"/><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image" Target="../media/image5.png"/><Relationship Id="rId10" Type="http://schemas.openxmlformats.org/officeDocument/2006/relationships/slideLayout" Target="../slideLayouts/slideLayout55.xml"/><Relationship Id="rId19" Type="http://schemas.openxmlformats.org/officeDocument/2006/relationships/image" Target="../media/image1.png"/><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theme" Target="../theme/theme5.xml"/><Relationship Id="rId3" Type="http://schemas.openxmlformats.org/officeDocument/2006/relationships/slideLayout" Target="../slideLayouts/slideLayout65.xml"/><Relationship Id="rId21" Type="http://schemas.openxmlformats.org/officeDocument/2006/relationships/image" Target="../media/image3.png"/><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20" Type="http://schemas.openxmlformats.org/officeDocument/2006/relationships/image" Target="../media/image2.png"/><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23" Type="http://schemas.openxmlformats.org/officeDocument/2006/relationships/image" Target="../media/image5.png"/><Relationship Id="rId10" Type="http://schemas.openxmlformats.org/officeDocument/2006/relationships/slideLayout" Target="../slideLayouts/slideLayout72.xml"/><Relationship Id="rId19" Type="http://schemas.openxmlformats.org/officeDocument/2006/relationships/image" Target="../media/image1.png"/><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 Id="rId22" Type="http://schemas.openxmlformats.org/officeDocument/2006/relationships/image" Target="../media/image4.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18" Type="http://schemas.openxmlformats.org/officeDocument/2006/relationships/theme" Target="../theme/theme6.xml"/><Relationship Id="rId3" Type="http://schemas.openxmlformats.org/officeDocument/2006/relationships/slideLayout" Target="../slideLayouts/slideLayout82.xml"/><Relationship Id="rId21" Type="http://schemas.openxmlformats.org/officeDocument/2006/relationships/image" Target="../media/image3.png"/><Relationship Id="rId7" Type="http://schemas.openxmlformats.org/officeDocument/2006/relationships/slideLayout" Target="../slideLayouts/slideLayout86.xml"/><Relationship Id="rId12" Type="http://schemas.openxmlformats.org/officeDocument/2006/relationships/slideLayout" Target="../slideLayouts/slideLayout91.xml"/><Relationship Id="rId17" Type="http://schemas.openxmlformats.org/officeDocument/2006/relationships/slideLayout" Target="../slideLayouts/slideLayout96.xml"/><Relationship Id="rId2" Type="http://schemas.openxmlformats.org/officeDocument/2006/relationships/slideLayout" Target="../slideLayouts/slideLayout81.xml"/><Relationship Id="rId16" Type="http://schemas.openxmlformats.org/officeDocument/2006/relationships/slideLayout" Target="../slideLayouts/slideLayout95.xml"/><Relationship Id="rId20" Type="http://schemas.openxmlformats.org/officeDocument/2006/relationships/image" Target="../media/image2.png"/><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5" Type="http://schemas.openxmlformats.org/officeDocument/2006/relationships/slideLayout" Target="../slideLayouts/slideLayout94.xml"/><Relationship Id="rId23" Type="http://schemas.openxmlformats.org/officeDocument/2006/relationships/image" Target="../media/image5.png"/><Relationship Id="rId10" Type="http://schemas.openxmlformats.org/officeDocument/2006/relationships/slideLayout" Target="../slideLayouts/slideLayout89.xml"/><Relationship Id="rId19" Type="http://schemas.openxmlformats.org/officeDocument/2006/relationships/image" Target="../media/image1.png"/><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 Id="rId22" Type="http://schemas.openxmlformats.org/officeDocument/2006/relationships/image" Target="../media/image4.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theme" Target="../theme/theme7.xml"/><Relationship Id="rId3" Type="http://schemas.openxmlformats.org/officeDocument/2006/relationships/slideLayout" Target="../slideLayouts/slideLayout99.xml"/><Relationship Id="rId21" Type="http://schemas.openxmlformats.org/officeDocument/2006/relationships/image" Target="../media/image3.png"/><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image" Target="../media/image2.png"/><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23" Type="http://schemas.openxmlformats.org/officeDocument/2006/relationships/image" Target="../media/image5.png"/><Relationship Id="rId10" Type="http://schemas.openxmlformats.org/officeDocument/2006/relationships/slideLayout" Target="../slideLayouts/slideLayout106.xml"/><Relationship Id="rId19" Type="http://schemas.openxmlformats.org/officeDocument/2006/relationships/image" Target="../media/image1.png"/><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 Id="rId22" Type="http://schemas.openxmlformats.org/officeDocument/2006/relationships/image" Target="../media/image4.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slideLayout" Target="../slideLayouts/slideLayout126.xml"/><Relationship Id="rId18" Type="http://schemas.openxmlformats.org/officeDocument/2006/relationships/theme" Target="../theme/theme8.xml"/><Relationship Id="rId3" Type="http://schemas.openxmlformats.org/officeDocument/2006/relationships/slideLayout" Target="../slideLayouts/slideLayout116.xml"/><Relationship Id="rId21" Type="http://schemas.openxmlformats.org/officeDocument/2006/relationships/image" Target="../media/image3.png"/><Relationship Id="rId7" Type="http://schemas.openxmlformats.org/officeDocument/2006/relationships/slideLayout" Target="../slideLayouts/slideLayout120.xml"/><Relationship Id="rId12" Type="http://schemas.openxmlformats.org/officeDocument/2006/relationships/slideLayout" Target="../slideLayouts/slideLayout125.xml"/><Relationship Id="rId17" Type="http://schemas.openxmlformats.org/officeDocument/2006/relationships/slideLayout" Target="../slideLayouts/slideLayout130.xml"/><Relationship Id="rId2" Type="http://schemas.openxmlformats.org/officeDocument/2006/relationships/slideLayout" Target="../slideLayouts/slideLayout115.xml"/><Relationship Id="rId16" Type="http://schemas.openxmlformats.org/officeDocument/2006/relationships/slideLayout" Target="../slideLayouts/slideLayout129.xml"/><Relationship Id="rId20" Type="http://schemas.openxmlformats.org/officeDocument/2006/relationships/image" Target="../media/image2.png"/><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5" Type="http://schemas.openxmlformats.org/officeDocument/2006/relationships/slideLayout" Target="../slideLayouts/slideLayout128.xml"/><Relationship Id="rId23" Type="http://schemas.openxmlformats.org/officeDocument/2006/relationships/image" Target="../media/image5.png"/><Relationship Id="rId10" Type="http://schemas.openxmlformats.org/officeDocument/2006/relationships/slideLayout" Target="../slideLayouts/slideLayout123.xml"/><Relationship Id="rId19" Type="http://schemas.openxmlformats.org/officeDocument/2006/relationships/image" Target="../media/image1.png"/><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slideLayout" Target="../slideLayouts/slideLayout127.xml"/><Relationship Id="rId22" Type="http://schemas.openxmlformats.org/officeDocument/2006/relationships/image" Target="../media/image4.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38.xml"/><Relationship Id="rId13" Type="http://schemas.openxmlformats.org/officeDocument/2006/relationships/slideLayout" Target="../slideLayouts/slideLayout143.xml"/><Relationship Id="rId18" Type="http://schemas.openxmlformats.org/officeDocument/2006/relationships/theme" Target="../theme/theme9.xml"/><Relationship Id="rId3" Type="http://schemas.openxmlformats.org/officeDocument/2006/relationships/slideLayout" Target="../slideLayouts/slideLayout133.xml"/><Relationship Id="rId21" Type="http://schemas.openxmlformats.org/officeDocument/2006/relationships/image" Target="../media/image3.png"/><Relationship Id="rId7" Type="http://schemas.openxmlformats.org/officeDocument/2006/relationships/slideLayout" Target="../slideLayouts/slideLayout137.xml"/><Relationship Id="rId12" Type="http://schemas.openxmlformats.org/officeDocument/2006/relationships/slideLayout" Target="../slideLayouts/slideLayout142.xml"/><Relationship Id="rId17" Type="http://schemas.openxmlformats.org/officeDocument/2006/relationships/slideLayout" Target="../slideLayouts/slideLayout147.xml"/><Relationship Id="rId2" Type="http://schemas.openxmlformats.org/officeDocument/2006/relationships/slideLayout" Target="../slideLayouts/slideLayout132.xml"/><Relationship Id="rId16" Type="http://schemas.openxmlformats.org/officeDocument/2006/relationships/slideLayout" Target="../slideLayouts/slideLayout146.xml"/><Relationship Id="rId20" Type="http://schemas.openxmlformats.org/officeDocument/2006/relationships/image" Target="../media/image2.png"/><Relationship Id="rId1" Type="http://schemas.openxmlformats.org/officeDocument/2006/relationships/slideLayout" Target="../slideLayouts/slideLayout131.xml"/><Relationship Id="rId6" Type="http://schemas.openxmlformats.org/officeDocument/2006/relationships/slideLayout" Target="../slideLayouts/slideLayout136.xml"/><Relationship Id="rId11" Type="http://schemas.openxmlformats.org/officeDocument/2006/relationships/slideLayout" Target="../slideLayouts/slideLayout141.xml"/><Relationship Id="rId5" Type="http://schemas.openxmlformats.org/officeDocument/2006/relationships/slideLayout" Target="../slideLayouts/slideLayout135.xml"/><Relationship Id="rId15" Type="http://schemas.openxmlformats.org/officeDocument/2006/relationships/slideLayout" Target="../slideLayouts/slideLayout145.xml"/><Relationship Id="rId23" Type="http://schemas.openxmlformats.org/officeDocument/2006/relationships/image" Target="../media/image5.png"/><Relationship Id="rId10" Type="http://schemas.openxmlformats.org/officeDocument/2006/relationships/slideLayout" Target="../slideLayouts/slideLayout140.xml"/><Relationship Id="rId19" Type="http://schemas.openxmlformats.org/officeDocument/2006/relationships/image" Target="../media/image1.png"/><Relationship Id="rId4" Type="http://schemas.openxmlformats.org/officeDocument/2006/relationships/slideLayout" Target="../slideLayouts/slideLayout134.xml"/><Relationship Id="rId9" Type="http://schemas.openxmlformats.org/officeDocument/2006/relationships/slideLayout" Target="../slideLayouts/slideLayout139.xml"/><Relationship Id="rId14" Type="http://schemas.openxmlformats.org/officeDocument/2006/relationships/slideLayout" Target="../slideLayouts/slideLayout14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DC6B0C-BFD1-4BA2-8CFF-064B72C1F060}" type="slidenum">
              <a:rPr lang="en-US" smtClean="0"/>
              <a:t>‹#›</a:t>
            </a:fld>
            <a:endParaRPr lang="en-US"/>
          </a:p>
        </p:txBody>
      </p:sp>
    </p:spTree>
    <p:extLst>
      <p:ext uri="{BB962C8B-B14F-4D97-AF65-F5344CB8AC3E}">
        <p14:creationId xmlns:p14="http://schemas.microsoft.com/office/powerpoint/2010/main" val="7569426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endParaRPr lang="en-US" b="1">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BB738D9-124B-4EAF-8C54-6C7EDAAB21C0}"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1471399836"/>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 id="2147483870" r:id="rId15"/>
    <p:sldLayoutId id="2147483871" r:id="rId16"/>
    <p:sldLayoutId id="2147483872"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fontAlgn="base">
              <a:spcBef>
                <a:spcPct val="0"/>
              </a:spcBef>
              <a:spcAft>
                <a:spcPct val="0"/>
              </a:spcAft>
              <a:defRPr/>
            </a:pPr>
            <a:fld id="{C834E91C-3281-4696-A2C8-0B7EA472E15E}"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164927831"/>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 id="2147483885" r:id="rId12"/>
    <p:sldLayoutId id="2147483886" r:id="rId13"/>
    <p:sldLayoutId id="2147483887" r:id="rId14"/>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endParaRPr lang="en-US" b="1">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BB738D9-124B-4EAF-8C54-6C7EDAAB21C0}"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3481071601"/>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 id="2147483918" r:id="rId12"/>
    <p:sldLayoutId id="2147483919" r:id="rId13"/>
    <p:sldLayoutId id="2147483920" r:id="rId14"/>
    <p:sldLayoutId id="2147483921" r:id="rId15"/>
    <p:sldLayoutId id="2147483922" r:id="rId16"/>
    <p:sldLayoutId id="2147483923"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endParaRPr lang="en-US" b="1">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BB738D9-124B-4EAF-8C54-6C7EDAAB21C0}"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238344563"/>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 id="2147483936" r:id="rId12"/>
    <p:sldLayoutId id="2147483937" r:id="rId13"/>
    <p:sldLayoutId id="2147483938" r:id="rId14"/>
    <p:sldLayoutId id="2147483939" r:id="rId15"/>
    <p:sldLayoutId id="2147483940" r:id="rId16"/>
    <p:sldLayoutId id="2147483941"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endParaRPr lang="en-US" b="1">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BB738D9-124B-4EAF-8C54-6C7EDAAB21C0}"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3928301873"/>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 id="2147484008" r:id="rId12"/>
    <p:sldLayoutId id="2147484009" r:id="rId13"/>
    <p:sldLayoutId id="2147484010" r:id="rId14"/>
    <p:sldLayoutId id="2147484011" r:id="rId15"/>
    <p:sldLayoutId id="2147484012" r:id="rId16"/>
    <p:sldLayoutId id="2147484013"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endParaRPr lang="en-US" b="1">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BB738D9-124B-4EAF-8C54-6C7EDAAB21C0}"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1859878421"/>
      </p:ext>
    </p:extLst>
  </p:cSld>
  <p:clrMap bg1="lt1" tx1="dk1" bg2="lt2" tx2="dk2" accent1="accent1" accent2="accent2" accent3="accent3" accent4="accent4" accent5="accent5" accent6="accent6" hlink="hlink" folHlink="folHlink"/>
  <p:sldLayoutIdLst>
    <p:sldLayoutId id="2147484015" r:id="rId1"/>
    <p:sldLayoutId id="2147484016" r:id="rId2"/>
    <p:sldLayoutId id="2147484017" r:id="rId3"/>
    <p:sldLayoutId id="2147484018" r:id="rId4"/>
    <p:sldLayoutId id="2147484019" r:id="rId5"/>
    <p:sldLayoutId id="2147484020" r:id="rId6"/>
    <p:sldLayoutId id="2147484021" r:id="rId7"/>
    <p:sldLayoutId id="2147484022" r:id="rId8"/>
    <p:sldLayoutId id="2147484023" r:id="rId9"/>
    <p:sldLayoutId id="2147484024" r:id="rId10"/>
    <p:sldLayoutId id="2147484025" r:id="rId11"/>
    <p:sldLayoutId id="2147484026" r:id="rId12"/>
    <p:sldLayoutId id="2147484027" r:id="rId13"/>
    <p:sldLayoutId id="2147484028" r:id="rId14"/>
    <p:sldLayoutId id="2147484029" r:id="rId15"/>
    <p:sldLayoutId id="2147484030" r:id="rId16"/>
    <p:sldLayoutId id="2147484031"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endParaRPr lang="en-US" b="1">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BB738D9-124B-4EAF-8C54-6C7EDAAB21C0}"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4233505280"/>
      </p:ext>
    </p:extLst>
  </p:cSld>
  <p:clrMap bg1="lt1" tx1="dk1" bg2="lt2" tx2="dk2" accent1="accent1" accent2="accent2" accent3="accent3" accent4="accent4" accent5="accent5" accent6="accent6" hlink="hlink" folHlink="folHlink"/>
  <p:sldLayoutIdLst>
    <p:sldLayoutId id="2147484051" r:id="rId1"/>
    <p:sldLayoutId id="2147484052" r:id="rId2"/>
    <p:sldLayoutId id="2147484053" r:id="rId3"/>
    <p:sldLayoutId id="2147484054" r:id="rId4"/>
    <p:sldLayoutId id="2147484055" r:id="rId5"/>
    <p:sldLayoutId id="2147484056" r:id="rId6"/>
    <p:sldLayoutId id="2147484057" r:id="rId7"/>
    <p:sldLayoutId id="2147484058" r:id="rId8"/>
    <p:sldLayoutId id="2147484059" r:id="rId9"/>
    <p:sldLayoutId id="2147484060" r:id="rId10"/>
    <p:sldLayoutId id="2147484061" r:id="rId11"/>
    <p:sldLayoutId id="2147484062" r:id="rId12"/>
    <p:sldLayoutId id="2147484063" r:id="rId13"/>
    <p:sldLayoutId id="2147484064" r:id="rId14"/>
    <p:sldLayoutId id="2147484065" r:id="rId15"/>
    <p:sldLayoutId id="2147484066" r:id="rId16"/>
    <p:sldLayoutId id="2147484067"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fontAlgn="base">
              <a:spcBef>
                <a:spcPct val="0"/>
              </a:spcBef>
              <a:spcAft>
                <a:spcPct val="0"/>
              </a:spcAft>
              <a:defRPr/>
            </a:pPr>
            <a:fld id="{C834E91C-3281-4696-A2C8-0B7EA472E15E}"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308102973"/>
      </p:ext>
    </p:extLst>
  </p:cSld>
  <p:clrMap bg1="lt1" tx1="dk1" bg2="lt2" tx2="dk2" accent1="accent1" accent2="accent2" accent3="accent3" accent4="accent4" accent5="accent5" accent6="accent6" hlink="hlink" folHlink="folHlink"/>
  <p:sldLayoutIdLst>
    <p:sldLayoutId id="2147484087" r:id="rId1"/>
    <p:sldLayoutId id="2147484088" r:id="rId2"/>
    <p:sldLayoutId id="2147484089" r:id="rId3"/>
    <p:sldLayoutId id="2147484090" r:id="rId4"/>
    <p:sldLayoutId id="2147484091" r:id="rId5"/>
    <p:sldLayoutId id="2147484092" r:id="rId6"/>
    <p:sldLayoutId id="2147484093" r:id="rId7"/>
    <p:sldLayoutId id="2147484094" r:id="rId8"/>
    <p:sldLayoutId id="2147484095" r:id="rId9"/>
    <p:sldLayoutId id="2147484096" r:id="rId10"/>
    <p:sldLayoutId id="2147484097" r:id="rId11"/>
    <p:sldLayoutId id="2147484098" r:id="rId12"/>
    <p:sldLayoutId id="2147484099" r:id="rId13"/>
    <p:sldLayoutId id="2147484100" r:id="rId14"/>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fontAlgn="base">
              <a:spcBef>
                <a:spcPct val="0"/>
              </a:spcBef>
              <a:spcAft>
                <a:spcPct val="0"/>
              </a:spcAft>
              <a:defRPr/>
            </a:pPr>
            <a:fld id="{C834E91C-3281-4696-A2C8-0B7EA472E15E}"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668405421"/>
      </p:ext>
    </p:extLst>
  </p:cSld>
  <p:clrMap bg1="lt1" tx1="dk1" bg2="lt2" tx2="dk2" accent1="accent1" accent2="accent2" accent3="accent3" accent4="accent4" accent5="accent5" accent6="accent6" hlink="hlink" folHlink="folHlink"/>
  <p:sldLayoutIdLst>
    <p:sldLayoutId id="2147484102" r:id="rId1"/>
    <p:sldLayoutId id="2147484103" r:id="rId2"/>
    <p:sldLayoutId id="2147484104" r:id="rId3"/>
    <p:sldLayoutId id="2147484105" r:id="rId4"/>
    <p:sldLayoutId id="2147484106" r:id="rId5"/>
    <p:sldLayoutId id="2147484107" r:id="rId6"/>
    <p:sldLayoutId id="2147484108" r:id="rId7"/>
    <p:sldLayoutId id="2147484109" r:id="rId8"/>
    <p:sldLayoutId id="2147484110" r:id="rId9"/>
    <p:sldLayoutId id="2147484111" r:id="rId10"/>
    <p:sldLayoutId id="2147484112" r:id="rId11"/>
    <p:sldLayoutId id="2147484113" r:id="rId12"/>
    <p:sldLayoutId id="2147484114" r:id="rId13"/>
    <p:sldLayoutId id="2147484115" r:id="rId14"/>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endParaRPr lang="en-US" b="1">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BB738D9-124B-4EAF-8C54-6C7EDAAB21C0}"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1183053507"/>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endParaRPr lang="en-US" b="1">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BB738D9-124B-4EAF-8C54-6C7EDAAB21C0}"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27218545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endParaRPr lang="en-US" b="1">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BB738D9-124B-4EAF-8C54-6C7EDAAB21C0}"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33372834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endParaRPr lang="en-US" b="1">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BB738D9-124B-4EAF-8C54-6C7EDAAB21C0}"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367145876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endParaRPr lang="en-US" b="1">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BB738D9-124B-4EAF-8C54-6C7EDAAB21C0}"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101167792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endParaRPr lang="en-US" b="1">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BB738D9-124B-4EAF-8C54-6C7EDAAB21C0}"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7510858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endParaRPr lang="en-US" b="1">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BB738D9-124B-4EAF-8C54-6C7EDAAB21C0}"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3985449178"/>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endParaRPr lang="en-US" b="1">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BB738D9-124B-4EAF-8C54-6C7EDAAB21C0}"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3655883381"/>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 id="2147483832" r:id="rId13"/>
    <p:sldLayoutId id="2147483833" r:id="rId14"/>
    <p:sldLayoutId id="2147483834" r:id="rId15"/>
    <p:sldLayoutId id="2147483835" r:id="rId16"/>
    <p:sldLayoutId id="2147483836"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endParaRPr lang="en-US" b="1">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BB738D9-124B-4EAF-8C54-6C7EDAAB21C0}"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40"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2252822587"/>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 id="2147483849" r:id="rId12"/>
    <p:sldLayoutId id="2147483850" r:id="rId13"/>
    <p:sldLayoutId id="2147483851" r:id="rId14"/>
    <p:sldLayoutId id="2147483852" r:id="rId15"/>
    <p:sldLayoutId id="2147483853" r:id="rId16"/>
    <p:sldLayoutId id="2147483854"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85.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0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66.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54.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185.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20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0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24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5.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76.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79.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90.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9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28.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235.xml"/><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29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15.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4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64.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fa-IR" sz="5400" dirty="0" smtClean="0"/>
              <a:t>ماهیان استخوانی</a:t>
            </a:r>
            <a:endParaRPr lang="en-US" sz="5400" dirty="0"/>
          </a:p>
        </p:txBody>
      </p:sp>
      <p:sp>
        <p:nvSpPr>
          <p:cNvPr id="3" name="Subtitle 2"/>
          <p:cNvSpPr>
            <a:spLocks noGrp="1"/>
          </p:cNvSpPr>
          <p:nvPr>
            <p:ph type="subTitle" idx="1"/>
          </p:nvPr>
        </p:nvSpPr>
        <p:spPr/>
        <p:txBody>
          <a:bodyPr/>
          <a:lstStyle/>
          <a:p>
            <a:r>
              <a:rPr lang="en-US" dirty="0" smtClean="0"/>
              <a:t>Bony fishes</a:t>
            </a:r>
            <a:endParaRPr lang="en-US" dirty="0"/>
          </a:p>
        </p:txBody>
      </p:sp>
      <p:sp>
        <p:nvSpPr>
          <p:cNvPr id="4" name="Slide Number Placeholder 3"/>
          <p:cNvSpPr>
            <a:spLocks noGrp="1"/>
          </p:cNvSpPr>
          <p:nvPr>
            <p:ph type="sldNum" sz="quarter" idx="12"/>
          </p:nvPr>
        </p:nvSpPr>
        <p:spPr/>
        <p:txBody>
          <a:bodyPr/>
          <a:lstStyle/>
          <a:p>
            <a:fld id="{87DC6B0C-BFD1-4BA2-8CFF-064B72C1F060}" type="slidenum">
              <a:rPr lang="en-US" smtClean="0"/>
              <a:t>1</a:t>
            </a:fld>
            <a:endParaRPr lang="en-US"/>
          </a:p>
        </p:txBody>
      </p:sp>
    </p:spTree>
    <p:extLst>
      <p:ext uri="{BB962C8B-B14F-4D97-AF65-F5344CB8AC3E}">
        <p14:creationId xmlns:p14="http://schemas.microsoft.com/office/powerpoint/2010/main" val="11417423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1426" name="Picture 2" descr="24_16"/>
          <p:cNvPicPr>
            <a:picLocks noChangeAspect="1" noChangeArrowheads="1"/>
          </p:cNvPicPr>
          <p:nvPr/>
        </p:nvPicPr>
        <p:blipFill>
          <a:blip r:embed="rId3">
            <a:extLst>
              <a:ext uri="{28A0092B-C50C-407E-A947-70E740481C1C}">
                <a14:useLocalDpi xmlns:a14="http://schemas.microsoft.com/office/drawing/2010/main" val="0"/>
              </a:ext>
            </a:extLst>
          </a:blip>
          <a:srcRect t="3143"/>
          <a:stretch>
            <a:fillRect/>
          </a:stretch>
        </p:blipFill>
        <p:spPr bwMode="auto">
          <a:xfrm>
            <a:off x="827088" y="3068638"/>
            <a:ext cx="6265862" cy="374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84803" name="Oval 3"/>
          <p:cNvSpPr>
            <a:spLocks noChangeArrowheads="1"/>
          </p:cNvSpPr>
          <p:nvPr/>
        </p:nvSpPr>
        <p:spPr bwMode="auto">
          <a:xfrm>
            <a:off x="5148263" y="5265738"/>
            <a:ext cx="1223962" cy="647700"/>
          </a:xfrm>
          <a:prstGeom prst="ellipse">
            <a:avLst/>
          </a:prstGeom>
          <a:noFill/>
          <a:ln w="38100">
            <a:solidFill>
              <a:srgbClr val="FF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en-US" b="1">
              <a:solidFill>
                <a:srgbClr val="000000"/>
              </a:solidFill>
              <a:cs typeface="Arial" charset="0"/>
            </a:endParaRPr>
          </a:p>
        </p:txBody>
      </p:sp>
      <p:sp>
        <p:nvSpPr>
          <p:cNvPr id="231428" name="Rectangle 4"/>
          <p:cNvSpPr>
            <a:spLocks noChangeArrowheads="1"/>
          </p:cNvSpPr>
          <p:nvPr/>
        </p:nvSpPr>
        <p:spPr bwMode="auto">
          <a:xfrm>
            <a:off x="827088" y="2925763"/>
            <a:ext cx="6551612"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2400" b="1">
                <a:solidFill>
                  <a:srgbClr val="990000"/>
                </a:solidFill>
                <a:cs typeface="Titr" pitchFamily="2" charset="-78"/>
              </a:rPr>
              <a:t>اشکال مختلف دم در ماهيان </a:t>
            </a:r>
            <a:r>
              <a:rPr lang="en-US" sz="3200" b="1">
                <a:solidFill>
                  <a:srgbClr val="990000"/>
                </a:solidFill>
                <a:cs typeface="Titr" pitchFamily="2" charset="-78"/>
              </a:rPr>
              <a:t> </a:t>
            </a:r>
          </a:p>
        </p:txBody>
      </p:sp>
      <p:sp>
        <p:nvSpPr>
          <p:cNvPr id="231429" name="Rectangle 5"/>
          <p:cNvSpPr>
            <a:spLocks noChangeArrowheads="1"/>
          </p:cNvSpPr>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3200" dirty="0" smtClean="0">
                <a:solidFill>
                  <a:srgbClr val="CCECFF"/>
                </a:solidFill>
                <a:cs typeface="Titr" pitchFamily="2" charset="-78"/>
              </a:rPr>
              <a:t>باله دمی رده </a:t>
            </a:r>
            <a:r>
              <a:rPr lang="fa-IR" sz="3200" dirty="0">
                <a:solidFill>
                  <a:srgbClr val="CCECFF"/>
                </a:solidFill>
                <a:cs typeface="Titr" pitchFamily="2" charset="-78"/>
              </a:rPr>
              <a:t>ماهيان استخوانی </a:t>
            </a:r>
            <a:endParaRPr lang="en-US" sz="3200" dirty="0">
              <a:solidFill>
                <a:srgbClr val="CCECFF"/>
              </a:solidFill>
              <a:cs typeface="Titr" pitchFamily="2" charset="-78"/>
            </a:endParaRPr>
          </a:p>
        </p:txBody>
      </p:sp>
      <p:pic>
        <p:nvPicPr>
          <p:cNvPr id="231430" name="Picture 6" descr="C06F17"/>
          <p:cNvPicPr>
            <a:picLocks noChangeAspect="1" noChangeArrowheads="1"/>
          </p:cNvPicPr>
          <p:nvPr/>
        </p:nvPicPr>
        <p:blipFill>
          <a:blip r:embed="rId4">
            <a:extLst>
              <a:ext uri="{28A0092B-C50C-407E-A947-70E740481C1C}">
                <a14:useLocalDpi xmlns:a14="http://schemas.microsoft.com/office/drawing/2010/main" val="0"/>
              </a:ext>
            </a:extLst>
          </a:blip>
          <a:srcRect l="20432" t="26938" r="3479" b="27264"/>
          <a:stretch>
            <a:fillRect/>
          </a:stretch>
        </p:blipFill>
        <p:spPr bwMode="auto">
          <a:xfrm>
            <a:off x="1403350" y="836613"/>
            <a:ext cx="5689600" cy="219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9C68F456-1CCD-4C36-95C2-C25D8DCE61B9}" type="slidenum">
              <a:rPr lang="ar-SA"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856290267"/>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684803"/>
                                        </p:tgtEl>
                                        <p:attrNameLst>
                                          <p:attrName>style.visibility</p:attrName>
                                        </p:attrNameLst>
                                      </p:cBhvr>
                                      <p:to>
                                        <p:strVal val="visible"/>
                                      </p:to>
                                    </p:set>
                                    <p:animEffect transition="in" filter="blinds(horizontal)">
                                      <p:cBhvr>
                                        <p:cTn id="7" dur="500"/>
                                        <p:tgtEl>
                                          <p:spTgt spid="206848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480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2450" name="Picture 2" descr="24_18"/>
          <p:cNvPicPr>
            <a:picLocks noChangeAspect="1" noChangeArrowheads="1"/>
          </p:cNvPicPr>
          <p:nvPr/>
        </p:nvPicPr>
        <p:blipFill>
          <a:blip r:embed="rId3">
            <a:extLst>
              <a:ext uri="{28A0092B-C50C-407E-A947-70E740481C1C}">
                <a14:useLocalDpi xmlns:a14="http://schemas.microsoft.com/office/drawing/2010/main" val="0"/>
              </a:ext>
            </a:extLst>
          </a:blip>
          <a:srcRect l="26324" t="5263"/>
          <a:stretch>
            <a:fillRect/>
          </a:stretch>
        </p:blipFill>
        <p:spPr bwMode="auto">
          <a:xfrm>
            <a:off x="0" y="1773238"/>
            <a:ext cx="8054975" cy="409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451" name="Rectangle 3"/>
          <p:cNvSpPr>
            <a:spLocks noChangeArrowheads="1"/>
          </p:cNvSpPr>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3200">
                <a:solidFill>
                  <a:srgbClr val="CCECFF"/>
                </a:solidFill>
                <a:cs typeface="Titr" pitchFamily="2" charset="-78"/>
              </a:rPr>
              <a:t>رده ماهيان استخوانی </a:t>
            </a:r>
            <a:endParaRPr lang="en-US" sz="3200">
              <a:solidFill>
                <a:srgbClr val="CCECFF"/>
              </a:solidFill>
              <a:cs typeface="Titr" pitchFamily="2" charset="-78"/>
            </a:endParaRPr>
          </a:p>
        </p:txBody>
      </p:sp>
      <p:sp>
        <p:nvSpPr>
          <p:cNvPr id="232452" name="Rectangle 4"/>
          <p:cNvSpPr>
            <a:spLocks noChangeArrowheads="1"/>
          </p:cNvSpPr>
          <p:nvPr/>
        </p:nvSpPr>
        <p:spPr bwMode="auto">
          <a:xfrm>
            <a:off x="1295400" y="6165850"/>
            <a:ext cx="6551613"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2400" b="1">
                <a:solidFill>
                  <a:srgbClr val="990000"/>
                </a:solidFill>
                <a:cs typeface="Titr" pitchFamily="2" charset="-78"/>
              </a:rPr>
              <a:t>انواع مختلف فلس  در ماهيان </a:t>
            </a:r>
            <a:r>
              <a:rPr lang="en-US" sz="3200" b="1">
                <a:solidFill>
                  <a:srgbClr val="990000"/>
                </a:solidFill>
                <a:cs typeface="Titr" pitchFamily="2" charset="-78"/>
              </a:rPr>
              <a:t> </a:t>
            </a:r>
          </a:p>
        </p:txBody>
      </p:sp>
      <p:sp>
        <p:nvSpPr>
          <p:cNvPr id="2" name="Slide Number Placeholder 1"/>
          <p:cNvSpPr>
            <a:spLocks noGrp="1"/>
          </p:cNvSpPr>
          <p:nvPr>
            <p:ph type="sldNum" sz="quarter" idx="12"/>
          </p:nvPr>
        </p:nvSpPr>
        <p:spPr/>
        <p:txBody>
          <a:bodyPr/>
          <a:lstStyle/>
          <a:p>
            <a:pPr>
              <a:defRPr/>
            </a:pPr>
            <a:fld id="{9C68F456-1CCD-4C36-95C2-C25D8DCE61B9}" type="slidenum">
              <a:rPr lang="ar-SA"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2768454858"/>
      </p:ext>
    </p:extLst>
  </p:cSld>
  <p:clrMapOvr>
    <a:masterClrMapping/>
  </p:clrMapOvr>
  <p:transition>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3"/>
          <p:cNvSpPr>
            <a:spLocks noGrp="1" noChangeArrowheads="1"/>
          </p:cNvSpPr>
          <p:nvPr>
            <p:ph type="body" idx="1"/>
          </p:nvPr>
        </p:nvSpPr>
        <p:spPr>
          <a:xfrm>
            <a:off x="419100" y="228600"/>
            <a:ext cx="8229600" cy="1752600"/>
          </a:xfrm>
        </p:spPr>
        <p:txBody>
          <a:bodyPr/>
          <a:lstStyle/>
          <a:p>
            <a:pPr algn="r" rtl="1" eaLnBrk="1" hangingPunct="1">
              <a:lnSpc>
                <a:spcPct val="90000"/>
              </a:lnSpc>
            </a:pPr>
            <a:r>
              <a:rPr lang="fa-IR" sz="2800" dirty="0" smtClean="0">
                <a:cs typeface="B Mitra" panose="00000400000000000000" pitchFamily="2" charset="-78"/>
              </a:rPr>
              <a:t>در اجداد ماهیان استخوانی شش ها به عنوان بیرون زدگی های کیسه ای شکل از دیواره مری تکامل یافتند.</a:t>
            </a:r>
          </a:p>
          <a:p>
            <a:pPr algn="r" rtl="1" eaLnBrk="1" hangingPunct="1">
              <a:lnSpc>
                <a:spcPct val="90000"/>
              </a:lnSpc>
            </a:pPr>
            <a:r>
              <a:rPr lang="fa-IR" sz="2800" dirty="0" smtClean="0">
                <a:cs typeface="B Mitra" panose="00000400000000000000" pitchFamily="2" charset="-78"/>
              </a:rPr>
              <a:t>این کیسه ها در برخی ماهیان به آبشش ها برای تنفس کمک می کنند.</a:t>
            </a:r>
          </a:p>
          <a:p>
            <a:pPr algn="r" rtl="1" eaLnBrk="1" hangingPunct="1">
              <a:lnSpc>
                <a:spcPct val="90000"/>
              </a:lnSpc>
            </a:pPr>
            <a:r>
              <a:rPr lang="fa-IR" sz="2800" dirty="0" smtClean="0">
                <a:cs typeface="B Mitra" panose="00000400000000000000" pitchFamily="2" charset="-78"/>
              </a:rPr>
              <a:t>در برخی گونه ها این کیسه ها به مثانه شنا تکامل پیدا کردند.</a:t>
            </a:r>
            <a:endParaRPr lang="en-US" sz="2800" dirty="0" smtClean="0">
              <a:cs typeface="B Mitra" panose="00000400000000000000" pitchFamily="2" charset="-78"/>
            </a:endParaRPr>
          </a:p>
        </p:txBody>
      </p:sp>
      <p:pic>
        <p:nvPicPr>
          <p:cNvPr id="71684" name="Picture 4" descr="27-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2501900"/>
            <a:ext cx="5867400" cy="437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5910433" y="4286389"/>
            <a:ext cx="3219279" cy="1323439"/>
          </a:xfrm>
          <a:prstGeom prst="rect">
            <a:avLst/>
          </a:prstGeom>
          <a:noFill/>
        </p:spPr>
        <p:txBody>
          <a:bodyPr wrap="none" rtlCol="0">
            <a:spAutoFit/>
          </a:bodyPr>
          <a:lstStyle/>
          <a:p>
            <a:pPr algn="r"/>
            <a:r>
              <a:rPr lang="fa-IR" sz="2000" dirty="0" smtClean="0">
                <a:cs typeface="B Mitra" panose="00000400000000000000" pitchFamily="2" charset="-78"/>
              </a:rPr>
              <a:t>فیزوستوموس:</a:t>
            </a:r>
          </a:p>
          <a:p>
            <a:pPr algn="r"/>
            <a:r>
              <a:rPr lang="fa-IR" sz="2000" dirty="0" smtClean="0">
                <a:cs typeface="B Mitra" panose="00000400000000000000" pitchFamily="2" charset="-78"/>
              </a:rPr>
              <a:t>کیسه شنا دارای ارتباط با دستگاه گوارش</a:t>
            </a:r>
          </a:p>
          <a:p>
            <a:pPr algn="r"/>
            <a:r>
              <a:rPr lang="fa-IR" sz="2000" dirty="0" smtClean="0">
                <a:cs typeface="B Mitra" panose="00000400000000000000" pitchFamily="2" charset="-78"/>
              </a:rPr>
              <a:t>در ماهیان ابتدایی تر مانند</a:t>
            </a:r>
          </a:p>
          <a:p>
            <a:pPr algn="r" rtl="1"/>
            <a:r>
              <a:rPr lang="fa-IR" sz="2000" dirty="0" smtClean="0">
                <a:cs typeface="B Mitra" panose="00000400000000000000" pitchFamily="2" charset="-78"/>
              </a:rPr>
              <a:t>؛ مارماهی؛ شش ماهیان</a:t>
            </a:r>
            <a:r>
              <a:rPr lang="en-US" sz="2000" dirty="0" smtClean="0">
                <a:cs typeface="B Mitra" panose="00000400000000000000" pitchFamily="2" charset="-78"/>
              </a:rPr>
              <a:t>Gar</a:t>
            </a:r>
            <a:r>
              <a:rPr lang="fa-IR" sz="2000" dirty="0" smtClean="0">
                <a:cs typeface="B Mitra" panose="00000400000000000000" pitchFamily="2" charset="-78"/>
              </a:rPr>
              <a:t>، ماهی خاویار</a:t>
            </a:r>
            <a:endParaRPr lang="en-US" sz="2000" dirty="0">
              <a:cs typeface="B Mitra" panose="00000400000000000000" pitchFamily="2" charset="-78"/>
            </a:endParaRPr>
          </a:p>
        </p:txBody>
      </p:sp>
      <p:sp>
        <p:nvSpPr>
          <p:cNvPr id="2" name="Slide Number Placeholder 1"/>
          <p:cNvSpPr>
            <a:spLocks noGrp="1"/>
          </p:cNvSpPr>
          <p:nvPr>
            <p:ph type="sldNum" sz="quarter" idx="12"/>
          </p:nvPr>
        </p:nvSpPr>
        <p:spPr/>
        <p:txBody>
          <a:bodyPr/>
          <a:lstStyle/>
          <a:p>
            <a:pPr>
              <a:defRPr/>
            </a:pPr>
            <a:fld id="{B4DB697D-EB89-428F-99CF-304EAEF477D3}"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24482434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nodeType="withEffect">
                                  <p:stCondLst>
                                    <p:cond delay="0"/>
                                  </p:stCondLst>
                                  <p:childTnLst>
                                    <p:set>
                                      <p:cBhvr>
                                        <p:cTn id="6" dur="1" fill="hold">
                                          <p:stCondLst>
                                            <p:cond delay="0"/>
                                          </p:stCondLst>
                                        </p:cTn>
                                        <p:tgtEl>
                                          <p:spTgt spid="71684"/>
                                        </p:tgtEl>
                                        <p:attrNameLst>
                                          <p:attrName>style.visibility</p:attrName>
                                        </p:attrNameLst>
                                      </p:cBhvr>
                                      <p:to>
                                        <p:strVal val="visible"/>
                                      </p:to>
                                    </p:set>
                                    <p:anim to="" calcmode="lin" valueType="num">
                                      <p:cBhvr>
                                        <p:cTn id="7" dur="1" fill="hold"/>
                                        <p:tgtEl>
                                          <p:spTgt spid="7168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1683">
                                            <p:txEl>
                                              <p:pRg st="0" end="0"/>
                                            </p:txEl>
                                          </p:spTgt>
                                        </p:tgtEl>
                                        <p:attrNameLst>
                                          <p:attrName>style.visibility</p:attrName>
                                        </p:attrNameLst>
                                      </p:cBhvr>
                                      <p:to>
                                        <p:strVal val="visible"/>
                                      </p:to>
                                    </p:set>
                                    <p:anim to="" calcmode="lin" valueType="num">
                                      <p:cBhvr>
                                        <p:cTn id="12" dur="1" fill="hold"/>
                                        <p:tgtEl>
                                          <p:spTgt spid="7168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71683">
                                            <p:txEl>
                                              <p:pRg st="1" end="1"/>
                                            </p:txEl>
                                          </p:spTgt>
                                        </p:tgtEl>
                                        <p:attrNameLst>
                                          <p:attrName>style.visibility</p:attrName>
                                        </p:attrNameLst>
                                      </p:cBhvr>
                                      <p:to>
                                        <p:strVal val="visible"/>
                                      </p:to>
                                    </p:set>
                                    <p:anim to="" calcmode="lin" valueType="num">
                                      <p:cBhvr>
                                        <p:cTn id="17" dur="1" fill="hold"/>
                                        <p:tgtEl>
                                          <p:spTgt spid="7168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1683">
                                            <p:txEl>
                                              <p:pRg st="2" end="2"/>
                                            </p:txEl>
                                          </p:spTgt>
                                        </p:tgtEl>
                                        <p:attrNameLst>
                                          <p:attrName>style.visibility</p:attrName>
                                        </p:attrNameLst>
                                      </p:cBhvr>
                                      <p:to>
                                        <p:strVal val="visible"/>
                                      </p:to>
                                    </p:set>
                                    <p:anim to="" calcmode="lin" valueType="num">
                                      <p:cBhvr>
                                        <p:cTn id="22" dur="1" fill="hold"/>
                                        <p:tgtEl>
                                          <p:spTgt spid="7168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714" name="Picture 2" descr="24_27"/>
          <p:cNvPicPr>
            <a:picLocks noChangeAspect="1" noChangeArrowheads="1"/>
          </p:cNvPicPr>
          <p:nvPr/>
        </p:nvPicPr>
        <p:blipFill>
          <a:blip r:embed="rId3">
            <a:extLst>
              <a:ext uri="{28A0092B-C50C-407E-A947-70E740481C1C}">
                <a14:useLocalDpi xmlns:a14="http://schemas.microsoft.com/office/drawing/2010/main" val="0"/>
              </a:ext>
            </a:extLst>
          </a:blip>
          <a:srcRect t="2563"/>
          <a:stretch>
            <a:fillRect/>
          </a:stretch>
        </p:blipFill>
        <p:spPr bwMode="auto">
          <a:xfrm>
            <a:off x="2725738" y="836613"/>
            <a:ext cx="3692525" cy="566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3715" name="Rectangle 3"/>
          <p:cNvSpPr>
            <a:spLocks noChangeArrowheads="1"/>
          </p:cNvSpPr>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en-US" sz="3200" dirty="0" smtClean="0">
                <a:solidFill>
                  <a:srgbClr val="CCECFF"/>
                </a:solidFill>
                <a:cs typeface="Titr" pitchFamily="2" charset="-78"/>
              </a:rPr>
              <a:t>Swim bladder</a:t>
            </a:r>
            <a:r>
              <a:rPr lang="fa-IR" sz="3200" dirty="0" smtClean="0">
                <a:solidFill>
                  <a:srgbClr val="CCECFF"/>
                </a:solidFill>
                <a:cs typeface="Titr" pitchFamily="2" charset="-78"/>
              </a:rPr>
              <a:t> کیسه شنا (مثانه شنا)</a:t>
            </a:r>
            <a:endParaRPr lang="en-US" sz="3200" dirty="0">
              <a:solidFill>
                <a:srgbClr val="CCECFF"/>
              </a:solidFill>
              <a:cs typeface="Titr" pitchFamily="2" charset="-78"/>
            </a:endParaRPr>
          </a:p>
        </p:txBody>
      </p:sp>
      <p:sp>
        <p:nvSpPr>
          <p:cNvPr id="243716" name="Rectangle 4"/>
          <p:cNvSpPr>
            <a:spLocks noChangeArrowheads="1"/>
          </p:cNvSpPr>
          <p:nvPr/>
        </p:nvSpPr>
        <p:spPr bwMode="auto">
          <a:xfrm>
            <a:off x="255588" y="6372225"/>
            <a:ext cx="860425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2400" b="1">
                <a:solidFill>
                  <a:srgbClr val="990000"/>
                </a:solidFill>
                <a:cs typeface="Titr" pitchFamily="2" charset="-78"/>
              </a:rPr>
              <a:t>ساختمان کيسه هوا يا کيسه شنا   در ماهيان استخوانی </a:t>
            </a:r>
            <a:endParaRPr lang="en-US" sz="2400" b="1">
              <a:solidFill>
                <a:srgbClr val="990000"/>
              </a:solidFill>
              <a:cs typeface="Titr" pitchFamily="2" charset="-78"/>
            </a:endParaRPr>
          </a:p>
        </p:txBody>
      </p:sp>
      <p:sp>
        <p:nvSpPr>
          <p:cNvPr id="2" name="TextBox 1"/>
          <p:cNvSpPr txBox="1"/>
          <p:nvPr/>
        </p:nvSpPr>
        <p:spPr>
          <a:xfrm>
            <a:off x="152400" y="3251626"/>
            <a:ext cx="2872902" cy="830997"/>
          </a:xfrm>
          <a:prstGeom prst="rect">
            <a:avLst/>
          </a:prstGeom>
          <a:noFill/>
        </p:spPr>
        <p:txBody>
          <a:bodyPr wrap="none" rtlCol="0">
            <a:spAutoFit/>
          </a:bodyPr>
          <a:lstStyle/>
          <a:p>
            <a:pPr algn="ctr"/>
            <a:r>
              <a:rPr lang="fa-IR" sz="2400" dirty="0" smtClean="0"/>
              <a:t>فیزوکلیستوس:</a:t>
            </a:r>
          </a:p>
          <a:p>
            <a:r>
              <a:rPr lang="fa-IR" sz="2400" dirty="0" smtClean="0"/>
              <a:t>مثانه شنا بدون ارتباط با روده</a:t>
            </a:r>
            <a:endParaRPr lang="en-US" sz="2400" dirty="0"/>
          </a:p>
        </p:txBody>
      </p:sp>
      <p:sp>
        <p:nvSpPr>
          <p:cNvPr id="3" name="Slide Number Placeholder 2"/>
          <p:cNvSpPr>
            <a:spLocks noGrp="1"/>
          </p:cNvSpPr>
          <p:nvPr>
            <p:ph type="sldNum" sz="quarter" idx="12"/>
          </p:nvPr>
        </p:nvSpPr>
        <p:spPr/>
        <p:txBody>
          <a:bodyPr/>
          <a:lstStyle/>
          <a:p>
            <a:pPr>
              <a:defRPr/>
            </a:pPr>
            <a:fld id="{013845F5-2C4D-4DD2-B3DB-6C33450799F4}" type="slidenum">
              <a:rPr lang="ar-SA"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1938782934"/>
      </p:ext>
    </p:extLst>
  </p:cSld>
  <p:clrMapOvr>
    <a:masterClrMapping/>
  </p:clrMapOvr>
  <p:transition>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0402" name="Picture 2" descr="24_29"/>
          <p:cNvPicPr>
            <a:picLocks noChangeAspect="1" noChangeArrowheads="1"/>
          </p:cNvPicPr>
          <p:nvPr/>
        </p:nvPicPr>
        <p:blipFill>
          <a:blip r:embed="rId3">
            <a:lum bright="-12000" contrast="22000"/>
            <a:extLst>
              <a:ext uri="{28A0092B-C50C-407E-A947-70E740481C1C}">
                <a14:useLocalDpi xmlns:a14="http://schemas.microsoft.com/office/drawing/2010/main" val="0"/>
              </a:ext>
            </a:extLst>
          </a:blip>
          <a:srcRect t="1640"/>
          <a:stretch>
            <a:fillRect/>
          </a:stretch>
        </p:blipFill>
        <p:spPr bwMode="auto">
          <a:xfrm>
            <a:off x="476250" y="488734"/>
            <a:ext cx="7905750" cy="60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0403" name="Rectangle 3"/>
          <p:cNvSpPr>
            <a:spLocks noChangeArrowheads="1"/>
          </p:cNvSpPr>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3200">
                <a:solidFill>
                  <a:srgbClr val="CCECFF"/>
                </a:solidFill>
                <a:cs typeface="Titr" pitchFamily="2" charset="-78"/>
              </a:rPr>
              <a:t>رده ماهيان استخوانی </a:t>
            </a:r>
            <a:endParaRPr lang="en-US" sz="3200">
              <a:solidFill>
                <a:srgbClr val="CCECFF"/>
              </a:solidFill>
              <a:cs typeface="Titr" pitchFamily="2" charset="-78"/>
            </a:endParaRPr>
          </a:p>
        </p:txBody>
      </p:sp>
      <p:sp>
        <p:nvSpPr>
          <p:cNvPr id="230404" name="Text Box 4"/>
          <p:cNvSpPr txBox="1">
            <a:spLocks noChangeArrowheads="1"/>
          </p:cNvSpPr>
          <p:nvPr/>
        </p:nvSpPr>
        <p:spPr bwMode="auto">
          <a:xfrm>
            <a:off x="0" y="4533900"/>
            <a:ext cx="3024188"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algn="ctr" eaLnBrk="1" fontAlgn="base" hangingPunct="1">
              <a:spcBef>
                <a:spcPct val="50000"/>
              </a:spcBef>
              <a:spcAft>
                <a:spcPct val="0"/>
              </a:spcAft>
            </a:pPr>
            <a:r>
              <a:rPr lang="fa-IR" sz="2800">
                <a:solidFill>
                  <a:srgbClr val="990000"/>
                </a:solidFill>
                <a:cs typeface="Titr" pitchFamily="2" charset="-78"/>
              </a:rPr>
              <a:t>عملکرد دستگاه دفعی در ماهيان استخوانی ساکن آب شيرين و آب شور</a:t>
            </a:r>
            <a:endParaRPr lang="en-US" sz="2800">
              <a:solidFill>
                <a:srgbClr val="990000"/>
              </a:solidFill>
              <a:cs typeface="Titr" pitchFamily="2" charset="-78"/>
            </a:endParaRPr>
          </a:p>
        </p:txBody>
      </p:sp>
      <p:sp>
        <p:nvSpPr>
          <p:cNvPr id="2" name="TextBox 1"/>
          <p:cNvSpPr txBox="1"/>
          <p:nvPr/>
        </p:nvSpPr>
        <p:spPr>
          <a:xfrm>
            <a:off x="5004048" y="1024047"/>
            <a:ext cx="3573414" cy="1477328"/>
          </a:xfrm>
          <a:prstGeom prst="rect">
            <a:avLst/>
          </a:prstGeom>
          <a:noFill/>
        </p:spPr>
        <p:txBody>
          <a:bodyPr wrap="none" rtlCol="0">
            <a:spAutoFit/>
          </a:bodyPr>
          <a:lstStyle/>
          <a:p>
            <a:pPr algn="ctr" fontAlgn="base">
              <a:spcBef>
                <a:spcPct val="0"/>
              </a:spcBef>
              <a:spcAft>
                <a:spcPct val="0"/>
              </a:spcAft>
            </a:pPr>
            <a:r>
              <a:rPr lang="fa-IR" b="1" dirty="0">
                <a:solidFill>
                  <a:srgbClr val="000000"/>
                </a:solidFill>
                <a:cs typeface="Arial" charset="0"/>
              </a:rPr>
              <a:t>سازش های ماهیان آب شیرین</a:t>
            </a:r>
          </a:p>
          <a:p>
            <a:pPr algn="ctr" fontAlgn="base">
              <a:spcBef>
                <a:spcPct val="0"/>
              </a:spcBef>
              <a:spcAft>
                <a:spcPct val="0"/>
              </a:spcAft>
            </a:pPr>
            <a:r>
              <a:rPr lang="fa-IR" b="1" dirty="0">
                <a:solidFill>
                  <a:srgbClr val="000000"/>
                </a:solidFill>
                <a:cs typeface="Arial" charset="0"/>
              </a:rPr>
              <a:t>کپسول بومن بزرگ</a:t>
            </a:r>
          </a:p>
          <a:p>
            <a:pPr algn="ctr" fontAlgn="base">
              <a:spcBef>
                <a:spcPct val="0"/>
              </a:spcBef>
              <a:spcAft>
                <a:spcPct val="0"/>
              </a:spcAft>
            </a:pPr>
            <a:r>
              <a:rPr lang="fa-IR" b="1" dirty="0">
                <a:solidFill>
                  <a:srgbClr val="000000"/>
                </a:solidFill>
                <a:cs typeface="Arial" charset="0"/>
              </a:rPr>
              <a:t>سلولهای روی آبشش ها کمک به جذب املاح</a:t>
            </a:r>
          </a:p>
          <a:p>
            <a:pPr algn="ctr" fontAlgn="base">
              <a:spcBef>
                <a:spcPct val="0"/>
              </a:spcBef>
              <a:spcAft>
                <a:spcPct val="0"/>
              </a:spcAft>
            </a:pPr>
            <a:r>
              <a:rPr lang="fa-IR" b="1" dirty="0">
                <a:solidFill>
                  <a:srgbClr val="000000"/>
                </a:solidFill>
                <a:cs typeface="Arial" charset="0"/>
              </a:rPr>
              <a:t>لوله های کلیه بلند</a:t>
            </a:r>
          </a:p>
          <a:p>
            <a:pPr algn="ctr" fontAlgn="base">
              <a:spcBef>
                <a:spcPct val="0"/>
              </a:spcBef>
              <a:spcAft>
                <a:spcPct val="0"/>
              </a:spcAft>
            </a:pPr>
            <a:endParaRPr lang="en-US" b="1" dirty="0">
              <a:solidFill>
                <a:srgbClr val="000000"/>
              </a:solidFill>
              <a:cs typeface="Arial" charset="0"/>
            </a:endParaRPr>
          </a:p>
        </p:txBody>
      </p:sp>
      <p:sp>
        <p:nvSpPr>
          <p:cNvPr id="3" name="Slide Number Placeholder 2"/>
          <p:cNvSpPr>
            <a:spLocks noGrp="1"/>
          </p:cNvSpPr>
          <p:nvPr>
            <p:ph type="sldNum" sz="quarter" idx="12"/>
          </p:nvPr>
        </p:nvSpPr>
        <p:spPr/>
        <p:txBody>
          <a:bodyPr/>
          <a:lstStyle/>
          <a:p>
            <a:pPr>
              <a:defRPr/>
            </a:pPr>
            <a:fld id="{013845F5-2C4D-4DD2-B3DB-6C33450799F4}" type="slidenum">
              <a:rPr lang="ar-SA"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2528668920"/>
      </p:ext>
    </p:extLst>
  </p:cSld>
  <p:clrMapOvr>
    <a:masterClrMapping/>
  </p:clrMapOvr>
  <p:transition>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70" name="Picture 2" descr="1529"/>
          <p:cNvPicPr>
            <a:picLocks noChangeAspect="1" noChangeArrowheads="1"/>
          </p:cNvPicPr>
          <p:nvPr/>
        </p:nvPicPr>
        <p:blipFill>
          <a:blip r:embed="rId3">
            <a:lum bright="-12000" contrast="22000"/>
            <a:extLst>
              <a:ext uri="{28A0092B-C50C-407E-A947-70E740481C1C}">
                <a14:useLocalDpi xmlns:a14="http://schemas.microsoft.com/office/drawing/2010/main" val="0"/>
              </a:ext>
            </a:extLst>
          </a:blip>
          <a:srcRect b="5078"/>
          <a:stretch>
            <a:fillRect/>
          </a:stretch>
        </p:blipFill>
        <p:spPr bwMode="auto">
          <a:xfrm>
            <a:off x="971550" y="836613"/>
            <a:ext cx="6389688" cy="582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7571" name="Rectangle 3"/>
          <p:cNvSpPr>
            <a:spLocks noChangeArrowheads="1"/>
          </p:cNvSpPr>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3200">
                <a:solidFill>
                  <a:srgbClr val="CCECFF"/>
                </a:solidFill>
                <a:cs typeface="Titr" pitchFamily="2" charset="-78"/>
              </a:rPr>
              <a:t>رده ماهيان استخوانی </a:t>
            </a:r>
            <a:endParaRPr lang="en-US" sz="3200">
              <a:solidFill>
                <a:srgbClr val="CCECFF"/>
              </a:solidFill>
              <a:cs typeface="Titr" pitchFamily="2" charset="-78"/>
            </a:endParaRPr>
          </a:p>
        </p:txBody>
      </p:sp>
      <p:sp>
        <p:nvSpPr>
          <p:cNvPr id="237572" name="Rectangle 4"/>
          <p:cNvSpPr>
            <a:spLocks noChangeArrowheads="1"/>
          </p:cNvSpPr>
          <p:nvPr/>
        </p:nvSpPr>
        <p:spPr bwMode="auto">
          <a:xfrm>
            <a:off x="-468313" y="6372225"/>
            <a:ext cx="7988301"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2400" b="1">
                <a:solidFill>
                  <a:srgbClr val="990000"/>
                </a:solidFill>
                <a:cs typeface="Titr" pitchFamily="2" charset="-78"/>
              </a:rPr>
              <a:t>اشکال مختلف بدن  در ماهيان استخوانی </a:t>
            </a:r>
            <a:endParaRPr lang="en-US" sz="2400" b="1">
              <a:solidFill>
                <a:srgbClr val="990000"/>
              </a:solidFill>
              <a:cs typeface="Titr" pitchFamily="2" charset="-78"/>
            </a:endParaRPr>
          </a:p>
        </p:txBody>
      </p:sp>
      <p:sp>
        <p:nvSpPr>
          <p:cNvPr id="2" name="Slide Number Placeholder 1"/>
          <p:cNvSpPr>
            <a:spLocks noGrp="1"/>
          </p:cNvSpPr>
          <p:nvPr>
            <p:ph type="sldNum" sz="quarter" idx="12"/>
          </p:nvPr>
        </p:nvSpPr>
        <p:spPr/>
        <p:txBody>
          <a:bodyPr/>
          <a:lstStyle/>
          <a:p>
            <a:pPr>
              <a:defRPr/>
            </a:pPr>
            <a:fld id="{013845F5-2C4D-4DD2-B3DB-6C33450799F4}" type="slidenum">
              <a:rPr lang="ar-SA"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1419783555"/>
      </p:ext>
    </p:extLst>
  </p:cSld>
  <p:clrMapOvr>
    <a:masterClrMapping/>
  </p:clrMapOvr>
  <p:transition>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8763" y="1371600"/>
            <a:ext cx="6084887" cy="5164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52400" y="5520074"/>
            <a:ext cx="3578224" cy="1015663"/>
          </a:xfrm>
          <a:prstGeom prst="rect">
            <a:avLst/>
          </a:prstGeom>
          <a:noFill/>
        </p:spPr>
        <p:txBody>
          <a:bodyPr wrap="none" rtlCol="0">
            <a:spAutoFit/>
          </a:bodyPr>
          <a:lstStyle/>
          <a:p>
            <a:r>
              <a:rPr lang="fa-IR" sz="6000" dirty="0" smtClean="0">
                <a:latin typeface="ESRI Conservation" pitchFamily="2" charset="0"/>
              </a:rPr>
              <a:t>مکانیسم تنفس</a:t>
            </a:r>
            <a:endParaRPr lang="en-US" sz="6000" dirty="0">
              <a:latin typeface="ESRI Conservation" pitchFamily="2" charset="0"/>
            </a:endParaRPr>
          </a:p>
        </p:txBody>
      </p:sp>
      <p:sp>
        <p:nvSpPr>
          <p:cNvPr id="3" name="Slide Number Placeholder 2"/>
          <p:cNvSpPr>
            <a:spLocks noGrp="1"/>
          </p:cNvSpPr>
          <p:nvPr>
            <p:ph type="sldNum" sz="quarter" idx="12"/>
          </p:nvPr>
        </p:nvSpPr>
        <p:spPr/>
        <p:txBody>
          <a:bodyPr/>
          <a:lstStyle/>
          <a:p>
            <a:pPr>
              <a:defRPr/>
            </a:pPr>
            <a:fld id="{013845F5-2C4D-4DD2-B3DB-6C33450799F4}" type="slidenum">
              <a:rPr lang="ar-SA"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2806914608"/>
      </p:ext>
    </p:extLst>
  </p:cSld>
  <p:clrMapOvr>
    <a:masterClrMapping/>
  </p:clrMapOvr>
  <p:transition>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642" name="Picture 2" descr="f24-28_weberian_ossicle"/>
          <p:cNvPicPr>
            <a:picLocks noChangeAspect="1" noChangeArrowheads="1"/>
          </p:cNvPicPr>
          <p:nvPr/>
        </p:nvPicPr>
        <p:blipFill>
          <a:blip r:embed="rId3">
            <a:extLst>
              <a:ext uri="{28A0092B-C50C-407E-A947-70E740481C1C}">
                <a14:useLocalDpi xmlns:a14="http://schemas.microsoft.com/office/drawing/2010/main" val="0"/>
              </a:ext>
            </a:extLst>
          </a:blip>
          <a:srcRect t="2592"/>
          <a:stretch>
            <a:fillRect/>
          </a:stretch>
        </p:blipFill>
        <p:spPr bwMode="auto">
          <a:xfrm>
            <a:off x="809625" y="836613"/>
            <a:ext cx="7524750" cy="524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0643" name="Rectangle 3"/>
          <p:cNvSpPr>
            <a:spLocks noGrp="1" noChangeArrowheads="1"/>
          </p:cNvSpPr>
          <p:nvPr>
            <p:ph type="title"/>
          </p:nvPr>
        </p:nvSpPr>
        <p:spPr>
          <a:xfrm>
            <a:off x="395288" y="836613"/>
            <a:ext cx="4176712" cy="692150"/>
          </a:xfrm>
        </p:spPr>
        <p:txBody>
          <a:bodyPr/>
          <a:lstStyle/>
          <a:p>
            <a:pPr eaLnBrk="1" hangingPunct="1"/>
            <a:r>
              <a:rPr lang="en-US" sz="3600" b="1" smtClean="0">
                <a:solidFill>
                  <a:schemeClr val="accent2"/>
                </a:solidFill>
                <a:latin typeface="Times New Roman" pitchFamily="18" charset="0"/>
                <a:cs typeface="Times New Roman" pitchFamily="18" charset="0"/>
              </a:rPr>
              <a:t>Inner Ear</a:t>
            </a:r>
          </a:p>
        </p:txBody>
      </p:sp>
      <p:sp>
        <p:nvSpPr>
          <p:cNvPr id="240644" name="Rectangle 4"/>
          <p:cNvSpPr>
            <a:spLocks noChangeArrowheads="1"/>
          </p:cNvSpPr>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3200">
                <a:solidFill>
                  <a:srgbClr val="CCECFF"/>
                </a:solidFill>
                <a:cs typeface="Titr" pitchFamily="2" charset="-78"/>
              </a:rPr>
              <a:t>رده ماهيان استخوانی </a:t>
            </a:r>
            <a:endParaRPr lang="en-US" sz="3200">
              <a:solidFill>
                <a:srgbClr val="CCECFF"/>
              </a:solidFill>
              <a:cs typeface="Titr" pitchFamily="2" charset="-78"/>
            </a:endParaRPr>
          </a:p>
        </p:txBody>
      </p:sp>
      <p:sp>
        <p:nvSpPr>
          <p:cNvPr id="240645" name="Rectangle 5"/>
          <p:cNvSpPr>
            <a:spLocks noChangeArrowheads="1"/>
          </p:cNvSpPr>
          <p:nvPr/>
        </p:nvSpPr>
        <p:spPr bwMode="auto">
          <a:xfrm>
            <a:off x="255588" y="6372225"/>
            <a:ext cx="860425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2400" b="1">
                <a:solidFill>
                  <a:srgbClr val="990000"/>
                </a:solidFill>
                <a:cs typeface="Titr" pitchFamily="2" charset="-78"/>
              </a:rPr>
              <a:t>گوش درونی و دستگاه عصب مرکزی   در ماهيان استخوانی </a:t>
            </a:r>
            <a:endParaRPr lang="en-US" sz="2400" b="1">
              <a:solidFill>
                <a:srgbClr val="990000"/>
              </a:solidFill>
              <a:cs typeface="Titr" pitchFamily="2" charset="-78"/>
            </a:endParaRPr>
          </a:p>
        </p:txBody>
      </p:sp>
      <p:sp>
        <p:nvSpPr>
          <p:cNvPr id="2" name="Slide Number Placeholder 1"/>
          <p:cNvSpPr>
            <a:spLocks noGrp="1"/>
          </p:cNvSpPr>
          <p:nvPr>
            <p:ph type="sldNum" sz="quarter" idx="12"/>
          </p:nvPr>
        </p:nvSpPr>
        <p:spPr/>
        <p:txBody>
          <a:bodyPr/>
          <a:lstStyle/>
          <a:p>
            <a:pPr>
              <a:defRPr/>
            </a:pPr>
            <a:fld id="{446A8D0A-17CF-4E09-914E-367C1F13831D}" type="slidenum">
              <a:rPr lang="ar-SA"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3926754536"/>
      </p:ext>
    </p:extLst>
  </p:cSld>
  <p:clrMapOvr>
    <a:masterClrMapping/>
  </p:clrMapOvr>
  <p:transition>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0" y="2971800"/>
            <a:ext cx="6900862" cy="482600"/>
          </a:xfrm>
        </p:spPr>
        <p:txBody>
          <a:bodyPr/>
          <a:lstStyle/>
          <a:p>
            <a:r>
              <a:rPr lang="fa-IR" dirty="0" smtClean="0">
                <a:solidFill>
                  <a:schemeClr val="tx1"/>
                </a:solidFill>
              </a:rPr>
              <a:t>عمل کیسه شنا:</a:t>
            </a:r>
            <a:br>
              <a:rPr lang="fa-IR" dirty="0" smtClean="0">
                <a:solidFill>
                  <a:schemeClr val="tx1"/>
                </a:solidFill>
              </a:rPr>
            </a:br>
            <a:r>
              <a:rPr lang="fa-IR" dirty="0" smtClean="0">
                <a:solidFill>
                  <a:schemeClr val="tx1"/>
                </a:solidFill>
              </a:rPr>
              <a:t> تنفس هوایی</a:t>
            </a:r>
            <a:br>
              <a:rPr lang="fa-IR" dirty="0" smtClean="0">
                <a:solidFill>
                  <a:schemeClr val="tx1"/>
                </a:solidFill>
              </a:rPr>
            </a:br>
            <a:r>
              <a:rPr lang="fa-IR" dirty="0" smtClean="0">
                <a:solidFill>
                  <a:schemeClr val="tx1"/>
                </a:solidFill>
              </a:rPr>
              <a:t>تعادل در شنا</a:t>
            </a:r>
            <a:br>
              <a:rPr lang="fa-IR" dirty="0" smtClean="0">
                <a:solidFill>
                  <a:schemeClr val="tx1"/>
                </a:solidFill>
              </a:rPr>
            </a:br>
            <a:r>
              <a:rPr lang="fa-IR" dirty="0" smtClean="0">
                <a:solidFill>
                  <a:schemeClr val="tx1"/>
                </a:solidFill>
              </a:rPr>
              <a:t>شنوایی</a:t>
            </a:r>
            <a:br>
              <a:rPr lang="fa-IR" dirty="0" smtClean="0">
                <a:solidFill>
                  <a:schemeClr val="tx1"/>
                </a:solidFill>
              </a:rPr>
            </a:br>
            <a:r>
              <a:rPr lang="fa-IR" dirty="0" smtClean="0">
                <a:solidFill>
                  <a:schemeClr val="tx1"/>
                </a:solidFill>
              </a:rPr>
              <a:t>تولید صدا</a:t>
            </a:r>
            <a:endParaRPr lang="en-US" dirty="0">
              <a:solidFill>
                <a:schemeClr val="tx1"/>
              </a:solidFill>
            </a:endParaRPr>
          </a:p>
        </p:txBody>
      </p:sp>
      <p:sp>
        <p:nvSpPr>
          <p:cNvPr id="3" name="Slide Number Placeholder 2"/>
          <p:cNvSpPr>
            <a:spLocks noGrp="1"/>
          </p:cNvSpPr>
          <p:nvPr>
            <p:ph type="sldNum" sz="quarter" idx="12"/>
          </p:nvPr>
        </p:nvSpPr>
        <p:spPr/>
        <p:txBody>
          <a:bodyPr/>
          <a:lstStyle/>
          <a:p>
            <a:pPr>
              <a:defRPr/>
            </a:pPr>
            <a:fld id="{9C68F456-1CCD-4C36-95C2-C25D8DCE61B9}" type="slidenum">
              <a:rPr lang="ar-SA"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1374535953"/>
      </p:ext>
    </p:extLst>
  </p:cSld>
  <p:clrMapOvr>
    <a:masterClrMapping/>
  </p:clrMapOvr>
  <p:transition>
    <p:rand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5" descr="Reef_Fish_1"/>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3200400" y="-19792"/>
            <a:ext cx="5745163" cy="6858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678" y="4495800"/>
            <a:ext cx="3133725" cy="2136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9994" y="1981200"/>
            <a:ext cx="3008572" cy="2254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79E88B59-5787-4E9C-A0CD-E9568F718C8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2821715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ChangeArrowheads="1"/>
          </p:cNvSpPr>
          <p:nvPr>
            <p:ph type="body" sz="half" idx="2"/>
          </p:nvPr>
        </p:nvSpPr>
        <p:spPr>
          <a:xfrm>
            <a:off x="228600" y="972343"/>
            <a:ext cx="8148638" cy="4525963"/>
          </a:xfrm>
          <a:noFill/>
        </p:spPr>
        <p:txBody>
          <a:bodyPr/>
          <a:lstStyle/>
          <a:p>
            <a:pPr eaLnBrk="1" hangingPunct="1"/>
            <a:r>
              <a:rPr lang="fa-IR" sz="2800" dirty="0" smtClean="0"/>
              <a:t> </a:t>
            </a:r>
            <a:r>
              <a:rPr lang="fa-IR" sz="2100" dirty="0" smtClean="0"/>
              <a:t>ماهيان استخوانی</a:t>
            </a:r>
            <a:r>
              <a:rPr lang="en-US" sz="2100" dirty="0" smtClean="0"/>
              <a:t> </a:t>
            </a:r>
            <a:r>
              <a:rPr lang="fa-IR" sz="2100" dirty="0" smtClean="0"/>
              <a:t>بيش از نيمی از مهره داران موجود روی زمين را تشکيل مي دهند. </a:t>
            </a:r>
          </a:p>
          <a:p>
            <a:pPr eaLnBrk="1" hangingPunct="1"/>
            <a:r>
              <a:rPr lang="fa-IR" sz="2100" dirty="0" smtClean="0"/>
              <a:t>ماهيان متنوع ترين و موفق ترين گروه مهره داران محسوب مي شوند. </a:t>
            </a:r>
          </a:p>
          <a:p>
            <a:pPr eaLnBrk="1" hangingPunct="1"/>
            <a:r>
              <a:rPr lang="fa-IR" sz="2100" dirty="0" smtClean="0"/>
              <a:t>ماهيان پايه تکاملی برای استيلای دوزيستان بر روی زمين فراهم کرده اند. به عبارتی دوزيستان يعنی اولين مهره داران خشکی را مي توان گذار ماهی ها از آب به خشکی در نظر گرفت. </a:t>
            </a:r>
          </a:p>
          <a:p>
            <a:pPr eaLnBrk="1" hangingPunct="1"/>
            <a:r>
              <a:rPr lang="fa-IR" sz="2100" dirty="0" smtClean="0"/>
              <a:t>اجداد آنها از دوره سیلورین منشا گرفته اند</a:t>
            </a:r>
          </a:p>
          <a:p>
            <a:pPr eaLnBrk="1" hangingPunct="1"/>
            <a:r>
              <a:rPr lang="fa-IR" sz="2100" dirty="0" smtClean="0"/>
              <a:t>پراکنش یافته در همه زیستگاههای آبی دنیا</a:t>
            </a:r>
          </a:p>
          <a:p>
            <a:pPr eaLnBrk="1" hangingPunct="1"/>
            <a:endParaRPr lang="fa-IR" sz="2000" dirty="0"/>
          </a:p>
          <a:p>
            <a:pPr eaLnBrk="1" hangingPunct="1"/>
            <a:endParaRPr lang="fa-IR" sz="2000" dirty="0" smtClean="0"/>
          </a:p>
          <a:p>
            <a:pPr eaLnBrk="1" hangingPunct="1"/>
            <a:endParaRPr lang="fa-IR" sz="2000" dirty="0"/>
          </a:p>
          <a:p>
            <a:pPr eaLnBrk="1" hangingPunct="1"/>
            <a:r>
              <a:rPr lang="fa-IR" dirty="0" smtClean="0"/>
              <a:t>دوران زمین شناسی</a:t>
            </a:r>
            <a:endParaRPr lang="en-US" dirty="0" smtClean="0"/>
          </a:p>
        </p:txBody>
      </p:sp>
      <p:sp>
        <p:nvSpPr>
          <p:cNvPr id="219139" name="Rectangle 3"/>
          <p:cNvSpPr>
            <a:spLocks noGrp="1" noChangeArrowheads="1"/>
          </p:cNvSpPr>
          <p:nvPr>
            <p:ph type="title"/>
          </p:nvPr>
        </p:nvSpPr>
        <p:spPr>
          <a:noFill/>
        </p:spPr>
        <p:txBody>
          <a:bodyPr/>
          <a:lstStyle/>
          <a:p>
            <a:pPr eaLnBrk="1" hangingPunct="1"/>
            <a:r>
              <a:rPr lang="fa-IR" sz="2800" smtClean="0"/>
              <a:t>رده ماهيان استخوانی </a:t>
            </a:r>
            <a:endParaRPr lang="en-US" sz="2800" smtClean="0"/>
          </a:p>
        </p:txBody>
      </p:sp>
      <p:sp>
        <p:nvSpPr>
          <p:cNvPr id="2" name="Slide Number Placeholder 1"/>
          <p:cNvSpPr>
            <a:spLocks noGrp="1"/>
          </p:cNvSpPr>
          <p:nvPr>
            <p:ph type="sldNum" sz="quarter" idx="12"/>
          </p:nvPr>
        </p:nvSpPr>
        <p:spPr/>
        <p:txBody>
          <a:bodyPr/>
          <a:lstStyle/>
          <a:p>
            <a:pPr>
              <a:defRPr/>
            </a:pPr>
            <a:fld id="{19CA38A5-D4C5-4F4F-AB7A-A7915C688738}" type="slidenum">
              <a:rPr lang="ar-SA" sz="3200" smtClean="0">
                <a:solidFill>
                  <a:srgbClr val="000000"/>
                </a:solidFill>
              </a:rPr>
              <a:pPr>
                <a:defRPr/>
              </a:pPr>
              <a:t>2</a:t>
            </a:fld>
            <a:endParaRPr lang="en-US" dirty="0">
              <a:solidFill>
                <a:srgbClr val="000000"/>
              </a:solidFill>
            </a:endParaRPr>
          </a:p>
        </p:txBody>
      </p:sp>
      <p:pic>
        <p:nvPicPr>
          <p:cNvPr id="3" name="Picture 2"/>
          <p:cNvPicPr>
            <a:picLocks noChangeAspect="1"/>
          </p:cNvPicPr>
          <p:nvPr/>
        </p:nvPicPr>
        <p:blipFill>
          <a:blip r:embed="rId3"/>
          <a:stretch>
            <a:fillRect/>
          </a:stretch>
        </p:blipFill>
        <p:spPr>
          <a:xfrm>
            <a:off x="-171876" y="3200400"/>
            <a:ext cx="4773116" cy="3657601"/>
          </a:xfrm>
          <a:prstGeom prst="rect">
            <a:avLst/>
          </a:prstGeom>
        </p:spPr>
      </p:pic>
    </p:spTree>
    <p:extLst>
      <p:ext uri="{BB962C8B-B14F-4D97-AF65-F5344CB8AC3E}">
        <p14:creationId xmlns:p14="http://schemas.microsoft.com/office/powerpoint/2010/main" val="156946731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9138">
                                            <p:txEl>
                                              <p:pRg st="0" end="0"/>
                                            </p:txEl>
                                          </p:spTgt>
                                        </p:tgtEl>
                                        <p:attrNameLst>
                                          <p:attrName>style.visibility</p:attrName>
                                        </p:attrNameLst>
                                      </p:cBhvr>
                                      <p:to>
                                        <p:strVal val="visible"/>
                                      </p:to>
                                    </p:set>
                                    <p:animEffect transition="in" filter="fade">
                                      <p:cBhvr>
                                        <p:cTn id="7" dur="1000"/>
                                        <p:tgtEl>
                                          <p:spTgt spid="219138">
                                            <p:txEl>
                                              <p:pRg st="0" end="0"/>
                                            </p:txEl>
                                          </p:spTgt>
                                        </p:tgtEl>
                                      </p:cBhvr>
                                    </p:animEffect>
                                    <p:anim calcmode="lin" valueType="num">
                                      <p:cBhvr>
                                        <p:cTn id="8" dur="1000" fill="hold"/>
                                        <p:tgtEl>
                                          <p:spTgt spid="21913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1913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19138">
                                            <p:txEl>
                                              <p:pRg st="1" end="1"/>
                                            </p:txEl>
                                          </p:spTgt>
                                        </p:tgtEl>
                                        <p:attrNameLst>
                                          <p:attrName>style.visibility</p:attrName>
                                        </p:attrNameLst>
                                      </p:cBhvr>
                                      <p:to>
                                        <p:strVal val="visible"/>
                                      </p:to>
                                    </p:set>
                                    <p:animEffect transition="in" filter="fade">
                                      <p:cBhvr>
                                        <p:cTn id="12" dur="1000"/>
                                        <p:tgtEl>
                                          <p:spTgt spid="219138">
                                            <p:txEl>
                                              <p:pRg st="1" end="1"/>
                                            </p:txEl>
                                          </p:spTgt>
                                        </p:tgtEl>
                                      </p:cBhvr>
                                    </p:animEffect>
                                    <p:anim calcmode="lin" valueType="num">
                                      <p:cBhvr>
                                        <p:cTn id="13" dur="1000" fill="hold"/>
                                        <p:tgtEl>
                                          <p:spTgt spid="219138">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19138">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19138">
                                            <p:txEl>
                                              <p:pRg st="2" end="2"/>
                                            </p:txEl>
                                          </p:spTgt>
                                        </p:tgtEl>
                                        <p:attrNameLst>
                                          <p:attrName>style.visibility</p:attrName>
                                        </p:attrNameLst>
                                      </p:cBhvr>
                                      <p:to>
                                        <p:strVal val="visible"/>
                                      </p:to>
                                    </p:set>
                                    <p:animEffect transition="in" filter="fade">
                                      <p:cBhvr>
                                        <p:cTn id="17" dur="1000"/>
                                        <p:tgtEl>
                                          <p:spTgt spid="219138">
                                            <p:txEl>
                                              <p:pRg st="2" end="2"/>
                                            </p:txEl>
                                          </p:spTgt>
                                        </p:tgtEl>
                                      </p:cBhvr>
                                    </p:animEffect>
                                    <p:anim calcmode="lin" valueType="num">
                                      <p:cBhvr>
                                        <p:cTn id="18" dur="1000" fill="hold"/>
                                        <p:tgtEl>
                                          <p:spTgt spid="219138">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19138">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19138">
                                            <p:txEl>
                                              <p:pRg st="3" end="3"/>
                                            </p:txEl>
                                          </p:spTgt>
                                        </p:tgtEl>
                                        <p:attrNameLst>
                                          <p:attrName>style.visibility</p:attrName>
                                        </p:attrNameLst>
                                      </p:cBhvr>
                                      <p:to>
                                        <p:strVal val="visible"/>
                                      </p:to>
                                    </p:set>
                                    <p:animEffect transition="in" filter="fade">
                                      <p:cBhvr>
                                        <p:cTn id="22" dur="1000"/>
                                        <p:tgtEl>
                                          <p:spTgt spid="219138">
                                            <p:txEl>
                                              <p:pRg st="3" end="3"/>
                                            </p:txEl>
                                          </p:spTgt>
                                        </p:tgtEl>
                                      </p:cBhvr>
                                    </p:animEffect>
                                    <p:anim calcmode="lin" valueType="num">
                                      <p:cBhvr>
                                        <p:cTn id="23" dur="1000" fill="hold"/>
                                        <p:tgtEl>
                                          <p:spTgt spid="219138">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219138">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19138">
                                            <p:txEl>
                                              <p:pRg st="4" end="4"/>
                                            </p:txEl>
                                          </p:spTgt>
                                        </p:tgtEl>
                                        <p:attrNameLst>
                                          <p:attrName>style.visibility</p:attrName>
                                        </p:attrNameLst>
                                      </p:cBhvr>
                                      <p:to>
                                        <p:strVal val="visible"/>
                                      </p:to>
                                    </p:set>
                                    <p:animEffect transition="in" filter="fade">
                                      <p:cBhvr>
                                        <p:cTn id="27" dur="1000"/>
                                        <p:tgtEl>
                                          <p:spTgt spid="219138">
                                            <p:txEl>
                                              <p:pRg st="4" end="4"/>
                                            </p:txEl>
                                          </p:spTgt>
                                        </p:tgtEl>
                                      </p:cBhvr>
                                    </p:animEffect>
                                    <p:anim calcmode="lin" valueType="num">
                                      <p:cBhvr>
                                        <p:cTn id="28" dur="1000" fill="hold"/>
                                        <p:tgtEl>
                                          <p:spTgt spid="219138">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21913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19138">
                                            <p:txEl>
                                              <p:pRg st="8" end="8"/>
                                            </p:txEl>
                                          </p:spTgt>
                                        </p:tgtEl>
                                        <p:attrNameLst>
                                          <p:attrName>style.visibility</p:attrName>
                                        </p:attrNameLst>
                                      </p:cBhvr>
                                      <p:to>
                                        <p:strVal val="visible"/>
                                      </p:to>
                                    </p:set>
                                    <p:animEffect transition="in" filter="fade">
                                      <p:cBhvr>
                                        <p:cTn id="34" dur="500"/>
                                        <p:tgtEl>
                                          <p:spTgt spid="219138">
                                            <p:txEl>
                                              <p:pRg st="8" end="8"/>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468313" y="0"/>
            <a:ext cx="8229600" cy="2133600"/>
          </a:xfrm>
        </p:spPr>
        <p:txBody>
          <a:bodyPr/>
          <a:lstStyle/>
          <a:p>
            <a:pPr eaLnBrk="1" hangingPunct="1"/>
            <a:r>
              <a:rPr lang="en-US" dirty="0" smtClean="0"/>
              <a:t>The cryptic body shaped and patterns of sea horses and many bottom-dwelling species help them to hid out from predators or preys </a:t>
            </a:r>
          </a:p>
        </p:txBody>
      </p:sp>
      <p:pic>
        <p:nvPicPr>
          <p:cNvPr id="47107" name="Picture 5" descr="ghost pipefis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2089150"/>
            <a:ext cx="7380288" cy="476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B4DB697D-EB89-428F-99CF-304EAEF477D3}"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37339859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 to="" calcmode="lin" valueType="num">
                                      <p:cBhvr>
                                        <p:cTn id="7" dur="1" fill="hold"/>
                                        <p:tgtEl>
                                          <p:spTgt spid="41987">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5" descr="seahorse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866900" y="0"/>
            <a:ext cx="5797550" cy="6858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Slide Number Placeholder 1"/>
          <p:cNvSpPr>
            <a:spLocks noGrp="1"/>
          </p:cNvSpPr>
          <p:nvPr>
            <p:ph type="sldNum" sz="quarter" idx="12"/>
          </p:nvPr>
        </p:nvSpPr>
        <p:spPr/>
        <p:txBody>
          <a:bodyPr/>
          <a:lstStyle/>
          <a:p>
            <a:pPr>
              <a:defRPr/>
            </a:pPr>
            <a:fld id="{79E88B59-5787-4E9C-A0CD-E9568F718C8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33585892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5" descr="plaice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331913" y="0"/>
            <a:ext cx="6834187" cy="6858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Slide Number Placeholder 1"/>
          <p:cNvSpPr>
            <a:spLocks noGrp="1"/>
          </p:cNvSpPr>
          <p:nvPr>
            <p:ph type="sldNum" sz="quarter" idx="12"/>
          </p:nvPr>
        </p:nvSpPr>
        <p:spPr/>
        <p:txBody>
          <a:bodyPr/>
          <a:lstStyle/>
          <a:p>
            <a:pPr>
              <a:defRPr/>
            </a:pPr>
            <a:fld id="{79E88B59-5787-4E9C-A0CD-E9568F718C8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17655027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body" sz="half" idx="2"/>
          </p:nvPr>
        </p:nvSpPr>
        <p:spPr>
          <a:xfrm>
            <a:off x="11113" y="1530350"/>
            <a:ext cx="8521700" cy="5327650"/>
          </a:xfrm>
        </p:spPr>
        <p:txBody>
          <a:bodyPr/>
          <a:lstStyle/>
          <a:p>
            <a:pPr eaLnBrk="1" hangingPunct="1">
              <a:lnSpc>
                <a:spcPct val="90000"/>
              </a:lnSpc>
            </a:pPr>
            <a:r>
              <a:rPr lang="fa-IR" sz="2800" dirty="0" smtClean="0"/>
              <a:t>دم به صورت </a:t>
            </a:r>
            <a:r>
              <a:rPr lang="fa-IR" sz="2800" dirty="0" err="1" smtClean="0"/>
              <a:t>دیفی</a:t>
            </a:r>
            <a:r>
              <a:rPr lang="fa-IR" sz="2800" dirty="0" smtClean="0"/>
              <a:t> </a:t>
            </a:r>
            <a:r>
              <a:rPr lang="fa-IR" sz="2800" dirty="0" err="1" smtClean="0"/>
              <a:t>سرکال</a:t>
            </a:r>
            <a:endParaRPr lang="fa-IR" sz="2800" dirty="0" smtClean="0"/>
          </a:p>
          <a:p>
            <a:pPr eaLnBrk="1" hangingPunct="1">
              <a:lnSpc>
                <a:spcPct val="90000"/>
              </a:lnSpc>
            </a:pPr>
            <a:r>
              <a:rPr lang="fa-IR" sz="2800" dirty="0" smtClean="0"/>
              <a:t>باله های زوج و لب دار قوی</a:t>
            </a:r>
          </a:p>
          <a:p>
            <a:pPr eaLnBrk="1" hangingPunct="1">
              <a:lnSpc>
                <a:spcPct val="90000"/>
              </a:lnSpc>
            </a:pPr>
            <a:r>
              <a:rPr lang="fa-IR" sz="2800" dirty="0" smtClean="0"/>
              <a:t>فقط 8 گونه زنده دارند</a:t>
            </a:r>
          </a:p>
          <a:p>
            <a:pPr eaLnBrk="1" hangingPunct="1">
              <a:lnSpc>
                <a:spcPct val="90000"/>
              </a:lnSpc>
            </a:pPr>
            <a:r>
              <a:rPr lang="fa-IR" sz="2800" dirty="0" smtClean="0"/>
              <a:t>شش گونه شش دار و دو گونه </a:t>
            </a:r>
            <a:r>
              <a:rPr lang="en-US" sz="2800" dirty="0" smtClean="0"/>
              <a:t>coelacanth</a:t>
            </a:r>
            <a:r>
              <a:rPr lang="fa-IR" sz="2800" dirty="0" smtClean="0"/>
              <a:t> </a:t>
            </a:r>
            <a:r>
              <a:rPr lang="fa-IR" sz="2800" dirty="0" err="1" smtClean="0"/>
              <a:t>سله</a:t>
            </a:r>
            <a:r>
              <a:rPr lang="fa-IR" sz="2800" dirty="0" smtClean="0"/>
              <a:t> کانت</a:t>
            </a:r>
          </a:p>
          <a:p>
            <a:pPr eaLnBrk="1" hangingPunct="1">
              <a:lnSpc>
                <a:spcPct val="90000"/>
              </a:lnSpc>
            </a:pPr>
            <a:r>
              <a:rPr lang="fa-IR" sz="2800" dirty="0" err="1" smtClean="0"/>
              <a:t>آبشش</a:t>
            </a:r>
            <a:r>
              <a:rPr lang="fa-IR" sz="2800" dirty="0" smtClean="0"/>
              <a:t> ها دارای </a:t>
            </a:r>
            <a:r>
              <a:rPr lang="fa-IR" sz="2800" dirty="0" err="1" smtClean="0"/>
              <a:t>اوپرکولوم</a:t>
            </a:r>
            <a:endParaRPr lang="fa-IR" sz="2800" dirty="0" smtClean="0"/>
          </a:p>
          <a:p>
            <a:pPr eaLnBrk="1" hangingPunct="1">
              <a:lnSpc>
                <a:spcPct val="90000"/>
              </a:lnSpc>
            </a:pPr>
            <a:r>
              <a:rPr lang="fa-IR" sz="2800" dirty="0" smtClean="0"/>
              <a:t>روده دارای دریچه مارپیچی</a:t>
            </a:r>
          </a:p>
          <a:p>
            <a:pPr eaLnBrk="1" hangingPunct="1">
              <a:lnSpc>
                <a:spcPct val="90000"/>
              </a:lnSpc>
            </a:pPr>
            <a:r>
              <a:rPr lang="fa-IR" sz="2800" dirty="0" smtClean="0"/>
              <a:t>گردش خون مضاعف</a:t>
            </a:r>
          </a:p>
          <a:p>
            <a:pPr eaLnBrk="1" hangingPunct="1">
              <a:lnSpc>
                <a:spcPct val="90000"/>
              </a:lnSpc>
            </a:pPr>
            <a:r>
              <a:rPr lang="fa-IR" sz="2800" dirty="0" smtClean="0"/>
              <a:t>دارای </a:t>
            </a:r>
            <a:r>
              <a:rPr lang="fa-IR" sz="2800" dirty="0" err="1" smtClean="0"/>
              <a:t>منفذ</a:t>
            </a:r>
            <a:r>
              <a:rPr lang="fa-IR" sz="2800" dirty="0" smtClean="0"/>
              <a:t> </a:t>
            </a:r>
            <a:r>
              <a:rPr lang="fa-IR" sz="2800" dirty="0" err="1" smtClean="0"/>
              <a:t>کوانا</a:t>
            </a:r>
            <a:endParaRPr lang="fa-IR" sz="2800" dirty="0" smtClean="0"/>
          </a:p>
          <a:p>
            <a:pPr eaLnBrk="1" hangingPunct="1">
              <a:lnSpc>
                <a:spcPct val="90000"/>
              </a:lnSpc>
            </a:pPr>
            <a:r>
              <a:rPr lang="fa-IR" sz="2800" dirty="0" smtClean="0"/>
              <a:t>کیسه شنا رگ دار شده و برای تنفس و </a:t>
            </a:r>
            <a:r>
              <a:rPr lang="fa-IR" sz="2800" dirty="0" err="1" smtClean="0"/>
              <a:t>شناوری</a:t>
            </a:r>
            <a:r>
              <a:rPr lang="fa-IR" sz="2800" dirty="0" smtClean="0"/>
              <a:t> استفاده شده</a:t>
            </a:r>
            <a:endParaRPr lang="en-US" sz="2800" dirty="0" smtClean="0"/>
          </a:p>
        </p:txBody>
      </p:sp>
      <p:sp>
        <p:nvSpPr>
          <p:cNvPr id="248835" name="Rectangle 3"/>
          <p:cNvSpPr>
            <a:spLocks noChangeArrowheads="1"/>
          </p:cNvSpPr>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3200">
                <a:solidFill>
                  <a:srgbClr val="CCECFF"/>
                </a:solidFill>
                <a:cs typeface="Titr" pitchFamily="2" charset="-78"/>
              </a:rPr>
              <a:t>رده ماهيان استخوانی </a:t>
            </a:r>
            <a:endParaRPr lang="en-US" sz="3200">
              <a:solidFill>
                <a:srgbClr val="CCECFF"/>
              </a:solidFill>
              <a:cs typeface="Titr" pitchFamily="2" charset="-78"/>
            </a:endParaRPr>
          </a:p>
        </p:txBody>
      </p:sp>
      <p:sp>
        <p:nvSpPr>
          <p:cNvPr id="248836" name="Text Box 4"/>
          <p:cNvSpPr txBox="1">
            <a:spLocks noChangeArrowheads="1"/>
          </p:cNvSpPr>
          <p:nvPr/>
        </p:nvSpPr>
        <p:spPr bwMode="auto">
          <a:xfrm>
            <a:off x="2286000" y="830262"/>
            <a:ext cx="59515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algn="ctr" eaLnBrk="1" fontAlgn="base" hangingPunct="1">
              <a:spcBef>
                <a:spcPct val="50000"/>
              </a:spcBef>
              <a:spcAft>
                <a:spcPct val="0"/>
              </a:spcAft>
            </a:pPr>
            <a:r>
              <a:rPr lang="fa-IR" sz="2800" dirty="0" smtClean="0">
                <a:solidFill>
                  <a:srgbClr val="990000"/>
                </a:solidFill>
                <a:cs typeface="Titr" pitchFamily="2" charset="-78"/>
              </a:rPr>
              <a:t>رده </a:t>
            </a:r>
            <a:r>
              <a:rPr lang="fa-IR" sz="2800" dirty="0" err="1">
                <a:solidFill>
                  <a:srgbClr val="990000"/>
                </a:solidFill>
                <a:cs typeface="Titr" pitchFamily="2" charset="-78"/>
              </a:rPr>
              <a:t>ماهيان</a:t>
            </a:r>
            <a:r>
              <a:rPr lang="fa-IR" sz="2800" dirty="0">
                <a:solidFill>
                  <a:srgbClr val="990000"/>
                </a:solidFill>
                <a:cs typeface="Titr" pitchFamily="2" charset="-78"/>
              </a:rPr>
              <a:t> باله </a:t>
            </a:r>
            <a:r>
              <a:rPr lang="fa-IR" sz="2800" dirty="0" smtClean="0">
                <a:solidFill>
                  <a:srgbClr val="990000"/>
                </a:solidFill>
                <a:cs typeface="Titr" pitchFamily="2" charset="-78"/>
              </a:rPr>
              <a:t>گوشتی یا </a:t>
            </a:r>
            <a:r>
              <a:rPr lang="fa-IR" sz="2800" dirty="0" err="1" smtClean="0">
                <a:solidFill>
                  <a:srgbClr val="990000"/>
                </a:solidFill>
                <a:cs typeface="Titr" pitchFamily="2" charset="-78"/>
              </a:rPr>
              <a:t>سارکوپتریژین</a:t>
            </a:r>
            <a:r>
              <a:rPr lang="fa-IR" sz="2800" dirty="0" smtClean="0">
                <a:solidFill>
                  <a:srgbClr val="990000"/>
                </a:solidFill>
                <a:cs typeface="Titr" pitchFamily="2" charset="-78"/>
              </a:rPr>
              <a:t> ها</a:t>
            </a:r>
            <a:endParaRPr lang="en-US" sz="2800" dirty="0">
              <a:solidFill>
                <a:srgbClr val="990000"/>
              </a:solidFill>
              <a:cs typeface="Titr" pitchFamily="2" charset="-78"/>
            </a:endParaRPr>
          </a:p>
        </p:txBody>
      </p:sp>
      <p:sp>
        <p:nvSpPr>
          <p:cNvPr id="2" name="Slide Number Placeholder 1"/>
          <p:cNvSpPr>
            <a:spLocks noGrp="1"/>
          </p:cNvSpPr>
          <p:nvPr>
            <p:ph type="sldNum" sz="quarter" idx="12"/>
          </p:nvPr>
        </p:nvSpPr>
        <p:spPr/>
        <p:txBody>
          <a:bodyPr/>
          <a:lstStyle/>
          <a:p>
            <a:pPr>
              <a:defRPr/>
            </a:pPr>
            <a:fld id="{19CA38A5-D4C5-4F4F-AB7A-A7915C688738}" type="slidenum">
              <a:rPr lang="ar-SA"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4061228673"/>
      </p:ext>
    </p:extLst>
  </p:cSld>
  <p:clrMapOvr>
    <a:masterClrMapping/>
  </p:clrMapOvr>
  <p:transition>
    <p:rand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0882" name="Picture 2" descr="24_23"/>
          <p:cNvPicPr>
            <a:picLocks noChangeAspect="1" noChangeArrowheads="1"/>
          </p:cNvPicPr>
          <p:nvPr/>
        </p:nvPicPr>
        <p:blipFill>
          <a:blip r:embed="rId3">
            <a:extLst>
              <a:ext uri="{28A0092B-C50C-407E-A947-70E740481C1C}">
                <a14:useLocalDpi xmlns:a14="http://schemas.microsoft.com/office/drawing/2010/main" val="0"/>
              </a:ext>
            </a:extLst>
          </a:blip>
          <a:srcRect t="1935"/>
          <a:stretch>
            <a:fillRect/>
          </a:stretch>
        </p:blipFill>
        <p:spPr bwMode="auto">
          <a:xfrm>
            <a:off x="3282950" y="908050"/>
            <a:ext cx="4960938" cy="528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0883" name="Picture 3" descr="coelacanth_m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1425575"/>
            <a:ext cx="2924175" cy="400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0884" name="Rectangle 4"/>
          <p:cNvSpPr>
            <a:spLocks noGrp="1" noChangeArrowheads="1"/>
          </p:cNvSpPr>
          <p:nvPr>
            <p:ph type="title"/>
          </p:nvPr>
        </p:nvSpPr>
        <p:spPr>
          <a:noFill/>
        </p:spPr>
        <p:txBody>
          <a:bodyPr/>
          <a:lstStyle/>
          <a:p>
            <a:pPr eaLnBrk="1" hangingPunct="1"/>
            <a:r>
              <a:rPr lang="fa-IR" sz="2800" smtClean="0"/>
              <a:t>رده ماهيان استخوانی </a:t>
            </a:r>
            <a:endParaRPr lang="en-US" sz="2800" smtClean="0"/>
          </a:p>
        </p:txBody>
      </p:sp>
      <p:sp>
        <p:nvSpPr>
          <p:cNvPr id="250885" name="Rectangle 5"/>
          <p:cNvSpPr>
            <a:spLocks noChangeArrowheads="1"/>
          </p:cNvSpPr>
          <p:nvPr/>
        </p:nvSpPr>
        <p:spPr bwMode="auto">
          <a:xfrm>
            <a:off x="466725" y="6165850"/>
            <a:ext cx="6551613"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en-US" sz="3200" b="1">
                <a:solidFill>
                  <a:srgbClr val="990000"/>
                </a:solidFill>
                <a:latin typeface="Times New Roman" pitchFamily="18" charset="0"/>
                <a:cs typeface="Times New Roman" pitchFamily="18" charset="0"/>
              </a:rPr>
              <a:t>Latimeria</a:t>
            </a:r>
            <a:endParaRPr lang="es-ES" sz="3200" b="1">
              <a:solidFill>
                <a:srgbClr val="990000"/>
              </a:solidFill>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pPr>
              <a:defRPr/>
            </a:pPr>
            <a:fld id="{9C68F456-1CCD-4C36-95C2-C25D8DCE61B9}" type="slidenum">
              <a:rPr lang="ar-SA"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833947495"/>
      </p:ext>
    </p:extLst>
  </p:cSld>
  <p:clrMapOvr>
    <a:masterClrMapping/>
  </p:clrMapOvr>
  <p:transition>
    <p:rand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2930" name="Picture 2" descr="f24-22_lungfishes_are_l"/>
          <p:cNvPicPr>
            <a:picLocks noChangeAspect="1" noChangeArrowheads="1"/>
          </p:cNvPicPr>
          <p:nvPr/>
        </p:nvPicPr>
        <p:blipFill>
          <a:blip r:embed="rId3">
            <a:lum bright="-10000" contrast="34000"/>
            <a:extLst>
              <a:ext uri="{28A0092B-C50C-407E-A947-70E740481C1C}">
                <a14:useLocalDpi xmlns:a14="http://schemas.microsoft.com/office/drawing/2010/main" val="0"/>
              </a:ext>
            </a:extLst>
          </a:blip>
          <a:srcRect l="64853" t="8017"/>
          <a:stretch>
            <a:fillRect/>
          </a:stretch>
        </p:blipFill>
        <p:spPr bwMode="auto">
          <a:xfrm>
            <a:off x="0" y="981075"/>
            <a:ext cx="4033838" cy="291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2931" name="Picture 3" descr="f24-22_lungfishes_are_l"/>
          <p:cNvPicPr>
            <a:picLocks noChangeAspect="1" noChangeArrowheads="1"/>
          </p:cNvPicPr>
          <p:nvPr/>
        </p:nvPicPr>
        <p:blipFill>
          <a:blip r:embed="rId3">
            <a:lum bright="-10000" contrast="34000"/>
            <a:extLst>
              <a:ext uri="{28A0092B-C50C-407E-A947-70E740481C1C}">
                <a14:useLocalDpi xmlns:a14="http://schemas.microsoft.com/office/drawing/2010/main" val="0"/>
              </a:ext>
            </a:extLst>
          </a:blip>
          <a:srcRect l="34000" t="8017" r="36511" b="7498"/>
          <a:stretch>
            <a:fillRect/>
          </a:stretch>
        </p:blipFill>
        <p:spPr bwMode="auto">
          <a:xfrm>
            <a:off x="5148263" y="1196975"/>
            <a:ext cx="3455987"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2932" name="Picture 4" descr="f24-22_lungfishes_are_l"/>
          <p:cNvPicPr>
            <a:picLocks noChangeAspect="1" noChangeArrowheads="1"/>
          </p:cNvPicPr>
          <p:nvPr/>
        </p:nvPicPr>
        <p:blipFill>
          <a:blip r:embed="rId3">
            <a:lum bright="-10000" contrast="34000"/>
            <a:extLst>
              <a:ext uri="{28A0092B-C50C-407E-A947-70E740481C1C}">
                <a14:useLocalDpi xmlns:a14="http://schemas.microsoft.com/office/drawing/2010/main" val="0"/>
              </a:ext>
            </a:extLst>
          </a:blip>
          <a:srcRect l="-3247" t="8017" r="65900"/>
          <a:stretch>
            <a:fillRect/>
          </a:stretch>
        </p:blipFill>
        <p:spPr bwMode="auto">
          <a:xfrm>
            <a:off x="1828800" y="3573462"/>
            <a:ext cx="4679950" cy="31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2933" name="Rectangle 5"/>
          <p:cNvSpPr>
            <a:spLocks noChangeArrowheads="1"/>
          </p:cNvSpPr>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3200">
                <a:solidFill>
                  <a:srgbClr val="CCECFF"/>
                </a:solidFill>
                <a:cs typeface="Titr" pitchFamily="2" charset="-78"/>
              </a:rPr>
              <a:t>رده ماهيان استخوانی </a:t>
            </a:r>
            <a:endParaRPr lang="en-US" sz="3200">
              <a:solidFill>
                <a:srgbClr val="CCECFF"/>
              </a:solidFill>
              <a:cs typeface="Titr" pitchFamily="2" charset="-78"/>
            </a:endParaRPr>
          </a:p>
        </p:txBody>
      </p:sp>
      <p:sp>
        <p:nvSpPr>
          <p:cNvPr id="252934" name="Rectangle 6"/>
          <p:cNvSpPr>
            <a:spLocks noChangeArrowheads="1"/>
          </p:cNvSpPr>
          <p:nvPr/>
        </p:nvSpPr>
        <p:spPr bwMode="auto">
          <a:xfrm>
            <a:off x="1503363" y="6391275"/>
            <a:ext cx="61372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rtl="1" fontAlgn="base">
              <a:spcBef>
                <a:spcPct val="0"/>
              </a:spcBef>
              <a:spcAft>
                <a:spcPct val="0"/>
              </a:spcAft>
            </a:pPr>
            <a:r>
              <a:rPr lang="fa-IR" sz="3200">
                <a:solidFill>
                  <a:srgbClr val="990000"/>
                </a:solidFill>
                <a:cs typeface="Titr" pitchFamily="2" charset="-78"/>
              </a:rPr>
              <a:t>3 جنس باقيمانده  از ماهيان دو دمی </a:t>
            </a:r>
            <a:endParaRPr lang="en-US" sz="3200">
              <a:solidFill>
                <a:srgbClr val="990000"/>
              </a:solidFill>
              <a:cs typeface="Titr" pitchFamily="2" charset="-78"/>
            </a:endParaRPr>
          </a:p>
        </p:txBody>
      </p:sp>
      <p:sp>
        <p:nvSpPr>
          <p:cNvPr id="2" name="TextBox 1"/>
          <p:cNvSpPr txBox="1"/>
          <p:nvPr/>
        </p:nvSpPr>
        <p:spPr>
          <a:xfrm>
            <a:off x="1796143" y="5486400"/>
            <a:ext cx="1620957" cy="369332"/>
          </a:xfrm>
          <a:prstGeom prst="rect">
            <a:avLst/>
          </a:prstGeom>
          <a:noFill/>
        </p:spPr>
        <p:txBody>
          <a:bodyPr wrap="none" rtlCol="0">
            <a:spAutoFit/>
          </a:bodyPr>
          <a:lstStyle/>
          <a:p>
            <a:r>
              <a:rPr lang="en-US" i="1" dirty="0" err="1" smtClean="0"/>
              <a:t>Neoceratodus</a:t>
            </a:r>
            <a:endParaRPr lang="en-US" i="1" dirty="0"/>
          </a:p>
        </p:txBody>
      </p:sp>
      <p:sp>
        <p:nvSpPr>
          <p:cNvPr id="3" name="TextBox 2"/>
          <p:cNvSpPr txBox="1"/>
          <p:nvPr/>
        </p:nvSpPr>
        <p:spPr>
          <a:xfrm>
            <a:off x="6550675" y="3974068"/>
            <a:ext cx="1377300" cy="369332"/>
          </a:xfrm>
          <a:prstGeom prst="rect">
            <a:avLst/>
          </a:prstGeom>
          <a:noFill/>
        </p:spPr>
        <p:txBody>
          <a:bodyPr wrap="none" rtlCol="0">
            <a:spAutoFit/>
          </a:bodyPr>
          <a:lstStyle/>
          <a:p>
            <a:r>
              <a:rPr lang="en-US" i="1" dirty="0" err="1" smtClean="0"/>
              <a:t>Protopterus</a:t>
            </a:r>
            <a:endParaRPr lang="en-US" i="1" dirty="0"/>
          </a:p>
        </p:txBody>
      </p:sp>
      <p:sp>
        <p:nvSpPr>
          <p:cNvPr id="4" name="TextBox 3"/>
          <p:cNvSpPr txBox="1"/>
          <p:nvPr/>
        </p:nvSpPr>
        <p:spPr>
          <a:xfrm>
            <a:off x="685800" y="2971800"/>
            <a:ext cx="1428596" cy="369332"/>
          </a:xfrm>
          <a:prstGeom prst="rect">
            <a:avLst/>
          </a:prstGeom>
          <a:noFill/>
        </p:spPr>
        <p:txBody>
          <a:bodyPr wrap="none" rtlCol="0">
            <a:spAutoFit/>
          </a:bodyPr>
          <a:lstStyle/>
          <a:p>
            <a:r>
              <a:rPr lang="en-US" i="1" dirty="0" err="1" smtClean="0"/>
              <a:t>lepidocerian</a:t>
            </a:r>
            <a:endParaRPr lang="en-US" i="1" dirty="0"/>
          </a:p>
        </p:txBody>
      </p:sp>
      <p:sp>
        <p:nvSpPr>
          <p:cNvPr id="5" name="Slide Number Placeholder 4"/>
          <p:cNvSpPr>
            <a:spLocks noGrp="1"/>
          </p:cNvSpPr>
          <p:nvPr>
            <p:ph type="sldNum" sz="quarter" idx="12"/>
          </p:nvPr>
        </p:nvSpPr>
        <p:spPr/>
        <p:txBody>
          <a:bodyPr/>
          <a:lstStyle/>
          <a:p>
            <a:pPr>
              <a:defRPr/>
            </a:pPr>
            <a:fld id="{446A8D0A-17CF-4E09-914E-367C1F13831D}" type="slidenum">
              <a:rPr lang="ar-SA"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681400357"/>
      </p:ext>
    </p:extLst>
  </p:cSld>
  <p:clrMapOvr>
    <a:masterClrMapping/>
  </p:clrMapOvr>
  <p:transition>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رده بندی ماهیان استخوانی</a:t>
            </a:r>
            <a:endParaRPr lang="en-US" dirty="0"/>
          </a:p>
        </p:txBody>
      </p:sp>
      <p:sp>
        <p:nvSpPr>
          <p:cNvPr id="4" name="Text Placeholder 3"/>
          <p:cNvSpPr>
            <a:spLocks noGrp="1"/>
          </p:cNvSpPr>
          <p:nvPr>
            <p:ph type="body" sz="half" idx="2"/>
          </p:nvPr>
        </p:nvSpPr>
        <p:spPr>
          <a:xfrm>
            <a:off x="76200" y="743631"/>
            <a:ext cx="8382000" cy="5961970"/>
          </a:xfrm>
        </p:spPr>
        <p:txBody>
          <a:bodyPr/>
          <a:lstStyle/>
          <a:p>
            <a:pPr marL="0" lvl="0" indent="0">
              <a:buNone/>
            </a:pPr>
            <a:r>
              <a:rPr lang="fa-IR" sz="2400" b="1" dirty="0" smtClean="0">
                <a:solidFill>
                  <a:schemeClr val="tx1"/>
                </a:solidFill>
              </a:rPr>
              <a:t>الف- رده </a:t>
            </a:r>
            <a:r>
              <a:rPr lang="en-US" sz="2400" b="1" dirty="0" err="1" smtClean="0">
                <a:solidFill>
                  <a:schemeClr val="tx1"/>
                </a:solidFill>
              </a:rPr>
              <a:t>Actinopterygii</a:t>
            </a:r>
            <a:r>
              <a:rPr lang="fa-IR" sz="2400" b="1" dirty="0" smtClean="0">
                <a:solidFill>
                  <a:schemeClr val="tx1"/>
                </a:solidFill>
              </a:rPr>
              <a:t> </a:t>
            </a:r>
            <a:r>
              <a:rPr lang="en-US" sz="2400" b="1" dirty="0">
                <a:solidFill>
                  <a:schemeClr val="tx1"/>
                </a:solidFill>
              </a:rPr>
              <a:t>(ray-finned fishes</a:t>
            </a:r>
            <a:r>
              <a:rPr lang="en-US" sz="2400" b="1" dirty="0" smtClean="0">
                <a:solidFill>
                  <a:schemeClr val="tx1"/>
                </a:solidFill>
              </a:rPr>
              <a:t>) </a:t>
            </a:r>
            <a:r>
              <a:rPr lang="fa-IR" sz="2400" b="1" dirty="0" smtClean="0">
                <a:solidFill>
                  <a:schemeClr val="tx1"/>
                </a:solidFill>
              </a:rPr>
              <a:t> ماهیان باله شعاعی:</a:t>
            </a:r>
            <a:endParaRPr lang="en-US" sz="2400" b="1" dirty="0">
              <a:solidFill>
                <a:schemeClr val="tx1"/>
              </a:solidFill>
            </a:endParaRPr>
          </a:p>
          <a:p>
            <a:r>
              <a:rPr lang="fa-IR" sz="2200" dirty="0" smtClean="0">
                <a:solidFill>
                  <a:schemeClr val="tx1"/>
                </a:solidFill>
              </a:rPr>
              <a:t>اسکلت استخوانی، دارای اوپرکولوم (سرپوش آبششی)، باله های زوج حفاظت به وسیله اشعه های پوستی، دارای مثانه شنا (اندام هیدروستاتیک)، قلب دو حفره</a:t>
            </a:r>
          </a:p>
          <a:p>
            <a:endParaRPr lang="fa-IR" sz="2400" dirty="0" smtClean="0">
              <a:solidFill>
                <a:schemeClr val="tx1"/>
              </a:solidFill>
            </a:endParaRPr>
          </a:p>
          <a:p>
            <a:pPr marL="457200" indent="-457200">
              <a:buFont typeface="+mj-lt"/>
              <a:buAutoNum type="arabicParenR"/>
            </a:pPr>
            <a:r>
              <a:rPr lang="fa-IR" sz="2400" dirty="0" smtClean="0">
                <a:solidFill>
                  <a:schemeClr val="tx1"/>
                </a:solidFill>
              </a:rPr>
              <a:t>زیر رده </a:t>
            </a:r>
            <a:r>
              <a:rPr lang="en-US" sz="2400" dirty="0" err="1" smtClean="0">
                <a:solidFill>
                  <a:schemeClr val="tx1"/>
                </a:solidFill>
              </a:rPr>
              <a:t>Chondrostei</a:t>
            </a:r>
            <a:r>
              <a:rPr lang="fa-IR" sz="2400" dirty="0" smtClean="0">
                <a:solidFill>
                  <a:schemeClr val="tx1"/>
                </a:solidFill>
              </a:rPr>
              <a:t>: خاویارماهیان (</a:t>
            </a:r>
            <a:r>
              <a:rPr lang="en-US" sz="2400" dirty="0" smtClean="0">
                <a:solidFill>
                  <a:schemeClr val="tx1"/>
                </a:solidFill>
              </a:rPr>
              <a:t>sturgeons</a:t>
            </a:r>
            <a:r>
              <a:rPr lang="fa-IR" sz="2400" dirty="0" smtClean="0">
                <a:solidFill>
                  <a:schemeClr val="tx1"/>
                </a:solidFill>
              </a:rPr>
              <a:t>)، پاروماهیان، اسکلت استخوانی و غضروف، باله دمی هتروسرکال، دارای پولک های بزرگ و پولک های گانوئید، دارای اسپراکل مانند </a:t>
            </a:r>
            <a:r>
              <a:rPr lang="en-US" sz="2400" i="1" dirty="0" err="1" smtClean="0">
                <a:solidFill>
                  <a:schemeClr val="tx1"/>
                </a:solidFill>
              </a:rPr>
              <a:t>Acipenser</a:t>
            </a:r>
            <a:endParaRPr lang="fa-IR" sz="2400" i="1" dirty="0" smtClean="0">
              <a:solidFill>
                <a:schemeClr val="tx1"/>
              </a:solidFill>
            </a:endParaRPr>
          </a:p>
          <a:p>
            <a:pPr marL="457200" indent="-457200">
              <a:buFont typeface="+mj-lt"/>
              <a:buAutoNum type="arabicParenR"/>
            </a:pPr>
            <a:r>
              <a:rPr lang="fa-IR" sz="2400" dirty="0" smtClean="0">
                <a:solidFill>
                  <a:schemeClr val="tx1"/>
                </a:solidFill>
              </a:rPr>
              <a:t>زیر رده </a:t>
            </a:r>
            <a:r>
              <a:rPr lang="en-US" sz="2400" dirty="0" err="1" smtClean="0">
                <a:solidFill>
                  <a:schemeClr val="tx1"/>
                </a:solidFill>
              </a:rPr>
              <a:t>Neopterygii</a:t>
            </a:r>
            <a:r>
              <a:rPr lang="fa-IR" sz="2400" dirty="0" smtClean="0">
                <a:solidFill>
                  <a:schemeClr val="tx1"/>
                </a:solidFill>
              </a:rPr>
              <a:t>: مانند </a:t>
            </a:r>
            <a:r>
              <a:rPr lang="en-US" sz="2400" dirty="0" smtClean="0">
                <a:solidFill>
                  <a:schemeClr val="tx1"/>
                </a:solidFill>
              </a:rPr>
              <a:t>gar</a:t>
            </a:r>
            <a:r>
              <a:rPr lang="fa-IR" sz="2400" dirty="0" smtClean="0">
                <a:solidFill>
                  <a:schemeClr val="tx1"/>
                </a:solidFill>
              </a:rPr>
              <a:t>، </a:t>
            </a:r>
            <a:r>
              <a:rPr lang="en-US" sz="2400" dirty="0" err="1" smtClean="0">
                <a:solidFill>
                  <a:schemeClr val="tx1"/>
                </a:solidFill>
              </a:rPr>
              <a:t>teleosts</a:t>
            </a:r>
            <a:endParaRPr lang="fa-IR" sz="2400" dirty="0" smtClean="0">
              <a:solidFill>
                <a:schemeClr val="tx1"/>
              </a:solidFill>
            </a:endParaRPr>
          </a:p>
          <a:p>
            <a:pPr marL="0" indent="0">
              <a:buNone/>
            </a:pPr>
            <a:r>
              <a:rPr lang="fa-IR" sz="2400" dirty="0" smtClean="0">
                <a:solidFill>
                  <a:schemeClr val="tx1"/>
                </a:solidFill>
              </a:rPr>
              <a:t>اسکلت استخوانی، باله دمی هموسرکال، پولک ها سیکلوئید، شانه ای</a:t>
            </a:r>
          </a:p>
          <a:p>
            <a:pPr marL="0" indent="0">
              <a:buNone/>
            </a:pPr>
            <a:r>
              <a:rPr lang="fa-IR" sz="2400" dirty="0" smtClean="0">
                <a:solidFill>
                  <a:schemeClr val="tx1"/>
                </a:solidFill>
              </a:rPr>
              <a:t>مانند </a:t>
            </a:r>
            <a:r>
              <a:rPr lang="en-US" sz="2400" i="1" dirty="0" err="1" smtClean="0">
                <a:solidFill>
                  <a:schemeClr val="tx1"/>
                </a:solidFill>
              </a:rPr>
              <a:t>Amia</a:t>
            </a:r>
            <a:r>
              <a:rPr lang="fa-IR" sz="2400" dirty="0" smtClean="0">
                <a:solidFill>
                  <a:schemeClr val="tx1"/>
                </a:solidFill>
              </a:rPr>
              <a:t>، </a:t>
            </a:r>
            <a:r>
              <a:rPr lang="en-US" sz="2400" i="1" dirty="0" err="1" smtClean="0">
                <a:solidFill>
                  <a:schemeClr val="tx1"/>
                </a:solidFill>
              </a:rPr>
              <a:t>Perca</a:t>
            </a:r>
            <a:r>
              <a:rPr lang="fa-IR" sz="2400" dirty="0" smtClean="0">
                <a:solidFill>
                  <a:schemeClr val="tx1"/>
                </a:solidFill>
              </a:rPr>
              <a:t> و حدود 27 هزار گونه در همه زیستگاههای آبی</a:t>
            </a:r>
            <a:endParaRPr lang="en-US" sz="2400" dirty="0">
              <a:solidFill>
                <a:schemeClr val="tx1"/>
              </a:solidFill>
            </a:endParaRPr>
          </a:p>
          <a:p>
            <a:pPr marL="0" indent="0">
              <a:buNone/>
            </a:pPr>
            <a:endParaRPr lang="en-US" dirty="0">
              <a:solidFill>
                <a:schemeClr val="tx1"/>
              </a:solidFill>
            </a:endParaRPr>
          </a:p>
          <a:p>
            <a:r>
              <a:rPr lang="fa-IR" sz="2400" b="1" dirty="0" smtClean="0">
                <a:solidFill>
                  <a:schemeClr val="tx1"/>
                </a:solidFill>
              </a:rPr>
              <a:t>ب- رده </a:t>
            </a:r>
            <a:r>
              <a:rPr lang="en-US" sz="2400" b="1" dirty="0" err="1" smtClean="0">
                <a:solidFill>
                  <a:schemeClr val="tx1"/>
                </a:solidFill>
              </a:rPr>
              <a:t>Sarcopterygii</a:t>
            </a:r>
            <a:r>
              <a:rPr lang="fa-IR" sz="2400" b="1" dirty="0">
                <a:solidFill>
                  <a:schemeClr val="tx1"/>
                </a:solidFill>
              </a:rPr>
              <a:t>:</a:t>
            </a:r>
            <a:endParaRPr lang="en-US" sz="2400" b="1" dirty="0">
              <a:solidFill>
                <a:schemeClr val="tx1"/>
              </a:solidFill>
            </a:endParaRPr>
          </a:p>
        </p:txBody>
      </p:sp>
      <p:sp>
        <p:nvSpPr>
          <p:cNvPr id="3" name="Slide Number Placeholder 2"/>
          <p:cNvSpPr>
            <a:spLocks noGrp="1"/>
          </p:cNvSpPr>
          <p:nvPr>
            <p:ph type="sldNum" sz="quarter" idx="12"/>
          </p:nvPr>
        </p:nvSpPr>
        <p:spPr/>
        <p:txBody>
          <a:bodyPr/>
          <a:lstStyle/>
          <a:p>
            <a:pPr>
              <a:defRPr/>
            </a:pPr>
            <a:fld id="{19CA38A5-D4C5-4F4F-AB7A-A7915C688738}" type="slidenum">
              <a:rPr lang="ar-SA" smtClean="0">
                <a:solidFill>
                  <a:srgbClr val="000000"/>
                </a:solidFill>
              </a:rPr>
              <a:pPr>
                <a:defRPr/>
              </a:pPr>
              <a:t>3</a:t>
            </a:fld>
            <a:endParaRPr lang="en-US" dirty="0">
              <a:solidFill>
                <a:srgbClr val="000000"/>
              </a:solidFill>
            </a:endParaRPr>
          </a:p>
        </p:txBody>
      </p:sp>
    </p:spTree>
    <p:extLst>
      <p:ext uri="{BB962C8B-B14F-4D97-AF65-F5344CB8AC3E}">
        <p14:creationId xmlns:p14="http://schemas.microsoft.com/office/powerpoint/2010/main" val="957573497"/>
      </p:ext>
    </p:extLst>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 Placeholder 3"/>
          <p:cNvSpPr>
            <a:spLocks noGrp="1"/>
          </p:cNvSpPr>
          <p:nvPr>
            <p:ph type="body" sz="half" idx="2"/>
          </p:nvPr>
        </p:nvSpPr>
        <p:spPr>
          <a:xfrm>
            <a:off x="381000" y="1371601"/>
            <a:ext cx="8151813" cy="4783138"/>
          </a:xfrm>
        </p:spPr>
        <p:txBody>
          <a:bodyPr/>
          <a:lstStyle/>
          <a:p>
            <a:pPr lvl="0"/>
            <a:r>
              <a:rPr lang="fa-IR" b="1" dirty="0">
                <a:solidFill>
                  <a:schemeClr val="tx1"/>
                </a:solidFill>
                <a:cs typeface="B Mitra" panose="00000400000000000000" pitchFamily="2" charset="-78"/>
              </a:rPr>
              <a:t>رده </a:t>
            </a:r>
            <a:r>
              <a:rPr lang="en-US" b="1" dirty="0">
                <a:solidFill>
                  <a:schemeClr val="tx1"/>
                </a:solidFill>
                <a:cs typeface="B Mitra" panose="00000400000000000000" pitchFamily="2" charset="-78"/>
              </a:rPr>
              <a:t> </a:t>
            </a:r>
            <a:r>
              <a:rPr lang="en-US" b="1" dirty="0" smtClean="0">
                <a:solidFill>
                  <a:schemeClr val="tx1"/>
                </a:solidFill>
                <a:cs typeface="B Mitra" panose="00000400000000000000" pitchFamily="2" charset="-78"/>
              </a:rPr>
              <a:t>  </a:t>
            </a:r>
            <a:r>
              <a:rPr lang="en-US" b="1" dirty="0" err="1" smtClean="0">
                <a:solidFill>
                  <a:schemeClr val="tx1"/>
                </a:solidFill>
                <a:cs typeface="B Mitra" panose="00000400000000000000" pitchFamily="2" charset="-78"/>
              </a:rPr>
              <a:t>Sarcopterygii</a:t>
            </a:r>
            <a:r>
              <a:rPr lang="fa-IR" b="1" dirty="0" smtClean="0">
                <a:solidFill>
                  <a:schemeClr val="tx1"/>
                </a:solidFill>
                <a:cs typeface="B Mitra" panose="00000400000000000000" pitchFamily="2" charset="-78"/>
              </a:rPr>
              <a:t> </a:t>
            </a:r>
            <a:r>
              <a:rPr lang="en-US" b="1" dirty="0" smtClean="0">
                <a:solidFill>
                  <a:schemeClr val="tx1"/>
                </a:solidFill>
                <a:cs typeface="B Mitra" panose="00000400000000000000" pitchFamily="2" charset="-78"/>
              </a:rPr>
              <a:t>(lobed-finned fishes)</a:t>
            </a:r>
            <a:endParaRPr lang="fa-IR" b="1" dirty="0" smtClean="0">
              <a:solidFill>
                <a:schemeClr val="tx1"/>
              </a:solidFill>
              <a:cs typeface="B Mitra" panose="00000400000000000000" pitchFamily="2" charset="-78"/>
            </a:endParaRPr>
          </a:p>
          <a:p>
            <a:pPr marL="0" lvl="0" indent="0">
              <a:buNone/>
            </a:pPr>
            <a:r>
              <a:rPr lang="fa-IR" dirty="0" smtClean="0">
                <a:solidFill>
                  <a:schemeClr val="tx1"/>
                </a:solidFill>
                <a:cs typeface="B Mitra" panose="00000400000000000000" pitchFamily="2" charset="-78"/>
              </a:rPr>
              <a:t>دارای اوپرکولوم، دارای باله های زوج با اسکلت درونی محکم و ماهیچه در محل اتصال، دم دیفی  سرکال، روده با دریچه مارپیچی، معمولا دارای شش، بطن و دهلیز به صورت حداقل تقسیم شده اند </a:t>
            </a:r>
          </a:p>
          <a:p>
            <a:pPr marL="0" lvl="0" indent="0">
              <a:buNone/>
            </a:pPr>
            <a:r>
              <a:rPr lang="fa-IR" dirty="0" smtClean="0">
                <a:solidFill>
                  <a:schemeClr val="tx1"/>
                </a:solidFill>
                <a:cs typeface="B Mitra" panose="00000400000000000000" pitchFamily="2" charset="-78"/>
              </a:rPr>
              <a:t>مانند:</a:t>
            </a:r>
          </a:p>
          <a:p>
            <a:pPr marL="0" lvl="0" indent="0">
              <a:buNone/>
            </a:pPr>
            <a:r>
              <a:rPr lang="en-US" sz="2800" i="1" dirty="0" err="1" smtClean="0">
                <a:solidFill>
                  <a:schemeClr val="tx1"/>
                </a:solidFill>
                <a:cs typeface="B Mitra" panose="00000400000000000000" pitchFamily="2" charset="-78"/>
              </a:rPr>
              <a:t>Latimeria</a:t>
            </a:r>
            <a:r>
              <a:rPr lang="fa-IR" sz="2800" dirty="0" smtClean="0">
                <a:solidFill>
                  <a:schemeClr val="tx1"/>
                </a:solidFill>
                <a:cs typeface="B Mitra" panose="00000400000000000000" pitchFamily="2" charset="-78"/>
              </a:rPr>
              <a:t> از </a:t>
            </a:r>
            <a:r>
              <a:rPr lang="en-US" sz="2800" dirty="0" smtClean="0">
                <a:solidFill>
                  <a:schemeClr val="tx1"/>
                </a:solidFill>
                <a:cs typeface="B Mitra" panose="00000400000000000000" pitchFamily="2" charset="-78"/>
              </a:rPr>
              <a:t>coelacanths</a:t>
            </a:r>
          </a:p>
          <a:p>
            <a:pPr marL="0" lvl="0" indent="0">
              <a:buNone/>
            </a:pPr>
            <a:r>
              <a:rPr lang="fa-IR" sz="2800" dirty="0" smtClean="0">
                <a:solidFill>
                  <a:schemeClr val="tx1"/>
                </a:solidFill>
                <a:cs typeface="B Mitra" panose="00000400000000000000" pitchFamily="2" charset="-78"/>
              </a:rPr>
              <a:t>و از ماهیان </a:t>
            </a:r>
            <a:r>
              <a:rPr lang="en-US" sz="2800" dirty="0" err="1" smtClean="0">
                <a:solidFill>
                  <a:schemeClr val="tx1"/>
                </a:solidFill>
                <a:cs typeface="B Mitra" panose="00000400000000000000" pitchFamily="2" charset="-78"/>
              </a:rPr>
              <a:t>dipnoi</a:t>
            </a:r>
            <a:r>
              <a:rPr lang="fa-IR" sz="2800" dirty="0" smtClean="0">
                <a:solidFill>
                  <a:schemeClr val="tx1"/>
                </a:solidFill>
                <a:cs typeface="B Mitra" panose="00000400000000000000" pitchFamily="2" charset="-78"/>
              </a:rPr>
              <a:t>: سه جنس ماهیان شش دار </a:t>
            </a:r>
            <a:r>
              <a:rPr lang="en-US" sz="2800" dirty="0" smtClean="0">
                <a:solidFill>
                  <a:schemeClr val="tx1"/>
                </a:solidFill>
                <a:cs typeface="B Mitra" panose="00000400000000000000" pitchFamily="2" charset="-78"/>
              </a:rPr>
              <a:t>(lungfishes)</a:t>
            </a:r>
            <a:endParaRPr lang="en-US" sz="2800" dirty="0">
              <a:solidFill>
                <a:schemeClr val="tx1"/>
              </a:solidFill>
              <a:cs typeface="B Mitra" panose="00000400000000000000" pitchFamily="2" charset="-78"/>
            </a:endParaRPr>
          </a:p>
          <a:p>
            <a:endParaRPr lang="en-US" dirty="0"/>
          </a:p>
        </p:txBody>
      </p:sp>
      <p:sp>
        <p:nvSpPr>
          <p:cNvPr id="3" name="Slide Number Placeholder 2"/>
          <p:cNvSpPr>
            <a:spLocks noGrp="1"/>
          </p:cNvSpPr>
          <p:nvPr>
            <p:ph type="sldNum" sz="quarter" idx="12"/>
          </p:nvPr>
        </p:nvSpPr>
        <p:spPr/>
        <p:txBody>
          <a:bodyPr/>
          <a:lstStyle/>
          <a:p>
            <a:pPr>
              <a:defRPr/>
            </a:pPr>
            <a:fld id="{19CA38A5-D4C5-4F4F-AB7A-A7915C688738}" type="slidenum">
              <a:rPr lang="ar-SA" sz="2000" smtClean="0">
                <a:solidFill>
                  <a:srgbClr val="000000"/>
                </a:solidFill>
              </a:rPr>
              <a:pPr>
                <a:defRPr/>
              </a:pPr>
              <a:t>4</a:t>
            </a:fld>
            <a:endParaRPr lang="en-US" dirty="0">
              <a:solidFill>
                <a:srgbClr val="000000"/>
              </a:solidFill>
            </a:endParaRPr>
          </a:p>
        </p:txBody>
      </p:sp>
    </p:spTree>
    <p:extLst>
      <p:ext uri="{BB962C8B-B14F-4D97-AF65-F5344CB8AC3E}">
        <p14:creationId xmlns:p14="http://schemas.microsoft.com/office/powerpoint/2010/main" val="1743916088"/>
      </p:ext>
    </p:extLst>
  </p:cSld>
  <p:clrMapOvr>
    <a:masterClrMapping/>
  </p:clrMapOvr>
  <p:transition>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0098" name="Picture 2" descr="f24-19_chondrostean_ray"/>
          <p:cNvPicPr>
            <a:picLocks noChangeAspect="1" noChangeArrowheads="1"/>
          </p:cNvPicPr>
          <p:nvPr/>
        </p:nvPicPr>
        <p:blipFill>
          <a:blip r:embed="rId3">
            <a:extLst>
              <a:ext uri="{28A0092B-C50C-407E-A947-70E740481C1C}">
                <a14:useLocalDpi xmlns:a14="http://schemas.microsoft.com/office/drawing/2010/main" val="0"/>
              </a:ext>
            </a:extLst>
          </a:blip>
          <a:srcRect t="3766"/>
          <a:stretch>
            <a:fillRect/>
          </a:stretch>
        </p:blipFill>
        <p:spPr bwMode="auto">
          <a:xfrm>
            <a:off x="1027113" y="804150"/>
            <a:ext cx="3960813" cy="580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0099" name="Rectangle 3"/>
          <p:cNvSpPr>
            <a:spLocks noGrp="1" noChangeArrowheads="1"/>
          </p:cNvSpPr>
          <p:nvPr>
            <p:ph type="title"/>
          </p:nvPr>
        </p:nvSpPr>
        <p:spPr>
          <a:xfrm>
            <a:off x="5803900" y="1828800"/>
            <a:ext cx="2376487" cy="619125"/>
          </a:xfrm>
          <a:noFill/>
        </p:spPr>
        <p:txBody>
          <a:bodyPr/>
          <a:lstStyle/>
          <a:p>
            <a:pPr eaLnBrk="1" hangingPunct="1"/>
            <a:r>
              <a:rPr lang="en-US" dirty="0" err="1" smtClean="0">
                <a:solidFill>
                  <a:schemeClr val="tx1"/>
                </a:solidFill>
              </a:rPr>
              <a:t>Chondrostei</a:t>
            </a:r>
            <a:endParaRPr lang="es-ES" dirty="0" smtClean="0">
              <a:solidFill>
                <a:schemeClr val="tx1"/>
              </a:solidFill>
            </a:endParaRPr>
          </a:p>
        </p:txBody>
      </p:sp>
      <p:sp>
        <p:nvSpPr>
          <p:cNvPr id="260100" name="Rectangle 4"/>
          <p:cNvSpPr>
            <a:spLocks noChangeArrowheads="1"/>
          </p:cNvSpPr>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2800">
                <a:solidFill>
                  <a:srgbClr val="CCECFF"/>
                </a:solidFill>
                <a:cs typeface="Titr" pitchFamily="2" charset="-78"/>
              </a:rPr>
              <a:t>رده ماهيان استخوانی </a:t>
            </a:r>
            <a:endParaRPr lang="en-US" sz="2800">
              <a:solidFill>
                <a:srgbClr val="CCECFF"/>
              </a:solidFill>
              <a:cs typeface="Titr" pitchFamily="2" charset="-78"/>
            </a:endParaRPr>
          </a:p>
        </p:txBody>
      </p:sp>
      <p:pic>
        <p:nvPicPr>
          <p:cNvPr id="5" name="Picture 5" descr="paddlefish"/>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89613" y="4572000"/>
            <a:ext cx="3048000" cy="203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446A8D0A-17CF-4E09-914E-367C1F13831D}" type="slidenum">
              <a:rPr lang="ar-SA"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292925692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457200"/>
            <a:ext cx="4943475" cy="6543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4343400" y="5722005"/>
            <a:ext cx="4027064" cy="523220"/>
          </a:xfrm>
          <a:prstGeom prst="rect">
            <a:avLst/>
          </a:prstGeom>
          <a:noFill/>
        </p:spPr>
        <p:txBody>
          <a:bodyPr wrap="none" rtlCol="0">
            <a:spAutoFit/>
          </a:bodyPr>
          <a:lstStyle/>
          <a:p>
            <a:r>
              <a:rPr lang="fa-IR" sz="2800" b="1" dirty="0" smtClean="0"/>
              <a:t>روده مارپیچی در ماهیان خاویاری</a:t>
            </a:r>
            <a:endParaRPr lang="en-US" sz="2800" b="1" dirty="0"/>
          </a:p>
        </p:txBody>
      </p:sp>
      <p:sp>
        <p:nvSpPr>
          <p:cNvPr id="3" name="Slide Number Placeholder 2"/>
          <p:cNvSpPr>
            <a:spLocks noGrp="1"/>
          </p:cNvSpPr>
          <p:nvPr>
            <p:ph type="sldNum" sz="quarter" idx="12"/>
          </p:nvPr>
        </p:nvSpPr>
        <p:spPr/>
        <p:txBody>
          <a:bodyPr/>
          <a:lstStyle/>
          <a:p>
            <a:pPr>
              <a:defRPr/>
            </a:pPr>
            <a:fld id="{013845F5-2C4D-4DD2-B3DB-6C33450799F4}" type="slidenum">
              <a:rPr lang="ar-SA"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3100484589"/>
      </p:ext>
    </p:extLst>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a:xfrm>
            <a:off x="971550" y="6267450"/>
            <a:ext cx="6551613" cy="692150"/>
          </a:xfrm>
        </p:spPr>
        <p:txBody>
          <a:bodyPr/>
          <a:lstStyle/>
          <a:p>
            <a:pPr eaLnBrk="1" hangingPunct="1"/>
            <a:r>
              <a:rPr lang="en-US" sz="3600" b="1" smtClean="0">
                <a:solidFill>
                  <a:srgbClr val="990000"/>
                </a:solidFill>
                <a:latin typeface="Times New Roman" pitchFamily="18" charset="0"/>
                <a:cs typeface="Times New Roman" pitchFamily="18" charset="0"/>
              </a:rPr>
              <a:t>Osteichthyes – Anatomy</a:t>
            </a:r>
          </a:p>
        </p:txBody>
      </p:sp>
      <p:pic>
        <p:nvPicPr>
          <p:cNvPr id="225283" name="Picture 3" descr="ext-an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725" y="1066800"/>
            <a:ext cx="7800975"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284" name="Rectangle 4"/>
          <p:cNvSpPr>
            <a:spLocks noChangeArrowheads="1"/>
          </p:cNvSpPr>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3200" dirty="0">
                <a:solidFill>
                  <a:srgbClr val="CCECFF"/>
                </a:solidFill>
                <a:cs typeface="Titr" pitchFamily="2" charset="-78"/>
              </a:rPr>
              <a:t>رده ماهيان </a:t>
            </a:r>
            <a:r>
              <a:rPr lang="fa-IR" sz="3200" dirty="0" smtClean="0">
                <a:solidFill>
                  <a:srgbClr val="CCECFF"/>
                </a:solidFill>
                <a:cs typeface="Titr" pitchFamily="2" charset="-78"/>
              </a:rPr>
              <a:t>استخوانی (تلئوست ها) </a:t>
            </a:r>
            <a:endParaRPr lang="en-US" sz="3200" dirty="0">
              <a:solidFill>
                <a:srgbClr val="CCECFF"/>
              </a:solidFill>
              <a:cs typeface="Titr" pitchFamily="2" charset="-78"/>
            </a:endParaRPr>
          </a:p>
        </p:txBody>
      </p:sp>
      <p:sp>
        <p:nvSpPr>
          <p:cNvPr id="2" name="Slide Number Placeholder 1"/>
          <p:cNvSpPr>
            <a:spLocks noGrp="1"/>
          </p:cNvSpPr>
          <p:nvPr>
            <p:ph type="sldNum" sz="quarter" idx="12"/>
          </p:nvPr>
        </p:nvSpPr>
        <p:spPr/>
        <p:txBody>
          <a:bodyPr/>
          <a:lstStyle/>
          <a:p>
            <a:pPr>
              <a:defRPr/>
            </a:pPr>
            <a:fld id="{446A8D0A-17CF-4E09-914E-367C1F13831D}" type="slidenum">
              <a:rPr lang="ar-SA"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3900861001"/>
      </p:ext>
    </p:extLst>
  </p:cSld>
  <p:clrMapOvr>
    <a:masterClrMapping/>
  </p:clrMapOvr>
  <p:transition>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ChangeArrowheads="1"/>
          </p:cNvSpPr>
          <p:nvPr>
            <p:ph type="title"/>
          </p:nvPr>
        </p:nvSpPr>
        <p:spPr>
          <a:xfrm>
            <a:off x="900113" y="6165850"/>
            <a:ext cx="6551612" cy="692150"/>
          </a:xfrm>
        </p:spPr>
        <p:txBody>
          <a:bodyPr/>
          <a:lstStyle/>
          <a:p>
            <a:pPr eaLnBrk="1" hangingPunct="1"/>
            <a:r>
              <a:rPr lang="en-US" sz="2400" b="1" smtClean="0">
                <a:solidFill>
                  <a:srgbClr val="990000"/>
                </a:solidFill>
              </a:rPr>
              <a:t>Class Actinopterygii: Ray-finned Fishes</a:t>
            </a:r>
            <a:r>
              <a:rPr lang="en-US" b="1" smtClean="0">
                <a:solidFill>
                  <a:srgbClr val="990000"/>
                </a:solidFill>
              </a:rPr>
              <a:t> </a:t>
            </a:r>
          </a:p>
        </p:txBody>
      </p:sp>
      <p:pic>
        <p:nvPicPr>
          <p:cNvPr id="227331" name="Picture 3" descr="f24-15_anatomy_of_a_yel"/>
          <p:cNvPicPr>
            <a:picLocks noChangeAspect="1" noChangeArrowheads="1"/>
          </p:cNvPicPr>
          <p:nvPr/>
        </p:nvPicPr>
        <p:blipFill>
          <a:blip r:embed="rId3">
            <a:lum bright="-18000" contrast="42000"/>
            <a:extLst>
              <a:ext uri="{28A0092B-C50C-407E-A947-70E740481C1C}">
                <a14:useLocalDpi xmlns:a14="http://schemas.microsoft.com/office/drawing/2010/main" val="0"/>
              </a:ext>
            </a:extLst>
          </a:blip>
          <a:srcRect t="2777"/>
          <a:stretch>
            <a:fillRect/>
          </a:stretch>
        </p:blipFill>
        <p:spPr bwMode="auto">
          <a:xfrm>
            <a:off x="107950" y="1268413"/>
            <a:ext cx="8458200" cy="502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7332" name="Rectangle 4"/>
          <p:cNvSpPr>
            <a:spLocks noChangeArrowheads="1"/>
          </p:cNvSpPr>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3200">
                <a:solidFill>
                  <a:srgbClr val="CCECFF"/>
                </a:solidFill>
                <a:cs typeface="Titr" pitchFamily="2" charset="-78"/>
              </a:rPr>
              <a:t>رده ماهيان استخوانی </a:t>
            </a:r>
            <a:endParaRPr lang="en-US" sz="3200">
              <a:solidFill>
                <a:srgbClr val="CCECFF"/>
              </a:solidFill>
              <a:cs typeface="Titr" pitchFamily="2" charset="-78"/>
            </a:endParaRPr>
          </a:p>
        </p:txBody>
      </p:sp>
      <p:sp>
        <p:nvSpPr>
          <p:cNvPr id="2" name="Slide Number Placeholder 1"/>
          <p:cNvSpPr>
            <a:spLocks noGrp="1"/>
          </p:cNvSpPr>
          <p:nvPr>
            <p:ph type="sldNum" sz="quarter" idx="12"/>
          </p:nvPr>
        </p:nvSpPr>
        <p:spPr/>
        <p:txBody>
          <a:bodyPr/>
          <a:lstStyle/>
          <a:p>
            <a:pPr>
              <a:defRPr/>
            </a:pPr>
            <a:fld id="{446A8D0A-17CF-4E09-914E-367C1F13831D}" type="slidenum">
              <a:rPr lang="ar-SA"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32084286"/>
      </p:ext>
    </p:extLst>
  </p:cSld>
  <p:clrMapOvr>
    <a:masterClrMapping/>
  </p:clrMapOvr>
  <p:transition>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ChangeArrowheads="1"/>
          </p:cNvSpPr>
          <p:nvPr>
            <p:ph type="title" idx="4294967295"/>
          </p:nvPr>
        </p:nvSpPr>
        <p:spPr>
          <a:xfrm>
            <a:off x="0" y="571500"/>
            <a:ext cx="8534400" cy="1143000"/>
          </a:xfrm>
        </p:spPr>
        <p:txBody>
          <a:bodyPr/>
          <a:lstStyle/>
          <a:p>
            <a:pPr eaLnBrk="1" hangingPunct="1"/>
            <a:r>
              <a:rPr lang="en-US" altLang="en-US" smtClean="0">
                <a:solidFill>
                  <a:srgbClr val="990000"/>
                </a:solidFill>
                <a:latin typeface="Times New Roman" pitchFamily="18" charset="0"/>
                <a:cs typeface="Times New Roman" pitchFamily="18" charset="0"/>
              </a:rPr>
              <a:t>Digestive systems</a:t>
            </a:r>
          </a:p>
        </p:txBody>
      </p:sp>
      <p:pic>
        <p:nvPicPr>
          <p:cNvPr id="228355" name="Picture 3"/>
          <p:cNvPicPr>
            <a:picLocks noChangeAspect="1" noChangeArrowheads="1"/>
          </p:cNvPicPr>
          <p:nvPr/>
        </p:nvPicPr>
        <p:blipFill>
          <a:blip r:embed="rId3">
            <a:lum bright="-8000" contrast="20000"/>
            <a:extLst>
              <a:ext uri="{28A0092B-C50C-407E-A947-70E740481C1C}">
                <a14:useLocalDpi xmlns:a14="http://schemas.microsoft.com/office/drawing/2010/main" val="0"/>
              </a:ext>
            </a:extLst>
          </a:blip>
          <a:srcRect t="48639"/>
          <a:stretch>
            <a:fillRect/>
          </a:stretch>
        </p:blipFill>
        <p:spPr bwMode="auto">
          <a:xfrm>
            <a:off x="539750" y="1631950"/>
            <a:ext cx="7704138" cy="423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8356" name="Rectangle 4"/>
          <p:cNvSpPr>
            <a:spLocks noChangeArrowheads="1"/>
          </p:cNvSpPr>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3200">
                <a:solidFill>
                  <a:srgbClr val="CCECFF"/>
                </a:solidFill>
                <a:cs typeface="Titr" pitchFamily="2" charset="-78"/>
              </a:rPr>
              <a:t>رده ماهيان استخوانی </a:t>
            </a:r>
            <a:endParaRPr lang="en-US" sz="3200">
              <a:solidFill>
                <a:srgbClr val="CCECFF"/>
              </a:solidFill>
              <a:cs typeface="Titr" pitchFamily="2" charset="-78"/>
            </a:endParaRPr>
          </a:p>
        </p:txBody>
      </p:sp>
      <p:sp>
        <p:nvSpPr>
          <p:cNvPr id="228357" name="Rectangle 5"/>
          <p:cNvSpPr>
            <a:spLocks noChangeArrowheads="1"/>
          </p:cNvSpPr>
          <p:nvPr/>
        </p:nvSpPr>
        <p:spPr bwMode="auto">
          <a:xfrm>
            <a:off x="1295400" y="6165850"/>
            <a:ext cx="6551613"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2400" b="1">
                <a:solidFill>
                  <a:srgbClr val="990000"/>
                </a:solidFill>
                <a:cs typeface="Titr" pitchFamily="2" charset="-78"/>
              </a:rPr>
              <a:t>ساختمان دستگاه گوارش  در ماهيان استخوانی </a:t>
            </a:r>
            <a:r>
              <a:rPr lang="en-US" sz="3200" b="1">
                <a:solidFill>
                  <a:srgbClr val="990000"/>
                </a:solidFill>
                <a:cs typeface="Titr" pitchFamily="2" charset="-78"/>
              </a:rPr>
              <a:t> </a:t>
            </a:r>
          </a:p>
        </p:txBody>
      </p:sp>
      <p:sp>
        <p:nvSpPr>
          <p:cNvPr id="2" name="Slide Number Placeholder 1"/>
          <p:cNvSpPr>
            <a:spLocks noGrp="1"/>
          </p:cNvSpPr>
          <p:nvPr>
            <p:ph type="sldNum" sz="quarter" idx="12"/>
          </p:nvPr>
        </p:nvSpPr>
        <p:spPr/>
        <p:txBody>
          <a:bodyPr/>
          <a:lstStyle/>
          <a:p>
            <a:pPr>
              <a:defRPr/>
            </a:pPr>
            <a:fld id="{013845F5-2C4D-4DD2-B3DB-6C33450799F4}" type="slidenum">
              <a:rPr lang="ar-SA"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3357306997"/>
      </p:ext>
    </p:extLst>
  </p:cSld>
  <p:clrMapOvr>
    <a:masterClrMapping/>
  </p:clrMapOvr>
  <p:transition>
    <p:random/>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0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2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1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6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7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9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22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8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9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532</TotalTime>
  <Words>625</Words>
  <Application>Microsoft Office PowerPoint</Application>
  <PresentationFormat>On-screen Show (4:3)</PresentationFormat>
  <Paragraphs>123</Paragraphs>
  <Slides>25</Slides>
  <Notes>14</Notes>
  <HiddenSlides>0</HiddenSlides>
  <MMClips>0</MMClips>
  <ScaleCrop>false</ScaleCrop>
  <HeadingPairs>
    <vt:vector size="6" baseType="variant">
      <vt:variant>
        <vt:lpstr>Fonts Used</vt:lpstr>
      </vt:variant>
      <vt:variant>
        <vt:i4>9</vt:i4>
      </vt:variant>
      <vt:variant>
        <vt:lpstr>Theme</vt:lpstr>
      </vt:variant>
      <vt:variant>
        <vt:i4>19</vt:i4>
      </vt:variant>
      <vt:variant>
        <vt:lpstr>Slide Titles</vt:lpstr>
      </vt:variant>
      <vt:variant>
        <vt:i4>25</vt:i4>
      </vt:variant>
    </vt:vector>
  </HeadingPairs>
  <TitlesOfParts>
    <vt:vector size="53" baseType="lpstr">
      <vt:lpstr>Arial</vt:lpstr>
      <vt:lpstr>B Lotus</vt:lpstr>
      <vt:lpstr>B Mitra</vt:lpstr>
      <vt:lpstr>Calibri</vt:lpstr>
      <vt:lpstr>ESRI Conservation</vt:lpstr>
      <vt:lpstr>Times New Roman</vt:lpstr>
      <vt:lpstr>Titr</vt:lpstr>
      <vt:lpstr>Wingdings</vt:lpstr>
      <vt:lpstr>Wingdings 2</vt:lpstr>
      <vt:lpstr>Office Theme</vt:lpstr>
      <vt:lpstr>Biology of Zoology 04</vt:lpstr>
      <vt:lpstr>1_Biology of Zoology 04</vt:lpstr>
      <vt:lpstr>2_Biology of Zoology 04</vt:lpstr>
      <vt:lpstr>3_Biology of Zoology 04</vt:lpstr>
      <vt:lpstr>4_Biology of Zoology 04</vt:lpstr>
      <vt:lpstr>5_Biology of Zoology 04</vt:lpstr>
      <vt:lpstr>8_Biology of Zoology 04</vt:lpstr>
      <vt:lpstr>9_Biology of Zoology 04</vt:lpstr>
      <vt:lpstr>10_Biology of Zoology 04</vt:lpstr>
      <vt:lpstr>1_Default Design</vt:lpstr>
      <vt:lpstr>12_Biology of Zoology 04</vt:lpstr>
      <vt:lpstr>11_Biology of Zoology 04</vt:lpstr>
      <vt:lpstr>16_Biology of Zoology 04</vt:lpstr>
      <vt:lpstr>17_Biology of Zoology 04</vt:lpstr>
      <vt:lpstr>19_Biology of Zoology 04</vt:lpstr>
      <vt:lpstr>2_Default Design</vt:lpstr>
      <vt:lpstr>3_Default Design</vt:lpstr>
      <vt:lpstr>22_Biology of Zoology 04</vt:lpstr>
      <vt:lpstr>ماهیان استخوانی</vt:lpstr>
      <vt:lpstr>رده ماهيان استخوانی </vt:lpstr>
      <vt:lpstr>رده بندی ماهیان استخوانی</vt:lpstr>
      <vt:lpstr>PowerPoint Presentation</vt:lpstr>
      <vt:lpstr>Chondrostei</vt:lpstr>
      <vt:lpstr>PowerPoint Presentation</vt:lpstr>
      <vt:lpstr>Osteichthyes – Anatomy</vt:lpstr>
      <vt:lpstr>Class Actinopterygii: Ray-finned Fishes </vt:lpstr>
      <vt:lpstr>Digestive systems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Inner Ear</vt:lpstr>
      <vt:lpstr>عمل کیسه شنا:  تنفس هوایی تعادل در شنا شنوایی تولید صدا</vt:lpstr>
      <vt:lpstr>PowerPoint Presentation</vt:lpstr>
      <vt:lpstr>PowerPoint Presentation</vt:lpstr>
      <vt:lpstr>PowerPoint Presentation</vt:lpstr>
      <vt:lpstr>PowerPoint Presentation</vt:lpstr>
      <vt:lpstr>PowerPoint Presentation</vt:lpstr>
      <vt:lpstr>رده ماهيان استخوانی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ماهیان استخوانی</dc:title>
  <dc:creator>loghman</dc:creator>
  <cp:lastModifiedBy>Windows User</cp:lastModifiedBy>
  <cp:revision>57</cp:revision>
  <dcterms:created xsi:type="dcterms:W3CDTF">2013-04-12T18:18:02Z</dcterms:created>
  <dcterms:modified xsi:type="dcterms:W3CDTF">2017-05-07T11:04:20Z</dcterms:modified>
</cp:coreProperties>
</file>