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59" r:id="rId5"/>
    <p:sldId id="26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32" autoAdjust="0"/>
  </p:normalViewPr>
  <p:slideViewPr>
    <p:cSldViewPr snapToGrid="0">
      <p:cViewPr varScale="1">
        <p:scale>
          <a:sx n="83" d="100"/>
          <a:sy n="83" d="100"/>
        </p:scale>
        <p:origin x="6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DDE9-7ACF-4DDA-82F5-8BDAA0E71727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17A1-4FF9-45EA-8A2B-7D168D18184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146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DDE9-7ACF-4DDA-82F5-8BDAA0E71727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17A1-4FF9-45EA-8A2B-7D168D181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82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DDE9-7ACF-4DDA-82F5-8BDAA0E71727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17A1-4FF9-45EA-8A2B-7D168D181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20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DDE9-7ACF-4DDA-82F5-8BDAA0E71727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17A1-4FF9-45EA-8A2B-7D168D181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54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DDE9-7ACF-4DDA-82F5-8BDAA0E71727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17A1-4FF9-45EA-8A2B-7D168D18184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53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DDE9-7ACF-4DDA-82F5-8BDAA0E71727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17A1-4FF9-45EA-8A2B-7D168D181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43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DDE9-7ACF-4DDA-82F5-8BDAA0E71727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17A1-4FF9-45EA-8A2B-7D168D181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23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DDE9-7ACF-4DDA-82F5-8BDAA0E71727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17A1-4FF9-45EA-8A2B-7D168D181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09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DDE9-7ACF-4DDA-82F5-8BDAA0E71727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17A1-4FF9-45EA-8A2B-7D168D181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27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59BDDE9-7ACF-4DDA-82F5-8BDAA0E71727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4317A1-4FF9-45EA-8A2B-7D168D181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13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DDE9-7ACF-4DDA-82F5-8BDAA0E71727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17A1-4FF9-45EA-8A2B-7D168D181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57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59BDDE9-7ACF-4DDA-82F5-8BDAA0E71727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64317A1-4FF9-45EA-8A2B-7D168D18184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867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3003" y="208463"/>
            <a:ext cx="5657850" cy="3009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83" y="2159727"/>
            <a:ext cx="5148671" cy="3535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54" y="3162300"/>
            <a:ext cx="6755946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05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3465" y="0"/>
            <a:ext cx="4352925" cy="981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9762"/>
            <a:ext cx="5547360" cy="54036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3162" y="1935306"/>
            <a:ext cx="456247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77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205" y="1851603"/>
            <a:ext cx="8124825" cy="4133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075" y="402936"/>
            <a:ext cx="443865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56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127" y="681759"/>
            <a:ext cx="4876800" cy="876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457" y="1774825"/>
            <a:ext cx="597217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00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" y="3602181"/>
            <a:ext cx="4378037" cy="26600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8" y="498763"/>
            <a:ext cx="4283508" cy="2992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6635" y="498763"/>
            <a:ext cx="7153275" cy="704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6654" y="1731818"/>
            <a:ext cx="74295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77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67" y="478971"/>
            <a:ext cx="4686436" cy="52250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238" y="182880"/>
            <a:ext cx="6348549" cy="606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33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007" y="126682"/>
            <a:ext cx="8201025" cy="1362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460" y="2188845"/>
            <a:ext cx="8067675" cy="3333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306" y="4063635"/>
            <a:ext cx="3654062" cy="25942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127" y="1825126"/>
            <a:ext cx="3562350" cy="15283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337" y="1852475"/>
            <a:ext cx="3309257" cy="22144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076" y="4274955"/>
            <a:ext cx="3437438" cy="23828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8065" y="4371703"/>
            <a:ext cx="2576241" cy="226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163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710" y="1889760"/>
            <a:ext cx="4238625" cy="4223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997" y="217714"/>
            <a:ext cx="7591425" cy="14848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156" y="1828663"/>
            <a:ext cx="52197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12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4118"/>
            <a:ext cx="5153891" cy="57738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505" y="105207"/>
            <a:ext cx="7896225" cy="1438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3891" y="1839334"/>
            <a:ext cx="68961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73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1" y="783771"/>
            <a:ext cx="4057650" cy="2712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1" y="3600451"/>
            <a:ext cx="4170861" cy="26435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1270" y="919979"/>
            <a:ext cx="3495675" cy="733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3791" y="1881597"/>
            <a:ext cx="632460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73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38057" cy="36924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27" y="3692434"/>
            <a:ext cx="3149600" cy="28099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4450" y="297006"/>
            <a:ext cx="7067550" cy="1276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0991" y="2392795"/>
            <a:ext cx="364807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11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53" y="2540001"/>
            <a:ext cx="6879793" cy="35652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441" y="79808"/>
            <a:ext cx="7810500" cy="238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76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18" y="3786908"/>
            <a:ext cx="4345709" cy="20640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19" y="1108364"/>
            <a:ext cx="4253346" cy="20862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5818" y="3893270"/>
            <a:ext cx="2508827" cy="24102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5818" y="1542470"/>
            <a:ext cx="2576946" cy="22302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2276" y="479714"/>
            <a:ext cx="7800975" cy="628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0205" y="1910913"/>
            <a:ext cx="41529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1482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159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Calibri</vt:lpstr>
      <vt:lpstr>Calibri Light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Sci-MAhangrouph</dc:creator>
  <cp:lastModifiedBy>Sci-MAhangrouph</cp:lastModifiedBy>
  <cp:revision>22</cp:revision>
  <dcterms:created xsi:type="dcterms:W3CDTF">2021-05-14T10:39:40Z</dcterms:created>
  <dcterms:modified xsi:type="dcterms:W3CDTF">2021-05-14T13:18:54Z</dcterms:modified>
</cp:coreProperties>
</file>