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5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6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7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8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9.xml" ContentType="application/vnd.openxmlformats-officedocument.theme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0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11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theme/theme13.xml" ContentType="application/vnd.openxmlformats-officedocument.theme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14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15.xml" ContentType="application/vnd.openxmlformats-officedocument.theme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theme/theme16.xml" ContentType="application/vnd.openxmlformats-officedocument.theme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theme/theme17.xml" ContentType="application/vnd.openxmlformats-officedocument.theme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theme/theme18.xml" ContentType="application/vnd.openxmlformats-officedocument.theme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19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theme/theme20.xml" ContentType="application/vnd.openxmlformats-officedocument.theme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theme/theme21.xml" ContentType="application/vnd.openxmlformats-officedocument.theme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theme/theme22.xml" ContentType="application/vnd.openxmlformats-officedocument.theme+xml"/>
  <Override PartName="/ppt/theme/theme2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73" r:id="rId2"/>
    <p:sldMasterId id="2147483790" r:id="rId3"/>
    <p:sldMasterId id="2147483841" r:id="rId4"/>
    <p:sldMasterId id="2147483875" r:id="rId5"/>
    <p:sldMasterId id="2147483909" r:id="rId6"/>
    <p:sldMasterId id="2147483926" r:id="rId7"/>
    <p:sldMasterId id="2147483941" r:id="rId8"/>
    <p:sldMasterId id="2147483958" r:id="rId9"/>
    <p:sldMasterId id="2147483973" r:id="rId10"/>
    <p:sldMasterId id="2147483990" r:id="rId11"/>
    <p:sldMasterId id="2147484007" r:id="rId12"/>
    <p:sldMasterId id="2147484041" r:id="rId13"/>
    <p:sldMasterId id="2147484092" r:id="rId14"/>
    <p:sldMasterId id="2147484109" r:id="rId15"/>
    <p:sldMasterId id="2147484126" r:id="rId16"/>
    <p:sldMasterId id="2147484160" r:id="rId17"/>
    <p:sldMasterId id="2147484194" r:id="rId18"/>
    <p:sldMasterId id="2147484209" r:id="rId19"/>
    <p:sldMasterId id="2147484226" r:id="rId20"/>
    <p:sldMasterId id="2147484260" r:id="rId21"/>
    <p:sldMasterId id="2147484275" r:id="rId22"/>
  </p:sldMasterIdLst>
  <p:notesMasterIdLst>
    <p:notesMasterId r:id="rId62"/>
  </p:notesMasterIdLst>
  <p:sldIdLst>
    <p:sldId id="309" r:id="rId23"/>
    <p:sldId id="314" r:id="rId24"/>
    <p:sldId id="311" r:id="rId25"/>
    <p:sldId id="310" r:id="rId26"/>
    <p:sldId id="312" r:id="rId27"/>
    <p:sldId id="313" r:id="rId28"/>
    <p:sldId id="257" r:id="rId29"/>
    <p:sldId id="315" r:id="rId30"/>
    <p:sldId id="316" r:id="rId31"/>
    <p:sldId id="318" r:id="rId32"/>
    <p:sldId id="319" r:id="rId33"/>
    <p:sldId id="267" r:id="rId34"/>
    <p:sldId id="272" r:id="rId35"/>
    <p:sldId id="279" r:id="rId36"/>
    <p:sldId id="268" r:id="rId37"/>
    <p:sldId id="269" r:id="rId38"/>
    <p:sldId id="274" r:id="rId39"/>
    <p:sldId id="276" r:id="rId40"/>
    <p:sldId id="280" r:id="rId41"/>
    <p:sldId id="282" r:id="rId42"/>
    <p:sldId id="283" r:id="rId43"/>
    <p:sldId id="285" r:id="rId44"/>
    <p:sldId id="286" r:id="rId45"/>
    <p:sldId id="288" r:id="rId46"/>
    <p:sldId id="289" r:id="rId47"/>
    <p:sldId id="302" r:id="rId48"/>
    <p:sldId id="322" r:id="rId49"/>
    <p:sldId id="321" r:id="rId50"/>
    <p:sldId id="293" r:id="rId51"/>
    <p:sldId id="297" r:id="rId52"/>
    <p:sldId id="323" r:id="rId53"/>
    <p:sldId id="304" r:id="rId54"/>
    <p:sldId id="298" r:id="rId55"/>
    <p:sldId id="299" r:id="rId56"/>
    <p:sldId id="324" r:id="rId57"/>
    <p:sldId id="326" r:id="rId58"/>
    <p:sldId id="328" r:id="rId59"/>
    <p:sldId id="300" r:id="rId60"/>
    <p:sldId id="305" r:id="rId6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324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4.xml"/><Relationship Id="rId39" Type="http://schemas.openxmlformats.org/officeDocument/2006/relationships/slide" Target="slides/slide17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2.xml"/><Relationship Id="rId42" Type="http://schemas.openxmlformats.org/officeDocument/2006/relationships/slide" Target="slides/slide20.xml"/><Relationship Id="rId47" Type="http://schemas.openxmlformats.org/officeDocument/2006/relationships/slide" Target="slides/slide25.xml"/><Relationship Id="rId50" Type="http://schemas.openxmlformats.org/officeDocument/2006/relationships/slide" Target="slides/slide28.xml"/><Relationship Id="rId55" Type="http://schemas.openxmlformats.org/officeDocument/2006/relationships/slide" Target="slides/slide33.xml"/><Relationship Id="rId63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7.xml"/><Relationship Id="rId41" Type="http://schemas.openxmlformats.org/officeDocument/2006/relationships/slide" Target="slides/slide19.xml"/><Relationship Id="rId54" Type="http://schemas.openxmlformats.org/officeDocument/2006/relationships/slide" Target="slides/slide32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2.xml"/><Relationship Id="rId32" Type="http://schemas.openxmlformats.org/officeDocument/2006/relationships/slide" Target="slides/slide10.xml"/><Relationship Id="rId37" Type="http://schemas.openxmlformats.org/officeDocument/2006/relationships/slide" Target="slides/slide15.xml"/><Relationship Id="rId40" Type="http://schemas.openxmlformats.org/officeDocument/2006/relationships/slide" Target="slides/slide18.xml"/><Relationship Id="rId45" Type="http://schemas.openxmlformats.org/officeDocument/2006/relationships/slide" Target="slides/slide23.xml"/><Relationship Id="rId53" Type="http://schemas.openxmlformats.org/officeDocument/2006/relationships/slide" Target="slides/slide31.xml"/><Relationship Id="rId58" Type="http://schemas.openxmlformats.org/officeDocument/2006/relationships/slide" Target="slides/slide36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1.xml"/><Relationship Id="rId28" Type="http://schemas.openxmlformats.org/officeDocument/2006/relationships/slide" Target="slides/slide6.xml"/><Relationship Id="rId36" Type="http://schemas.openxmlformats.org/officeDocument/2006/relationships/slide" Target="slides/slide14.xml"/><Relationship Id="rId49" Type="http://schemas.openxmlformats.org/officeDocument/2006/relationships/slide" Target="slides/slide27.xml"/><Relationship Id="rId57" Type="http://schemas.openxmlformats.org/officeDocument/2006/relationships/slide" Target="slides/slide35.xml"/><Relationship Id="rId61" Type="http://schemas.openxmlformats.org/officeDocument/2006/relationships/slide" Target="slides/slide39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9.xml"/><Relationship Id="rId44" Type="http://schemas.openxmlformats.org/officeDocument/2006/relationships/slide" Target="slides/slide22.xml"/><Relationship Id="rId52" Type="http://schemas.openxmlformats.org/officeDocument/2006/relationships/slide" Target="slides/slide30.xml"/><Relationship Id="rId60" Type="http://schemas.openxmlformats.org/officeDocument/2006/relationships/slide" Target="slides/slide38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5.xml"/><Relationship Id="rId30" Type="http://schemas.openxmlformats.org/officeDocument/2006/relationships/slide" Target="slides/slide8.xml"/><Relationship Id="rId35" Type="http://schemas.openxmlformats.org/officeDocument/2006/relationships/slide" Target="slides/slide13.xml"/><Relationship Id="rId43" Type="http://schemas.openxmlformats.org/officeDocument/2006/relationships/slide" Target="slides/slide21.xml"/><Relationship Id="rId48" Type="http://schemas.openxmlformats.org/officeDocument/2006/relationships/slide" Target="slides/slide26.xml"/><Relationship Id="rId56" Type="http://schemas.openxmlformats.org/officeDocument/2006/relationships/slide" Target="slides/slide34.xml"/><Relationship Id="rId64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3.xml"/><Relationship Id="rId33" Type="http://schemas.openxmlformats.org/officeDocument/2006/relationships/slide" Target="slides/slide11.xml"/><Relationship Id="rId38" Type="http://schemas.openxmlformats.org/officeDocument/2006/relationships/slide" Target="slides/slide16.xml"/><Relationship Id="rId46" Type="http://schemas.openxmlformats.org/officeDocument/2006/relationships/slide" Target="slides/slide24.xml"/><Relationship Id="rId5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4E5682-1079-4917-96BF-2281E7963BD7}" type="datetimeFigureOut">
              <a:rPr lang="en-US" smtClean="0"/>
              <a:t>11/10/2018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4B519-E5F1-478D-ABE6-493D05342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661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C4B519-E5F1-478D-ABE6-493D0534267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4400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BDC8A7E-3056-440A-A757-8C0178DC444A}" type="slidenum">
              <a:rPr lang="ar-SA">
                <a:solidFill>
                  <a:prstClr val="black"/>
                </a:solidFill>
              </a:rPr>
              <a:pPr eaLnBrk="1" hangingPunct="1"/>
              <a:t>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3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385390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9EE7246-35D5-4DF5-90C3-D1647BCC7F13}" type="slidenum">
              <a:rPr lang="ar-SA">
                <a:solidFill>
                  <a:prstClr val="black"/>
                </a:solidFill>
              </a:rPr>
              <a:pPr eaLnBrk="1" hangingPunct="1"/>
              <a:t>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4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313061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F177072-2C1B-4423-8EF4-FF5114FE24D8}" type="slidenum">
              <a:rPr lang="ar-SA">
                <a:solidFill>
                  <a:prstClr val="black"/>
                </a:solidFill>
              </a:rPr>
              <a:pPr eaLnBrk="1" hangingPunct="1"/>
              <a:t>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4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044525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E521129-9234-46B9-866D-19FADA77951D}" type="slidenum">
              <a:rPr lang="ar-SA">
                <a:solidFill>
                  <a:prstClr val="black"/>
                </a:solidFill>
              </a:rPr>
              <a:pPr eaLnBrk="1" hangingPunct="1"/>
              <a:t>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4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939168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B89CE52-5678-463F-80CA-3C19F3F5EF4B}" type="slidenum">
              <a:rPr lang="ar-SA" smtClean="0"/>
              <a:pPr eaLnBrk="1" hangingPunct="1"/>
              <a:t>26</a:t>
            </a:fld>
            <a:endParaRPr lang="en-US" smtClean="0"/>
          </a:p>
        </p:txBody>
      </p:sp>
      <p:sp>
        <p:nvSpPr>
          <p:cNvPr id="75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381074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C09EDB4-FB62-4D2C-A51C-09EF95899B98}" type="slidenum">
              <a:rPr lang="ar-SA">
                <a:solidFill>
                  <a:prstClr val="black"/>
                </a:solidFill>
              </a:rPr>
              <a:pPr eaLnBrk="1" hangingPunct="1"/>
              <a:t>27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5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118921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EB516A2-6C4A-4C0B-8E37-D01C1F35F04B}" type="slidenum">
              <a:rPr lang="ar-SA">
                <a:solidFill>
                  <a:prstClr val="black"/>
                </a:solidFill>
              </a:rPr>
              <a:pPr eaLnBrk="1" hangingPunct="1"/>
              <a:t>30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5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006468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8F45A-3F78-437B-B227-7FC642FBE73F}" type="slidenum">
              <a:rPr lang="ar-SA">
                <a:solidFill>
                  <a:prstClr val="black"/>
                </a:solidFill>
              </a:rPr>
              <a:pPr eaLnBrk="1" hangingPunct="1"/>
              <a:t>33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6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828718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8188751-BE9A-4BE3-936C-A79C48BB4A95}" type="slidenum">
              <a:rPr lang="ar-SA">
                <a:solidFill>
                  <a:prstClr val="black"/>
                </a:solidFill>
              </a:rPr>
              <a:pPr eaLnBrk="1" hangingPunct="1"/>
              <a:t>35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7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405689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024B255-C436-4FCA-98D1-5807D692F8B6}" type="slidenum">
              <a:rPr lang="ar-SA">
                <a:solidFill>
                  <a:prstClr val="black"/>
                </a:solidFill>
              </a:rPr>
              <a:pPr eaLnBrk="1" hangingPunct="1"/>
              <a:t>38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8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48648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CF6FEC6-E74E-4EBE-8899-B6022CFB3DC9}" type="slidenum">
              <a:rPr lang="ar-SA">
                <a:solidFill>
                  <a:prstClr val="black"/>
                </a:solidFill>
              </a:rPr>
              <a:pPr eaLnBrk="1" hangingPunct="1"/>
              <a:t>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9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583529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B46F2D8-CE2C-4412-BE13-454D51B31F17}" type="slidenum">
              <a:rPr lang="ar-SA" smtClean="0"/>
              <a:pPr eaLnBrk="1" hangingPunct="1"/>
              <a:t>39</a:t>
            </a:fld>
            <a:endParaRPr lang="en-US" smtClean="0"/>
          </a:p>
        </p:txBody>
      </p:sp>
      <p:sp>
        <p:nvSpPr>
          <p:cNvPr id="77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52172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145C473-6094-4517-8400-674776081E4B}" type="slidenum">
              <a:rPr lang="ar-SA">
                <a:solidFill>
                  <a:prstClr val="black"/>
                </a:solidFill>
              </a:rPr>
              <a:pPr eaLnBrk="1" hangingPunct="1"/>
              <a:t>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0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72674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626E4E4-7DCD-4541-A853-4F218A5C7E2D}" type="slidenum">
              <a:rPr lang="ar-SA">
                <a:solidFill>
                  <a:prstClr val="black"/>
                </a:solidFill>
              </a:rPr>
              <a:pPr eaLnBrk="1" hangingPunct="1"/>
              <a:t>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1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2608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F23AA8F-4ED2-43FE-B26D-933F1B7CD0EC}" type="slidenum">
              <a:rPr lang="ar-SA">
                <a:solidFill>
                  <a:prstClr val="black"/>
                </a:solidFill>
              </a:rPr>
              <a:pPr eaLnBrk="1" hangingPunct="1"/>
              <a:t>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3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75976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52BE60B-A3B6-4BAE-B281-C3CE1896764C}" type="slidenum">
              <a:rPr lang="ar-SA">
                <a:solidFill>
                  <a:prstClr val="black"/>
                </a:solidFill>
              </a:rPr>
              <a:pPr eaLnBrk="1" hangingPunct="1"/>
              <a:t>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1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871153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75805B7-50F2-492E-A214-68BEDC9D994A}" type="slidenum">
              <a:rPr lang="ar-SA">
                <a:solidFill>
                  <a:prstClr val="black"/>
                </a:solidFill>
              </a:rPr>
              <a:pPr eaLnBrk="1" hangingPunct="1"/>
              <a:t>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1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808243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74F0D24-9DD4-4338-9B6D-CDB8A6FA7615}" type="slidenum">
              <a:rPr lang="ar-SA">
                <a:solidFill>
                  <a:prstClr val="black"/>
                </a:solidFill>
              </a:rPr>
              <a:pPr eaLnBrk="1" hangingPunct="1"/>
              <a:t>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2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735370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5AA2D1D-7B92-44CC-999D-6187B47CE42F}" type="slidenum">
              <a:rPr lang="ar-SA">
                <a:solidFill>
                  <a:prstClr val="black"/>
                </a:solidFill>
              </a:rPr>
              <a:pPr eaLnBrk="1" hangingPunct="1"/>
              <a:t>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3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33952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8D108-CE76-4CF4-8DA7-DFE68177147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148129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B61FF-9B64-408B-B891-0CD63AC3F0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540697"/>
      </p:ext>
    </p:extLst>
  </p:cSld>
  <p:clrMapOvr>
    <a:masterClrMapping/>
  </p:clrMapOvr>
  <p:transition>
    <p:random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6473418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4512968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79048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6194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571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48401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01901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48158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64973-AF50-40F0-AADA-C5CFD2AC8F79}" type="slidenum">
              <a:rPr lang="fa-IR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70141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75F6D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9BAD1-40E2-44F4-BDAD-A52F95E8F18D}" type="slidenum">
              <a:rPr lang="fa-IR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875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90FC0-D01E-4407-A575-99CB5AF5512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758911"/>
      </p:ext>
    </p:extLst>
  </p:cSld>
  <p:clrMapOvr>
    <a:masterClrMapping/>
  </p:clrMapOvr>
  <p:transition>
    <p:random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76800" y="1600200"/>
            <a:ext cx="38100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75F6D"/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3F65B-EAEB-40B8-B4DB-47906B730DCC}" type="slidenum">
              <a:rPr lang="fa-IR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77991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8D108-CE76-4CF4-8DA7-DFE68177147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662243"/>
      </p:ext>
    </p:extLst>
  </p:cSld>
  <p:clrMapOvr>
    <a:masterClrMapping/>
  </p:clrMapOvr>
  <p:transition>
    <p:random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F520E-5276-4F9B-84D6-58DEEC3775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63183"/>
      </p:ext>
    </p:extLst>
  </p:cSld>
  <p:clrMapOvr>
    <a:masterClrMapping/>
  </p:clrMapOvr>
  <p:transition>
    <p:random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B3501-5DC9-48A3-974E-A4BE5AE83B5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88470"/>
      </p:ext>
    </p:extLst>
  </p:cSld>
  <p:clrMapOvr>
    <a:masterClrMapping/>
  </p:clrMapOvr>
  <p:transition>
    <p:random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7000D-67CA-4141-91FB-DEC32F1208B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845808"/>
      </p:ext>
    </p:extLst>
  </p:cSld>
  <p:clrMapOvr>
    <a:masterClrMapping/>
  </p:clrMapOvr>
  <p:transition>
    <p:random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1DF30-A680-4BAE-ABB3-BEDB3E97697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162769"/>
      </p:ext>
    </p:extLst>
  </p:cSld>
  <p:clrMapOvr>
    <a:masterClrMapping/>
  </p:clrMapOvr>
  <p:transition>
    <p:random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D07D2-77C1-4322-AF47-2700F404D78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885688"/>
      </p:ext>
    </p:extLst>
  </p:cSld>
  <p:clrMapOvr>
    <a:masterClrMapping/>
  </p:clrMapOvr>
  <p:transition>
    <p:random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E7936-1CAD-48BC-ABB4-3E14484C68D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759181"/>
      </p:ext>
    </p:extLst>
  </p:cSld>
  <p:clrMapOvr>
    <a:masterClrMapping/>
  </p:clrMapOvr>
  <p:transition>
    <p:random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B2CF6-BDF2-4697-A2F8-D9206DE101E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734630"/>
      </p:ext>
    </p:extLst>
  </p:cSld>
  <p:clrMapOvr>
    <a:masterClrMapping/>
  </p:clrMapOvr>
  <p:transition>
    <p:random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4457A-9EA3-445C-A1F4-31C77DC26BA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8281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00E8B-0CE1-401A-AC3A-B1C8192DFAB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318181"/>
      </p:ext>
    </p:extLst>
  </p:cSld>
  <p:clrMapOvr>
    <a:masterClrMapping/>
  </p:clrMapOvr>
  <p:transition>
    <p:random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B61FF-9B64-408B-B891-0CD63AC3F0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200006"/>
      </p:ext>
    </p:extLst>
  </p:cSld>
  <p:clrMapOvr>
    <a:masterClrMapping/>
  </p:clrMapOvr>
  <p:transition>
    <p:random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90FC0-D01E-4407-A575-99CB5AF5512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570843"/>
      </p:ext>
    </p:extLst>
  </p:cSld>
  <p:clrMapOvr>
    <a:masterClrMapping/>
  </p:clrMapOvr>
  <p:transition>
    <p:random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00E8B-0CE1-401A-AC3A-B1C8192DFAB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674960"/>
      </p:ext>
    </p:extLst>
  </p:cSld>
  <p:clrMapOvr>
    <a:masterClrMapping/>
  </p:clrMapOvr>
  <p:transition>
    <p:random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DC77F-FE9C-44D9-A845-69D222BEC66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845227"/>
      </p:ext>
    </p:extLst>
  </p:cSld>
  <p:clrMapOvr>
    <a:masterClrMapping/>
  </p:clrMapOvr>
  <p:transition>
    <p:random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B0B41-5996-4D1F-82C2-849080F5F20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883977"/>
      </p:ext>
    </p:extLst>
  </p:cSld>
  <p:clrMapOvr>
    <a:masterClrMapping/>
  </p:clrMapOvr>
  <p:transition>
    <p:random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2A94F-D38E-43B0-AD37-6DF7312F53B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844490"/>
      </p:ext>
    </p:extLst>
  </p:cSld>
  <p:clrMapOvr>
    <a:masterClrMapping/>
  </p:clrMapOvr>
  <p:transition>
    <p:random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7B7C2-5E38-4423-BA69-B7E4749EDD7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306994"/>
      </p:ext>
    </p:extLst>
  </p:cSld>
  <p:clrMapOvr>
    <a:masterClrMapping/>
  </p:clrMapOvr>
  <p:transition>
    <p:random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3266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99135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endParaRPr lang="en-US">
              <a:solidFill>
                <a:srgbClr val="FFF39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>
              <a:solidFill>
                <a:srgbClr val="FFF39D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9218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DC77F-FE9C-44D9-A845-69D222BEC66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166500"/>
      </p:ext>
    </p:extLst>
  </p:cSld>
  <p:clrMapOvr>
    <a:masterClrMapping/>
  </p:clrMapOvr>
  <p:transition>
    <p:random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2477315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412022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41807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27411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4923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50909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27441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59297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64973-AF50-40F0-AADA-C5CFD2AC8F79}" type="slidenum">
              <a:rPr lang="fa-IR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62002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75F6D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9BAD1-40E2-44F4-BDAD-A52F95E8F18D}" type="slidenum">
              <a:rPr lang="fa-IR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6353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B0B41-5996-4D1F-82C2-849080F5F20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760051"/>
      </p:ext>
    </p:extLst>
  </p:cSld>
  <p:clrMapOvr>
    <a:masterClrMapping/>
  </p:clrMapOvr>
  <p:transition>
    <p:random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76800" y="1600200"/>
            <a:ext cx="38100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75F6D"/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3F65B-EAEB-40B8-B4DB-47906B730DCC}" type="slidenum">
              <a:rPr lang="fa-IR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9351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8D108-CE76-4CF4-8DA7-DFE68177147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981249"/>
      </p:ext>
    </p:extLst>
  </p:cSld>
  <p:clrMapOvr>
    <a:masterClrMapping/>
  </p:clrMapOvr>
  <p:transition>
    <p:random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F520E-5276-4F9B-84D6-58DEEC3775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345147"/>
      </p:ext>
    </p:extLst>
  </p:cSld>
  <p:clrMapOvr>
    <a:masterClrMapping/>
  </p:clrMapOvr>
  <p:transition>
    <p:random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B3501-5DC9-48A3-974E-A4BE5AE83B5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936200"/>
      </p:ext>
    </p:extLst>
  </p:cSld>
  <p:clrMapOvr>
    <a:masterClrMapping/>
  </p:clrMapOvr>
  <p:transition>
    <p:random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7000D-67CA-4141-91FB-DEC32F1208B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218191"/>
      </p:ext>
    </p:extLst>
  </p:cSld>
  <p:clrMapOvr>
    <a:masterClrMapping/>
  </p:clrMapOvr>
  <p:transition>
    <p:random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1DF30-A680-4BAE-ABB3-BEDB3E97697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391513"/>
      </p:ext>
    </p:extLst>
  </p:cSld>
  <p:clrMapOvr>
    <a:masterClrMapping/>
  </p:clrMapOvr>
  <p:transition>
    <p:random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D07D2-77C1-4322-AF47-2700F404D78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472210"/>
      </p:ext>
    </p:extLst>
  </p:cSld>
  <p:clrMapOvr>
    <a:masterClrMapping/>
  </p:clrMapOvr>
  <p:transition>
    <p:random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E7936-1CAD-48BC-ABB4-3E14484C68D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890463"/>
      </p:ext>
    </p:extLst>
  </p:cSld>
  <p:clrMapOvr>
    <a:masterClrMapping/>
  </p:clrMapOvr>
  <p:transition>
    <p:random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B2CF6-BDF2-4697-A2F8-D9206DE101E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42127"/>
      </p:ext>
    </p:extLst>
  </p:cSld>
  <p:clrMapOvr>
    <a:masterClrMapping/>
  </p:clrMapOvr>
  <p:transition>
    <p:random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4457A-9EA3-445C-A1F4-31C77DC26BA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918061"/>
      </p:ext>
    </p:extLst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2A94F-D38E-43B0-AD37-6DF7312F53B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024649"/>
      </p:ext>
    </p:extLst>
  </p:cSld>
  <p:clrMapOvr>
    <a:masterClrMapping/>
  </p:clrMapOvr>
  <p:transition>
    <p:random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B61FF-9B64-408B-B891-0CD63AC3F0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644258"/>
      </p:ext>
    </p:extLst>
  </p:cSld>
  <p:clrMapOvr>
    <a:masterClrMapping/>
  </p:clrMapOvr>
  <p:transition>
    <p:random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90FC0-D01E-4407-A575-99CB5AF5512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442668"/>
      </p:ext>
    </p:extLst>
  </p:cSld>
  <p:clrMapOvr>
    <a:masterClrMapping/>
  </p:clrMapOvr>
  <p:transition>
    <p:random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00E8B-0CE1-401A-AC3A-B1C8192DFAB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208653"/>
      </p:ext>
    </p:extLst>
  </p:cSld>
  <p:clrMapOvr>
    <a:masterClrMapping/>
  </p:clrMapOvr>
  <p:transition>
    <p:random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DC77F-FE9C-44D9-A845-69D222BEC66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545960"/>
      </p:ext>
    </p:extLst>
  </p:cSld>
  <p:clrMapOvr>
    <a:masterClrMapping/>
  </p:clrMapOvr>
  <p:transition>
    <p:random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B0B41-5996-4D1F-82C2-849080F5F20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576323"/>
      </p:ext>
    </p:extLst>
  </p:cSld>
  <p:clrMapOvr>
    <a:masterClrMapping/>
  </p:clrMapOvr>
  <p:transition>
    <p:random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2A94F-D38E-43B0-AD37-6DF7312F53B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749575"/>
      </p:ext>
    </p:extLst>
  </p:cSld>
  <p:clrMapOvr>
    <a:masterClrMapping/>
  </p:clrMapOvr>
  <p:transition>
    <p:random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7B7C2-5E38-4423-BA69-B7E4749EDD7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116905"/>
      </p:ext>
    </p:extLst>
  </p:cSld>
  <p:clrMapOvr>
    <a:masterClrMapping/>
  </p:clrMapOvr>
  <p:transition>
    <p:random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8D108-CE76-4CF4-8DA7-DFE68177147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023729"/>
      </p:ext>
    </p:extLst>
  </p:cSld>
  <p:clrMapOvr>
    <a:masterClrMapping/>
  </p:clrMapOvr>
  <p:transition>
    <p:random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F520E-5276-4F9B-84D6-58DEEC3775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015901"/>
      </p:ext>
    </p:extLst>
  </p:cSld>
  <p:clrMapOvr>
    <a:masterClrMapping/>
  </p:clrMapOvr>
  <p:transition>
    <p:random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B3501-5DC9-48A3-974E-A4BE5AE83B5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501567"/>
      </p:ext>
    </p:extLst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7B7C2-5E38-4423-BA69-B7E4749EDD7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382571"/>
      </p:ext>
    </p:extLst>
  </p:cSld>
  <p:clrMapOvr>
    <a:masterClrMapping/>
  </p:clrMapOvr>
  <p:transition>
    <p:random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7000D-67CA-4141-91FB-DEC32F1208B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623902"/>
      </p:ext>
    </p:extLst>
  </p:cSld>
  <p:clrMapOvr>
    <a:masterClrMapping/>
  </p:clrMapOvr>
  <p:transition>
    <p:random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1DF30-A680-4BAE-ABB3-BEDB3E97697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029523"/>
      </p:ext>
    </p:extLst>
  </p:cSld>
  <p:clrMapOvr>
    <a:masterClrMapping/>
  </p:clrMapOvr>
  <p:transition>
    <p:random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D07D2-77C1-4322-AF47-2700F404D78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494966"/>
      </p:ext>
    </p:extLst>
  </p:cSld>
  <p:clrMapOvr>
    <a:masterClrMapping/>
  </p:clrMapOvr>
  <p:transition>
    <p:random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E7936-1CAD-48BC-ABB4-3E14484C68D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388501"/>
      </p:ext>
    </p:extLst>
  </p:cSld>
  <p:clrMapOvr>
    <a:masterClrMapping/>
  </p:clrMapOvr>
  <p:transition>
    <p:random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B2CF6-BDF2-4697-A2F8-D9206DE101E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492127"/>
      </p:ext>
    </p:extLst>
  </p:cSld>
  <p:clrMapOvr>
    <a:masterClrMapping/>
  </p:clrMapOvr>
  <p:transition>
    <p:random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4457A-9EA3-445C-A1F4-31C77DC26BA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585819"/>
      </p:ext>
    </p:extLst>
  </p:cSld>
  <p:clrMapOvr>
    <a:masterClrMapping/>
  </p:clrMapOvr>
  <p:transition>
    <p:random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B61FF-9B64-408B-B891-0CD63AC3F0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001993"/>
      </p:ext>
    </p:extLst>
  </p:cSld>
  <p:clrMapOvr>
    <a:masterClrMapping/>
  </p:clrMapOvr>
  <p:transition>
    <p:random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90FC0-D01E-4407-A575-99CB5AF5512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33655"/>
      </p:ext>
    </p:extLst>
  </p:cSld>
  <p:clrMapOvr>
    <a:masterClrMapping/>
  </p:clrMapOvr>
  <p:transition>
    <p:random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00E8B-0CE1-401A-AC3A-B1C8192DFAB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573034"/>
      </p:ext>
    </p:extLst>
  </p:cSld>
  <p:clrMapOvr>
    <a:masterClrMapping/>
  </p:clrMapOvr>
  <p:transition>
    <p:random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DC77F-FE9C-44D9-A845-69D222BEC66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355223"/>
      </p:ext>
    </p:extLst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8D108-CE76-4CF4-8DA7-DFE68177147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048869"/>
      </p:ext>
    </p:extLst>
  </p:cSld>
  <p:clrMapOvr>
    <a:masterClrMapping/>
  </p:clrMapOvr>
  <p:transition>
    <p:random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B0B41-5996-4D1F-82C2-849080F5F20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404336"/>
      </p:ext>
    </p:extLst>
  </p:cSld>
  <p:clrMapOvr>
    <a:masterClrMapping/>
  </p:clrMapOvr>
  <p:transition>
    <p:random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2A94F-D38E-43B0-AD37-6DF7312F53B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822470"/>
      </p:ext>
    </p:extLst>
  </p:cSld>
  <p:clrMapOvr>
    <a:masterClrMapping/>
  </p:clrMapOvr>
  <p:transition>
    <p:random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7B7C2-5E38-4423-BA69-B7E4749EDD7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11533"/>
      </p:ext>
    </p:extLst>
  </p:cSld>
  <p:clrMapOvr>
    <a:masterClrMapping/>
  </p:clrMapOvr>
  <p:transition>
    <p:random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8D108-CE76-4CF4-8DA7-DFE68177147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720166"/>
      </p:ext>
    </p:extLst>
  </p:cSld>
  <p:clrMapOvr>
    <a:masterClrMapping/>
  </p:clrMapOvr>
  <p:transition>
    <p:random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F520E-5276-4F9B-84D6-58DEEC3775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620059"/>
      </p:ext>
    </p:extLst>
  </p:cSld>
  <p:clrMapOvr>
    <a:masterClrMapping/>
  </p:clrMapOvr>
  <p:transition>
    <p:random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B3501-5DC9-48A3-974E-A4BE5AE83B5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499575"/>
      </p:ext>
    </p:extLst>
  </p:cSld>
  <p:clrMapOvr>
    <a:masterClrMapping/>
  </p:clrMapOvr>
  <p:transition>
    <p:random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7000D-67CA-4141-91FB-DEC32F1208B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512233"/>
      </p:ext>
    </p:extLst>
  </p:cSld>
  <p:clrMapOvr>
    <a:masterClrMapping/>
  </p:clrMapOvr>
  <p:transition>
    <p:random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1DF30-A680-4BAE-ABB3-BEDB3E97697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479373"/>
      </p:ext>
    </p:extLst>
  </p:cSld>
  <p:clrMapOvr>
    <a:masterClrMapping/>
  </p:clrMapOvr>
  <p:transition>
    <p:random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D07D2-77C1-4322-AF47-2700F404D78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797767"/>
      </p:ext>
    </p:extLst>
  </p:cSld>
  <p:clrMapOvr>
    <a:masterClrMapping/>
  </p:clrMapOvr>
  <p:transition>
    <p:random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E7936-1CAD-48BC-ABB4-3E14484C68D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304894"/>
      </p:ext>
    </p:extLst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F520E-5276-4F9B-84D6-58DEEC3775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849839"/>
      </p:ext>
    </p:extLst>
  </p:cSld>
  <p:clrMapOvr>
    <a:masterClrMapping/>
  </p:clrMapOvr>
  <p:transition>
    <p:random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B2CF6-BDF2-4697-A2F8-D9206DE101E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684065"/>
      </p:ext>
    </p:extLst>
  </p:cSld>
  <p:clrMapOvr>
    <a:masterClrMapping/>
  </p:clrMapOvr>
  <p:transition>
    <p:random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4457A-9EA3-445C-A1F4-31C77DC26BA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902076"/>
      </p:ext>
    </p:extLst>
  </p:cSld>
  <p:clrMapOvr>
    <a:masterClrMapping/>
  </p:clrMapOvr>
  <p:transition>
    <p:random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B61FF-9B64-408B-B891-0CD63AC3F0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219788"/>
      </p:ext>
    </p:extLst>
  </p:cSld>
  <p:clrMapOvr>
    <a:masterClrMapping/>
  </p:clrMapOvr>
  <p:transition>
    <p:random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90FC0-D01E-4407-A575-99CB5AF5512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831582"/>
      </p:ext>
    </p:extLst>
  </p:cSld>
  <p:clrMapOvr>
    <a:masterClrMapping/>
  </p:clrMapOvr>
  <p:transition>
    <p:random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00E8B-0CE1-401A-AC3A-B1C8192DFAB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133630"/>
      </p:ext>
    </p:extLst>
  </p:cSld>
  <p:clrMapOvr>
    <a:masterClrMapping/>
  </p:clrMapOvr>
  <p:transition>
    <p:random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DC77F-FE9C-44D9-A845-69D222BEC66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257255"/>
      </p:ext>
    </p:extLst>
  </p:cSld>
  <p:clrMapOvr>
    <a:masterClrMapping/>
  </p:clrMapOvr>
  <p:transition>
    <p:random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B0B41-5996-4D1F-82C2-849080F5F20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374600"/>
      </p:ext>
    </p:extLst>
  </p:cSld>
  <p:clrMapOvr>
    <a:masterClrMapping/>
  </p:clrMapOvr>
  <p:transition>
    <p:random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2A94F-D38E-43B0-AD37-6DF7312F53B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218693"/>
      </p:ext>
    </p:extLst>
  </p:cSld>
  <p:clrMapOvr>
    <a:masterClrMapping/>
  </p:clrMapOvr>
  <p:transition>
    <p:random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7B7C2-5E38-4423-BA69-B7E4749EDD7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973316"/>
      </p:ext>
    </p:extLst>
  </p:cSld>
  <p:clrMapOvr>
    <a:masterClrMapping/>
  </p:clrMapOvr>
  <p:transition>
    <p:random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8D108-CE76-4CF4-8DA7-DFE68177147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856221"/>
      </p:ext>
    </p:extLst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B3501-5DC9-48A3-974E-A4BE5AE83B5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260429"/>
      </p:ext>
    </p:extLst>
  </p:cSld>
  <p:clrMapOvr>
    <a:masterClrMapping/>
  </p:clrMapOvr>
  <p:transition>
    <p:random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F520E-5276-4F9B-84D6-58DEEC3775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524765"/>
      </p:ext>
    </p:extLst>
  </p:cSld>
  <p:clrMapOvr>
    <a:masterClrMapping/>
  </p:clrMapOvr>
  <p:transition>
    <p:random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B3501-5DC9-48A3-974E-A4BE5AE83B5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660805"/>
      </p:ext>
    </p:extLst>
  </p:cSld>
  <p:clrMapOvr>
    <a:masterClrMapping/>
  </p:clrMapOvr>
  <p:transition>
    <p:random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7000D-67CA-4141-91FB-DEC32F1208B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673271"/>
      </p:ext>
    </p:extLst>
  </p:cSld>
  <p:clrMapOvr>
    <a:masterClrMapping/>
  </p:clrMapOvr>
  <p:transition>
    <p:random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1DF30-A680-4BAE-ABB3-BEDB3E97697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827728"/>
      </p:ext>
    </p:extLst>
  </p:cSld>
  <p:clrMapOvr>
    <a:masterClrMapping/>
  </p:clrMapOvr>
  <p:transition>
    <p:random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D07D2-77C1-4322-AF47-2700F404D78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523713"/>
      </p:ext>
    </p:extLst>
  </p:cSld>
  <p:clrMapOvr>
    <a:masterClrMapping/>
  </p:clrMapOvr>
  <p:transition>
    <p:random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E7936-1CAD-48BC-ABB4-3E14484C68D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92589"/>
      </p:ext>
    </p:extLst>
  </p:cSld>
  <p:clrMapOvr>
    <a:masterClrMapping/>
  </p:clrMapOvr>
  <p:transition>
    <p:random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B2CF6-BDF2-4697-A2F8-D9206DE101E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621473"/>
      </p:ext>
    </p:extLst>
  </p:cSld>
  <p:clrMapOvr>
    <a:masterClrMapping/>
  </p:clrMapOvr>
  <p:transition>
    <p:random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4457A-9EA3-445C-A1F4-31C77DC26BA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47485"/>
      </p:ext>
    </p:extLst>
  </p:cSld>
  <p:clrMapOvr>
    <a:masterClrMapping/>
  </p:clrMapOvr>
  <p:transition>
    <p:random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B61FF-9B64-408B-B891-0CD63AC3F0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176519"/>
      </p:ext>
    </p:extLst>
  </p:cSld>
  <p:clrMapOvr>
    <a:masterClrMapping/>
  </p:clrMapOvr>
  <p:transition>
    <p:random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90FC0-D01E-4407-A575-99CB5AF5512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528484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F520E-5276-4F9B-84D6-58DEEC3775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518261"/>
      </p:ext>
    </p:extLst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7000D-67CA-4141-91FB-DEC32F1208B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802784"/>
      </p:ext>
    </p:extLst>
  </p:cSld>
  <p:clrMapOvr>
    <a:masterClrMapping/>
  </p:clrMapOvr>
  <p:transition>
    <p:random/>
  </p:transition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00E8B-0CE1-401A-AC3A-B1C8192DFAB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434460"/>
      </p:ext>
    </p:extLst>
  </p:cSld>
  <p:clrMapOvr>
    <a:masterClrMapping/>
  </p:clrMapOvr>
  <p:transition>
    <p:random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DC77F-FE9C-44D9-A845-69D222BEC66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858173"/>
      </p:ext>
    </p:extLst>
  </p:cSld>
  <p:clrMapOvr>
    <a:masterClrMapping/>
  </p:clrMapOvr>
  <p:transition>
    <p:random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B0B41-5996-4D1F-82C2-849080F5F20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892812"/>
      </p:ext>
    </p:extLst>
  </p:cSld>
  <p:clrMapOvr>
    <a:masterClrMapping/>
  </p:clrMapOvr>
  <p:transition>
    <p:random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2A94F-D38E-43B0-AD37-6DF7312F53B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774267"/>
      </p:ext>
    </p:extLst>
  </p:cSld>
  <p:clrMapOvr>
    <a:masterClrMapping/>
  </p:clrMapOvr>
  <p:transition>
    <p:random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7B7C2-5E38-4423-BA69-B7E4749EDD7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056659"/>
      </p:ext>
    </p:extLst>
  </p:cSld>
  <p:clrMapOvr>
    <a:masterClrMapping/>
  </p:clrMapOvr>
  <p:transition>
    <p:random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8D108-CE76-4CF4-8DA7-DFE68177147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151607"/>
      </p:ext>
    </p:extLst>
  </p:cSld>
  <p:clrMapOvr>
    <a:masterClrMapping/>
  </p:clrMapOvr>
  <p:transition>
    <p:random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F520E-5276-4F9B-84D6-58DEEC3775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564390"/>
      </p:ext>
    </p:extLst>
  </p:cSld>
  <p:clrMapOvr>
    <a:masterClrMapping/>
  </p:clrMapOvr>
  <p:transition>
    <p:random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B3501-5DC9-48A3-974E-A4BE5AE83B5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637963"/>
      </p:ext>
    </p:extLst>
  </p:cSld>
  <p:clrMapOvr>
    <a:masterClrMapping/>
  </p:clrMapOvr>
  <p:transition>
    <p:random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7000D-67CA-4141-91FB-DEC32F1208B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605335"/>
      </p:ext>
    </p:extLst>
  </p:cSld>
  <p:clrMapOvr>
    <a:masterClrMapping/>
  </p:clrMapOvr>
  <p:transition>
    <p:random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1DF30-A680-4BAE-ABB3-BEDB3E97697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144323"/>
      </p:ext>
    </p:extLst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1DF30-A680-4BAE-ABB3-BEDB3E97697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113425"/>
      </p:ext>
    </p:extLst>
  </p:cSld>
  <p:clrMapOvr>
    <a:masterClrMapping/>
  </p:clrMapOvr>
  <p:transition>
    <p:random/>
  </p:transition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D07D2-77C1-4322-AF47-2700F404D78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33334"/>
      </p:ext>
    </p:extLst>
  </p:cSld>
  <p:clrMapOvr>
    <a:masterClrMapping/>
  </p:clrMapOvr>
  <p:transition>
    <p:random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E7936-1CAD-48BC-ABB4-3E14484C68D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483896"/>
      </p:ext>
    </p:extLst>
  </p:cSld>
  <p:clrMapOvr>
    <a:masterClrMapping/>
  </p:clrMapOvr>
  <p:transition>
    <p:random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B2CF6-BDF2-4697-A2F8-D9206DE101E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70622"/>
      </p:ext>
    </p:extLst>
  </p:cSld>
  <p:clrMapOvr>
    <a:masterClrMapping/>
  </p:clrMapOvr>
  <p:transition>
    <p:random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4457A-9EA3-445C-A1F4-31C77DC26BA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956306"/>
      </p:ext>
    </p:extLst>
  </p:cSld>
  <p:clrMapOvr>
    <a:masterClrMapping/>
  </p:clrMapOvr>
  <p:transition>
    <p:random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B61FF-9B64-408B-B891-0CD63AC3F0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172810"/>
      </p:ext>
    </p:extLst>
  </p:cSld>
  <p:clrMapOvr>
    <a:masterClrMapping/>
  </p:clrMapOvr>
  <p:transition>
    <p:random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90FC0-D01E-4407-A575-99CB5AF5512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132040"/>
      </p:ext>
    </p:extLst>
  </p:cSld>
  <p:clrMapOvr>
    <a:masterClrMapping/>
  </p:clrMapOvr>
  <p:transition>
    <p:random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00E8B-0CE1-401A-AC3A-B1C8192DFAB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904739"/>
      </p:ext>
    </p:extLst>
  </p:cSld>
  <p:clrMapOvr>
    <a:masterClrMapping/>
  </p:clrMapOvr>
  <p:transition>
    <p:random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DC77F-FE9C-44D9-A845-69D222BEC66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020255"/>
      </p:ext>
    </p:extLst>
  </p:cSld>
  <p:clrMapOvr>
    <a:masterClrMapping/>
  </p:clrMapOvr>
  <p:transition>
    <p:random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B0B41-5996-4D1F-82C2-849080F5F20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91061"/>
      </p:ext>
    </p:extLst>
  </p:cSld>
  <p:clrMapOvr>
    <a:masterClrMapping/>
  </p:clrMapOvr>
  <p:transition>
    <p:random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2A94F-D38E-43B0-AD37-6DF7312F53B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14130"/>
      </p:ext>
    </p:extLst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D07D2-77C1-4322-AF47-2700F404D78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199335"/>
      </p:ext>
    </p:extLst>
  </p:cSld>
  <p:clrMapOvr>
    <a:masterClrMapping/>
  </p:clrMapOvr>
  <p:transition>
    <p:random/>
  </p:transition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7B7C2-5E38-4423-BA69-B7E4749EDD7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568680"/>
      </p:ext>
    </p:extLst>
  </p:cSld>
  <p:clrMapOvr>
    <a:masterClrMapping/>
  </p:clrMapOvr>
  <p:transition>
    <p:random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8D108-CE76-4CF4-8DA7-DFE68177147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912584"/>
      </p:ext>
    </p:extLst>
  </p:cSld>
  <p:clrMapOvr>
    <a:masterClrMapping/>
  </p:clrMapOvr>
  <p:transition>
    <p:random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F520E-5276-4F9B-84D6-58DEEC3775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976766"/>
      </p:ext>
    </p:extLst>
  </p:cSld>
  <p:clrMapOvr>
    <a:masterClrMapping/>
  </p:clrMapOvr>
  <p:transition>
    <p:random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B3501-5DC9-48A3-974E-A4BE5AE83B5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333904"/>
      </p:ext>
    </p:extLst>
  </p:cSld>
  <p:clrMapOvr>
    <a:masterClrMapping/>
  </p:clrMapOvr>
  <p:transition>
    <p:random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7000D-67CA-4141-91FB-DEC32F1208B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337644"/>
      </p:ext>
    </p:extLst>
  </p:cSld>
  <p:clrMapOvr>
    <a:masterClrMapping/>
  </p:clrMapOvr>
  <p:transition>
    <p:random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1DF30-A680-4BAE-ABB3-BEDB3E97697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019798"/>
      </p:ext>
    </p:extLst>
  </p:cSld>
  <p:clrMapOvr>
    <a:masterClrMapping/>
  </p:clrMapOvr>
  <p:transition>
    <p:random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D07D2-77C1-4322-AF47-2700F404D78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190554"/>
      </p:ext>
    </p:extLst>
  </p:cSld>
  <p:clrMapOvr>
    <a:masterClrMapping/>
  </p:clrMapOvr>
  <p:transition>
    <p:random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E7936-1CAD-48BC-ABB4-3E14484C68D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255586"/>
      </p:ext>
    </p:extLst>
  </p:cSld>
  <p:clrMapOvr>
    <a:masterClrMapping/>
  </p:clrMapOvr>
  <p:transition>
    <p:random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B2CF6-BDF2-4697-A2F8-D9206DE101E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444576"/>
      </p:ext>
    </p:extLst>
  </p:cSld>
  <p:clrMapOvr>
    <a:masterClrMapping/>
  </p:clrMapOvr>
  <p:transition>
    <p:random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4457A-9EA3-445C-A1F4-31C77DC26BA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530609"/>
      </p:ext>
    </p:extLst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E7936-1CAD-48BC-ABB4-3E14484C68D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219155"/>
      </p:ext>
    </p:extLst>
  </p:cSld>
  <p:clrMapOvr>
    <a:masterClrMapping/>
  </p:clrMapOvr>
  <p:transition>
    <p:random/>
  </p:transition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B61FF-9B64-408B-B891-0CD63AC3F0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929889"/>
      </p:ext>
    </p:extLst>
  </p:cSld>
  <p:clrMapOvr>
    <a:masterClrMapping/>
  </p:clrMapOvr>
  <p:transition>
    <p:random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90FC0-D01E-4407-A575-99CB5AF5512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155443"/>
      </p:ext>
    </p:extLst>
  </p:cSld>
  <p:clrMapOvr>
    <a:masterClrMapping/>
  </p:clrMapOvr>
  <p:transition>
    <p:random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00E8B-0CE1-401A-AC3A-B1C8192DFAB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228809"/>
      </p:ext>
    </p:extLst>
  </p:cSld>
  <p:clrMapOvr>
    <a:masterClrMapping/>
  </p:clrMapOvr>
  <p:transition>
    <p:random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DC77F-FE9C-44D9-A845-69D222BEC66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152897"/>
      </p:ext>
    </p:extLst>
  </p:cSld>
  <p:clrMapOvr>
    <a:masterClrMapping/>
  </p:clrMapOvr>
  <p:transition>
    <p:random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B0B41-5996-4D1F-82C2-849080F5F20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693071"/>
      </p:ext>
    </p:extLst>
  </p:cSld>
  <p:clrMapOvr>
    <a:masterClrMapping/>
  </p:clrMapOvr>
  <p:transition>
    <p:random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2A94F-D38E-43B0-AD37-6DF7312F53B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086758"/>
      </p:ext>
    </p:extLst>
  </p:cSld>
  <p:clrMapOvr>
    <a:masterClrMapping/>
  </p:clrMapOvr>
  <p:transition>
    <p:random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7B7C2-5E38-4423-BA69-B7E4749EDD7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993233"/>
      </p:ext>
    </p:extLst>
  </p:cSld>
  <p:clrMapOvr>
    <a:masterClrMapping/>
  </p:clrMapOvr>
  <p:transition>
    <p:random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8D108-CE76-4CF4-8DA7-DFE68177147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462881"/>
      </p:ext>
    </p:extLst>
  </p:cSld>
  <p:clrMapOvr>
    <a:masterClrMapping/>
  </p:clrMapOvr>
  <p:transition>
    <p:random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F520E-5276-4F9B-84D6-58DEEC3775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542679"/>
      </p:ext>
    </p:extLst>
  </p:cSld>
  <p:clrMapOvr>
    <a:masterClrMapping/>
  </p:clrMapOvr>
  <p:transition>
    <p:random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B3501-5DC9-48A3-974E-A4BE5AE83B5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139118"/>
      </p:ext>
    </p:extLst>
  </p:cSld>
  <p:clrMapOvr>
    <a:masterClrMapping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B2CF6-BDF2-4697-A2F8-D9206DE101E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309218"/>
      </p:ext>
    </p:extLst>
  </p:cSld>
  <p:clrMapOvr>
    <a:masterClrMapping/>
  </p:clrMapOvr>
  <p:transition>
    <p:random/>
  </p:transition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7000D-67CA-4141-91FB-DEC32F1208B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65265"/>
      </p:ext>
    </p:extLst>
  </p:cSld>
  <p:clrMapOvr>
    <a:masterClrMapping/>
  </p:clrMapOvr>
  <p:transition>
    <p:random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1DF30-A680-4BAE-ABB3-BEDB3E97697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826467"/>
      </p:ext>
    </p:extLst>
  </p:cSld>
  <p:clrMapOvr>
    <a:masterClrMapping/>
  </p:clrMapOvr>
  <p:transition>
    <p:random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D07D2-77C1-4322-AF47-2700F404D78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583619"/>
      </p:ext>
    </p:extLst>
  </p:cSld>
  <p:clrMapOvr>
    <a:masterClrMapping/>
  </p:clrMapOvr>
  <p:transition>
    <p:random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E7936-1CAD-48BC-ABB4-3E14484C68D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484666"/>
      </p:ext>
    </p:extLst>
  </p:cSld>
  <p:clrMapOvr>
    <a:masterClrMapping/>
  </p:clrMapOvr>
  <p:transition>
    <p:random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B2CF6-BDF2-4697-A2F8-D9206DE101E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146034"/>
      </p:ext>
    </p:extLst>
  </p:cSld>
  <p:clrMapOvr>
    <a:masterClrMapping/>
  </p:clrMapOvr>
  <p:transition>
    <p:random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4457A-9EA3-445C-A1F4-31C77DC26BA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615673"/>
      </p:ext>
    </p:extLst>
  </p:cSld>
  <p:clrMapOvr>
    <a:masterClrMapping/>
  </p:clrMapOvr>
  <p:transition>
    <p:random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B61FF-9B64-408B-B891-0CD63AC3F0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235168"/>
      </p:ext>
    </p:extLst>
  </p:cSld>
  <p:clrMapOvr>
    <a:masterClrMapping/>
  </p:clrMapOvr>
  <p:transition>
    <p:random/>
  </p:transition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90FC0-D01E-4407-A575-99CB5AF5512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829094"/>
      </p:ext>
    </p:extLst>
  </p:cSld>
  <p:clrMapOvr>
    <a:masterClrMapping/>
  </p:clrMapOvr>
  <p:transition>
    <p:random/>
  </p:transition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00E8B-0CE1-401A-AC3A-B1C8192DFAB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778574"/>
      </p:ext>
    </p:extLst>
  </p:cSld>
  <p:clrMapOvr>
    <a:masterClrMapping/>
  </p:clrMapOvr>
  <p:transition>
    <p:random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DC77F-FE9C-44D9-A845-69D222BEC66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075850"/>
      </p:ext>
    </p:extLst>
  </p:cSld>
  <p:clrMapOvr>
    <a:masterClrMapping/>
  </p:clrMapOvr>
  <p:transition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4457A-9EA3-445C-A1F4-31C77DC26BA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554354"/>
      </p:ext>
    </p:extLst>
  </p:cSld>
  <p:clrMapOvr>
    <a:masterClrMapping/>
  </p:clrMapOvr>
  <p:transition>
    <p:random/>
  </p:transition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B0B41-5996-4D1F-82C2-849080F5F20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472908"/>
      </p:ext>
    </p:extLst>
  </p:cSld>
  <p:clrMapOvr>
    <a:masterClrMapping/>
  </p:clrMapOvr>
  <p:transition>
    <p:random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2A94F-D38E-43B0-AD37-6DF7312F53B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063167"/>
      </p:ext>
    </p:extLst>
  </p:cSld>
  <p:clrMapOvr>
    <a:masterClrMapping/>
  </p:clrMapOvr>
  <p:transition>
    <p:random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7B7C2-5E38-4423-BA69-B7E4749EDD7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203039"/>
      </p:ext>
    </p:extLst>
  </p:cSld>
  <p:clrMapOvr>
    <a:masterClrMapping/>
  </p:clrMapOvr>
  <p:transition>
    <p:random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 smtClean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9933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934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B812C72-6D6F-4837-A02E-200719A6AAF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935994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F953D-AB4A-4FD4-848B-7E85E9518C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687011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CF283F-CB70-434F-9582-DEBCCC10E7E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181010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7B3E15-2E91-4702-A10E-75AA8189D52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643988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005F33-8254-4815-87A1-D56B02991B1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202017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00735-6897-4660-9FEA-F93A540689B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41820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CE2E45-0202-4D47-9A77-5CE9E38A25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5656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B61FF-9B64-408B-B891-0CD63AC3F0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971761"/>
      </p:ext>
    </p:extLst>
  </p:cSld>
  <p:clrMapOvr>
    <a:masterClrMapping/>
  </p:clrMapOvr>
  <p:transition>
    <p:random/>
  </p:transition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5CDF47-89E0-4801-BF0A-396F21BF56F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326904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FB16D-DE07-440E-A656-CF41B7EF3E4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12086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2C71F-1ACF-4DB3-B1F8-55B56C073B4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900060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4713CA-CC0D-49CD-A697-6D1B4D914CB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735480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38100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76800" y="1600200"/>
            <a:ext cx="38100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914400" y="3941763"/>
            <a:ext cx="38100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1396B-BB5B-4220-AB81-8108EEEA3F0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960144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D6857-63C6-4893-8AB1-4389EEDB00B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952832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56A3E-75B7-4710-B434-B5B20DADD1C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788971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76800" y="1600200"/>
            <a:ext cx="38100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CD29F-98C9-4E98-91C6-9610D064F3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380747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536DF-BDC3-42C9-A48F-8580588D2EF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07757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989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90FC0-D01E-4407-A575-99CB5AF5512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800480"/>
      </p:ext>
    </p:extLst>
  </p:cSld>
  <p:clrMapOvr>
    <a:masterClrMapping/>
  </p:clrMapOvr>
  <p:transition>
    <p:random/>
  </p:transition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836917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endParaRPr lang="en-US">
              <a:solidFill>
                <a:srgbClr val="FFF39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>
              <a:solidFill>
                <a:srgbClr val="FFF39D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0954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05129961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3387681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257232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812154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879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864856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097804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2001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00E8B-0CE1-401A-AC3A-B1C8192DFAB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583321"/>
      </p:ext>
    </p:extLst>
  </p:cSld>
  <p:clrMapOvr>
    <a:masterClrMapping/>
  </p:clrMapOvr>
  <p:transition>
    <p:random/>
  </p:transition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64973-AF50-40F0-AADA-C5CFD2AC8F79}" type="slidenum">
              <a:rPr lang="fa-IR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967536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75F6D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9BAD1-40E2-44F4-BDAD-A52F95E8F18D}" type="slidenum">
              <a:rPr lang="fa-IR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083352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76800" y="1600200"/>
            <a:ext cx="38100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75F6D"/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3F65B-EAEB-40B8-B4DB-47906B730DCC}" type="slidenum">
              <a:rPr lang="fa-IR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085309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85503E-32B2-4BBD-B935-A6963496632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327077"/>
      </p:ext>
    </p:extLst>
  </p:cSld>
  <p:clrMapOvr>
    <a:masterClrMapping/>
  </p:clrMapOvr>
  <p:transition>
    <p:random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D205F-9D29-4C65-81B0-104215E09BC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549130"/>
      </p:ext>
    </p:extLst>
  </p:cSld>
  <p:clrMapOvr>
    <a:masterClrMapping/>
  </p:clrMapOvr>
  <p:transition>
    <p:random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DE2A6-4AAA-4BCB-8952-A643571A992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574151"/>
      </p:ext>
    </p:extLst>
  </p:cSld>
  <p:clrMapOvr>
    <a:masterClrMapping/>
  </p:clrMapOvr>
  <p:transition>
    <p:random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9B1AD-5530-4F4A-B1C6-F9A7BEB63E2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389241"/>
      </p:ext>
    </p:extLst>
  </p:cSld>
  <p:clrMapOvr>
    <a:masterClrMapping/>
  </p:clrMapOvr>
  <p:transition>
    <p:random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0115C-804E-4D37-9D96-4F60E82E569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605557"/>
      </p:ext>
    </p:extLst>
  </p:cSld>
  <p:clrMapOvr>
    <a:masterClrMapping/>
  </p:clrMapOvr>
  <p:transition>
    <p:random/>
  </p:transition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30BFC6-2860-4DD0-8B4A-7ED8D4F9473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596662"/>
      </p:ext>
    </p:extLst>
  </p:cSld>
  <p:clrMapOvr>
    <a:masterClrMapping/>
  </p:clrMapOvr>
  <p:transition>
    <p:random/>
  </p:transition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01311-D3FA-4D5E-B433-C755B009988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365300"/>
      </p:ext>
    </p:extLst>
  </p:cSld>
  <p:clrMapOvr>
    <a:masterClrMapping/>
  </p:clrMapOvr>
  <p:transition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DC77F-FE9C-44D9-A845-69D222BEC66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694110"/>
      </p:ext>
    </p:extLst>
  </p:cSld>
  <p:clrMapOvr>
    <a:masterClrMapping/>
  </p:clrMapOvr>
  <p:transition>
    <p:random/>
  </p:transition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5930F-E000-4954-BB43-6DD076BE118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194706"/>
      </p:ext>
    </p:extLst>
  </p:cSld>
  <p:clrMapOvr>
    <a:masterClrMapping/>
  </p:clrMapOvr>
  <p:transition>
    <p:random/>
  </p:transition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D31D52-7FD5-499F-922E-320F7A4546D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462065"/>
      </p:ext>
    </p:extLst>
  </p:cSld>
  <p:clrMapOvr>
    <a:masterClrMapping/>
  </p:clrMapOvr>
  <p:transition>
    <p:random/>
  </p:transition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4CF45-2742-4D7E-8833-02B81E5D07B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069388"/>
      </p:ext>
    </p:extLst>
  </p:cSld>
  <p:clrMapOvr>
    <a:masterClrMapping/>
  </p:clrMapOvr>
  <p:transition>
    <p:random/>
  </p:transition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C2A1A-96D7-45DD-9FAC-C015498CBFB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768495"/>
      </p:ext>
    </p:extLst>
  </p:cSld>
  <p:clrMapOvr>
    <a:masterClrMapping/>
  </p:clrMapOvr>
  <p:transition>
    <p:random/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ACCAD8-CE08-4F2B-92E4-C0551782FED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559798"/>
      </p:ext>
    </p:extLst>
  </p:cSld>
  <p:clrMapOvr>
    <a:masterClrMapping/>
  </p:clrMapOvr>
  <p:transition>
    <p:random/>
  </p:transition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89C94-BC0D-4202-B99C-47CE73F5EAB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710429"/>
      </p:ext>
    </p:extLst>
  </p:cSld>
  <p:clrMapOvr>
    <a:masterClrMapping/>
  </p:clrMapOvr>
  <p:transition>
    <p:random/>
  </p:transition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97976-F8B9-4BD1-B162-4E1B257F85E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191441"/>
      </p:ext>
    </p:extLst>
  </p:cSld>
  <p:clrMapOvr>
    <a:masterClrMapping/>
  </p:clrMapOvr>
  <p:transition>
    <p:random/>
  </p:transition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60026-C59A-4F63-8971-0169193DD31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66918"/>
      </p:ext>
    </p:extLst>
  </p:cSld>
  <p:clrMapOvr>
    <a:masterClrMapping/>
  </p:clrMapOvr>
  <p:transition>
    <p:random/>
  </p:transition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29D7E8-119A-45BA-8327-592DA8004AB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070078"/>
      </p:ext>
    </p:extLst>
  </p:cSld>
  <p:clrMapOvr>
    <a:masterClrMapping/>
  </p:clrMapOvr>
  <p:transition>
    <p:random/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A31FB-D937-4F5A-98FC-2E4D6021459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509004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B3501-5DC9-48A3-974E-A4BE5AE83B5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965352"/>
      </p:ext>
    </p:extLst>
  </p:cSld>
  <p:clrMapOvr>
    <a:masterClrMapping/>
  </p:clrMapOvr>
  <p:transition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B0B41-5996-4D1F-82C2-849080F5F20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992891"/>
      </p:ext>
    </p:extLst>
  </p:cSld>
  <p:clrMapOvr>
    <a:masterClrMapping/>
  </p:clrMapOvr>
  <p:transition>
    <p:random/>
  </p:transition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EF368-1930-45EC-83B6-900401FA1EB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730152"/>
      </p:ext>
    </p:extLst>
  </p:cSld>
  <p:clrMapOvr>
    <a:masterClrMapping/>
  </p:clrMapOvr>
  <p:transition>
    <p:random/>
  </p:transition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3E41D-8589-43D8-B947-F662867B9B0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150878"/>
      </p:ext>
    </p:extLst>
  </p:cSld>
  <p:clrMapOvr>
    <a:masterClrMapping/>
  </p:clrMapOvr>
  <p:transition>
    <p:random/>
  </p:transition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6FBE8-B3EB-4AD9-B085-716FFE103C5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676348"/>
      </p:ext>
    </p:extLst>
  </p:cSld>
  <p:clrMapOvr>
    <a:masterClrMapping/>
  </p:clrMapOvr>
  <p:transition>
    <p:random/>
  </p:transition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A8F08-ADC6-4A5D-BF95-5BDE646A20A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29154"/>
      </p:ext>
    </p:extLst>
  </p:cSld>
  <p:clrMapOvr>
    <a:masterClrMapping/>
  </p:clrMapOvr>
  <p:transition>
    <p:random/>
  </p:transition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86275C-53C1-4830-B5ED-136D4C09739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429820"/>
      </p:ext>
    </p:extLst>
  </p:cSld>
  <p:clrMapOvr>
    <a:masterClrMapping/>
  </p:clrMapOvr>
  <p:transition>
    <p:random/>
  </p:transition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4A72F-C751-4CD9-BA1B-40EBF675DB8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318323"/>
      </p:ext>
    </p:extLst>
  </p:cSld>
  <p:clrMapOvr>
    <a:masterClrMapping/>
  </p:clrMapOvr>
  <p:transition>
    <p:random/>
  </p:transition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6EC92-FE40-4C99-B272-0F97AC548F6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935697"/>
      </p:ext>
    </p:extLst>
  </p:cSld>
  <p:clrMapOvr>
    <a:masterClrMapping/>
  </p:clrMapOvr>
  <p:transition>
    <p:random/>
  </p:transition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36A8B-75F8-4D4F-A417-052F7EC3F5E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875600"/>
      </p:ext>
    </p:extLst>
  </p:cSld>
  <p:clrMapOvr>
    <a:masterClrMapping/>
  </p:clrMapOvr>
  <p:transition>
    <p:random/>
  </p:transition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4D7D3-7546-4180-8E0F-A6E179A370F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591673"/>
      </p:ext>
    </p:extLst>
  </p:cSld>
  <p:clrMapOvr>
    <a:masterClrMapping/>
  </p:clrMapOvr>
  <p:transition>
    <p:random/>
  </p:transition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5EAEF-36FE-44FD-88AE-43CD7AD51A1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558842"/>
      </p:ext>
    </p:extLst>
  </p:cSld>
  <p:clrMapOvr>
    <a:masterClrMapping/>
  </p:clrMapOvr>
  <p:transition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2A94F-D38E-43B0-AD37-6DF7312F53B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058026"/>
      </p:ext>
    </p:extLst>
  </p:cSld>
  <p:clrMapOvr>
    <a:masterClrMapping/>
  </p:clrMapOvr>
  <p:transition>
    <p:random/>
  </p:transition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FF3E6-75AE-4EA8-A474-7CFCE791D07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061285"/>
      </p:ext>
    </p:extLst>
  </p:cSld>
  <p:clrMapOvr>
    <a:masterClrMapping/>
  </p:clrMapOvr>
  <p:transition>
    <p:random/>
  </p:transition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2861E-8C23-47A4-A2FF-B167AFFAA36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811804"/>
      </p:ext>
    </p:extLst>
  </p:cSld>
  <p:clrMapOvr>
    <a:masterClrMapping/>
  </p:clrMapOvr>
  <p:transition>
    <p:random/>
  </p:transition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784C82-9917-44D9-84B6-705199D25A1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165630"/>
      </p:ext>
    </p:extLst>
  </p:cSld>
  <p:clrMapOvr>
    <a:masterClrMapping/>
  </p:clrMapOvr>
  <p:transition>
    <p:random/>
  </p:transition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19878-7C12-4DEA-AD37-940DA55158D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1462"/>
      </p:ext>
    </p:extLst>
  </p:cSld>
  <p:clrMapOvr>
    <a:masterClrMapping/>
  </p:clrMapOvr>
  <p:transition>
    <p:random/>
  </p:transition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19CAF-2453-414C-8802-BF94F6A40A2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542923"/>
      </p:ext>
    </p:extLst>
  </p:cSld>
  <p:clrMapOvr>
    <a:masterClrMapping/>
  </p:clrMapOvr>
  <p:transition>
    <p:random/>
  </p:transition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F0FD56E-757B-47F5-8074-0C97A06324AD}" type="datetimeFigureOut">
              <a:rPr lang="en-US" smtClean="0">
                <a:solidFill>
                  <a:srgbClr val="575F6D"/>
                </a:solidFill>
              </a:rPr>
              <a:pPr/>
              <a:t>11/10/2018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4232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F0FD56E-757B-47F5-8074-0C97A06324AD}" type="datetimeFigureOut">
              <a:rPr lang="en-US" smtClean="0">
                <a:solidFill>
                  <a:srgbClr val="575F6D"/>
                </a:solidFill>
              </a:rPr>
              <a:pPr/>
              <a:t>11/10/2018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750922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F0FD56E-757B-47F5-8074-0C97A06324AD}" type="datetimeFigureOut">
              <a:rPr lang="en-US" smtClean="0">
                <a:solidFill>
                  <a:srgbClr val="FFF39D"/>
                </a:solidFill>
              </a:rPr>
              <a:pPr/>
              <a:t>11/10/2018</a:t>
            </a:fld>
            <a:endParaRPr lang="en-US">
              <a:solidFill>
                <a:srgbClr val="FFF39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>
              <a:solidFill>
                <a:srgbClr val="FFF39D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7033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FD56E-757B-47F5-8074-0C97A06324AD}" type="datetimeFigureOut">
              <a:rPr lang="en-US" smtClean="0">
                <a:solidFill>
                  <a:srgbClr val="575F6D"/>
                </a:solidFill>
              </a:rPr>
              <a:pPr/>
              <a:t>11/10/2018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0165748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FD56E-757B-47F5-8074-0C97A06324AD}" type="datetimeFigureOut">
              <a:rPr lang="en-US" smtClean="0">
                <a:solidFill>
                  <a:srgbClr val="575F6D"/>
                </a:solidFill>
              </a:rPr>
              <a:pPr/>
              <a:t>11/10/2018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51980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7B7C2-5E38-4423-BA69-B7E4749EDD7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083598"/>
      </p:ext>
    </p:extLst>
  </p:cSld>
  <p:clrMapOvr>
    <a:masterClrMapping/>
  </p:clrMapOvr>
  <p:transition>
    <p:random/>
  </p:transition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F0FD56E-757B-47F5-8074-0C97A06324AD}" type="datetimeFigureOut">
              <a:rPr lang="en-US" smtClean="0">
                <a:solidFill>
                  <a:srgbClr val="575F6D"/>
                </a:solidFill>
              </a:rPr>
              <a:pPr/>
              <a:t>11/10/2018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578650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FD56E-757B-47F5-8074-0C97A06324AD}" type="datetimeFigureOut">
              <a:rPr lang="en-US" smtClean="0">
                <a:solidFill>
                  <a:srgbClr val="575F6D"/>
                </a:solidFill>
              </a:rPr>
              <a:pPr/>
              <a:t>11/10/2018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839837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F0FD56E-757B-47F5-8074-0C97A06324AD}" type="datetimeFigureOut">
              <a:rPr lang="en-US" smtClean="0">
                <a:solidFill>
                  <a:srgbClr val="575F6D"/>
                </a:solidFill>
              </a:rPr>
              <a:pPr/>
              <a:t>11/10/2018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2862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F0FD56E-757B-47F5-8074-0C97A06324AD}" type="datetimeFigureOut">
              <a:rPr lang="en-US" smtClean="0">
                <a:solidFill>
                  <a:srgbClr val="575F6D"/>
                </a:solidFill>
              </a:rPr>
              <a:pPr/>
              <a:t>11/10/2018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201936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FD56E-757B-47F5-8074-0C97A06324AD}" type="datetimeFigureOut">
              <a:rPr lang="en-US" smtClean="0">
                <a:solidFill>
                  <a:srgbClr val="575F6D"/>
                </a:solidFill>
              </a:rPr>
              <a:pPr/>
              <a:t>11/10/2018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228920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FD56E-757B-47F5-8074-0C97A06324AD}" type="datetimeFigureOut">
              <a:rPr lang="en-US" smtClean="0">
                <a:solidFill>
                  <a:srgbClr val="575F6D"/>
                </a:solidFill>
              </a:rPr>
              <a:pPr/>
              <a:t>11/10/2018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728492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64973-AF50-40F0-AADA-C5CFD2AC8F79}" type="slidenum">
              <a:rPr lang="fa-IR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91466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75F6D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9BAD1-40E2-44F4-BDAD-A52F95E8F18D}" type="slidenum">
              <a:rPr lang="fa-IR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571935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76800" y="1600200"/>
            <a:ext cx="38100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575F6D"/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3F65B-EAEB-40B8-B4DB-47906B730DCC}" type="slidenum">
              <a:rPr lang="fa-IR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384087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C357-07E2-49DE-AD9F-31DCDC260A7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BDB84-4007-4A25-9CE5-3D16FD57D5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4214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8D108-CE76-4CF4-8DA7-DFE68177147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968400"/>
      </p:ext>
    </p:extLst>
  </p:cSld>
  <p:clrMapOvr>
    <a:masterClrMapping/>
  </p:clrMapOvr>
  <p:transition>
    <p:random/>
  </p:transition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BDF53-FE84-43BF-B55A-9D66EC2E8EF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BDB84-4007-4A25-9CE5-3D16FD57D5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481633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39BC1-26D0-4715-A480-ABADB845F0C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BDB84-4007-4A25-9CE5-3D16FD57D5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345818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6FCA8-745F-4FAA-B23E-19033D9D23E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BDB84-4007-4A25-9CE5-3D16FD57D5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559648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F1C2-8184-4CA8-955D-4EDD8B4E2B2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BDB84-4007-4A25-9CE5-3D16FD57D5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924070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C5A88-99DB-447D-A7D6-8CF38F1A96A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BDB84-4007-4A25-9CE5-3D16FD57D5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456706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96B21-FF41-46D1-B882-CC422110F45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BDB84-4007-4A25-9CE5-3D16FD57D5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699394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A2761-806B-43B1-AFB2-CF79CB91FBF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BDB84-4007-4A25-9CE5-3D16FD57D5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970992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B9E1-FF21-4E85-BFF6-4AA11BB44EB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BDB84-4007-4A25-9CE5-3D16FD57D5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921805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192D7-F20A-4C53-A1AB-88722098308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BDB84-4007-4A25-9CE5-3D16FD57D5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6721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879E9-75D1-44CE-B83A-FF926C64931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BDB84-4007-4A25-9CE5-3D16FD57D5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2322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F520E-5276-4F9B-84D6-58DEEC3775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629007"/>
      </p:ext>
    </p:extLst>
  </p:cSld>
  <p:clrMapOvr>
    <a:masterClrMapping/>
  </p:clrMapOvr>
  <p:transition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B3501-5DC9-48A3-974E-A4BE5AE83B5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982144"/>
      </p:ext>
    </p:extLst>
  </p:cSld>
  <p:clrMapOvr>
    <a:masterClrMapping/>
  </p:clrMapOvr>
  <p:transition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7000D-67CA-4141-91FB-DEC32F1208B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157876"/>
      </p:ext>
    </p:extLst>
  </p:cSld>
  <p:clrMapOvr>
    <a:masterClrMapping/>
  </p:clrMapOvr>
  <p:transition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1DF30-A680-4BAE-ABB3-BEDB3E97697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424811"/>
      </p:ext>
    </p:extLst>
  </p:cSld>
  <p:clrMapOvr>
    <a:masterClrMapping/>
  </p:clrMapOvr>
  <p:transition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D07D2-77C1-4322-AF47-2700F404D78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104187"/>
      </p:ext>
    </p:extLst>
  </p:cSld>
  <p:clrMapOvr>
    <a:masterClrMapping/>
  </p:clrMapOvr>
  <p:transition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E7936-1CAD-48BC-ABB4-3E14484C68D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195958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7000D-67CA-4141-91FB-DEC32F1208B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166159"/>
      </p:ext>
    </p:extLst>
  </p:cSld>
  <p:clrMapOvr>
    <a:masterClrMapping/>
  </p:clrMapOvr>
  <p:transition>
    <p:rand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B2CF6-BDF2-4697-A2F8-D9206DE101E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44044"/>
      </p:ext>
    </p:extLst>
  </p:cSld>
  <p:clrMapOvr>
    <a:masterClrMapping/>
  </p:clrMapOvr>
  <p:transition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4457A-9EA3-445C-A1F4-31C77DC26BA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039245"/>
      </p:ext>
    </p:extLst>
  </p:cSld>
  <p:clrMapOvr>
    <a:masterClrMapping/>
  </p:clrMapOvr>
  <p:transition>
    <p:rand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B61FF-9B64-408B-B891-0CD63AC3F0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015273"/>
      </p:ext>
    </p:extLst>
  </p:cSld>
  <p:clrMapOvr>
    <a:masterClrMapping/>
  </p:clrMapOvr>
  <p:transition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90FC0-D01E-4407-A575-99CB5AF5512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650503"/>
      </p:ext>
    </p:extLst>
  </p:cSld>
  <p:clrMapOvr>
    <a:masterClrMapping/>
  </p:clrMapOvr>
  <p:transition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00E8B-0CE1-401A-AC3A-B1C8192DFAB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687077"/>
      </p:ext>
    </p:extLst>
  </p:cSld>
  <p:clrMapOvr>
    <a:masterClrMapping/>
  </p:clrMapOvr>
  <p:transition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DC77F-FE9C-44D9-A845-69D222BEC66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440773"/>
      </p:ext>
    </p:extLst>
  </p:cSld>
  <p:clrMapOvr>
    <a:masterClrMapping/>
  </p:clrMapOvr>
  <p:transition>
    <p:rand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B0B41-5996-4D1F-82C2-849080F5F20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911913"/>
      </p:ext>
    </p:extLst>
  </p:cSld>
  <p:clrMapOvr>
    <a:masterClrMapping/>
  </p:clrMapOvr>
  <p:transition>
    <p:rand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2A94F-D38E-43B0-AD37-6DF7312F53B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949936"/>
      </p:ext>
    </p:extLst>
  </p:cSld>
  <p:clrMapOvr>
    <a:masterClrMapping/>
  </p:clrMapOvr>
  <p:transition>
    <p:rand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7B7C2-5E38-4423-BA69-B7E4749EDD7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356875"/>
      </p:ext>
    </p:extLst>
  </p:cSld>
  <p:clrMapOvr>
    <a:masterClrMapping/>
  </p:clrMapOvr>
  <p:transition>
    <p:rand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8D108-CE76-4CF4-8DA7-DFE68177147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716491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1DF30-A680-4BAE-ABB3-BEDB3E97697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426359"/>
      </p:ext>
    </p:extLst>
  </p:cSld>
  <p:clrMapOvr>
    <a:masterClrMapping/>
  </p:clrMapOvr>
  <p:transition>
    <p:random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F520E-5276-4F9B-84D6-58DEEC3775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648690"/>
      </p:ext>
    </p:extLst>
  </p:cSld>
  <p:clrMapOvr>
    <a:masterClrMapping/>
  </p:clrMapOvr>
  <p:transition>
    <p:rand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B3501-5DC9-48A3-974E-A4BE5AE83B5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427630"/>
      </p:ext>
    </p:extLst>
  </p:cSld>
  <p:clrMapOvr>
    <a:masterClrMapping/>
  </p:clrMapOvr>
  <p:transition>
    <p:rand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7000D-67CA-4141-91FB-DEC32F1208B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699201"/>
      </p:ext>
    </p:extLst>
  </p:cSld>
  <p:clrMapOvr>
    <a:masterClrMapping/>
  </p:clrMapOvr>
  <p:transition>
    <p:rand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1DF30-A680-4BAE-ABB3-BEDB3E97697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885746"/>
      </p:ext>
    </p:extLst>
  </p:cSld>
  <p:clrMapOvr>
    <a:masterClrMapping/>
  </p:clrMapOvr>
  <p:transition>
    <p:rand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D07D2-77C1-4322-AF47-2700F404D78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495522"/>
      </p:ext>
    </p:extLst>
  </p:cSld>
  <p:clrMapOvr>
    <a:masterClrMapping/>
  </p:clrMapOvr>
  <p:transition>
    <p:rand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E7936-1CAD-48BC-ABB4-3E14484C68D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38872"/>
      </p:ext>
    </p:extLst>
  </p:cSld>
  <p:clrMapOvr>
    <a:masterClrMapping/>
  </p:clrMapOvr>
  <p:transition>
    <p:rand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B2CF6-BDF2-4697-A2F8-D9206DE101E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479438"/>
      </p:ext>
    </p:extLst>
  </p:cSld>
  <p:clrMapOvr>
    <a:masterClrMapping/>
  </p:clrMapOvr>
  <p:transition>
    <p:rand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4457A-9EA3-445C-A1F4-31C77DC26BA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68268"/>
      </p:ext>
    </p:extLst>
  </p:cSld>
  <p:clrMapOvr>
    <a:masterClrMapping/>
  </p:clrMapOvr>
  <p:transition>
    <p:rand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B61FF-9B64-408B-B891-0CD63AC3F0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639848"/>
      </p:ext>
    </p:extLst>
  </p:cSld>
  <p:clrMapOvr>
    <a:masterClrMapping/>
  </p:clrMapOvr>
  <p:transition>
    <p:rand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90FC0-D01E-4407-A575-99CB5AF5512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43817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D07D2-77C1-4322-AF47-2700F404D78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500056"/>
      </p:ext>
    </p:extLst>
  </p:cSld>
  <p:clrMapOvr>
    <a:masterClrMapping/>
  </p:clrMapOvr>
  <p:transition>
    <p:random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00E8B-0CE1-401A-AC3A-B1C8192DFAB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008539"/>
      </p:ext>
    </p:extLst>
  </p:cSld>
  <p:clrMapOvr>
    <a:masterClrMapping/>
  </p:clrMapOvr>
  <p:transition>
    <p:rand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DC77F-FE9C-44D9-A845-69D222BEC66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495799"/>
      </p:ext>
    </p:extLst>
  </p:cSld>
  <p:clrMapOvr>
    <a:masterClrMapping/>
  </p:clrMapOvr>
  <p:transition>
    <p:rand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B0B41-5996-4D1F-82C2-849080F5F20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171898"/>
      </p:ext>
    </p:extLst>
  </p:cSld>
  <p:clrMapOvr>
    <a:masterClrMapping/>
  </p:clrMapOvr>
  <p:transition>
    <p:rand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2A94F-D38E-43B0-AD37-6DF7312F53B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224328"/>
      </p:ext>
    </p:extLst>
  </p:cSld>
  <p:clrMapOvr>
    <a:masterClrMapping/>
  </p:clrMapOvr>
  <p:transition>
    <p:rand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7B7C2-5E38-4423-BA69-B7E4749EDD7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147224"/>
      </p:ext>
    </p:extLst>
  </p:cSld>
  <p:clrMapOvr>
    <a:masterClrMapping/>
  </p:clrMapOvr>
  <p:transition>
    <p:rand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8D108-CE76-4CF4-8DA7-DFE68177147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644008"/>
      </p:ext>
    </p:extLst>
  </p:cSld>
  <p:clrMapOvr>
    <a:masterClrMapping/>
  </p:clrMapOvr>
  <p:transition>
    <p:rand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F520E-5276-4F9B-84D6-58DEEC3775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477608"/>
      </p:ext>
    </p:extLst>
  </p:cSld>
  <p:clrMapOvr>
    <a:masterClrMapping/>
  </p:clrMapOvr>
  <p:transition>
    <p:rand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B3501-5DC9-48A3-974E-A4BE5AE83B5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852689"/>
      </p:ext>
    </p:extLst>
  </p:cSld>
  <p:clrMapOvr>
    <a:masterClrMapping/>
  </p:clrMapOvr>
  <p:transition>
    <p:rand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7000D-67CA-4141-91FB-DEC32F1208B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548908"/>
      </p:ext>
    </p:extLst>
  </p:cSld>
  <p:clrMapOvr>
    <a:masterClrMapping/>
  </p:clrMapOvr>
  <p:transition>
    <p:rand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1DF30-A680-4BAE-ABB3-BEDB3E97697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18990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E7936-1CAD-48BC-ABB4-3E14484C68D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641181"/>
      </p:ext>
    </p:extLst>
  </p:cSld>
  <p:clrMapOvr>
    <a:masterClrMapping/>
  </p:clrMapOvr>
  <p:transition>
    <p:random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D07D2-77C1-4322-AF47-2700F404D78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339611"/>
      </p:ext>
    </p:extLst>
  </p:cSld>
  <p:clrMapOvr>
    <a:masterClrMapping/>
  </p:clrMapOvr>
  <p:transition>
    <p:rand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E7936-1CAD-48BC-ABB4-3E14484C68D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688127"/>
      </p:ext>
    </p:extLst>
  </p:cSld>
  <p:clrMapOvr>
    <a:masterClrMapping/>
  </p:clrMapOvr>
  <p:transition>
    <p:rand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B2CF6-BDF2-4697-A2F8-D9206DE101E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567298"/>
      </p:ext>
    </p:extLst>
  </p:cSld>
  <p:clrMapOvr>
    <a:masterClrMapping/>
  </p:clrMapOvr>
  <p:transition>
    <p:rand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4457A-9EA3-445C-A1F4-31C77DC26BA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783816"/>
      </p:ext>
    </p:extLst>
  </p:cSld>
  <p:clrMapOvr>
    <a:masterClrMapping/>
  </p:clrMapOvr>
  <p:transition>
    <p:random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B61FF-9B64-408B-B891-0CD63AC3F0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546148"/>
      </p:ext>
    </p:extLst>
  </p:cSld>
  <p:clrMapOvr>
    <a:masterClrMapping/>
  </p:clrMapOvr>
  <p:transition>
    <p:random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90FC0-D01E-4407-A575-99CB5AF5512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0717"/>
      </p:ext>
    </p:extLst>
  </p:cSld>
  <p:clrMapOvr>
    <a:masterClrMapping/>
  </p:clrMapOvr>
  <p:transition>
    <p:random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00E8B-0CE1-401A-AC3A-B1C8192DFAB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132406"/>
      </p:ext>
    </p:extLst>
  </p:cSld>
  <p:clrMapOvr>
    <a:masterClrMapping/>
  </p:clrMapOvr>
  <p:transition>
    <p:random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DC77F-FE9C-44D9-A845-69D222BEC66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968340"/>
      </p:ext>
    </p:extLst>
  </p:cSld>
  <p:clrMapOvr>
    <a:masterClrMapping/>
  </p:clrMapOvr>
  <p:transition>
    <p:random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B0B41-5996-4D1F-82C2-849080F5F20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35900"/>
      </p:ext>
    </p:extLst>
  </p:cSld>
  <p:clrMapOvr>
    <a:masterClrMapping/>
  </p:clrMapOvr>
  <p:transition>
    <p:random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2A94F-D38E-43B0-AD37-6DF7312F53B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263894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B2CF6-BDF2-4697-A2F8-D9206DE101E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747903"/>
      </p:ext>
    </p:extLst>
  </p:cSld>
  <p:clrMapOvr>
    <a:masterClrMapping/>
  </p:clrMapOvr>
  <p:transition>
    <p:random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7B7C2-5E38-4423-BA69-B7E4749EDD7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479940"/>
      </p:ext>
    </p:extLst>
  </p:cSld>
  <p:clrMapOvr>
    <a:masterClrMapping/>
  </p:clrMapOvr>
  <p:transition>
    <p:random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8D108-CE76-4CF4-8DA7-DFE68177147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911401"/>
      </p:ext>
    </p:extLst>
  </p:cSld>
  <p:clrMapOvr>
    <a:masterClrMapping/>
  </p:clrMapOvr>
  <p:transition>
    <p:random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F520E-5276-4F9B-84D6-58DEEC3775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235316"/>
      </p:ext>
    </p:extLst>
  </p:cSld>
  <p:clrMapOvr>
    <a:masterClrMapping/>
  </p:clrMapOvr>
  <p:transition>
    <p:random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B3501-5DC9-48A3-974E-A4BE5AE83B5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42074"/>
      </p:ext>
    </p:extLst>
  </p:cSld>
  <p:clrMapOvr>
    <a:masterClrMapping/>
  </p:clrMapOvr>
  <p:transition>
    <p:random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7000D-67CA-4141-91FB-DEC32F1208B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327202"/>
      </p:ext>
    </p:extLst>
  </p:cSld>
  <p:clrMapOvr>
    <a:masterClrMapping/>
  </p:clrMapOvr>
  <p:transition>
    <p:random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1DF30-A680-4BAE-ABB3-BEDB3E97697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377536"/>
      </p:ext>
    </p:extLst>
  </p:cSld>
  <p:clrMapOvr>
    <a:masterClrMapping/>
  </p:clrMapOvr>
  <p:transition>
    <p:random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D07D2-77C1-4322-AF47-2700F404D78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151386"/>
      </p:ext>
    </p:extLst>
  </p:cSld>
  <p:clrMapOvr>
    <a:masterClrMapping/>
  </p:clrMapOvr>
  <p:transition>
    <p:random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E7936-1CAD-48BC-ABB4-3E14484C68D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689109"/>
      </p:ext>
    </p:extLst>
  </p:cSld>
  <p:clrMapOvr>
    <a:masterClrMapping/>
  </p:clrMapOvr>
  <p:transition>
    <p:random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B2CF6-BDF2-4697-A2F8-D9206DE101E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804498"/>
      </p:ext>
    </p:extLst>
  </p:cSld>
  <p:clrMapOvr>
    <a:masterClrMapping/>
  </p:clrMapOvr>
  <p:transition>
    <p:random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4457A-9EA3-445C-A1F4-31C77DC26BA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729556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4457A-9EA3-445C-A1F4-31C77DC26BA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55368"/>
      </p:ext>
    </p:extLst>
  </p:cSld>
  <p:clrMapOvr>
    <a:masterClrMapping/>
  </p:clrMapOvr>
  <p:transition>
    <p:random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B61FF-9B64-408B-B891-0CD63AC3F0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452717"/>
      </p:ext>
    </p:extLst>
  </p:cSld>
  <p:clrMapOvr>
    <a:masterClrMapping/>
  </p:clrMapOvr>
  <p:transition>
    <p:random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90FC0-D01E-4407-A575-99CB5AF5512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806339"/>
      </p:ext>
    </p:extLst>
  </p:cSld>
  <p:clrMapOvr>
    <a:masterClrMapping/>
  </p:clrMapOvr>
  <p:transition>
    <p:random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00E8B-0CE1-401A-AC3A-B1C8192DFAB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086144"/>
      </p:ext>
    </p:extLst>
  </p:cSld>
  <p:clrMapOvr>
    <a:masterClrMapping/>
  </p:clrMapOvr>
  <p:transition>
    <p:random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DC77F-FE9C-44D9-A845-69D222BEC66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774715"/>
      </p:ext>
    </p:extLst>
  </p:cSld>
  <p:clrMapOvr>
    <a:masterClrMapping/>
  </p:clrMapOvr>
  <p:transition>
    <p:random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B0B41-5996-4D1F-82C2-849080F5F20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23203"/>
      </p:ext>
    </p:extLst>
  </p:cSld>
  <p:clrMapOvr>
    <a:masterClrMapping/>
  </p:clrMapOvr>
  <p:transition>
    <p:random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2A94F-D38E-43B0-AD37-6DF7312F53B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111865"/>
      </p:ext>
    </p:extLst>
  </p:cSld>
  <p:clrMapOvr>
    <a:masterClrMapping/>
  </p:clrMapOvr>
  <p:transition>
    <p:random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7B7C2-5E38-4423-BA69-B7E4749EDD7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416170"/>
      </p:ext>
    </p:extLst>
  </p:cSld>
  <p:clrMapOvr>
    <a:masterClrMapping/>
  </p:clrMapOvr>
  <p:transition>
    <p:random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600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58364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endParaRPr lang="en-US">
              <a:solidFill>
                <a:srgbClr val="FFF39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>
              <a:solidFill>
                <a:srgbClr val="FFF39D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4975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8.xml"/><Relationship Id="rId13" Type="http://schemas.openxmlformats.org/officeDocument/2006/relationships/slideLayout" Target="../slideLayouts/slideLayout15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47.xml"/><Relationship Id="rId12" Type="http://schemas.openxmlformats.org/officeDocument/2006/relationships/slideLayout" Target="../slideLayouts/slideLayout152.xml"/><Relationship Id="rId17" Type="http://schemas.openxmlformats.org/officeDocument/2006/relationships/theme" Target="../theme/theme10.xml"/><Relationship Id="rId2" Type="http://schemas.openxmlformats.org/officeDocument/2006/relationships/slideLayout" Target="../slideLayouts/slideLayout142.xml"/><Relationship Id="rId16" Type="http://schemas.openxmlformats.org/officeDocument/2006/relationships/slideLayout" Target="../slideLayouts/slideLayout15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45.xml"/><Relationship Id="rId15" Type="http://schemas.openxmlformats.org/officeDocument/2006/relationships/slideLayout" Target="../slideLayouts/slideLayout155.xml"/><Relationship Id="rId10" Type="http://schemas.openxmlformats.org/officeDocument/2006/relationships/slideLayout" Target="../slideLayouts/slideLayout15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44.xml"/><Relationship Id="rId9" Type="http://schemas.openxmlformats.org/officeDocument/2006/relationships/slideLayout" Target="../slideLayouts/slideLayout149.xml"/><Relationship Id="rId14" Type="http://schemas.openxmlformats.org/officeDocument/2006/relationships/slideLayout" Target="../slideLayouts/slideLayout154.xml"/><Relationship Id="rId22" Type="http://schemas.openxmlformats.org/officeDocument/2006/relationships/image" Target="../media/image5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slideLayout" Target="../slideLayouts/slideLayout16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59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8.xml"/><Relationship Id="rId17" Type="http://schemas.openxmlformats.org/officeDocument/2006/relationships/theme" Target="../theme/theme11.xml"/><Relationship Id="rId2" Type="http://schemas.openxmlformats.org/officeDocument/2006/relationships/slideLayout" Target="../slideLayouts/slideLayout158.xml"/><Relationship Id="rId16" Type="http://schemas.openxmlformats.org/officeDocument/2006/relationships/slideLayout" Target="../slideLayouts/slideLayout172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5" Type="http://schemas.openxmlformats.org/officeDocument/2006/relationships/slideLayout" Target="../slideLayouts/slideLayout171.xml"/><Relationship Id="rId10" Type="http://schemas.openxmlformats.org/officeDocument/2006/relationships/slideLayout" Target="../slideLayouts/slideLayout166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14" Type="http://schemas.openxmlformats.org/officeDocument/2006/relationships/slideLayout" Target="../slideLayouts/slideLayout170.xml"/><Relationship Id="rId22" Type="http://schemas.openxmlformats.org/officeDocument/2006/relationships/image" Target="../media/image5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0.xml"/><Relationship Id="rId13" Type="http://schemas.openxmlformats.org/officeDocument/2006/relationships/slideLayout" Target="../slideLayouts/slideLayout185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75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79.xml"/><Relationship Id="rId12" Type="http://schemas.openxmlformats.org/officeDocument/2006/relationships/slideLayout" Target="../slideLayouts/slideLayout184.xml"/><Relationship Id="rId17" Type="http://schemas.openxmlformats.org/officeDocument/2006/relationships/theme" Target="../theme/theme12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10" Type="http://schemas.openxmlformats.org/officeDocument/2006/relationships/slideLayout" Target="../slideLayouts/slideLayout182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Relationship Id="rId22" Type="http://schemas.openxmlformats.org/officeDocument/2006/relationships/image" Target="../media/image5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slideLayout" Target="../slideLayouts/slideLayout201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91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17" Type="http://schemas.openxmlformats.org/officeDocument/2006/relationships/theme" Target="../theme/theme13.xml"/><Relationship Id="rId2" Type="http://schemas.openxmlformats.org/officeDocument/2006/relationships/slideLayout" Target="../slideLayouts/slideLayout190.xml"/><Relationship Id="rId16" Type="http://schemas.openxmlformats.org/officeDocument/2006/relationships/slideLayout" Target="../slideLayouts/slideLayout204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198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Relationship Id="rId14" Type="http://schemas.openxmlformats.org/officeDocument/2006/relationships/slideLayout" Target="../slideLayouts/slideLayout202.xml"/><Relationship Id="rId22" Type="http://schemas.openxmlformats.org/officeDocument/2006/relationships/image" Target="../media/image5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2.xml"/><Relationship Id="rId13" Type="http://schemas.openxmlformats.org/officeDocument/2006/relationships/slideLayout" Target="../slideLayouts/slideLayout217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207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6.xml"/><Relationship Id="rId17" Type="http://schemas.openxmlformats.org/officeDocument/2006/relationships/theme" Target="../theme/theme14.xml"/><Relationship Id="rId2" Type="http://schemas.openxmlformats.org/officeDocument/2006/relationships/slideLayout" Target="../slideLayouts/slideLayout206.xml"/><Relationship Id="rId16" Type="http://schemas.openxmlformats.org/officeDocument/2006/relationships/slideLayout" Target="../slideLayouts/slideLayout220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205.xml"/><Relationship Id="rId6" Type="http://schemas.openxmlformats.org/officeDocument/2006/relationships/slideLayout" Target="../slideLayouts/slideLayout210.xml"/><Relationship Id="rId11" Type="http://schemas.openxmlformats.org/officeDocument/2006/relationships/slideLayout" Target="../slideLayouts/slideLayout215.xml"/><Relationship Id="rId5" Type="http://schemas.openxmlformats.org/officeDocument/2006/relationships/slideLayout" Target="../slideLayouts/slideLayout209.xml"/><Relationship Id="rId15" Type="http://schemas.openxmlformats.org/officeDocument/2006/relationships/slideLayout" Target="../slideLayouts/slideLayout219.xml"/><Relationship Id="rId10" Type="http://schemas.openxmlformats.org/officeDocument/2006/relationships/slideLayout" Target="../slideLayouts/slideLayout214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08.xml"/><Relationship Id="rId9" Type="http://schemas.openxmlformats.org/officeDocument/2006/relationships/slideLayout" Target="../slideLayouts/slideLayout213.xml"/><Relationship Id="rId14" Type="http://schemas.openxmlformats.org/officeDocument/2006/relationships/slideLayout" Target="../slideLayouts/slideLayout218.xml"/><Relationship Id="rId22" Type="http://schemas.openxmlformats.org/officeDocument/2006/relationships/image" Target="../media/image5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13" Type="http://schemas.openxmlformats.org/officeDocument/2006/relationships/slideLayout" Target="../slideLayouts/slideLayout23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22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27.xml"/><Relationship Id="rId12" Type="http://schemas.openxmlformats.org/officeDocument/2006/relationships/slideLayout" Target="../slideLayouts/slideLayout232.xml"/><Relationship Id="rId17" Type="http://schemas.openxmlformats.org/officeDocument/2006/relationships/theme" Target="../theme/theme15.xml"/><Relationship Id="rId2" Type="http://schemas.openxmlformats.org/officeDocument/2006/relationships/slideLayout" Target="../slideLayouts/slideLayout222.xml"/><Relationship Id="rId16" Type="http://schemas.openxmlformats.org/officeDocument/2006/relationships/slideLayout" Target="../slideLayouts/slideLayout23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5" Type="http://schemas.openxmlformats.org/officeDocument/2006/relationships/slideLayout" Target="../slideLayouts/slideLayout235.xml"/><Relationship Id="rId10" Type="http://schemas.openxmlformats.org/officeDocument/2006/relationships/slideLayout" Target="../slideLayouts/slideLayout23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Relationship Id="rId14" Type="http://schemas.openxmlformats.org/officeDocument/2006/relationships/slideLayout" Target="../slideLayouts/slideLayout234.xml"/><Relationship Id="rId22" Type="http://schemas.openxmlformats.org/officeDocument/2006/relationships/image" Target="../media/image5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4.xml"/><Relationship Id="rId13" Type="http://schemas.openxmlformats.org/officeDocument/2006/relationships/slideLayout" Target="../slideLayouts/slideLayout24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239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48.xml"/><Relationship Id="rId17" Type="http://schemas.openxmlformats.org/officeDocument/2006/relationships/theme" Target="../theme/theme16.xml"/><Relationship Id="rId2" Type="http://schemas.openxmlformats.org/officeDocument/2006/relationships/slideLayout" Target="../slideLayouts/slideLayout238.xml"/><Relationship Id="rId16" Type="http://schemas.openxmlformats.org/officeDocument/2006/relationships/slideLayout" Target="../slideLayouts/slideLayout252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237.xml"/><Relationship Id="rId6" Type="http://schemas.openxmlformats.org/officeDocument/2006/relationships/slideLayout" Target="../slideLayouts/slideLayout242.xml"/><Relationship Id="rId11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41.xml"/><Relationship Id="rId15" Type="http://schemas.openxmlformats.org/officeDocument/2006/relationships/slideLayout" Target="../slideLayouts/slideLayout251.xml"/><Relationship Id="rId10" Type="http://schemas.openxmlformats.org/officeDocument/2006/relationships/slideLayout" Target="../slideLayouts/slideLayout246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40.xml"/><Relationship Id="rId9" Type="http://schemas.openxmlformats.org/officeDocument/2006/relationships/slideLayout" Target="../slideLayouts/slideLayout245.xml"/><Relationship Id="rId14" Type="http://schemas.openxmlformats.org/officeDocument/2006/relationships/slideLayout" Target="../slideLayouts/slideLayout250.xml"/><Relationship Id="rId22" Type="http://schemas.openxmlformats.org/officeDocument/2006/relationships/image" Target="../media/image5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0.xml"/><Relationship Id="rId13" Type="http://schemas.openxmlformats.org/officeDocument/2006/relationships/slideLayout" Target="../slideLayouts/slideLayout265.xml"/><Relationship Id="rId3" Type="http://schemas.openxmlformats.org/officeDocument/2006/relationships/slideLayout" Target="../slideLayouts/slideLayout255.xml"/><Relationship Id="rId7" Type="http://schemas.openxmlformats.org/officeDocument/2006/relationships/slideLayout" Target="../slideLayouts/slideLayout259.xml"/><Relationship Id="rId12" Type="http://schemas.openxmlformats.org/officeDocument/2006/relationships/slideLayout" Target="../slideLayouts/slideLayout264.xml"/><Relationship Id="rId17" Type="http://schemas.openxmlformats.org/officeDocument/2006/relationships/theme" Target="../theme/theme17.xml"/><Relationship Id="rId2" Type="http://schemas.openxmlformats.org/officeDocument/2006/relationships/slideLayout" Target="../slideLayouts/slideLayout254.xml"/><Relationship Id="rId16" Type="http://schemas.openxmlformats.org/officeDocument/2006/relationships/slideLayout" Target="../slideLayouts/slideLayout268.xml"/><Relationship Id="rId1" Type="http://schemas.openxmlformats.org/officeDocument/2006/relationships/slideLayout" Target="../slideLayouts/slideLayout253.xml"/><Relationship Id="rId6" Type="http://schemas.openxmlformats.org/officeDocument/2006/relationships/slideLayout" Target="../slideLayouts/slideLayout258.xml"/><Relationship Id="rId11" Type="http://schemas.openxmlformats.org/officeDocument/2006/relationships/slideLayout" Target="../slideLayouts/slideLayout263.xml"/><Relationship Id="rId5" Type="http://schemas.openxmlformats.org/officeDocument/2006/relationships/slideLayout" Target="../slideLayouts/slideLayout257.xml"/><Relationship Id="rId15" Type="http://schemas.openxmlformats.org/officeDocument/2006/relationships/slideLayout" Target="../slideLayouts/slideLayout267.xml"/><Relationship Id="rId10" Type="http://schemas.openxmlformats.org/officeDocument/2006/relationships/slideLayout" Target="../slideLayouts/slideLayout262.xml"/><Relationship Id="rId4" Type="http://schemas.openxmlformats.org/officeDocument/2006/relationships/slideLayout" Target="../slideLayouts/slideLayout256.xml"/><Relationship Id="rId9" Type="http://schemas.openxmlformats.org/officeDocument/2006/relationships/slideLayout" Target="../slideLayouts/slideLayout261.xml"/><Relationship Id="rId14" Type="http://schemas.openxmlformats.org/officeDocument/2006/relationships/slideLayout" Target="../slideLayouts/slideLayout266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6.xml"/><Relationship Id="rId13" Type="http://schemas.openxmlformats.org/officeDocument/2006/relationships/slideLayout" Target="../slideLayouts/slideLayout281.xml"/><Relationship Id="rId3" Type="http://schemas.openxmlformats.org/officeDocument/2006/relationships/slideLayout" Target="../slideLayouts/slideLayout271.xml"/><Relationship Id="rId7" Type="http://schemas.openxmlformats.org/officeDocument/2006/relationships/slideLayout" Target="../slideLayouts/slideLayout275.xml"/><Relationship Id="rId12" Type="http://schemas.openxmlformats.org/officeDocument/2006/relationships/slideLayout" Target="../slideLayouts/slideLayout280.xml"/><Relationship Id="rId2" Type="http://schemas.openxmlformats.org/officeDocument/2006/relationships/slideLayout" Target="../slideLayouts/slideLayout270.xml"/><Relationship Id="rId1" Type="http://schemas.openxmlformats.org/officeDocument/2006/relationships/slideLayout" Target="../slideLayouts/slideLayout269.xml"/><Relationship Id="rId6" Type="http://schemas.openxmlformats.org/officeDocument/2006/relationships/slideLayout" Target="../slideLayouts/slideLayout274.xml"/><Relationship Id="rId11" Type="http://schemas.openxmlformats.org/officeDocument/2006/relationships/slideLayout" Target="../slideLayouts/slideLayout279.xml"/><Relationship Id="rId5" Type="http://schemas.openxmlformats.org/officeDocument/2006/relationships/slideLayout" Target="../slideLayouts/slideLayout273.xml"/><Relationship Id="rId15" Type="http://schemas.openxmlformats.org/officeDocument/2006/relationships/theme" Target="../theme/theme18.xml"/><Relationship Id="rId10" Type="http://schemas.openxmlformats.org/officeDocument/2006/relationships/slideLayout" Target="../slideLayouts/slideLayout278.xml"/><Relationship Id="rId4" Type="http://schemas.openxmlformats.org/officeDocument/2006/relationships/slideLayout" Target="../slideLayouts/slideLayout272.xml"/><Relationship Id="rId9" Type="http://schemas.openxmlformats.org/officeDocument/2006/relationships/slideLayout" Target="../slideLayouts/slideLayout277.xml"/><Relationship Id="rId14" Type="http://schemas.openxmlformats.org/officeDocument/2006/relationships/slideLayout" Target="../slideLayouts/slideLayout282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0.xml"/><Relationship Id="rId13" Type="http://schemas.openxmlformats.org/officeDocument/2006/relationships/slideLayout" Target="../slideLayouts/slideLayout295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285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89.xml"/><Relationship Id="rId12" Type="http://schemas.openxmlformats.org/officeDocument/2006/relationships/slideLayout" Target="../slideLayouts/slideLayout294.xml"/><Relationship Id="rId17" Type="http://schemas.openxmlformats.org/officeDocument/2006/relationships/theme" Target="../theme/theme19.xml"/><Relationship Id="rId2" Type="http://schemas.openxmlformats.org/officeDocument/2006/relationships/slideLayout" Target="../slideLayouts/slideLayout284.xml"/><Relationship Id="rId16" Type="http://schemas.openxmlformats.org/officeDocument/2006/relationships/slideLayout" Target="../slideLayouts/slideLayout298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283.xml"/><Relationship Id="rId6" Type="http://schemas.openxmlformats.org/officeDocument/2006/relationships/slideLayout" Target="../slideLayouts/slideLayout288.xml"/><Relationship Id="rId11" Type="http://schemas.openxmlformats.org/officeDocument/2006/relationships/slideLayout" Target="../slideLayouts/slideLayout293.xml"/><Relationship Id="rId5" Type="http://schemas.openxmlformats.org/officeDocument/2006/relationships/slideLayout" Target="../slideLayouts/slideLayout287.xml"/><Relationship Id="rId15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92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86.xml"/><Relationship Id="rId9" Type="http://schemas.openxmlformats.org/officeDocument/2006/relationships/slideLayout" Target="../slideLayouts/slideLayout291.xml"/><Relationship Id="rId14" Type="http://schemas.openxmlformats.org/officeDocument/2006/relationships/slideLayout" Target="../slideLayouts/slideLayout296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image" Target="../media/image5.pn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6.xml"/><Relationship Id="rId13" Type="http://schemas.openxmlformats.org/officeDocument/2006/relationships/slideLayout" Target="../slideLayouts/slideLayout311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01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305.xml"/><Relationship Id="rId12" Type="http://schemas.openxmlformats.org/officeDocument/2006/relationships/slideLayout" Target="../slideLayouts/slideLayout310.xml"/><Relationship Id="rId17" Type="http://schemas.openxmlformats.org/officeDocument/2006/relationships/theme" Target="../theme/theme20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10" Type="http://schemas.openxmlformats.org/officeDocument/2006/relationships/slideLayout" Target="../slideLayouts/slideLayout308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image" Target="../media/image5.png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2.xml"/><Relationship Id="rId13" Type="http://schemas.openxmlformats.org/officeDocument/2006/relationships/slideLayout" Target="../slideLayouts/slideLayout327.xml"/><Relationship Id="rId3" Type="http://schemas.openxmlformats.org/officeDocument/2006/relationships/slideLayout" Target="../slideLayouts/slideLayout317.xml"/><Relationship Id="rId7" Type="http://schemas.openxmlformats.org/officeDocument/2006/relationships/slideLayout" Target="../slideLayouts/slideLayout321.xml"/><Relationship Id="rId12" Type="http://schemas.openxmlformats.org/officeDocument/2006/relationships/slideLayout" Target="../slideLayouts/slideLayout326.xml"/><Relationship Id="rId2" Type="http://schemas.openxmlformats.org/officeDocument/2006/relationships/slideLayout" Target="../slideLayouts/slideLayout316.xml"/><Relationship Id="rId1" Type="http://schemas.openxmlformats.org/officeDocument/2006/relationships/slideLayout" Target="../slideLayouts/slideLayout315.xml"/><Relationship Id="rId6" Type="http://schemas.openxmlformats.org/officeDocument/2006/relationships/slideLayout" Target="../slideLayouts/slideLayout320.xml"/><Relationship Id="rId11" Type="http://schemas.openxmlformats.org/officeDocument/2006/relationships/slideLayout" Target="../slideLayouts/slideLayout325.xml"/><Relationship Id="rId5" Type="http://schemas.openxmlformats.org/officeDocument/2006/relationships/slideLayout" Target="../slideLayouts/slideLayout319.xml"/><Relationship Id="rId15" Type="http://schemas.openxmlformats.org/officeDocument/2006/relationships/theme" Target="../theme/theme21.xml"/><Relationship Id="rId10" Type="http://schemas.openxmlformats.org/officeDocument/2006/relationships/slideLayout" Target="../slideLayouts/slideLayout324.xml"/><Relationship Id="rId4" Type="http://schemas.openxmlformats.org/officeDocument/2006/relationships/slideLayout" Target="../slideLayouts/slideLayout318.xml"/><Relationship Id="rId9" Type="http://schemas.openxmlformats.org/officeDocument/2006/relationships/slideLayout" Target="../slideLayouts/slideLayout323.xml"/><Relationship Id="rId14" Type="http://schemas.openxmlformats.org/officeDocument/2006/relationships/slideLayout" Target="../slideLayouts/slideLayout328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6.xml"/><Relationship Id="rId3" Type="http://schemas.openxmlformats.org/officeDocument/2006/relationships/slideLayout" Target="../slideLayouts/slideLayout331.xml"/><Relationship Id="rId7" Type="http://schemas.openxmlformats.org/officeDocument/2006/relationships/slideLayout" Target="../slideLayouts/slideLayout335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330.xml"/><Relationship Id="rId1" Type="http://schemas.openxmlformats.org/officeDocument/2006/relationships/slideLayout" Target="../slideLayouts/slideLayout329.xml"/><Relationship Id="rId6" Type="http://schemas.openxmlformats.org/officeDocument/2006/relationships/slideLayout" Target="../slideLayouts/slideLayout334.xml"/><Relationship Id="rId11" Type="http://schemas.openxmlformats.org/officeDocument/2006/relationships/slideLayout" Target="../slideLayouts/slideLayout339.xml"/><Relationship Id="rId5" Type="http://schemas.openxmlformats.org/officeDocument/2006/relationships/slideLayout" Target="../slideLayouts/slideLayout333.xml"/><Relationship Id="rId10" Type="http://schemas.openxmlformats.org/officeDocument/2006/relationships/slideLayout" Target="../slideLayouts/slideLayout338.xml"/><Relationship Id="rId4" Type="http://schemas.openxmlformats.org/officeDocument/2006/relationships/slideLayout" Target="../slideLayouts/slideLayout332.xml"/><Relationship Id="rId9" Type="http://schemas.openxmlformats.org/officeDocument/2006/relationships/slideLayout" Target="../slideLayouts/slideLayout33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5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Relationship Id="rId22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51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Relationship Id="rId22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67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4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Relationship Id="rId22" Type="http://schemas.openxmlformats.org/officeDocument/2006/relationships/image" Target="../media/image5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8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9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Relationship Id="rId22" Type="http://schemas.openxmlformats.org/officeDocument/2006/relationships/image" Target="../media/image5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slideLayout" Target="../slideLayouts/slideLayout11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slideLayout" Target="../slideLayouts/slideLayout12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1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112.xml"/><Relationship Id="rId16" Type="http://schemas.openxmlformats.org/officeDocument/2006/relationships/slideLayout" Target="../slideLayouts/slideLayout12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2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slideLayout" Target="../slideLayouts/slideLayout124.xml"/><Relationship Id="rId22" Type="http://schemas.openxmlformats.org/officeDocument/2006/relationships/image" Target="../media/image5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71AA57-2306-49D1-92EC-B362E5A6D938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6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9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0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1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1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71AA57-2306-49D1-92EC-B362E5A6D938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702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4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  <p:sldLayoutId id="2147483985" r:id="rId12"/>
    <p:sldLayoutId id="2147483986" r:id="rId13"/>
    <p:sldLayoutId id="2147483987" r:id="rId14"/>
    <p:sldLayoutId id="2147483988" r:id="rId15"/>
    <p:sldLayoutId id="2147483989" r:id="rId16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9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0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1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1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71AA57-2306-49D1-92EC-B362E5A6D938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241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02" r:id="rId12"/>
    <p:sldLayoutId id="2147484003" r:id="rId13"/>
    <p:sldLayoutId id="2147484004" r:id="rId14"/>
    <p:sldLayoutId id="2147484005" r:id="rId15"/>
    <p:sldLayoutId id="2147484006" r:id="rId16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9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0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1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1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71AA57-2306-49D1-92EC-B362E5A6D938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625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  <p:sldLayoutId id="2147484021" r:id="rId14"/>
    <p:sldLayoutId id="2147484022" r:id="rId15"/>
    <p:sldLayoutId id="2147484023" r:id="rId16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9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0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1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1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71AA57-2306-49D1-92EC-B362E5A6D938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147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2" r:id="rId1"/>
    <p:sldLayoutId id="2147484043" r:id="rId2"/>
    <p:sldLayoutId id="2147484044" r:id="rId3"/>
    <p:sldLayoutId id="2147484045" r:id="rId4"/>
    <p:sldLayoutId id="2147484046" r:id="rId5"/>
    <p:sldLayoutId id="2147484047" r:id="rId6"/>
    <p:sldLayoutId id="2147484048" r:id="rId7"/>
    <p:sldLayoutId id="2147484049" r:id="rId8"/>
    <p:sldLayoutId id="2147484050" r:id="rId9"/>
    <p:sldLayoutId id="2147484051" r:id="rId10"/>
    <p:sldLayoutId id="2147484052" r:id="rId11"/>
    <p:sldLayoutId id="2147484053" r:id="rId12"/>
    <p:sldLayoutId id="2147484054" r:id="rId13"/>
    <p:sldLayoutId id="2147484055" r:id="rId14"/>
    <p:sldLayoutId id="2147484056" r:id="rId15"/>
    <p:sldLayoutId id="2147484057" r:id="rId16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9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0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1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1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71AA57-2306-49D1-92EC-B362E5A6D938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777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  <p:sldLayoutId id="2147484104" r:id="rId12"/>
    <p:sldLayoutId id="2147484105" r:id="rId13"/>
    <p:sldLayoutId id="2147484106" r:id="rId14"/>
    <p:sldLayoutId id="2147484107" r:id="rId15"/>
    <p:sldLayoutId id="2147484108" r:id="rId16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9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0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1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1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71AA57-2306-49D1-92EC-B362E5A6D938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643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0" r:id="rId1"/>
    <p:sldLayoutId id="2147484111" r:id="rId2"/>
    <p:sldLayoutId id="2147484112" r:id="rId3"/>
    <p:sldLayoutId id="2147484113" r:id="rId4"/>
    <p:sldLayoutId id="2147484114" r:id="rId5"/>
    <p:sldLayoutId id="2147484115" r:id="rId6"/>
    <p:sldLayoutId id="2147484116" r:id="rId7"/>
    <p:sldLayoutId id="2147484117" r:id="rId8"/>
    <p:sldLayoutId id="2147484118" r:id="rId9"/>
    <p:sldLayoutId id="2147484119" r:id="rId10"/>
    <p:sldLayoutId id="2147484120" r:id="rId11"/>
    <p:sldLayoutId id="2147484121" r:id="rId12"/>
    <p:sldLayoutId id="2147484122" r:id="rId13"/>
    <p:sldLayoutId id="2147484123" r:id="rId14"/>
    <p:sldLayoutId id="2147484124" r:id="rId15"/>
    <p:sldLayoutId id="2147484125" r:id="rId16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9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0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1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1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71AA57-2306-49D1-92EC-B362E5A6D938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058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7" r:id="rId1"/>
    <p:sldLayoutId id="2147484128" r:id="rId2"/>
    <p:sldLayoutId id="2147484129" r:id="rId3"/>
    <p:sldLayoutId id="2147484130" r:id="rId4"/>
    <p:sldLayoutId id="2147484131" r:id="rId5"/>
    <p:sldLayoutId id="2147484132" r:id="rId6"/>
    <p:sldLayoutId id="2147484133" r:id="rId7"/>
    <p:sldLayoutId id="2147484134" r:id="rId8"/>
    <p:sldLayoutId id="2147484135" r:id="rId9"/>
    <p:sldLayoutId id="2147484136" r:id="rId10"/>
    <p:sldLayoutId id="2147484137" r:id="rId11"/>
    <p:sldLayoutId id="2147484138" r:id="rId12"/>
    <p:sldLayoutId id="2147484139" r:id="rId13"/>
    <p:sldLayoutId id="2147484140" r:id="rId14"/>
    <p:sldLayoutId id="2147484141" r:id="rId15"/>
    <p:sldLayoutId id="2147484142" r:id="rId16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9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0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1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1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103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03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3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 smtClean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831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i="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831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i="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831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i="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AA6A41-50CD-42AF-B7EA-892B0C2B4B7B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60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1" r:id="rId1"/>
    <p:sldLayoutId id="2147484162" r:id="rId2"/>
    <p:sldLayoutId id="2147484163" r:id="rId3"/>
    <p:sldLayoutId id="2147484164" r:id="rId4"/>
    <p:sldLayoutId id="2147484165" r:id="rId5"/>
    <p:sldLayoutId id="2147484166" r:id="rId6"/>
    <p:sldLayoutId id="2147484167" r:id="rId7"/>
    <p:sldLayoutId id="2147484168" r:id="rId8"/>
    <p:sldLayoutId id="2147484169" r:id="rId9"/>
    <p:sldLayoutId id="2147484170" r:id="rId10"/>
    <p:sldLayoutId id="2147484171" r:id="rId11"/>
    <p:sldLayoutId id="2147484172" r:id="rId12"/>
    <p:sldLayoutId id="2147484173" r:id="rId13"/>
    <p:sldLayoutId id="2147484174" r:id="rId14"/>
    <p:sldLayoutId id="2147484175" r:id="rId15"/>
    <p:sldLayoutId id="2147484176" r:id="rId1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263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5" r:id="rId1"/>
    <p:sldLayoutId id="2147484196" r:id="rId2"/>
    <p:sldLayoutId id="2147484197" r:id="rId3"/>
    <p:sldLayoutId id="2147484198" r:id="rId4"/>
    <p:sldLayoutId id="2147484199" r:id="rId5"/>
    <p:sldLayoutId id="2147484200" r:id="rId6"/>
    <p:sldLayoutId id="2147484201" r:id="rId7"/>
    <p:sldLayoutId id="2147484202" r:id="rId8"/>
    <p:sldLayoutId id="2147484203" r:id="rId9"/>
    <p:sldLayoutId id="2147484204" r:id="rId10"/>
    <p:sldLayoutId id="2147484205" r:id="rId11"/>
    <p:sldLayoutId id="2147484206" r:id="rId12"/>
    <p:sldLayoutId id="2147484207" r:id="rId13"/>
    <p:sldLayoutId id="2147484208" r:id="rId14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2C4A8B6-2A02-4FE1-A744-DBB289F233B6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737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0" r:id="rId1"/>
    <p:sldLayoutId id="2147484211" r:id="rId2"/>
    <p:sldLayoutId id="2147484212" r:id="rId3"/>
    <p:sldLayoutId id="2147484213" r:id="rId4"/>
    <p:sldLayoutId id="2147484214" r:id="rId5"/>
    <p:sldLayoutId id="2147484215" r:id="rId6"/>
    <p:sldLayoutId id="2147484216" r:id="rId7"/>
    <p:sldLayoutId id="2147484217" r:id="rId8"/>
    <p:sldLayoutId id="2147484218" r:id="rId9"/>
    <p:sldLayoutId id="2147484219" r:id="rId10"/>
    <p:sldLayoutId id="2147484220" r:id="rId11"/>
    <p:sldLayoutId id="2147484221" r:id="rId12"/>
    <p:sldLayoutId id="2147484222" r:id="rId13"/>
    <p:sldLayoutId id="2147484223" r:id="rId14"/>
    <p:sldLayoutId id="2147484224" r:id="rId15"/>
    <p:sldLayoutId id="2147484225" r:id="rId16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9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0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1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1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71AA57-2306-49D1-92EC-B362E5A6D938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740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  <p:sldLayoutId id="2147483787" r:id="rId14"/>
    <p:sldLayoutId id="2147483788" r:id="rId15"/>
    <p:sldLayoutId id="2147483789" r:id="rId16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9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0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1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1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3F2894-4ACD-4D68-B19F-1E8F08ABC46C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167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7" r:id="rId1"/>
    <p:sldLayoutId id="2147484228" r:id="rId2"/>
    <p:sldLayoutId id="2147484229" r:id="rId3"/>
    <p:sldLayoutId id="2147484230" r:id="rId4"/>
    <p:sldLayoutId id="2147484231" r:id="rId5"/>
    <p:sldLayoutId id="2147484232" r:id="rId6"/>
    <p:sldLayoutId id="2147484233" r:id="rId7"/>
    <p:sldLayoutId id="2147484234" r:id="rId8"/>
    <p:sldLayoutId id="2147484235" r:id="rId9"/>
    <p:sldLayoutId id="2147484236" r:id="rId10"/>
    <p:sldLayoutId id="2147484237" r:id="rId11"/>
    <p:sldLayoutId id="2147484238" r:id="rId12"/>
    <p:sldLayoutId id="2147484239" r:id="rId13"/>
    <p:sldLayoutId id="2147484240" r:id="rId14"/>
    <p:sldLayoutId id="2147484241" r:id="rId15"/>
    <p:sldLayoutId id="2147484242" r:id="rId16"/>
  </p:sldLayoutIdLst>
  <p:transition>
    <p:random/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9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0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1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1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F0FD56E-757B-47F5-8074-0C97A06324AD}" type="datetimeFigureOut">
              <a:rPr lang="en-US" smtClean="0">
                <a:solidFill>
                  <a:srgbClr val="575F6D"/>
                </a:solidFill>
              </a:rPr>
              <a:pPr/>
              <a:t>11/10/2018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425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1" r:id="rId1"/>
    <p:sldLayoutId id="2147484262" r:id="rId2"/>
    <p:sldLayoutId id="2147484263" r:id="rId3"/>
    <p:sldLayoutId id="2147484264" r:id="rId4"/>
    <p:sldLayoutId id="2147484265" r:id="rId5"/>
    <p:sldLayoutId id="2147484266" r:id="rId6"/>
    <p:sldLayoutId id="2147484267" r:id="rId7"/>
    <p:sldLayoutId id="2147484268" r:id="rId8"/>
    <p:sldLayoutId id="2147484269" r:id="rId9"/>
    <p:sldLayoutId id="2147484270" r:id="rId10"/>
    <p:sldLayoutId id="2147484271" r:id="rId11"/>
    <p:sldLayoutId id="2147484272" r:id="rId12"/>
    <p:sldLayoutId id="2147484273" r:id="rId13"/>
    <p:sldLayoutId id="2147484274" r:id="rId14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169C2-9AC0-4A86-BF44-B6E04721F82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BDB84-4007-4A25-9CE5-3D16FD57D5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833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6" r:id="rId1"/>
    <p:sldLayoutId id="2147484277" r:id="rId2"/>
    <p:sldLayoutId id="2147484278" r:id="rId3"/>
    <p:sldLayoutId id="2147484279" r:id="rId4"/>
    <p:sldLayoutId id="2147484280" r:id="rId5"/>
    <p:sldLayoutId id="2147484281" r:id="rId6"/>
    <p:sldLayoutId id="2147484282" r:id="rId7"/>
    <p:sldLayoutId id="2147484283" r:id="rId8"/>
    <p:sldLayoutId id="2147484284" r:id="rId9"/>
    <p:sldLayoutId id="2147484285" r:id="rId10"/>
    <p:sldLayoutId id="2147484286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71AA57-2306-49D1-92EC-B362E5A6D938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405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  <p:sldLayoutId id="2147483803" r:id="rId13"/>
    <p:sldLayoutId id="2147483804" r:id="rId14"/>
    <p:sldLayoutId id="2147483805" r:id="rId15"/>
    <p:sldLayoutId id="2147483806" r:id="rId16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9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0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1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1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71AA57-2306-49D1-92EC-B362E5A6D938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513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  <p:sldLayoutId id="2147483853" r:id="rId12"/>
    <p:sldLayoutId id="2147483854" r:id="rId13"/>
    <p:sldLayoutId id="2147483855" r:id="rId14"/>
    <p:sldLayoutId id="2147483856" r:id="rId15"/>
    <p:sldLayoutId id="2147483857" r:id="rId16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9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0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1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1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71AA57-2306-49D1-92EC-B362E5A6D938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537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888" r:id="rId13"/>
    <p:sldLayoutId id="2147483889" r:id="rId14"/>
    <p:sldLayoutId id="2147483890" r:id="rId15"/>
    <p:sldLayoutId id="2147483891" r:id="rId16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9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0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1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1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71AA57-2306-49D1-92EC-B362E5A6D938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24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  <p:sldLayoutId id="2147483921" r:id="rId12"/>
    <p:sldLayoutId id="2147483922" r:id="rId13"/>
    <p:sldLayoutId id="2147483923" r:id="rId14"/>
    <p:sldLayoutId id="2147483924" r:id="rId15"/>
    <p:sldLayoutId id="2147483925" r:id="rId16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9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0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1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1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772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  <p:sldLayoutId id="2147483938" r:id="rId12"/>
    <p:sldLayoutId id="2147483939" r:id="rId13"/>
    <p:sldLayoutId id="2147483940" r:id="rId14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71AA57-2306-49D1-92EC-B362E5A6D938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115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  <p:sldLayoutId id="2147483953" r:id="rId12"/>
    <p:sldLayoutId id="2147483954" r:id="rId13"/>
    <p:sldLayoutId id="2147483955" r:id="rId14"/>
    <p:sldLayoutId id="2147483956" r:id="rId15"/>
    <p:sldLayoutId id="2147483957" r:id="rId16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19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0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1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1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2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7539E8C-4477-4748-AD73-F62184413C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739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2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jpeg"/><Relationship Id="rId5" Type="http://schemas.openxmlformats.org/officeDocument/2006/relationships/hyperlink" Target="http://www.hawaiisfishes.com/inverts/polyclad_flatworms/images/Prosthiostomum-1-h01x_jpg.jpg" TargetMode="External"/><Relationship Id="rId4" Type="http://schemas.openxmlformats.org/officeDocument/2006/relationships/image" Target="../media/image13.jpeg"/><Relationship Id="rId9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22.jpeg"/><Relationship Id="rId7" Type="http://schemas.openxmlformats.org/officeDocument/2006/relationships/hyperlink" Target="http://www.hawaiisfishes.com/inverts/polyclad_flatworms/images/Prosthiostomum-1-h01x_jpg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13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0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7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2.xml"/><Relationship Id="rId5" Type="http://schemas.openxmlformats.org/officeDocument/2006/relationships/image" Target="../media/image32.png"/><Relationship Id="rId4" Type="http://schemas.openxmlformats.org/officeDocument/2006/relationships/hyperlink" Target="http://biodidac.bio.uottawa.ca/Thumbnails/showimage.cfm?File_name=Mono001p&amp;File_type=gif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0.xml"/><Relationship Id="rId5" Type="http://schemas.openxmlformats.org/officeDocument/2006/relationships/image" Target="../media/image43.png"/><Relationship Id="rId4" Type="http://schemas.openxmlformats.org/officeDocument/2006/relationships/hyperlink" Target="http://biodidac.bio.uottawa.ca/Thumbnails/showimage.cfm?File_name=Trem054p&amp;File_type=gif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9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0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6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2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00.xml"/><Relationship Id="rId4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21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3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FF0000"/>
                </a:solidFill>
              </a:rPr>
              <a:t>جانوران با تقارن دوطرفی و سه لایه جنینی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88D108-CE76-4CF4-8DA7-DFE68177147B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96073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برش عرضی پلاناریا از ناحیه حلقی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986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5621" y="1683408"/>
            <a:ext cx="9467850" cy="4135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46053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تگومنت سنسیتیال در گروههای انگلی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پوست یا </a:t>
            </a:r>
          </a:p>
          <a:p>
            <a:pPr marL="0" indent="0">
              <a:buNone/>
            </a:pPr>
            <a:r>
              <a:rPr lang="fa-IR" dirty="0" smtClean="0"/>
              <a:t>تگومنت یا نئودرمیس</a:t>
            </a:r>
          </a:p>
          <a:p>
            <a:endParaRPr lang="en-US" dirty="0" smtClean="0"/>
          </a:p>
          <a:p>
            <a:r>
              <a:rPr lang="fa-IR" dirty="0" smtClean="0"/>
              <a:t>ایجاد کلاد</a:t>
            </a:r>
            <a:endParaRPr lang="en-US" dirty="0" smtClean="0"/>
          </a:p>
          <a:p>
            <a:pPr marL="0" indent="0">
              <a:buNone/>
            </a:pPr>
            <a:r>
              <a:rPr lang="fa-IR" dirty="0" smtClean="0"/>
              <a:t> </a:t>
            </a:r>
            <a:r>
              <a:rPr lang="en-US" dirty="0" err="1" smtClean="0"/>
              <a:t>Neodermata</a:t>
            </a:r>
            <a:endParaRPr lang="en-US" dirty="0"/>
          </a:p>
        </p:txBody>
      </p:sp>
      <p:pic>
        <p:nvPicPr>
          <p:cNvPr id="1996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8586"/>
            <a:ext cx="5486400" cy="621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720417"/>
      </p:ext>
    </p:extLst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8594" name="AutoShape 2"/>
          <p:cNvSpPr>
            <a:spLocks noChangeArrowheads="1"/>
          </p:cNvSpPr>
          <p:nvPr/>
        </p:nvSpPr>
        <p:spPr bwMode="auto">
          <a:xfrm>
            <a:off x="61913" y="12700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19139" name="Rectangle 3"/>
          <p:cNvSpPr>
            <a:spLocks noChangeArrowheads="1"/>
          </p:cNvSpPr>
          <p:nvPr/>
        </p:nvSpPr>
        <p:spPr bwMode="auto">
          <a:xfrm>
            <a:off x="717550" y="595313"/>
            <a:ext cx="7181850" cy="334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998596" name="Rectangle 4"/>
          <p:cNvSpPr>
            <a:spLocks noChangeArrowheads="1"/>
          </p:cNvSpPr>
          <p:nvPr/>
        </p:nvSpPr>
        <p:spPr bwMode="auto">
          <a:xfrm>
            <a:off x="360363" y="38100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219141" name="Group 5"/>
          <p:cNvGrpSpPr>
            <a:grpSpLocks/>
          </p:cNvGrpSpPr>
          <p:nvPr/>
        </p:nvGrpSpPr>
        <p:grpSpPr bwMode="auto">
          <a:xfrm>
            <a:off x="396875" y="584200"/>
            <a:ext cx="7827963" cy="179388"/>
            <a:chOff x="254" y="463"/>
            <a:chExt cx="5208" cy="113"/>
          </a:xfrm>
        </p:grpSpPr>
        <p:sp>
          <p:nvSpPr>
            <p:cNvPr id="5998598" name="Freeform 6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5998599" name="Freeform 7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19198" name="Group 8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19199" name="Group 9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19213" name="Group 10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5998603" name="Freeform 1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5998604" name="Freeform 12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9214" name="Group 13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5998606" name="Freeform 1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5998607" name="Freeform 15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9215" name="Group 16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5998609" name="Freeform 17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5998610" name="Freeform 18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9216" name="Group 19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5998612" name="Freeform 20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5998613" name="Freeform 2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9217" name="Group 22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5998615" name="Freeform 23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5998616" name="Freeform 24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9218" name="Group 25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5998618" name="Freeform 2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5998619" name="Freeform 2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9219" name="Group 28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5998621" name="Freeform 2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5998622" name="Freeform 30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19200" name="Group 31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5998624" name="Freeform 32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5998625" name="Freeform 33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9201" name="Group 34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5998627" name="Freeform 35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5998628" name="Freeform 36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9202" name="Group 37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5998630" name="Freeform 38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5998631" name="Freeform 39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9203" name="Group 40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5998633" name="Freeform 41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5998634" name="Freeform 42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5998635" name="Freeform 43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19142" name="Group 44"/>
          <p:cNvGrpSpPr>
            <a:grpSpLocks/>
          </p:cNvGrpSpPr>
          <p:nvPr/>
        </p:nvGrpSpPr>
        <p:grpSpPr bwMode="auto">
          <a:xfrm>
            <a:off x="382588" y="582613"/>
            <a:ext cx="7827962" cy="179387"/>
            <a:chOff x="254" y="463"/>
            <a:chExt cx="5208" cy="113"/>
          </a:xfrm>
        </p:grpSpPr>
        <p:sp>
          <p:nvSpPr>
            <p:cNvPr id="5998637" name="Freeform 45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5998638" name="Freeform 46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19160" name="Group 47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19161" name="Group 48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19175" name="Group 49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5998642" name="Freeform 50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5998643" name="Freeform 51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9176" name="Group 52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5998645" name="Freeform 53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5998646" name="Freeform 54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9177" name="Group 55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5998648" name="Freeform 56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5998649" name="Freeform 57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9178" name="Group 58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5998651" name="Freeform 59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5998652" name="Freeform 6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9179" name="Group 61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5998654" name="Freeform 62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5998655" name="Freeform 63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9180" name="Group 64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5998657" name="Freeform 65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5998658" name="Freeform 6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9181" name="Group 67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5998660" name="Freeform 68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5998661" name="Freeform 69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19162" name="Group 70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5998663" name="Freeform 71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5998664" name="Freeform 72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9163" name="Group 73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5998666" name="Freeform 74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5998667" name="Freeform 75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9164" name="Group 76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5998669" name="Freeform 77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5998670" name="Freeform 78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9165" name="Group 79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5998672" name="Freeform 80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5998673" name="Freeform 81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5998674" name="Freeform 82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19143" name="Group 83"/>
          <p:cNvGrpSpPr>
            <a:grpSpLocks/>
          </p:cNvGrpSpPr>
          <p:nvPr/>
        </p:nvGrpSpPr>
        <p:grpSpPr bwMode="auto">
          <a:xfrm>
            <a:off x="0" y="0"/>
            <a:ext cx="854075" cy="965200"/>
            <a:chOff x="8" y="32"/>
            <a:chExt cx="568" cy="608"/>
          </a:xfrm>
        </p:grpSpPr>
        <p:sp>
          <p:nvSpPr>
            <p:cNvPr id="5998676" name="Freeform 84"/>
            <p:cNvSpPr>
              <a:spLocks/>
            </p:cNvSpPr>
            <p:nvPr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5998677" name="Freeform 85"/>
            <p:cNvSpPr>
              <a:spLocks/>
            </p:cNvSpPr>
            <p:nvPr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5998678" name="Freeform 86"/>
          <p:cNvSpPr>
            <a:spLocks/>
          </p:cNvSpPr>
          <p:nvPr/>
        </p:nvSpPr>
        <p:spPr bwMode="auto">
          <a:xfrm flipH="1">
            <a:off x="7769225" y="34925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998679" name="Freeform 87"/>
          <p:cNvSpPr>
            <a:spLocks/>
          </p:cNvSpPr>
          <p:nvPr/>
        </p:nvSpPr>
        <p:spPr bwMode="auto">
          <a:xfrm flipH="1">
            <a:off x="7750175" y="0"/>
            <a:ext cx="83661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998680" name="Rectangle 88"/>
          <p:cNvSpPr>
            <a:spLocks noChangeArrowheads="1"/>
          </p:cNvSpPr>
          <p:nvPr/>
        </p:nvSpPr>
        <p:spPr bwMode="auto">
          <a:xfrm>
            <a:off x="360363" y="0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19147" name="Rectangle 89"/>
          <p:cNvSpPr>
            <a:spLocks noChangeArrowheads="1"/>
          </p:cNvSpPr>
          <p:nvPr/>
        </p:nvSpPr>
        <p:spPr bwMode="auto">
          <a:xfrm>
            <a:off x="679450" y="531813"/>
            <a:ext cx="7232650" cy="88900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100000">
                <a:srgbClr val="5E6D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19148" name="Text Box 90"/>
          <p:cNvSpPr txBox="1">
            <a:spLocks noChangeArrowheads="1"/>
          </p:cNvSpPr>
          <p:nvPr/>
        </p:nvSpPr>
        <p:spPr bwMode="auto">
          <a:xfrm>
            <a:off x="1320800" y="88900"/>
            <a:ext cx="63738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800" dirty="0">
                <a:solidFill>
                  <a:srgbClr val="CCECFF"/>
                </a:solidFill>
                <a:cs typeface="Titr" pitchFamily="2" charset="-78"/>
              </a:rPr>
              <a:t> رده </a:t>
            </a:r>
            <a:r>
              <a:rPr lang="en-US" sz="2800" i="1" dirty="0" err="1" smtClean="0">
                <a:solidFill>
                  <a:srgbClr val="CCECFF"/>
                </a:solidFill>
                <a:cs typeface="Titr" pitchFamily="2" charset="-78"/>
              </a:rPr>
              <a:t>Turbellaria</a:t>
            </a:r>
            <a:r>
              <a:rPr lang="fa-IR" sz="2800" dirty="0" smtClean="0">
                <a:solidFill>
                  <a:srgbClr val="CCECFF"/>
                </a:solidFill>
                <a:cs typeface="Titr" pitchFamily="2" charset="-78"/>
              </a:rPr>
              <a:t> </a:t>
            </a:r>
            <a:r>
              <a:rPr lang="fa-IR" sz="2800" dirty="0">
                <a:solidFill>
                  <a:srgbClr val="CCECFF"/>
                </a:solidFill>
                <a:cs typeface="Titr" pitchFamily="2" charset="-78"/>
              </a:rPr>
              <a:t>از </a:t>
            </a:r>
            <a:r>
              <a:rPr lang="fa-IR" dirty="0">
                <a:solidFill>
                  <a:srgbClr val="000000"/>
                </a:solidFill>
              </a:rPr>
              <a:t> </a:t>
            </a:r>
            <a:r>
              <a:rPr lang="fa-IR" sz="2800" dirty="0">
                <a:solidFill>
                  <a:srgbClr val="CCECFF"/>
                </a:solidFill>
                <a:cs typeface="Titr" pitchFamily="2" charset="-78"/>
              </a:rPr>
              <a:t>شاخه کرم های پهن </a:t>
            </a:r>
            <a:endParaRPr lang="en-US" sz="2800" dirty="0">
              <a:solidFill>
                <a:srgbClr val="CCECFF"/>
              </a:solidFill>
              <a:cs typeface="Titr" pitchFamily="2" charset="-78"/>
            </a:endParaRPr>
          </a:p>
        </p:txBody>
      </p:sp>
      <p:sp>
        <p:nvSpPr>
          <p:cNvPr id="219149" name="Rectangle 94"/>
          <p:cNvSpPr>
            <a:spLocks noChangeArrowheads="1"/>
          </p:cNvSpPr>
          <p:nvPr/>
        </p:nvSpPr>
        <p:spPr bwMode="auto">
          <a:xfrm>
            <a:off x="2795588" y="6278563"/>
            <a:ext cx="32226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Class Turbellaria</a:t>
            </a:r>
          </a:p>
        </p:txBody>
      </p:sp>
      <p:pic>
        <p:nvPicPr>
          <p:cNvPr id="219150" name="Picture 95" descr="flat0086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3370263"/>
            <a:ext cx="2743200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9151" name="Picture 96" descr="flat016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700" y="930275"/>
            <a:ext cx="3117850" cy="251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9152" name="Picture 97" descr="Prosthiostomum-1-h01x_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5" y="3441700"/>
            <a:ext cx="3476625" cy="210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9153" name="Picture 91" descr="Pseudobiceros species flat023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406775"/>
            <a:ext cx="188595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9154" name="Picture 92" descr="Pseudoceros scintillatus flat004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930275"/>
            <a:ext cx="51816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9155" name="Picture 93" descr="Thysanozoon species flat024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424363"/>
            <a:ext cx="1885950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28438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http://www.rzuser.uni-heidelberg.de/%7Ebu6/po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229" y="609600"/>
            <a:ext cx="5638800" cy="3855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animals.jrank.org/article_images/ep201102/animals/animals15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84765"/>
            <a:ext cx="28575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038600"/>
            <a:ext cx="2316163" cy="251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8482" name="Picture 2" descr="E:\PhD THESIS\1\2010-06-05 first sampling\other picture\first sampling 090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962400"/>
            <a:ext cx="38608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79217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2738" name="AutoShape 2"/>
          <p:cNvSpPr>
            <a:spLocks noChangeArrowheads="1"/>
          </p:cNvSpPr>
          <p:nvPr/>
        </p:nvSpPr>
        <p:spPr bwMode="auto">
          <a:xfrm>
            <a:off x="61913" y="12700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44739" name="Rectangle 3"/>
          <p:cNvSpPr>
            <a:spLocks noChangeArrowheads="1"/>
          </p:cNvSpPr>
          <p:nvPr/>
        </p:nvSpPr>
        <p:spPr bwMode="auto">
          <a:xfrm>
            <a:off x="717550" y="595313"/>
            <a:ext cx="7181850" cy="334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132740" name="Rectangle 4"/>
          <p:cNvSpPr>
            <a:spLocks noChangeArrowheads="1"/>
          </p:cNvSpPr>
          <p:nvPr/>
        </p:nvSpPr>
        <p:spPr bwMode="auto">
          <a:xfrm>
            <a:off x="360363" y="38100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244741" name="Group 5"/>
          <p:cNvGrpSpPr>
            <a:grpSpLocks/>
          </p:cNvGrpSpPr>
          <p:nvPr/>
        </p:nvGrpSpPr>
        <p:grpSpPr bwMode="auto">
          <a:xfrm>
            <a:off x="396875" y="584200"/>
            <a:ext cx="7827963" cy="179388"/>
            <a:chOff x="254" y="463"/>
            <a:chExt cx="5208" cy="113"/>
          </a:xfrm>
        </p:grpSpPr>
        <p:sp>
          <p:nvSpPr>
            <p:cNvPr id="6132742" name="Freeform 6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132743" name="Freeform 7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44797" name="Group 8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44798" name="Group 9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44812" name="Group 10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132747" name="Freeform 1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2748" name="Freeform 12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4813" name="Group 13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132750" name="Freeform 1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2751" name="Freeform 15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4814" name="Group 16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132753" name="Freeform 17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2754" name="Freeform 18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4815" name="Group 19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132756" name="Freeform 20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2757" name="Freeform 2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4816" name="Group 22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132759" name="Freeform 23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2760" name="Freeform 24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4817" name="Group 25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132762" name="Freeform 2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2763" name="Freeform 2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4818" name="Group 28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132765" name="Freeform 2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2766" name="Freeform 30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44799" name="Group 31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132768" name="Freeform 32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132769" name="Freeform 33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44800" name="Group 34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132771" name="Freeform 35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132772" name="Freeform 36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44801" name="Group 37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132774" name="Freeform 38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132775" name="Freeform 39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44802" name="Group 40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132777" name="Freeform 41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132778" name="Freeform 42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132779" name="Freeform 43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44742" name="Group 44"/>
          <p:cNvGrpSpPr>
            <a:grpSpLocks/>
          </p:cNvGrpSpPr>
          <p:nvPr/>
        </p:nvGrpSpPr>
        <p:grpSpPr bwMode="auto">
          <a:xfrm>
            <a:off x="382588" y="582613"/>
            <a:ext cx="7827962" cy="179387"/>
            <a:chOff x="254" y="463"/>
            <a:chExt cx="5208" cy="113"/>
          </a:xfrm>
        </p:grpSpPr>
        <p:sp>
          <p:nvSpPr>
            <p:cNvPr id="6132781" name="Freeform 45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132782" name="Freeform 46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44759" name="Group 47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44760" name="Group 48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44774" name="Group 49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132786" name="Freeform 50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2787" name="Freeform 51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4775" name="Group 52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132789" name="Freeform 53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2790" name="Freeform 54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4776" name="Group 55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132792" name="Freeform 56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2793" name="Freeform 57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4777" name="Group 58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132795" name="Freeform 59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2796" name="Freeform 6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4778" name="Group 61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132798" name="Freeform 62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2799" name="Freeform 63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4779" name="Group 64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132801" name="Freeform 65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2802" name="Freeform 6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4780" name="Group 67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132804" name="Freeform 68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2805" name="Freeform 69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44761" name="Group 70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132807" name="Freeform 71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132808" name="Freeform 72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44762" name="Group 73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132810" name="Freeform 74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132811" name="Freeform 75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44763" name="Group 76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132813" name="Freeform 77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132814" name="Freeform 78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44764" name="Group 79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132816" name="Freeform 80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132817" name="Freeform 81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132818" name="Freeform 82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44743" name="Group 83"/>
          <p:cNvGrpSpPr>
            <a:grpSpLocks/>
          </p:cNvGrpSpPr>
          <p:nvPr/>
        </p:nvGrpSpPr>
        <p:grpSpPr bwMode="auto">
          <a:xfrm>
            <a:off x="0" y="0"/>
            <a:ext cx="854075" cy="965200"/>
            <a:chOff x="8" y="32"/>
            <a:chExt cx="568" cy="608"/>
          </a:xfrm>
        </p:grpSpPr>
        <p:sp>
          <p:nvSpPr>
            <p:cNvPr id="6132820" name="Freeform 84"/>
            <p:cNvSpPr>
              <a:spLocks/>
            </p:cNvSpPr>
            <p:nvPr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132821" name="Freeform 85"/>
            <p:cNvSpPr>
              <a:spLocks/>
            </p:cNvSpPr>
            <p:nvPr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6132822" name="Freeform 86"/>
          <p:cNvSpPr>
            <a:spLocks/>
          </p:cNvSpPr>
          <p:nvPr/>
        </p:nvSpPr>
        <p:spPr bwMode="auto">
          <a:xfrm flipH="1">
            <a:off x="7769225" y="34925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132823" name="Freeform 87"/>
          <p:cNvSpPr>
            <a:spLocks/>
          </p:cNvSpPr>
          <p:nvPr/>
        </p:nvSpPr>
        <p:spPr bwMode="auto">
          <a:xfrm flipH="1">
            <a:off x="7750175" y="0"/>
            <a:ext cx="83661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132824" name="Rectangle 88"/>
          <p:cNvSpPr>
            <a:spLocks noChangeArrowheads="1"/>
          </p:cNvSpPr>
          <p:nvPr/>
        </p:nvSpPr>
        <p:spPr bwMode="auto">
          <a:xfrm>
            <a:off x="360363" y="0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44747" name="Rectangle 89"/>
          <p:cNvSpPr>
            <a:spLocks noChangeArrowheads="1"/>
          </p:cNvSpPr>
          <p:nvPr/>
        </p:nvSpPr>
        <p:spPr bwMode="auto">
          <a:xfrm>
            <a:off x="679450" y="531813"/>
            <a:ext cx="7232650" cy="88900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100000">
                <a:srgbClr val="5E6D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44748" name="Text Box 90"/>
          <p:cNvSpPr txBox="1">
            <a:spLocks noChangeArrowheads="1"/>
          </p:cNvSpPr>
          <p:nvPr/>
        </p:nvSpPr>
        <p:spPr bwMode="auto">
          <a:xfrm>
            <a:off x="1320800" y="88900"/>
            <a:ext cx="63738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800">
                <a:solidFill>
                  <a:srgbClr val="CCECFF"/>
                </a:solidFill>
                <a:cs typeface="Titr" pitchFamily="2" charset="-78"/>
              </a:rPr>
              <a:t> رده توربلاريا  از </a:t>
            </a:r>
            <a:r>
              <a:rPr lang="fa-IR">
                <a:solidFill>
                  <a:srgbClr val="000000"/>
                </a:solidFill>
              </a:rPr>
              <a:t> </a:t>
            </a:r>
            <a:r>
              <a:rPr lang="fa-IR" sz="2800">
                <a:solidFill>
                  <a:srgbClr val="CCECFF"/>
                </a:solidFill>
                <a:cs typeface="Titr" pitchFamily="2" charset="-78"/>
              </a:rPr>
              <a:t>شاخه کرم های پهن </a:t>
            </a:r>
            <a:endParaRPr lang="en-US" sz="2800">
              <a:solidFill>
                <a:srgbClr val="CCECFF"/>
              </a:solidFill>
              <a:cs typeface="Titr" pitchFamily="2" charset="-78"/>
            </a:endParaRPr>
          </a:p>
        </p:txBody>
      </p:sp>
      <p:pic>
        <p:nvPicPr>
          <p:cNvPr id="244749" name="Picture 91" descr="f_parap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965200"/>
            <a:ext cx="2867025" cy="249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4750" name="Picture 92" descr="platelmintos_slide0004_image0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763" y="981075"/>
            <a:ext cx="3059112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4751" name="Picture 93" descr="platelmintos_slide0049_image03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150" y="981075"/>
            <a:ext cx="23209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4752" name="Picture 94" descr="flat016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3644900"/>
            <a:ext cx="2867025" cy="230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4753" name="Picture 95" descr="Prosthiostomum-1-h01x_jpg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088" y="3597275"/>
            <a:ext cx="3887787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4754" name="Picture 96" descr="flat0317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100" y="3644900"/>
            <a:ext cx="2224088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11837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1842" name="AutoShape 2"/>
          <p:cNvSpPr>
            <a:spLocks noChangeArrowheads="1"/>
          </p:cNvSpPr>
          <p:nvPr/>
        </p:nvSpPr>
        <p:spPr bwMode="auto">
          <a:xfrm>
            <a:off x="61913" y="12700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21187" name="Rectangle 3"/>
          <p:cNvSpPr>
            <a:spLocks noChangeArrowheads="1"/>
          </p:cNvSpPr>
          <p:nvPr/>
        </p:nvSpPr>
        <p:spPr bwMode="auto">
          <a:xfrm>
            <a:off x="717550" y="595313"/>
            <a:ext cx="7181850" cy="334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051844" name="Rectangle 4"/>
          <p:cNvSpPr>
            <a:spLocks noChangeArrowheads="1"/>
          </p:cNvSpPr>
          <p:nvPr/>
        </p:nvSpPr>
        <p:spPr bwMode="auto">
          <a:xfrm>
            <a:off x="360363" y="38100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221189" name="Group 5"/>
          <p:cNvGrpSpPr>
            <a:grpSpLocks/>
          </p:cNvGrpSpPr>
          <p:nvPr/>
        </p:nvGrpSpPr>
        <p:grpSpPr bwMode="auto">
          <a:xfrm>
            <a:off x="396875" y="584200"/>
            <a:ext cx="7827963" cy="179388"/>
            <a:chOff x="254" y="463"/>
            <a:chExt cx="5208" cy="113"/>
          </a:xfrm>
        </p:grpSpPr>
        <p:sp>
          <p:nvSpPr>
            <p:cNvPr id="6051846" name="Freeform 6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051847" name="Freeform 7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21240" name="Group 8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21241" name="Group 9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21255" name="Group 10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51851" name="Freeform 1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51852" name="Freeform 12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21256" name="Group 13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51854" name="Freeform 1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51855" name="Freeform 15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21257" name="Group 16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051857" name="Freeform 17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51858" name="Freeform 18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21258" name="Group 19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051860" name="Freeform 20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51861" name="Freeform 2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21259" name="Group 22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51863" name="Freeform 23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51864" name="Freeform 24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21260" name="Group 25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51866" name="Freeform 2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51867" name="Freeform 2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21261" name="Group 28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51869" name="Freeform 2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51870" name="Freeform 30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21242" name="Group 31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051872" name="Freeform 32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051873" name="Freeform 33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21243" name="Group 34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051875" name="Freeform 35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051876" name="Freeform 36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21244" name="Group 37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051878" name="Freeform 38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051879" name="Freeform 39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21245" name="Group 40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051881" name="Freeform 41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051882" name="Freeform 42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051883" name="Freeform 43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21190" name="Group 44"/>
          <p:cNvGrpSpPr>
            <a:grpSpLocks/>
          </p:cNvGrpSpPr>
          <p:nvPr/>
        </p:nvGrpSpPr>
        <p:grpSpPr bwMode="auto">
          <a:xfrm>
            <a:off x="382588" y="582613"/>
            <a:ext cx="7827962" cy="179387"/>
            <a:chOff x="254" y="463"/>
            <a:chExt cx="5208" cy="113"/>
          </a:xfrm>
        </p:grpSpPr>
        <p:sp>
          <p:nvSpPr>
            <p:cNvPr id="6051885" name="Freeform 45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051886" name="Freeform 46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21202" name="Group 47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21203" name="Group 48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21217" name="Group 49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51890" name="Freeform 50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51891" name="Freeform 51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21218" name="Group 52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51893" name="Freeform 53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51894" name="Freeform 54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21219" name="Group 55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051896" name="Freeform 56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51897" name="Freeform 57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21220" name="Group 58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051899" name="Freeform 59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51900" name="Freeform 6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21221" name="Group 61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51902" name="Freeform 62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51903" name="Freeform 63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21222" name="Group 64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51905" name="Freeform 65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51906" name="Freeform 6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21223" name="Group 67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51908" name="Freeform 68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51909" name="Freeform 69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21204" name="Group 70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051911" name="Freeform 71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051912" name="Freeform 72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21205" name="Group 73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051914" name="Freeform 74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051915" name="Freeform 75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21206" name="Group 76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051917" name="Freeform 77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051918" name="Freeform 78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21207" name="Group 79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051920" name="Freeform 80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051921" name="Freeform 81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051922" name="Freeform 82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21191" name="Group 83"/>
          <p:cNvGrpSpPr>
            <a:grpSpLocks/>
          </p:cNvGrpSpPr>
          <p:nvPr/>
        </p:nvGrpSpPr>
        <p:grpSpPr bwMode="auto">
          <a:xfrm>
            <a:off x="0" y="0"/>
            <a:ext cx="854075" cy="965200"/>
            <a:chOff x="8" y="32"/>
            <a:chExt cx="568" cy="608"/>
          </a:xfrm>
        </p:grpSpPr>
        <p:sp>
          <p:nvSpPr>
            <p:cNvPr id="6051924" name="Freeform 84"/>
            <p:cNvSpPr>
              <a:spLocks/>
            </p:cNvSpPr>
            <p:nvPr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051925" name="Freeform 85"/>
            <p:cNvSpPr>
              <a:spLocks/>
            </p:cNvSpPr>
            <p:nvPr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6051926" name="Freeform 86"/>
          <p:cNvSpPr>
            <a:spLocks/>
          </p:cNvSpPr>
          <p:nvPr/>
        </p:nvSpPr>
        <p:spPr bwMode="auto">
          <a:xfrm flipH="1">
            <a:off x="7769225" y="34925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051927" name="Freeform 87"/>
          <p:cNvSpPr>
            <a:spLocks/>
          </p:cNvSpPr>
          <p:nvPr/>
        </p:nvSpPr>
        <p:spPr bwMode="auto">
          <a:xfrm flipH="1">
            <a:off x="7750175" y="0"/>
            <a:ext cx="83661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051928" name="Rectangle 88"/>
          <p:cNvSpPr>
            <a:spLocks noChangeArrowheads="1"/>
          </p:cNvSpPr>
          <p:nvPr/>
        </p:nvSpPr>
        <p:spPr bwMode="auto">
          <a:xfrm>
            <a:off x="360363" y="0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21195" name="Rectangle 89"/>
          <p:cNvSpPr>
            <a:spLocks noChangeArrowheads="1"/>
          </p:cNvSpPr>
          <p:nvPr/>
        </p:nvSpPr>
        <p:spPr bwMode="auto">
          <a:xfrm>
            <a:off x="679450" y="531813"/>
            <a:ext cx="7232650" cy="88900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100000">
                <a:srgbClr val="5E6D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21196" name="Text Box 90"/>
          <p:cNvSpPr txBox="1">
            <a:spLocks noChangeArrowheads="1"/>
          </p:cNvSpPr>
          <p:nvPr/>
        </p:nvSpPr>
        <p:spPr bwMode="auto">
          <a:xfrm>
            <a:off x="1320800" y="88900"/>
            <a:ext cx="63738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800">
                <a:solidFill>
                  <a:srgbClr val="CCECFF"/>
                </a:solidFill>
                <a:cs typeface="Titr" pitchFamily="2" charset="-78"/>
              </a:rPr>
              <a:t> رده توربلاريا  از </a:t>
            </a:r>
            <a:r>
              <a:rPr lang="fa-IR">
                <a:solidFill>
                  <a:srgbClr val="000000"/>
                </a:solidFill>
              </a:rPr>
              <a:t> </a:t>
            </a:r>
            <a:r>
              <a:rPr lang="fa-IR" sz="2800">
                <a:solidFill>
                  <a:srgbClr val="CCECFF"/>
                </a:solidFill>
                <a:cs typeface="Titr" pitchFamily="2" charset="-78"/>
              </a:rPr>
              <a:t>شاخه کرم های پهن </a:t>
            </a:r>
            <a:endParaRPr lang="en-US" sz="2800">
              <a:solidFill>
                <a:srgbClr val="CCECFF"/>
              </a:solidFill>
              <a:cs typeface="Titr" pitchFamily="2" charset="-78"/>
            </a:endParaRPr>
          </a:p>
        </p:txBody>
      </p:sp>
      <p:pic>
        <p:nvPicPr>
          <p:cNvPr id="221197" name="Picture 9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5" y="965200"/>
            <a:ext cx="7745413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4871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kumimoji="0" lang="fa-I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+mn-ea"/>
                <a:cs typeface="Times New Roman"/>
              </a:rPr>
              <a:t>دستگاه عصبی شامل یک جفت عقده قدامی متصل به یک جفت طناب عصبی طولی است (در اشکال پیچیده دو طناب بهم متصل شده اند)</a:t>
            </a:r>
          </a:p>
          <a:p>
            <a:pPr lvl="0" algn="r">
              <a:lnSpc>
                <a:spcPct val="90000"/>
              </a:lnSpc>
            </a:pPr>
            <a:endParaRPr lang="en-US" sz="2000" dirty="0" smtClean="0">
              <a:cs typeface="B Roya" pitchFamily="2" charset="-78"/>
            </a:endParaRPr>
          </a:p>
          <a:p>
            <a:pPr marL="0" lvl="0" indent="0" algn="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endParaRPr kumimoji="0" lang="fa-IR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Times New Roman"/>
            </a:endParaRPr>
          </a:p>
          <a:p>
            <a:endParaRPr lang="en-US" dirty="0"/>
          </a:p>
        </p:txBody>
      </p:sp>
      <p:pic>
        <p:nvPicPr>
          <p:cNvPr id="4" name="Picture 4" descr="asabi"/>
          <p:cNvPicPr>
            <a:picLocks noChangeAspect="1" noChangeArrowheads="1"/>
          </p:cNvPicPr>
          <p:nvPr/>
        </p:nvPicPr>
        <p:blipFill>
          <a:blip r:embed="rId2" cstate="print">
            <a:lum bright="-6000"/>
          </a:blip>
          <a:srcRect/>
          <a:stretch>
            <a:fillRect/>
          </a:stretch>
        </p:blipFill>
        <p:spPr bwMode="auto">
          <a:xfrm>
            <a:off x="1676400" y="2601686"/>
            <a:ext cx="4643438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37794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1058" name="AutoShape 2"/>
          <p:cNvSpPr>
            <a:spLocks noChangeArrowheads="1"/>
          </p:cNvSpPr>
          <p:nvPr/>
        </p:nvSpPr>
        <p:spPr bwMode="auto">
          <a:xfrm>
            <a:off x="61913" y="12700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26307" name="Rectangle 3"/>
          <p:cNvSpPr>
            <a:spLocks noChangeArrowheads="1"/>
          </p:cNvSpPr>
          <p:nvPr/>
        </p:nvSpPr>
        <p:spPr bwMode="auto">
          <a:xfrm>
            <a:off x="717550" y="595313"/>
            <a:ext cx="7181850" cy="334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061060" name="Rectangle 4"/>
          <p:cNvSpPr>
            <a:spLocks noChangeArrowheads="1"/>
          </p:cNvSpPr>
          <p:nvPr/>
        </p:nvSpPr>
        <p:spPr bwMode="auto">
          <a:xfrm>
            <a:off x="360363" y="38100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226309" name="Group 5"/>
          <p:cNvGrpSpPr>
            <a:grpSpLocks/>
          </p:cNvGrpSpPr>
          <p:nvPr/>
        </p:nvGrpSpPr>
        <p:grpSpPr bwMode="auto">
          <a:xfrm>
            <a:off x="396875" y="584200"/>
            <a:ext cx="7827963" cy="179388"/>
            <a:chOff x="254" y="463"/>
            <a:chExt cx="5208" cy="113"/>
          </a:xfrm>
        </p:grpSpPr>
        <p:sp>
          <p:nvSpPr>
            <p:cNvPr id="6061062" name="Freeform 6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061063" name="Freeform 7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26361" name="Group 8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26362" name="Group 9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26376" name="Group 10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61067" name="Freeform 1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61068" name="Freeform 12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26377" name="Group 13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61070" name="Freeform 1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61071" name="Freeform 15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26378" name="Group 16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061073" name="Freeform 17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61074" name="Freeform 18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26379" name="Group 19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061076" name="Freeform 20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61077" name="Freeform 2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26380" name="Group 22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61079" name="Freeform 23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61080" name="Freeform 24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26381" name="Group 25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61082" name="Freeform 2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61083" name="Freeform 2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26382" name="Group 28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61085" name="Freeform 2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61086" name="Freeform 30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26363" name="Group 31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061088" name="Freeform 32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061089" name="Freeform 33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26364" name="Group 34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061091" name="Freeform 35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061092" name="Freeform 36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26365" name="Group 37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061094" name="Freeform 38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061095" name="Freeform 39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26366" name="Group 40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061097" name="Freeform 41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061098" name="Freeform 42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061099" name="Freeform 43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26310" name="Group 44"/>
          <p:cNvGrpSpPr>
            <a:grpSpLocks/>
          </p:cNvGrpSpPr>
          <p:nvPr/>
        </p:nvGrpSpPr>
        <p:grpSpPr bwMode="auto">
          <a:xfrm>
            <a:off x="382588" y="582613"/>
            <a:ext cx="7827962" cy="179387"/>
            <a:chOff x="254" y="463"/>
            <a:chExt cx="5208" cy="113"/>
          </a:xfrm>
        </p:grpSpPr>
        <p:sp>
          <p:nvSpPr>
            <p:cNvPr id="6061101" name="Freeform 45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061102" name="Freeform 46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26323" name="Group 47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26324" name="Group 48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26338" name="Group 49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61106" name="Freeform 50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61107" name="Freeform 51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26339" name="Group 52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61109" name="Freeform 53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61110" name="Freeform 54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26340" name="Group 55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061112" name="Freeform 56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61113" name="Freeform 57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26341" name="Group 58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061115" name="Freeform 59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61116" name="Freeform 6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26342" name="Group 61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61118" name="Freeform 62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61119" name="Freeform 63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26343" name="Group 64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61121" name="Freeform 65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61122" name="Freeform 6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26344" name="Group 67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61124" name="Freeform 68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61125" name="Freeform 69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26325" name="Group 70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061127" name="Freeform 71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061128" name="Freeform 72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26326" name="Group 73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061130" name="Freeform 74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061131" name="Freeform 75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26327" name="Group 76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061133" name="Freeform 77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061134" name="Freeform 78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26328" name="Group 79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061136" name="Freeform 80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061137" name="Freeform 81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061138" name="Freeform 82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26311" name="Group 83"/>
          <p:cNvGrpSpPr>
            <a:grpSpLocks/>
          </p:cNvGrpSpPr>
          <p:nvPr/>
        </p:nvGrpSpPr>
        <p:grpSpPr bwMode="auto">
          <a:xfrm>
            <a:off x="0" y="0"/>
            <a:ext cx="854075" cy="965200"/>
            <a:chOff x="8" y="32"/>
            <a:chExt cx="568" cy="608"/>
          </a:xfrm>
        </p:grpSpPr>
        <p:sp>
          <p:nvSpPr>
            <p:cNvPr id="6061140" name="Freeform 84"/>
            <p:cNvSpPr>
              <a:spLocks/>
            </p:cNvSpPr>
            <p:nvPr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061141" name="Freeform 85"/>
            <p:cNvSpPr>
              <a:spLocks/>
            </p:cNvSpPr>
            <p:nvPr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6061142" name="Freeform 86"/>
          <p:cNvSpPr>
            <a:spLocks/>
          </p:cNvSpPr>
          <p:nvPr/>
        </p:nvSpPr>
        <p:spPr bwMode="auto">
          <a:xfrm flipH="1">
            <a:off x="7769225" y="34925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061143" name="Freeform 87"/>
          <p:cNvSpPr>
            <a:spLocks/>
          </p:cNvSpPr>
          <p:nvPr/>
        </p:nvSpPr>
        <p:spPr bwMode="auto">
          <a:xfrm flipH="1">
            <a:off x="7750175" y="0"/>
            <a:ext cx="83661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061144" name="Rectangle 88"/>
          <p:cNvSpPr>
            <a:spLocks noChangeArrowheads="1"/>
          </p:cNvSpPr>
          <p:nvPr/>
        </p:nvSpPr>
        <p:spPr bwMode="auto">
          <a:xfrm>
            <a:off x="360363" y="0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26315" name="Rectangle 89"/>
          <p:cNvSpPr>
            <a:spLocks noChangeArrowheads="1"/>
          </p:cNvSpPr>
          <p:nvPr/>
        </p:nvSpPr>
        <p:spPr bwMode="auto">
          <a:xfrm>
            <a:off x="679450" y="531813"/>
            <a:ext cx="7232650" cy="88900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100000">
                <a:srgbClr val="5E6D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26316" name="Text Box 90"/>
          <p:cNvSpPr txBox="1">
            <a:spLocks noChangeArrowheads="1"/>
          </p:cNvSpPr>
          <p:nvPr/>
        </p:nvSpPr>
        <p:spPr bwMode="auto">
          <a:xfrm>
            <a:off x="1320800" y="88900"/>
            <a:ext cx="63738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800">
                <a:solidFill>
                  <a:srgbClr val="CCECFF"/>
                </a:solidFill>
                <a:cs typeface="Titr" pitchFamily="2" charset="-78"/>
              </a:rPr>
              <a:t> رده توربلاريا  از </a:t>
            </a:r>
            <a:r>
              <a:rPr lang="fa-IR">
                <a:solidFill>
                  <a:srgbClr val="000000"/>
                </a:solidFill>
              </a:rPr>
              <a:t> </a:t>
            </a:r>
            <a:r>
              <a:rPr lang="fa-IR" sz="2800">
                <a:solidFill>
                  <a:srgbClr val="CCECFF"/>
                </a:solidFill>
                <a:cs typeface="Titr" pitchFamily="2" charset="-78"/>
              </a:rPr>
              <a:t>شاخه کرم های پهن </a:t>
            </a:r>
            <a:endParaRPr lang="en-US" sz="2800">
              <a:solidFill>
                <a:srgbClr val="CCECFF"/>
              </a:solidFill>
              <a:cs typeface="Titr" pitchFamily="2" charset="-78"/>
            </a:endParaRPr>
          </a:p>
        </p:txBody>
      </p:sp>
      <p:sp>
        <p:nvSpPr>
          <p:cNvPr id="226317" name="Text Box 92"/>
          <p:cNvSpPr txBox="1">
            <a:spLocks noChangeArrowheads="1"/>
          </p:cNvSpPr>
          <p:nvPr/>
        </p:nvSpPr>
        <p:spPr bwMode="auto">
          <a:xfrm>
            <a:off x="434975" y="6378575"/>
            <a:ext cx="8107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400" b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fa-IR" sz="2400">
                <a:solidFill>
                  <a:srgbClr val="990000"/>
                </a:solidFill>
                <a:cs typeface="Titr" pitchFamily="2" charset="-78"/>
              </a:rPr>
              <a:t> - دستگاه گوارش  ،</a:t>
            </a:r>
            <a:r>
              <a:rPr lang="en-US" sz="2400" b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fa-IR" sz="2400">
                <a:solidFill>
                  <a:srgbClr val="990000"/>
                </a:solidFill>
                <a:cs typeface="Titr" pitchFamily="2" charset="-78"/>
              </a:rPr>
              <a:t> - دفعی ، </a:t>
            </a:r>
            <a:r>
              <a:rPr lang="en-US" sz="2400" b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fa-IR" sz="2400">
                <a:solidFill>
                  <a:srgbClr val="990000"/>
                </a:solidFill>
                <a:cs typeface="Titr" pitchFamily="2" charset="-78"/>
              </a:rPr>
              <a:t> - توليد مثل و</a:t>
            </a:r>
            <a:r>
              <a:rPr lang="fa-IR" sz="2400" b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a-IR" sz="2400">
                <a:solidFill>
                  <a:srgbClr val="990000"/>
                </a:solidFill>
                <a:cs typeface="Titr" pitchFamily="2" charset="-78"/>
              </a:rPr>
              <a:t> - عصبی در  پلاناريا </a:t>
            </a:r>
            <a:endParaRPr lang="en-US" sz="2400">
              <a:solidFill>
                <a:srgbClr val="990000"/>
              </a:solidFill>
              <a:cs typeface="Titr" pitchFamily="2" charset="-78"/>
            </a:endParaRPr>
          </a:p>
        </p:txBody>
      </p:sp>
      <p:pic>
        <p:nvPicPr>
          <p:cNvPr id="226318" name="Picture 93" descr="30_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2"/>
          <a:stretch>
            <a:fillRect/>
          </a:stretch>
        </p:blipFill>
        <p:spPr bwMode="auto">
          <a:xfrm>
            <a:off x="434975" y="774700"/>
            <a:ext cx="7694613" cy="56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47735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3346" name="AutoShape 2"/>
          <p:cNvSpPr>
            <a:spLocks noChangeArrowheads="1"/>
          </p:cNvSpPr>
          <p:nvPr/>
        </p:nvSpPr>
        <p:spPr bwMode="auto">
          <a:xfrm>
            <a:off x="61913" y="12700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31427" name="Rectangle 3"/>
          <p:cNvSpPr>
            <a:spLocks noChangeArrowheads="1"/>
          </p:cNvSpPr>
          <p:nvPr/>
        </p:nvSpPr>
        <p:spPr bwMode="auto">
          <a:xfrm>
            <a:off x="717550" y="595313"/>
            <a:ext cx="7181850" cy="334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073348" name="Rectangle 4"/>
          <p:cNvSpPr>
            <a:spLocks noChangeArrowheads="1"/>
          </p:cNvSpPr>
          <p:nvPr/>
        </p:nvSpPr>
        <p:spPr bwMode="auto">
          <a:xfrm>
            <a:off x="360363" y="38100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231429" name="Group 5"/>
          <p:cNvGrpSpPr>
            <a:grpSpLocks/>
          </p:cNvGrpSpPr>
          <p:nvPr/>
        </p:nvGrpSpPr>
        <p:grpSpPr bwMode="auto">
          <a:xfrm>
            <a:off x="396875" y="584200"/>
            <a:ext cx="7827963" cy="179388"/>
            <a:chOff x="254" y="463"/>
            <a:chExt cx="5208" cy="113"/>
          </a:xfrm>
        </p:grpSpPr>
        <p:sp>
          <p:nvSpPr>
            <p:cNvPr id="6073350" name="Freeform 6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073351" name="Freeform 7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31486" name="Group 8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31487" name="Group 9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31501" name="Group 10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73355" name="Freeform 1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73356" name="Freeform 12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31502" name="Group 13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73358" name="Freeform 1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73359" name="Freeform 15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31503" name="Group 16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073361" name="Freeform 17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73362" name="Freeform 18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31504" name="Group 19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073364" name="Freeform 20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73365" name="Freeform 2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31505" name="Group 22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73367" name="Freeform 23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73368" name="Freeform 24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31506" name="Group 25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73370" name="Freeform 2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73371" name="Freeform 2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31507" name="Group 28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73373" name="Freeform 2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73374" name="Freeform 30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31488" name="Group 31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073376" name="Freeform 32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073377" name="Freeform 33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31489" name="Group 34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073379" name="Freeform 35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073380" name="Freeform 36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31490" name="Group 37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073382" name="Freeform 38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073383" name="Freeform 39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31491" name="Group 40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073385" name="Freeform 41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073386" name="Freeform 42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073387" name="Freeform 43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31430" name="Group 44"/>
          <p:cNvGrpSpPr>
            <a:grpSpLocks/>
          </p:cNvGrpSpPr>
          <p:nvPr/>
        </p:nvGrpSpPr>
        <p:grpSpPr bwMode="auto">
          <a:xfrm>
            <a:off x="382588" y="582613"/>
            <a:ext cx="7827962" cy="179387"/>
            <a:chOff x="254" y="463"/>
            <a:chExt cx="5208" cy="113"/>
          </a:xfrm>
        </p:grpSpPr>
        <p:sp>
          <p:nvSpPr>
            <p:cNvPr id="6073389" name="Freeform 45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073390" name="Freeform 46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31448" name="Group 47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31449" name="Group 48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31463" name="Group 49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73394" name="Freeform 50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73395" name="Freeform 51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31464" name="Group 52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73397" name="Freeform 53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73398" name="Freeform 54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31465" name="Group 55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073400" name="Freeform 56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73401" name="Freeform 57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31466" name="Group 58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073403" name="Freeform 59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73404" name="Freeform 6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31467" name="Group 61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73406" name="Freeform 62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73407" name="Freeform 63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31468" name="Group 64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73409" name="Freeform 65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73410" name="Freeform 6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31469" name="Group 67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073412" name="Freeform 68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073413" name="Freeform 69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31450" name="Group 70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073415" name="Freeform 71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073416" name="Freeform 72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31451" name="Group 73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073418" name="Freeform 74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073419" name="Freeform 75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31452" name="Group 76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073421" name="Freeform 77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073422" name="Freeform 78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31453" name="Group 79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073424" name="Freeform 80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073425" name="Freeform 81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073426" name="Freeform 82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31431" name="Group 83"/>
          <p:cNvGrpSpPr>
            <a:grpSpLocks/>
          </p:cNvGrpSpPr>
          <p:nvPr/>
        </p:nvGrpSpPr>
        <p:grpSpPr bwMode="auto">
          <a:xfrm>
            <a:off x="0" y="0"/>
            <a:ext cx="854075" cy="965200"/>
            <a:chOff x="8" y="32"/>
            <a:chExt cx="568" cy="608"/>
          </a:xfrm>
        </p:grpSpPr>
        <p:sp>
          <p:nvSpPr>
            <p:cNvPr id="6073428" name="Freeform 84"/>
            <p:cNvSpPr>
              <a:spLocks/>
            </p:cNvSpPr>
            <p:nvPr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073429" name="Freeform 85"/>
            <p:cNvSpPr>
              <a:spLocks/>
            </p:cNvSpPr>
            <p:nvPr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6073430" name="Freeform 86"/>
          <p:cNvSpPr>
            <a:spLocks/>
          </p:cNvSpPr>
          <p:nvPr/>
        </p:nvSpPr>
        <p:spPr bwMode="auto">
          <a:xfrm flipH="1">
            <a:off x="7769225" y="34925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073431" name="Freeform 87"/>
          <p:cNvSpPr>
            <a:spLocks/>
          </p:cNvSpPr>
          <p:nvPr/>
        </p:nvSpPr>
        <p:spPr bwMode="auto">
          <a:xfrm flipH="1">
            <a:off x="7750175" y="0"/>
            <a:ext cx="83661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073432" name="Rectangle 88"/>
          <p:cNvSpPr>
            <a:spLocks noChangeArrowheads="1"/>
          </p:cNvSpPr>
          <p:nvPr/>
        </p:nvSpPr>
        <p:spPr bwMode="auto">
          <a:xfrm>
            <a:off x="360363" y="0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31435" name="Rectangle 89"/>
          <p:cNvSpPr>
            <a:spLocks noChangeArrowheads="1"/>
          </p:cNvSpPr>
          <p:nvPr/>
        </p:nvSpPr>
        <p:spPr bwMode="auto">
          <a:xfrm>
            <a:off x="679450" y="531813"/>
            <a:ext cx="7232650" cy="88900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100000">
                <a:srgbClr val="5E6D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31440" name="Text Box 94"/>
          <p:cNvSpPr txBox="1">
            <a:spLocks noChangeArrowheads="1"/>
          </p:cNvSpPr>
          <p:nvPr/>
        </p:nvSpPr>
        <p:spPr bwMode="auto">
          <a:xfrm>
            <a:off x="1736725" y="2514600"/>
            <a:ext cx="946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latin typeface="Times" pitchFamily="18" charset="0"/>
              </a:rPr>
              <a:t>acoels</a:t>
            </a:r>
          </a:p>
        </p:txBody>
      </p:sp>
      <p:sp>
        <p:nvSpPr>
          <p:cNvPr id="231441" name="Text Box 95"/>
          <p:cNvSpPr txBox="1">
            <a:spLocks noChangeArrowheads="1"/>
          </p:cNvSpPr>
          <p:nvPr/>
        </p:nvSpPr>
        <p:spPr bwMode="auto">
          <a:xfrm>
            <a:off x="3524250" y="2971800"/>
            <a:ext cx="1081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latin typeface="Times" pitchFamily="18" charset="0"/>
              </a:rPr>
              <a:t>triclads</a:t>
            </a:r>
          </a:p>
        </p:txBody>
      </p:sp>
      <p:sp>
        <p:nvSpPr>
          <p:cNvPr id="231442" name="Text Box 96"/>
          <p:cNvSpPr txBox="1">
            <a:spLocks noChangeArrowheads="1"/>
          </p:cNvSpPr>
          <p:nvPr/>
        </p:nvSpPr>
        <p:spPr bwMode="auto">
          <a:xfrm>
            <a:off x="3159125" y="5029200"/>
            <a:ext cx="1352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latin typeface="Times" pitchFamily="18" charset="0"/>
              </a:rPr>
              <a:t>polyclads</a:t>
            </a:r>
          </a:p>
        </p:txBody>
      </p:sp>
      <p:sp>
        <p:nvSpPr>
          <p:cNvPr id="231443" name="Rectangle 97"/>
          <p:cNvSpPr>
            <a:spLocks noGrp="1" noChangeArrowheads="1"/>
          </p:cNvSpPr>
          <p:nvPr>
            <p:ph type="title"/>
          </p:nvPr>
        </p:nvSpPr>
        <p:spPr>
          <a:xfrm>
            <a:off x="2563806" y="779689"/>
            <a:ext cx="3973513" cy="1166813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fa-IR" sz="2800" dirty="0" smtClean="0">
                <a:solidFill>
                  <a:srgbClr val="990000"/>
                </a:solidFill>
              </a:rPr>
              <a:t>سيستم گوارش در چند راسته از رده </a:t>
            </a:r>
            <a:r>
              <a:rPr lang="en-US" sz="2800" b="1" dirty="0" err="1" smtClean="0">
                <a:solidFill>
                  <a:srgbClr val="990000"/>
                </a:solidFill>
              </a:rPr>
              <a:t>Turbellaria</a:t>
            </a:r>
            <a:endParaRPr lang="fr-CA" sz="2800" b="1" dirty="0" smtClean="0">
              <a:solidFill>
                <a:srgbClr val="99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2007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828" y="1914525"/>
            <a:ext cx="5314950" cy="494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36924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0"/>
            <a:ext cx="8686800" cy="1612900"/>
          </a:xfrm>
        </p:spPr>
        <p:txBody>
          <a:bodyPr>
            <a:normAutofit/>
          </a:bodyPr>
          <a:lstStyle/>
          <a:p>
            <a:pPr algn="r" rtl="1" eaLnBrk="1" hangingPunct="1"/>
            <a:r>
              <a:rPr lang="fa-IR" sz="2400" dirty="0" smtClean="0"/>
              <a:t>پیچیده ترین ساختار بدنی آن ها ساختار تولید مثلی است بخصوص در نرها</a:t>
            </a:r>
          </a:p>
          <a:p>
            <a:pPr algn="r" rtl="1" eaLnBrk="1" hangingPunct="1"/>
            <a:r>
              <a:rPr lang="fa-IR" sz="2400" dirty="0" smtClean="0"/>
              <a:t>تولید مثل بصورت جنسی و غیر جنسی صورت می گیرد و قدرت ترمیم دارند</a:t>
            </a:r>
          </a:p>
        </p:txBody>
      </p:sp>
      <p:pic>
        <p:nvPicPr>
          <p:cNvPr id="110595" name="Picture 3" descr="f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828800"/>
            <a:ext cx="8224838" cy="4781550"/>
          </a:xfr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A64973-AF50-40F0-AADA-C5CFD2AC8F79}" type="slidenum">
              <a:rPr lang="fa-IR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52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rtl="1"/>
            <a:r>
              <a:rPr lang="en-US" b="1" dirty="0" smtClean="0"/>
              <a:t> Phylum </a:t>
            </a:r>
            <a:r>
              <a:rPr lang="en-US" b="1" dirty="0" err="1" smtClean="0"/>
              <a:t>Acelomorph</a:t>
            </a:r>
            <a:endParaRPr lang="en-US" dirty="0" smtClean="0"/>
          </a:p>
          <a:p>
            <a:pPr lvl="0" rtl="1"/>
            <a:r>
              <a:rPr lang="en-US" b="1" dirty="0" smtClean="0"/>
              <a:t>Phylum </a:t>
            </a:r>
            <a:r>
              <a:rPr lang="en-US" b="1" dirty="0" err="1" smtClean="0"/>
              <a:t>Plathyhelminthes</a:t>
            </a:r>
            <a:endParaRPr lang="en-US" dirty="0" smtClean="0"/>
          </a:p>
          <a:p>
            <a:pPr lvl="0" rtl="1"/>
            <a:r>
              <a:rPr lang="en-US" b="1" dirty="0" smtClean="0"/>
              <a:t>Phylum </a:t>
            </a:r>
            <a:r>
              <a:rPr lang="en-US" b="1" dirty="0" err="1" smtClean="0"/>
              <a:t>Mesozoa</a:t>
            </a:r>
            <a:endParaRPr lang="en-US" dirty="0" smtClean="0"/>
          </a:p>
          <a:p>
            <a:pPr lvl="0" rtl="1"/>
            <a:r>
              <a:rPr lang="en-US" b="1" dirty="0" smtClean="0"/>
              <a:t>Phylum </a:t>
            </a:r>
            <a:r>
              <a:rPr lang="en-US" b="1" dirty="0" err="1" smtClean="0"/>
              <a:t>Nemertea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6200" y="32656"/>
            <a:ext cx="9296400" cy="5442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7539E8C-4477-4748-AD73-F62184413C6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11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6834" name="AutoShape 2"/>
          <p:cNvSpPr>
            <a:spLocks noChangeArrowheads="1"/>
          </p:cNvSpPr>
          <p:nvPr/>
        </p:nvSpPr>
        <p:spPr bwMode="auto">
          <a:xfrm>
            <a:off x="61913" y="12700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45763" name="Rectangle 3"/>
          <p:cNvSpPr>
            <a:spLocks noChangeArrowheads="1"/>
          </p:cNvSpPr>
          <p:nvPr/>
        </p:nvSpPr>
        <p:spPr bwMode="auto">
          <a:xfrm>
            <a:off x="717550" y="595313"/>
            <a:ext cx="7181850" cy="334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136836" name="Rectangle 4"/>
          <p:cNvSpPr>
            <a:spLocks noChangeArrowheads="1"/>
          </p:cNvSpPr>
          <p:nvPr/>
        </p:nvSpPr>
        <p:spPr bwMode="auto">
          <a:xfrm>
            <a:off x="360363" y="38100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245765" name="Group 5"/>
          <p:cNvGrpSpPr>
            <a:grpSpLocks/>
          </p:cNvGrpSpPr>
          <p:nvPr/>
        </p:nvGrpSpPr>
        <p:grpSpPr bwMode="auto">
          <a:xfrm>
            <a:off x="396875" y="584200"/>
            <a:ext cx="7827963" cy="179388"/>
            <a:chOff x="254" y="463"/>
            <a:chExt cx="5208" cy="113"/>
          </a:xfrm>
        </p:grpSpPr>
        <p:sp>
          <p:nvSpPr>
            <p:cNvPr id="6136838" name="Freeform 6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136839" name="Freeform 7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45816" name="Group 8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45817" name="Group 9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45831" name="Group 10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136843" name="Freeform 1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6844" name="Freeform 12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5832" name="Group 13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136846" name="Freeform 1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6847" name="Freeform 15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5833" name="Group 16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136849" name="Freeform 17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6850" name="Freeform 18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5834" name="Group 19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136852" name="Freeform 20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6853" name="Freeform 2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5835" name="Group 22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136855" name="Freeform 23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6856" name="Freeform 24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5836" name="Group 25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136858" name="Freeform 2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6859" name="Freeform 2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5837" name="Group 28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136861" name="Freeform 2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6862" name="Freeform 30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45818" name="Group 31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136864" name="Freeform 32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136865" name="Freeform 33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45819" name="Group 34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136867" name="Freeform 35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136868" name="Freeform 36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45820" name="Group 37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136870" name="Freeform 38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136871" name="Freeform 39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45821" name="Group 40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136873" name="Freeform 41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136874" name="Freeform 42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136875" name="Freeform 43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45766" name="Group 44"/>
          <p:cNvGrpSpPr>
            <a:grpSpLocks/>
          </p:cNvGrpSpPr>
          <p:nvPr/>
        </p:nvGrpSpPr>
        <p:grpSpPr bwMode="auto">
          <a:xfrm>
            <a:off x="382588" y="582613"/>
            <a:ext cx="7827962" cy="179387"/>
            <a:chOff x="254" y="463"/>
            <a:chExt cx="5208" cy="113"/>
          </a:xfrm>
        </p:grpSpPr>
        <p:sp>
          <p:nvSpPr>
            <p:cNvPr id="6136877" name="Freeform 45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136878" name="Freeform 46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45778" name="Group 47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45779" name="Group 48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45793" name="Group 49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136882" name="Freeform 50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6883" name="Freeform 51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5794" name="Group 52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136885" name="Freeform 53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6886" name="Freeform 54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5795" name="Group 55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136888" name="Freeform 56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6889" name="Freeform 57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5796" name="Group 58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136891" name="Freeform 59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6892" name="Freeform 6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5797" name="Group 61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136894" name="Freeform 62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6895" name="Freeform 63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5798" name="Group 64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136897" name="Freeform 65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6898" name="Freeform 6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5799" name="Group 67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136900" name="Freeform 68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136901" name="Freeform 69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45780" name="Group 70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136903" name="Freeform 71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136904" name="Freeform 72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45781" name="Group 73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136906" name="Freeform 74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136907" name="Freeform 75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45782" name="Group 76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136909" name="Freeform 77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136910" name="Freeform 78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45783" name="Group 79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136912" name="Freeform 80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136913" name="Freeform 81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136914" name="Freeform 82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45767" name="Group 83"/>
          <p:cNvGrpSpPr>
            <a:grpSpLocks/>
          </p:cNvGrpSpPr>
          <p:nvPr/>
        </p:nvGrpSpPr>
        <p:grpSpPr bwMode="auto">
          <a:xfrm>
            <a:off x="0" y="0"/>
            <a:ext cx="854075" cy="965200"/>
            <a:chOff x="8" y="32"/>
            <a:chExt cx="568" cy="608"/>
          </a:xfrm>
        </p:grpSpPr>
        <p:sp>
          <p:nvSpPr>
            <p:cNvPr id="6136916" name="Freeform 84"/>
            <p:cNvSpPr>
              <a:spLocks/>
            </p:cNvSpPr>
            <p:nvPr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136917" name="Freeform 85"/>
            <p:cNvSpPr>
              <a:spLocks/>
            </p:cNvSpPr>
            <p:nvPr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6136918" name="Freeform 86"/>
          <p:cNvSpPr>
            <a:spLocks/>
          </p:cNvSpPr>
          <p:nvPr/>
        </p:nvSpPr>
        <p:spPr bwMode="auto">
          <a:xfrm flipH="1">
            <a:off x="7769225" y="34925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136919" name="Freeform 87"/>
          <p:cNvSpPr>
            <a:spLocks/>
          </p:cNvSpPr>
          <p:nvPr/>
        </p:nvSpPr>
        <p:spPr bwMode="auto">
          <a:xfrm flipH="1">
            <a:off x="7750175" y="0"/>
            <a:ext cx="83661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136920" name="Rectangle 88"/>
          <p:cNvSpPr>
            <a:spLocks noChangeArrowheads="1"/>
          </p:cNvSpPr>
          <p:nvPr/>
        </p:nvSpPr>
        <p:spPr bwMode="auto">
          <a:xfrm>
            <a:off x="360363" y="0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45771" name="Rectangle 89"/>
          <p:cNvSpPr>
            <a:spLocks noChangeArrowheads="1"/>
          </p:cNvSpPr>
          <p:nvPr/>
        </p:nvSpPr>
        <p:spPr bwMode="auto">
          <a:xfrm>
            <a:off x="679450" y="531813"/>
            <a:ext cx="7232650" cy="88900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100000">
                <a:srgbClr val="5E6D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45772" name="Text Box 90"/>
          <p:cNvSpPr txBox="1">
            <a:spLocks noChangeArrowheads="1"/>
          </p:cNvSpPr>
          <p:nvPr/>
        </p:nvSpPr>
        <p:spPr bwMode="auto">
          <a:xfrm>
            <a:off x="1320800" y="88900"/>
            <a:ext cx="63738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800" b="1" dirty="0">
                <a:solidFill>
                  <a:srgbClr val="FF0000"/>
                </a:solidFill>
                <a:cs typeface="Titr" pitchFamily="2" charset="-78"/>
              </a:rPr>
              <a:t>رده </a:t>
            </a:r>
            <a:r>
              <a:rPr lang="en-US" sz="2800" b="1" dirty="0" err="1" smtClean="0">
                <a:solidFill>
                  <a:srgbClr val="FF0000"/>
                </a:solidFill>
                <a:cs typeface="Titr" pitchFamily="2" charset="-78"/>
              </a:rPr>
              <a:t>Monogenea</a:t>
            </a:r>
            <a:r>
              <a:rPr lang="fa-IR" sz="2800" b="1" dirty="0" smtClean="0">
                <a:solidFill>
                  <a:srgbClr val="FF0000"/>
                </a:solidFill>
                <a:cs typeface="Titr" pitchFamily="2" charset="-78"/>
              </a:rPr>
              <a:t> </a:t>
            </a:r>
            <a:r>
              <a:rPr lang="fa-IR" sz="2800" b="1" dirty="0">
                <a:solidFill>
                  <a:srgbClr val="FF0000"/>
                </a:solidFill>
                <a:cs typeface="Titr" pitchFamily="2" charset="-78"/>
              </a:rPr>
              <a:t>از  شاخه کرم های پهن </a:t>
            </a:r>
            <a:endParaRPr lang="en-US" sz="2800" b="1" dirty="0">
              <a:solidFill>
                <a:srgbClr val="FF0000"/>
              </a:solidFill>
              <a:cs typeface="Titr" pitchFamily="2" charset="-78"/>
            </a:endParaRPr>
          </a:p>
        </p:txBody>
      </p:sp>
      <p:sp>
        <p:nvSpPr>
          <p:cNvPr id="245773" name="Rectangle 9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a-IR" sz="2800" dirty="0" smtClean="0"/>
              <a:t>اعضای اين رده همگی انگل بوده و به صورت اوليه انگل آبشش و سطوح خارجی ماهي ها مي باشند. </a:t>
            </a:r>
          </a:p>
          <a:p>
            <a:pPr eaLnBrk="1" hangingPunct="1"/>
            <a:r>
              <a:rPr lang="fa-IR" sz="2800" dirty="0" smtClean="0"/>
              <a:t> تعداد کمی از آنها نيز در مثانه قورباغه و لاک پشت ديده شده است . </a:t>
            </a:r>
          </a:p>
          <a:p>
            <a:pPr eaLnBrk="1" hangingPunct="1"/>
            <a:r>
              <a:rPr lang="fa-IR" sz="2800" dirty="0" smtClean="0"/>
              <a:t> به نظر مي رسد در شرايط طبيعی ميزان آسيب رسانی مونوژن ها به ميزبان خود کم مي باشد. </a:t>
            </a:r>
          </a:p>
          <a:p>
            <a:pPr eaLnBrk="1" hangingPunct="1"/>
            <a:r>
              <a:rPr lang="fa-IR" sz="2800" dirty="0" smtClean="0"/>
              <a:t>چرخه زندگی مونوژن ها مستقيم است. </a:t>
            </a:r>
          </a:p>
          <a:p>
            <a:pPr lvl="1" eaLnBrk="1" hangingPunct="1"/>
            <a:r>
              <a:rPr lang="fa-IR" sz="2400" dirty="0" smtClean="0"/>
              <a:t>از تخم لارو مژه داری به نام انکوميراسيديوم آزاد مي شود. </a:t>
            </a:r>
          </a:p>
          <a:p>
            <a:pPr lvl="1" eaLnBrk="1" hangingPunct="1"/>
            <a:r>
              <a:rPr lang="fa-IR" sz="2400" dirty="0" smtClean="0"/>
              <a:t> اين لاور مژه دار با استفاده از قلاب های انتهای خلفی به ميزبان مي چسبد. </a:t>
            </a:r>
          </a:p>
          <a:p>
            <a:pPr lvl="1" eaLnBrk="1" hangingPunct="1"/>
            <a:r>
              <a:rPr lang="fa-IR" sz="2400" dirty="0" smtClean="0"/>
              <a:t> در بسياری از گونه ها اين قلاب ها در اندامی به نام اوپيستوهاپتور قرار دارد.  </a:t>
            </a:r>
            <a:endParaRPr lang="en-US" sz="24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52666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6322" name="AutoShape 2"/>
          <p:cNvSpPr>
            <a:spLocks noChangeArrowheads="1"/>
          </p:cNvSpPr>
          <p:nvPr/>
        </p:nvSpPr>
        <p:spPr bwMode="auto">
          <a:xfrm>
            <a:off x="61913" y="12700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46787" name="Rectangle 3"/>
          <p:cNvSpPr>
            <a:spLocks noChangeArrowheads="1"/>
          </p:cNvSpPr>
          <p:nvPr/>
        </p:nvSpPr>
        <p:spPr bwMode="auto">
          <a:xfrm>
            <a:off x="717550" y="595313"/>
            <a:ext cx="7181850" cy="334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456324" name="Rectangle 4"/>
          <p:cNvSpPr>
            <a:spLocks noChangeArrowheads="1"/>
          </p:cNvSpPr>
          <p:nvPr/>
        </p:nvSpPr>
        <p:spPr bwMode="auto">
          <a:xfrm>
            <a:off x="360363" y="38100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246789" name="Group 5"/>
          <p:cNvGrpSpPr>
            <a:grpSpLocks/>
          </p:cNvGrpSpPr>
          <p:nvPr/>
        </p:nvGrpSpPr>
        <p:grpSpPr bwMode="auto">
          <a:xfrm>
            <a:off x="396875" y="584200"/>
            <a:ext cx="7827963" cy="179388"/>
            <a:chOff x="254" y="463"/>
            <a:chExt cx="5208" cy="113"/>
          </a:xfrm>
        </p:grpSpPr>
        <p:sp>
          <p:nvSpPr>
            <p:cNvPr id="6456326" name="Freeform 6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456327" name="Freeform 7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46842" name="Group 8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46843" name="Group 9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46857" name="Group 10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56331" name="Freeform 1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56332" name="Freeform 12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6858" name="Group 13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56334" name="Freeform 1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56335" name="Freeform 15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6859" name="Group 16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456337" name="Freeform 17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56338" name="Freeform 18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6860" name="Group 19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456340" name="Freeform 20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56341" name="Freeform 2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6861" name="Group 22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56343" name="Freeform 23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56344" name="Freeform 24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6862" name="Group 25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56346" name="Freeform 2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56347" name="Freeform 2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6863" name="Group 28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56349" name="Freeform 2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56350" name="Freeform 30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46844" name="Group 31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456352" name="Freeform 32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56353" name="Freeform 33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46845" name="Group 34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456355" name="Freeform 35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56356" name="Freeform 36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46846" name="Group 37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456358" name="Freeform 38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56359" name="Freeform 39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46847" name="Group 40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456361" name="Freeform 41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56362" name="Freeform 42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456363" name="Freeform 43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46790" name="Group 44"/>
          <p:cNvGrpSpPr>
            <a:grpSpLocks/>
          </p:cNvGrpSpPr>
          <p:nvPr/>
        </p:nvGrpSpPr>
        <p:grpSpPr bwMode="auto">
          <a:xfrm>
            <a:off x="382588" y="582613"/>
            <a:ext cx="7827962" cy="179387"/>
            <a:chOff x="254" y="463"/>
            <a:chExt cx="5208" cy="113"/>
          </a:xfrm>
        </p:grpSpPr>
        <p:sp>
          <p:nvSpPr>
            <p:cNvPr id="6456365" name="Freeform 45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456366" name="Freeform 46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46804" name="Group 47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46805" name="Group 48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46819" name="Group 49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56370" name="Freeform 50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56371" name="Freeform 51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6820" name="Group 52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56373" name="Freeform 53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56374" name="Freeform 54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6821" name="Group 55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456376" name="Freeform 56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56377" name="Freeform 57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6822" name="Group 58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456379" name="Freeform 59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56380" name="Freeform 6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6823" name="Group 61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56382" name="Freeform 62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56383" name="Freeform 63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6824" name="Group 64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56385" name="Freeform 65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56386" name="Freeform 6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46825" name="Group 67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56388" name="Freeform 68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56389" name="Freeform 69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46806" name="Group 70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456391" name="Freeform 71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56392" name="Freeform 72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46807" name="Group 73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456394" name="Freeform 74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56395" name="Freeform 75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46808" name="Group 76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456397" name="Freeform 77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56398" name="Freeform 78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46809" name="Group 79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456400" name="Freeform 80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56401" name="Freeform 81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456402" name="Freeform 82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46791" name="Group 83"/>
          <p:cNvGrpSpPr>
            <a:grpSpLocks/>
          </p:cNvGrpSpPr>
          <p:nvPr/>
        </p:nvGrpSpPr>
        <p:grpSpPr bwMode="auto">
          <a:xfrm>
            <a:off x="0" y="0"/>
            <a:ext cx="854075" cy="965200"/>
            <a:chOff x="8" y="32"/>
            <a:chExt cx="568" cy="608"/>
          </a:xfrm>
        </p:grpSpPr>
        <p:sp>
          <p:nvSpPr>
            <p:cNvPr id="6456404" name="Freeform 84"/>
            <p:cNvSpPr>
              <a:spLocks/>
            </p:cNvSpPr>
            <p:nvPr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456405" name="Freeform 85"/>
            <p:cNvSpPr>
              <a:spLocks/>
            </p:cNvSpPr>
            <p:nvPr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6456406" name="Freeform 86"/>
          <p:cNvSpPr>
            <a:spLocks/>
          </p:cNvSpPr>
          <p:nvPr/>
        </p:nvSpPr>
        <p:spPr bwMode="auto">
          <a:xfrm flipH="1">
            <a:off x="7769225" y="34925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456407" name="Freeform 87"/>
          <p:cNvSpPr>
            <a:spLocks/>
          </p:cNvSpPr>
          <p:nvPr/>
        </p:nvSpPr>
        <p:spPr bwMode="auto">
          <a:xfrm flipH="1">
            <a:off x="7750175" y="0"/>
            <a:ext cx="83661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456408" name="Rectangle 88"/>
          <p:cNvSpPr>
            <a:spLocks noChangeArrowheads="1"/>
          </p:cNvSpPr>
          <p:nvPr/>
        </p:nvSpPr>
        <p:spPr bwMode="auto">
          <a:xfrm>
            <a:off x="360363" y="0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46795" name="Rectangle 89"/>
          <p:cNvSpPr>
            <a:spLocks noChangeArrowheads="1"/>
          </p:cNvSpPr>
          <p:nvPr/>
        </p:nvSpPr>
        <p:spPr bwMode="auto">
          <a:xfrm>
            <a:off x="679450" y="531813"/>
            <a:ext cx="7232650" cy="88900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100000">
                <a:srgbClr val="5E6D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46796" name="Text Box 90"/>
          <p:cNvSpPr txBox="1">
            <a:spLocks noChangeArrowheads="1"/>
          </p:cNvSpPr>
          <p:nvPr/>
        </p:nvSpPr>
        <p:spPr bwMode="auto">
          <a:xfrm>
            <a:off x="1320800" y="88900"/>
            <a:ext cx="63738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800" dirty="0">
                <a:solidFill>
                  <a:srgbClr val="CCECFF"/>
                </a:solidFill>
                <a:cs typeface="Titr" pitchFamily="2" charset="-78"/>
              </a:rPr>
              <a:t>رده مونو ژن </a:t>
            </a:r>
            <a:r>
              <a:rPr lang="fa-IR" sz="2800" dirty="0" smtClean="0">
                <a:solidFill>
                  <a:srgbClr val="CCECFF"/>
                </a:solidFill>
                <a:cs typeface="Titr" pitchFamily="2" charset="-78"/>
              </a:rPr>
              <a:t>آ </a:t>
            </a:r>
            <a:r>
              <a:rPr lang="fa-IR" sz="2800" dirty="0">
                <a:solidFill>
                  <a:srgbClr val="CCECFF"/>
                </a:solidFill>
                <a:cs typeface="Titr" pitchFamily="2" charset="-78"/>
              </a:rPr>
              <a:t>از  شاخه کرم های پهن </a:t>
            </a:r>
            <a:endParaRPr lang="en-US" sz="2800" dirty="0">
              <a:solidFill>
                <a:srgbClr val="CCECFF"/>
              </a:solidFill>
              <a:cs typeface="Titr" pitchFamily="2" charset="-78"/>
            </a:endParaRPr>
          </a:p>
        </p:txBody>
      </p:sp>
      <p:sp>
        <p:nvSpPr>
          <p:cNvPr id="246797" name="Text Box 91"/>
          <p:cNvSpPr txBox="1">
            <a:spLocks noChangeArrowheads="1"/>
          </p:cNvSpPr>
          <p:nvPr/>
        </p:nvSpPr>
        <p:spPr bwMode="auto">
          <a:xfrm>
            <a:off x="2874963" y="6400800"/>
            <a:ext cx="2879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s-ES" sz="2800" b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Clase Monogenea</a:t>
            </a:r>
          </a:p>
        </p:txBody>
      </p:sp>
      <p:pic>
        <p:nvPicPr>
          <p:cNvPr id="246798" name="Picture 92" descr="Monogene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275" y="1196975"/>
            <a:ext cx="3103563" cy="468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799" name="Picture 93" descr="[Image, BIODIDAC, Mono001p.gif Platyhelminthes Monogenea Epidella (?) Whole mount of a typical monogenean fluke. Genus may be Epidella or Entobdella. Description en anglais seulement. Désolé !&lt;br&gt;Whole mount of a typical monogenean fluke. Genus may be Epidella or Entobdella.]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2133600"/>
            <a:ext cx="475297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85156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1771"/>
            <a:ext cx="7467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Class </a:t>
            </a:r>
            <a:r>
              <a:rPr lang="en-US" dirty="0" err="1" smtClean="0"/>
              <a:t>Trematoda</a:t>
            </a:r>
            <a:r>
              <a:rPr lang="fa-IR" dirty="0" smtClean="0"/>
              <a:t>رده بادکش داران              </a:t>
            </a:r>
            <a:endParaRPr lang="en-US" dirty="0" smtClean="0"/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524000"/>
            <a:ext cx="7467600" cy="4873752"/>
          </a:xfrm>
        </p:spPr>
        <p:txBody>
          <a:bodyPr>
            <a:normAutofit/>
          </a:bodyPr>
          <a:lstStyle/>
          <a:p>
            <a:pPr algn="r" rtl="1" eaLnBrk="1" hangingPunct="1">
              <a:lnSpc>
                <a:spcPct val="80000"/>
              </a:lnSpc>
            </a:pPr>
            <a:r>
              <a:rPr lang="fa-IR" sz="2400" dirty="0" smtClean="0">
                <a:cs typeface="B Roya" pitchFamily="2" charset="-78"/>
              </a:rPr>
              <a:t>تمامی اعضای این گروه پارازیت هستند </a:t>
            </a:r>
          </a:p>
          <a:p>
            <a:pPr algn="r" rtl="1">
              <a:lnSpc>
                <a:spcPct val="80000"/>
              </a:lnSpc>
            </a:pPr>
            <a:r>
              <a:rPr lang="fa-IR" dirty="0" smtClean="0">
                <a:cs typeface="B Roya" pitchFamily="2" charset="-78"/>
              </a:rPr>
              <a:t>بدن دارای تگومنت سن سیتال بدون مژه </a:t>
            </a:r>
          </a:p>
          <a:p>
            <a:pPr algn="r" rtl="1">
              <a:lnSpc>
                <a:spcPct val="80000"/>
              </a:lnSpc>
            </a:pPr>
            <a:r>
              <a:rPr lang="fa-IR" dirty="0" smtClean="0">
                <a:cs typeface="B Roya" pitchFamily="2" charset="-78"/>
              </a:rPr>
              <a:t>دارای دو بادکش (دهانی و شکمی ) است و بدون قلاب </a:t>
            </a:r>
          </a:p>
          <a:p>
            <a:pPr algn="r" rtl="1">
              <a:lnSpc>
                <a:spcPct val="80000"/>
              </a:lnSpc>
            </a:pPr>
            <a:r>
              <a:rPr lang="fa-IR" dirty="0" smtClean="0">
                <a:cs typeface="B Roya" pitchFamily="2" charset="-78"/>
              </a:rPr>
              <a:t>کانال تغذیه ای اغلب با دو انشعاب اصلی </a:t>
            </a:r>
          </a:p>
          <a:p>
            <a:pPr algn="r" rtl="1">
              <a:lnSpc>
                <a:spcPct val="80000"/>
              </a:lnSpc>
            </a:pPr>
            <a:r>
              <a:rPr lang="fa-IR" dirty="0" smtClean="0">
                <a:cs typeface="B Roya" pitchFamily="2" charset="-78"/>
              </a:rPr>
              <a:t>اغلب هرمافرودیت (شیستوزوما دو پایه) و تکوین غیر مستقیم (اولین میزبان یک نرم تن و آخرین میزبان یک مهره دار است ) و پارازیت مهره داران هستند</a:t>
            </a:r>
            <a:endParaRPr lang="fa-IR" sz="2400" dirty="0" smtClean="0">
              <a:cs typeface="B Roya" pitchFamily="2" charset="-78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962400"/>
            <a:ext cx="7172664" cy="2538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7539E8C-4477-4748-AD73-F62184413C62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86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6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6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6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6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8610" name="AutoShape 2"/>
          <p:cNvSpPr>
            <a:spLocks noChangeArrowheads="1"/>
          </p:cNvSpPr>
          <p:nvPr/>
        </p:nvSpPr>
        <p:spPr bwMode="auto">
          <a:xfrm>
            <a:off x="61913" y="12700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51907" name="Rectangle 3"/>
          <p:cNvSpPr>
            <a:spLocks noChangeArrowheads="1"/>
          </p:cNvSpPr>
          <p:nvPr/>
        </p:nvSpPr>
        <p:spPr bwMode="auto">
          <a:xfrm>
            <a:off x="717550" y="595313"/>
            <a:ext cx="7181850" cy="334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468612" name="Rectangle 4"/>
          <p:cNvSpPr>
            <a:spLocks noChangeArrowheads="1"/>
          </p:cNvSpPr>
          <p:nvPr/>
        </p:nvSpPr>
        <p:spPr bwMode="auto">
          <a:xfrm>
            <a:off x="360363" y="38100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251909" name="Group 5"/>
          <p:cNvGrpSpPr>
            <a:grpSpLocks/>
          </p:cNvGrpSpPr>
          <p:nvPr/>
        </p:nvGrpSpPr>
        <p:grpSpPr bwMode="auto">
          <a:xfrm>
            <a:off x="396875" y="584200"/>
            <a:ext cx="7827963" cy="179388"/>
            <a:chOff x="254" y="463"/>
            <a:chExt cx="5208" cy="113"/>
          </a:xfrm>
        </p:grpSpPr>
        <p:sp>
          <p:nvSpPr>
            <p:cNvPr id="6468614" name="Freeform 6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468615" name="Freeform 7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51960" name="Group 8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51961" name="Group 9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51975" name="Group 10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68619" name="Freeform 1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68620" name="Freeform 12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1976" name="Group 13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68622" name="Freeform 1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68623" name="Freeform 15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1977" name="Group 16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468625" name="Freeform 17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68626" name="Freeform 18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1978" name="Group 19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468628" name="Freeform 20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68629" name="Freeform 2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1979" name="Group 22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68631" name="Freeform 23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68632" name="Freeform 24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1980" name="Group 25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68634" name="Freeform 2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68635" name="Freeform 2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1981" name="Group 28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68637" name="Freeform 2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68638" name="Freeform 30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51962" name="Group 31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468640" name="Freeform 32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68641" name="Freeform 33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51963" name="Group 34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468643" name="Freeform 35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68644" name="Freeform 36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51964" name="Group 37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468646" name="Freeform 38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68647" name="Freeform 39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51965" name="Group 40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468649" name="Freeform 41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68650" name="Freeform 42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468651" name="Freeform 43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51910" name="Group 44"/>
          <p:cNvGrpSpPr>
            <a:grpSpLocks/>
          </p:cNvGrpSpPr>
          <p:nvPr/>
        </p:nvGrpSpPr>
        <p:grpSpPr bwMode="auto">
          <a:xfrm>
            <a:off x="382588" y="582613"/>
            <a:ext cx="7827962" cy="179387"/>
            <a:chOff x="254" y="463"/>
            <a:chExt cx="5208" cy="113"/>
          </a:xfrm>
        </p:grpSpPr>
        <p:sp>
          <p:nvSpPr>
            <p:cNvPr id="6468653" name="Freeform 45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468654" name="Freeform 46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51922" name="Group 47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51923" name="Group 48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51937" name="Group 49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68658" name="Freeform 50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68659" name="Freeform 51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1938" name="Group 52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68661" name="Freeform 53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68662" name="Freeform 54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1939" name="Group 55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468664" name="Freeform 56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68665" name="Freeform 57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1940" name="Group 58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468667" name="Freeform 59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68668" name="Freeform 6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1941" name="Group 61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68670" name="Freeform 62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68671" name="Freeform 63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1942" name="Group 64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68673" name="Freeform 65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68674" name="Freeform 6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1943" name="Group 67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68676" name="Freeform 68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68677" name="Freeform 69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51924" name="Group 70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468679" name="Freeform 71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68680" name="Freeform 72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51925" name="Group 73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468682" name="Freeform 74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68683" name="Freeform 75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51926" name="Group 76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468685" name="Freeform 77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68686" name="Freeform 78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51927" name="Group 79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468688" name="Freeform 80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68689" name="Freeform 81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468690" name="Freeform 82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51911" name="Group 83"/>
          <p:cNvGrpSpPr>
            <a:grpSpLocks/>
          </p:cNvGrpSpPr>
          <p:nvPr/>
        </p:nvGrpSpPr>
        <p:grpSpPr bwMode="auto">
          <a:xfrm>
            <a:off x="0" y="0"/>
            <a:ext cx="854075" cy="965200"/>
            <a:chOff x="8" y="32"/>
            <a:chExt cx="568" cy="608"/>
          </a:xfrm>
        </p:grpSpPr>
        <p:sp>
          <p:nvSpPr>
            <p:cNvPr id="6468692" name="Freeform 84"/>
            <p:cNvSpPr>
              <a:spLocks/>
            </p:cNvSpPr>
            <p:nvPr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468693" name="Freeform 85"/>
            <p:cNvSpPr>
              <a:spLocks/>
            </p:cNvSpPr>
            <p:nvPr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6468694" name="Freeform 86"/>
          <p:cNvSpPr>
            <a:spLocks/>
          </p:cNvSpPr>
          <p:nvPr/>
        </p:nvSpPr>
        <p:spPr bwMode="auto">
          <a:xfrm flipH="1">
            <a:off x="7769225" y="34925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468695" name="Freeform 87"/>
          <p:cNvSpPr>
            <a:spLocks/>
          </p:cNvSpPr>
          <p:nvPr/>
        </p:nvSpPr>
        <p:spPr bwMode="auto">
          <a:xfrm flipH="1">
            <a:off x="7750175" y="0"/>
            <a:ext cx="83661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468696" name="Rectangle 88"/>
          <p:cNvSpPr>
            <a:spLocks noChangeArrowheads="1"/>
          </p:cNvSpPr>
          <p:nvPr/>
        </p:nvSpPr>
        <p:spPr bwMode="auto">
          <a:xfrm>
            <a:off x="360363" y="0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51915" name="Rectangle 89"/>
          <p:cNvSpPr>
            <a:spLocks noChangeArrowheads="1"/>
          </p:cNvSpPr>
          <p:nvPr/>
        </p:nvSpPr>
        <p:spPr bwMode="auto">
          <a:xfrm>
            <a:off x="679450" y="531813"/>
            <a:ext cx="7232650" cy="88900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100000">
                <a:srgbClr val="5E6D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51916" name="Text Box 90"/>
          <p:cNvSpPr txBox="1">
            <a:spLocks noChangeArrowheads="1"/>
          </p:cNvSpPr>
          <p:nvPr/>
        </p:nvSpPr>
        <p:spPr bwMode="auto">
          <a:xfrm>
            <a:off x="1320800" y="88900"/>
            <a:ext cx="63738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800">
                <a:solidFill>
                  <a:srgbClr val="CCECFF"/>
                </a:solidFill>
                <a:cs typeface="Titr" pitchFamily="2" charset="-78"/>
              </a:rPr>
              <a:t>رده ترماتودا</a:t>
            </a:r>
            <a:r>
              <a:rPr lang="fa-IR">
                <a:solidFill>
                  <a:srgbClr val="000000"/>
                </a:solidFill>
              </a:rPr>
              <a:t>  </a:t>
            </a:r>
            <a:r>
              <a:rPr lang="fa-IR" sz="2800">
                <a:solidFill>
                  <a:srgbClr val="CCECFF"/>
                </a:solidFill>
                <a:cs typeface="Titr" pitchFamily="2" charset="-78"/>
              </a:rPr>
              <a:t>از  شاخه کرم های پهن </a:t>
            </a:r>
            <a:endParaRPr lang="en-US" sz="2800">
              <a:solidFill>
                <a:srgbClr val="CCECFF"/>
              </a:solidFill>
              <a:cs typeface="Titr" pitchFamily="2" charset="-78"/>
            </a:endParaRPr>
          </a:p>
        </p:txBody>
      </p:sp>
      <p:sp>
        <p:nvSpPr>
          <p:cNvPr id="251917" name="Rectangle 93"/>
          <p:cNvSpPr>
            <a:spLocks noGrp="1" noChangeArrowheads="1"/>
          </p:cNvSpPr>
          <p:nvPr>
            <p:ph type="body" idx="1"/>
          </p:nvPr>
        </p:nvSpPr>
        <p:spPr>
          <a:xfrm>
            <a:off x="0" y="965200"/>
            <a:ext cx="8532813" cy="57769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a-IR" sz="2800" dirty="0" smtClean="0"/>
              <a:t> تمامی اعضای اين رده کرم های انگلی هستند که بالغين آنها تقريباَ همگی به عنوان اندوپارازيت در مهره داران يافت مي شوند.</a:t>
            </a:r>
          </a:p>
          <a:p>
            <a:pPr eaLnBrk="1" hangingPunct="1">
              <a:lnSpc>
                <a:spcPct val="80000"/>
              </a:lnSpc>
            </a:pPr>
            <a:r>
              <a:rPr lang="fa-IR" sz="2800" dirty="0" smtClean="0"/>
              <a:t> دارای بدنی برگی شکل بوده و از نظر ساختمانی از بسياری جهات شبيه به توربلارياهای اکتولسيتال مي باشند.</a:t>
            </a:r>
          </a:p>
          <a:p>
            <a:pPr eaLnBrk="1" hangingPunct="1">
              <a:lnSpc>
                <a:spcPct val="80000"/>
              </a:lnSpc>
            </a:pPr>
            <a:r>
              <a:rPr lang="fa-IR" sz="2800" dirty="0" smtClean="0"/>
              <a:t>ترماتودها بسياری از خصوصيات توربلارياها را حفظ نموده اند. نظير لوله گوارشی توسعه يآفته و دستگاه های مشابه توليدمثلی، دفعی، عصبی و همچنين سيستم های عضلانی و پارانشيمی . اندام های حسی در اين رده به نسبت کمتر توسعه يافته اند. </a:t>
            </a:r>
          </a:p>
          <a:p>
            <a:pPr eaLnBrk="1" hangingPunct="1">
              <a:lnSpc>
                <a:spcPct val="80000"/>
              </a:lnSpc>
            </a:pPr>
            <a:r>
              <a:rPr lang="fa-IR" sz="2800" dirty="0" smtClean="0"/>
              <a:t> اغلب آنها دارای چرخه زندگی غير مستقيم هستند.  </a:t>
            </a:r>
          </a:p>
          <a:p>
            <a:pPr eaLnBrk="1" hangingPunct="1">
              <a:lnSpc>
                <a:spcPct val="80000"/>
              </a:lnSpc>
            </a:pPr>
            <a:r>
              <a:rPr lang="fa-IR" sz="2800" dirty="0" smtClean="0"/>
              <a:t> سازگاری های ساختمانی برای زندگی انگلی در آنها ديده مي شود که به شرح زير مي باشد:</a:t>
            </a:r>
          </a:p>
          <a:p>
            <a:pPr lvl="1" eaLnBrk="1" hangingPunct="1">
              <a:lnSpc>
                <a:spcPct val="80000"/>
              </a:lnSpc>
            </a:pPr>
            <a:r>
              <a:rPr lang="fa-IR" sz="2400" dirty="0" smtClean="0"/>
              <a:t>غدد متعدد و متغيير برای نفوذ </a:t>
            </a:r>
          </a:p>
          <a:p>
            <a:pPr lvl="1" eaLnBrk="1" hangingPunct="1">
              <a:lnSpc>
                <a:spcPct val="80000"/>
              </a:lnSpc>
            </a:pPr>
            <a:r>
              <a:rPr lang="fa-IR" sz="2400" dirty="0" smtClean="0"/>
              <a:t> غددی که مواد کلسيتی ترشح مي کنند </a:t>
            </a:r>
          </a:p>
          <a:p>
            <a:pPr lvl="1" eaLnBrk="1" hangingPunct="1">
              <a:lnSpc>
                <a:spcPct val="80000"/>
              </a:lnSpc>
            </a:pPr>
            <a:r>
              <a:rPr lang="fa-IR" sz="2400" dirty="0" smtClean="0"/>
              <a:t> اندامی برای چسبيدن مانند بادکش ها و قلاب ها </a:t>
            </a:r>
          </a:p>
          <a:p>
            <a:pPr lvl="1" eaLnBrk="1" hangingPunct="1">
              <a:lnSpc>
                <a:spcPct val="80000"/>
              </a:lnSpc>
            </a:pPr>
            <a:r>
              <a:rPr lang="fa-IR" sz="2400" dirty="0" smtClean="0"/>
              <a:t> افزايش قدرت توليد مثل </a:t>
            </a:r>
          </a:p>
          <a:p>
            <a:pPr eaLnBrk="1" hangingPunct="1">
              <a:lnSpc>
                <a:spcPct val="80000"/>
              </a:lnSpc>
            </a:pPr>
            <a:endParaRPr lang="fa-IR" sz="2800" dirty="0" smtClean="0"/>
          </a:p>
          <a:p>
            <a:pPr eaLnBrk="1" hangingPunct="1">
              <a:lnSpc>
                <a:spcPct val="80000"/>
              </a:lnSpc>
            </a:pPr>
            <a:endParaRPr lang="en-US" sz="2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60613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2818" name="AutoShape 2"/>
          <p:cNvSpPr>
            <a:spLocks noChangeArrowheads="1"/>
          </p:cNvSpPr>
          <p:nvPr/>
        </p:nvSpPr>
        <p:spPr bwMode="auto">
          <a:xfrm>
            <a:off x="61913" y="12700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54979" name="Rectangle 3"/>
          <p:cNvSpPr>
            <a:spLocks noChangeArrowheads="1"/>
          </p:cNvSpPr>
          <p:nvPr/>
        </p:nvSpPr>
        <p:spPr bwMode="auto">
          <a:xfrm>
            <a:off x="717550" y="595313"/>
            <a:ext cx="7181850" cy="334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562820" name="Rectangle 4"/>
          <p:cNvSpPr>
            <a:spLocks noChangeArrowheads="1"/>
          </p:cNvSpPr>
          <p:nvPr/>
        </p:nvSpPr>
        <p:spPr bwMode="auto">
          <a:xfrm>
            <a:off x="360363" y="38100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254981" name="Group 5"/>
          <p:cNvGrpSpPr>
            <a:grpSpLocks/>
          </p:cNvGrpSpPr>
          <p:nvPr/>
        </p:nvGrpSpPr>
        <p:grpSpPr bwMode="auto">
          <a:xfrm>
            <a:off x="396875" y="584200"/>
            <a:ext cx="7827963" cy="179388"/>
            <a:chOff x="254" y="463"/>
            <a:chExt cx="5208" cy="113"/>
          </a:xfrm>
        </p:grpSpPr>
        <p:sp>
          <p:nvSpPr>
            <p:cNvPr id="6562822" name="Freeform 6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562823" name="Freeform 7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55040" name="Group 8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55041" name="Group 9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55055" name="Group 10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562827" name="Freeform 1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62828" name="Freeform 12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5056" name="Group 13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562830" name="Freeform 1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62831" name="Freeform 15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5057" name="Group 16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562833" name="Freeform 17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62834" name="Freeform 18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5058" name="Group 19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562836" name="Freeform 20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62837" name="Freeform 2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5059" name="Group 22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562839" name="Freeform 23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62840" name="Freeform 24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5060" name="Group 25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562842" name="Freeform 2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62843" name="Freeform 2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5061" name="Group 28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562845" name="Freeform 2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62846" name="Freeform 30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55042" name="Group 31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562848" name="Freeform 32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562849" name="Freeform 33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55043" name="Group 34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562851" name="Freeform 35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562852" name="Freeform 36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55044" name="Group 37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562854" name="Freeform 38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562855" name="Freeform 39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55045" name="Group 40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562857" name="Freeform 41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562858" name="Freeform 42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562859" name="Freeform 43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54982" name="Group 44"/>
          <p:cNvGrpSpPr>
            <a:grpSpLocks/>
          </p:cNvGrpSpPr>
          <p:nvPr/>
        </p:nvGrpSpPr>
        <p:grpSpPr bwMode="auto">
          <a:xfrm>
            <a:off x="382588" y="582613"/>
            <a:ext cx="7827962" cy="179387"/>
            <a:chOff x="254" y="463"/>
            <a:chExt cx="5208" cy="113"/>
          </a:xfrm>
        </p:grpSpPr>
        <p:sp>
          <p:nvSpPr>
            <p:cNvPr id="6562861" name="Freeform 45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562862" name="Freeform 46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55002" name="Group 47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55003" name="Group 48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55017" name="Group 49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562866" name="Freeform 50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62867" name="Freeform 51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5018" name="Group 52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562869" name="Freeform 53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62870" name="Freeform 54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5019" name="Group 55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562872" name="Freeform 56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62873" name="Freeform 57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5020" name="Group 58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562875" name="Freeform 59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62876" name="Freeform 6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5021" name="Group 61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562878" name="Freeform 62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62879" name="Freeform 63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5022" name="Group 64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562881" name="Freeform 65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62882" name="Freeform 6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5023" name="Group 67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562884" name="Freeform 68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62885" name="Freeform 69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55004" name="Group 70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562887" name="Freeform 71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562888" name="Freeform 72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55005" name="Group 73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562890" name="Freeform 74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562891" name="Freeform 75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55006" name="Group 76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562893" name="Freeform 77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562894" name="Freeform 78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55007" name="Group 79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562896" name="Freeform 80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562897" name="Freeform 81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562898" name="Freeform 82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54983" name="Group 83"/>
          <p:cNvGrpSpPr>
            <a:grpSpLocks/>
          </p:cNvGrpSpPr>
          <p:nvPr/>
        </p:nvGrpSpPr>
        <p:grpSpPr bwMode="auto">
          <a:xfrm>
            <a:off x="0" y="0"/>
            <a:ext cx="854075" cy="965200"/>
            <a:chOff x="8" y="32"/>
            <a:chExt cx="568" cy="608"/>
          </a:xfrm>
        </p:grpSpPr>
        <p:sp>
          <p:nvSpPr>
            <p:cNvPr id="6562900" name="Freeform 84"/>
            <p:cNvSpPr>
              <a:spLocks/>
            </p:cNvSpPr>
            <p:nvPr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562901" name="Freeform 85"/>
            <p:cNvSpPr>
              <a:spLocks/>
            </p:cNvSpPr>
            <p:nvPr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6562902" name="Freeform 86"/>
          <p:cNvSpPr>
            <a:spLocks/>
          </p:cNvSpPr>
          <p:nvPr/>
        </p:nvSpPr>
        <p:spPr bwMode="auto">
          <a:xfrm flipH="1">
            <a:off x="7769225" y="34925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562903" name="Freeform 87"/>
          <p:cNvSpPr>
            <a:spLocks/>
          </p:cNvSpPr>
          <p:nvPr/>
        </p:nvSpPr>
        <p:spPr bwMode="auto">
          <a:xfrm flipH="1">
            <a:off x="7750175" y="0"/>
            <a:ext cx="83661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562904" name="Rectangle 88"/>
          <p:cNvSpPr>
            <a:spLocks noChangeArrowheads="1"/>
          </p:cNvSpPr>
          <p:nvPr/>
        </p:nvSpPr>
        <p:spPr bwMode="auto">
          <a:xfrm>
            <a:off x="360363" y="0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54987" name="Rectangle 89"/>
          <p:cNvSpPr>
            <a:spLocks noChangeArrowheads="1"/>
          </p:cNvSpPr>
          <p:nvPr/>
        </p:nvSpPr>
        <p:spPr bwMode="auto">
          <a:xfrm>
            <a:off x="679450" y="531813"/>
            <a:ext cx="7232650" cy="88900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100000">
                <a:srgbClr val="5E6D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54988" name="Text Box 90"/>
          <p:cNvSpPr txBox="1">
            <a:spLocks noChangeArrowheads="1"/>
          </p:cNvSpPr>
          <p:nvPr/>
        </p:nvSpPr>
        <p:spPr bwMode="auto">
          <a:xfrm>
            <a:off x="1320800" y="88900"/>
            <a:ext cx="63738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800">
                <a:solidFill>
                  <a:srgbClr val="CCECFF"/>
                </a:solidFill>
                <a:cs typeface="Titr" pitchFamily="2" charset="-78"/>
              </a:rPr>
              <a:t>رده ترماتودا</a:t>
            </a:r>
            <a:r>
              <a:rPr lang="fa-IR">
                <a:solidFill>
                  <a:srgbClr val="000000"/>
                </a:solidFill>
              </a:rPr>
              <a:t>  </a:t>
            </a:r>
            <a:r>
              <a:rPr lang="fa-IR" sz="2800">
                <a:solidFill>
                  <a:srgbClr val="CCECFF"/>
                </a:solidFill>
                <a:cs typeface="Titr" pitchFamily="2" charset="-78"/>
              </a:rPr>
              <a:t>از  شاخه کرم های پهن </a:t>
            </a:r>
            <a:endParaRPr lang="en-US" sz="2800">
              <a:solidFill>
                <a:srgbClr val="CCECFF"/>
              </a:solidFill>
              <a:cs typeface="Titr" pitchFamily="2" charset="-78"/>
            </a:endParaRPr>
          </a:p>
        </p:txBody>
      </p:sp>
      <p:sp>
        <p:nvSpPr>
          <p:cNvPr id="254989" name="Text Box 91"/>
          <p:cNvSpPr txBox="1">
            <a:spLocks noChangeArrowheads="1"/>
          </p:cNvSpPr>
          <p:nvPr/>
        </p:nvSpPr>
        <p:spPr bwMode="auto">
          <a:xfrm>
            <a:off x="2971800" y="6338888"/>
            <a:ext cx="31654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>
                <a:solidFill>
                  <a:srgbClr val="990000"/>
                </a:solidFill>
                <a:latin typeface="Times" pitchFamily="18" charset="0"/>
              </a:rPr>
              <a:t>Subclass Digenea</a:t>
            </a:r>
            <a:endParaRPr lang="en-US" sz="3200" b="1">
              <a:solidFill>
                <a:srgbClr val="990000"/>
              </a:solidFill>
              <a:latin typeface="Times" pitchFamily="18" charset="0"/>
            </a:endParaRPr>
          </a:p>
        </p:txBody>
      </p:sp>
      <p:pic>
        <p:nvPicPr>
          <p:cNvPr id="254990" name="Picture 9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825" y="1209675"/>
            <a:ext cx="1900238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4991" name="Picture 9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013" y="2811463"/>
            <a:ext cx="22098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4992" name="Picture 9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438" y="1123950"/>
            <a:ext cx="1981200" cy="147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4993" name="Picture 9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275" y="2603500"/>
            <a:ext cx="19050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4994" name="Picture 100" descr="fasciol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1263"/>
            <a:ext cx="3427413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4995" name="Picture 101" descr="LFLUK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363" y="4189413"/>
            <a:ext cx="3998912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4996" name="Text Box 102"/>
          <p:cNvSpPr txBox="1">
            <a:spLocks noChangeArrowheads="1"/>
          </p:cNvSpPr>
          <p:nvPr/>
        </p:nvSpPr>
        <p:spPr bwMode="auto">
          <a:xfrm>
            <a:off x="6018213" y="6400800"/>
            <a:ext cx="2373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400" i="1">
                <a:solidFill>
                  <a:srgbClr val="000000"/>
                </a:solidFill>
                <a:latin typeface="Times New Roman" pitchFamily="18" charset="0"/>
              </a:rPr>
              <a:t>Fasciola hepatica</a:t>
            </a:r>
            <a:endParaRPr lang="en-GB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254997" name="Picture 103" descr="Fasciola Hepatic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5" y="4249738"/>
            <a:ext cx="3551238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09866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1250" name="AutoShape 2"/>
          <p:cNvSpPr>
            <a:spLocks noChangeArrowheads="1"/>
          </p:cNvSpPr>
          <p:nvPr/>
        </p:nvSpPr>
        <p:spPr bwMode="auto">
          <a:xfrm>
            <a:off x="61913" y="12700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58051" name="Rectangle 3"/>
          <p:cNvSpPr>
            <a:spLocks noChangeArrowheads="1"/>
          </p:cNvSpPr>
          <p:nvPr/>
        </p:nvSpPr>
        <p:spPr bwMode="auto">
          <a:xfrm>
            <a:off x="717550" y="595313"/>
            <a:ext cx="7181850" cy="334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581252" name="Rectangle 4"/>
          <p:cNvSpPr>
            <a:spLocks noChangeArrowheads="1"/>
          </p:cNvSpPr>
          <p:nvPr/>
        </p:nvSpPr>
        <p:spPr bwMode="auto">
          <a:xfrm>
            <a:off x="360363" y="38100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258053" name="Group 5"/>
          <p:cNvGrpSpPr>
            <a:grpSpLocks/>
          </p:cNvGrpSpPr>
          <p:nvPr/>
        </p:nvGrpSpPr>
        <p:grpSpPr bwMode="auto">
          <a:xfrm>
            <a:off x="396875" y="584200"/>
            <a:ext cx="7827963" cy="179388"/>
            <a:chOff x="254" y="463"/>
            <a:chExt cx="5208" cy="113"/>
          </a:xfrm>
        </p:grpSpPr>
        <p:sp>
          <p:nvSpPr>
            <p:cNvPr id="6581254" name="Freeform 6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581255" name="Freeform 7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58106" name="Group 8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58107" name="Group 9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58121" name="Group 10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581259" name="Freeform 1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81260" name="Freeform 12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8122" name="Group 13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581262" name="Freeform 1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81263" name="Freeform 15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8123" name="Group 16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581265" name="Freeform 17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81266" name="Freeform 18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8124" name="Group 19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581268" name="Freeform 20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81269" name="Freeform 2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8125" name="Group 22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581271" name="Freeform 23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81272" name="Freeform 24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8126" name="Group 25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581274" name="Freeform 2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81275" name="Freeform 2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8127" name="Group 28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581277" name="Freeform 2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81278" name="Freeform 30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58108" name="Group 31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581280" name="Freeform 32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581281" name="Freeform 33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58109" name="Group 34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581283" name="Freeform 35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581284" name="Freeform 36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58110" name="Group 37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581286" name="Freeform 38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581287" name="Freeform 39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58111" name="Group 40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581289" name="Freeform 41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581290" name="Freeform 42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581291" name="Freeform 43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58054" name="Group 44"/>
          <p:cNvGrpSpPr>
            <a:grpSpLocks/>
          </p:cNvGrpSpPr>
          <p:nvPr/>
        </p:nvGrpSpPr>
        <p:grpSpPr bwMode="auto">
          <a:xfrm>
            <a:off x="382588" y="582613"/>
            <a:ext cx="7827962" cy="179387"/>
            <a:chOff x="254" y="463"/>
            <a:chExt cx="5208" cy="113"/>
          </a:xfrm>
        </p:grpSpPr>
        <p:sp>
          <p:nvSpPr>
            <p:cNvPr id="6581293" name="Freeform 45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581294" name="Freeform 46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58068" name="Group 47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58069" name="Group 48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58083" name="Group 49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581298" name="Freeform 50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81299" name="Freeform 51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8084" name="Group 52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581301" name="Freeform 53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81302" name="Freeform 54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8085" name="Group 55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581304" name="Freeform 56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81305" name="Freeform 57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8086" name="Group 58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581307" name="Freeform 59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81308" name="Freeform 6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8087" name="Group 61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581310" name="Freeform 62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81311" name="Freeform 63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8088" name="Group 64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581313" name="Freeform 65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81314" name="Freeform 6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58089" name="Group 67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581316" name="Freeform 68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581317" name="Freeform 69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58070" name="Group 70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581319" name="Freeform 71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581320" name="Freeform 72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58071" name="Group 73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581322" name="Freeform 74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581323" name="Freeform 75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58072" name="Group 76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581325" name="Freeform 77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581326" name="Freeform 78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58073" name="Group 79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581328" name="Freeform 80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581329" name="Freeform 81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581330" name="Freeform 82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58055" name="Group 83"/>
          <p:cNvGrpSpPr>
            <a:grpSpLocks/>
          </p:cNvGrpSpPr>
          <p:nvPr/>
        </p:nvGrpSpPr>
        <p:grpSpPr bwMode="auto">
          <a:xfrm>
            <a:off x="0" y="0"/>
            <a:ext cx="854075" cy="965200"/>
            <a:chOff x="8" y="32"/>
            <a:chExt cx="568" cy="608"/>
          </a:xfrm>
        </p:grpSpPr>
        <p:sp>
          <p:nvSpPr>
            <p:cNvPr id="6581332" name="Freeform 84"/>
            <p:cNvSpPr>
              <a:spLocks/>
            </p:cNvSpPr>
            <p:nvPr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581333" name="Freeform 85"/>
            <p:cNvSpPr>
              <a:spLocks/>
            </p:cNvSpPr>
            <p:nvPr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6581334" name="Freeform 86"/>
          <p:cNvSpPr>
            <a:spLocks/>
          </p:cNvSpPr>
          <p:nvPr/>
        </p:nvSpPr>
        <p:spPr bwMode="auto">
          <a:xfrm flipH="1">
            <a:off x="7769225" y="34925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581335" name="Freeform 87"/>
          <p:cNvSpPr>
            <a:spLocks/>
          </p:cNvSpPr>
          <p:nvPr/>
        </p:nvSpPr>
        <p:spPr bwMode="auto">
          <a:xfrm flipH="1">
            <a:off x="7750175" y="0"/>
            <a:ext cx="83661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581336" name="Rectangle 88"/>
          <p:cNvSpPr>
            <a:spLocks noChangeArrowheads="1"/>
          </p:cNvSpPr>
          <p:nvPr/>
        </p:nvSpPr>
        <p:spPr bwMode="auto">
          <a:xfrm>
            <a:off x="360363" y="0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58059" name="Rectangle 89"/>
          <p:cNvSpPr>
            <a:spLocks noChangeArrowheads="1"/>
          </p:cNvSpPr>
          <p:nvPr/>
        </p:nvSpPr>
        <p:spPr bwMode="auto">
          <a:xfrm>
            <a:off x="679450" y="531813"/>
            <a:ext cx="7232650" cy="88900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100000">
                <a:srgbClr val="5E6D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58060" name="Text Box 90"/>
          <p:cNvSpPr txBox="1">
            <a:spLocks noChangeArrowheads="1"/>
          </p:cNvSpPr>
          <p:nvPr/>
        </p:nvSpPr>
        <p:spPr bwMode="auto">
          <a:xfrm>
            <a:off x="1320800" y="88900"/>
            <a:ext cx="63738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800">
                <a:solidFill>
                  <a:srgbClr val="CCECFF"/>
                </a:solidFill>
                <a:cs typeface="Titr" pitchFamily="2" charset="-78"/>
              </a:rPr>
              <a:t>رده ترماتودا</a:t>
            </a:r>
            <a:r>
              <a:rPr lang="fa-IR">
                <a:solidFill>
                  <a:srgbClr val="000000"/>
                </a:solidFill>
              </a:rPr>
              <a:t>  </a:t>
            </a:r>
            <a:r>
              <a:rPr lang="fa-IR" sz="2800">
                <a:solidFill>
                  <a:srgbClr val="CCECFF"/>
                </a:solidFill>
                <a:cs typeface="Titr" pitchFamily="2" charset="-78"/>
              </a:rPr>
              <a:t>از  شاخه کرم های پهن </a:t>
            </a:r>
            <a:endParaRPr lang="en-US" sz="2800">
              <a:solidFill>
                <a:srgbClr val="CCECFF"/>
              </a:solidFill>
              <a:cs typeface="Titr" pitchFamily="2" charset="-78"/>
            </a:endParaRPr>
          </a:p>
        </p:txBody>
      </p:sp>
      <p:sp>
        <p:nvSpPr>
          <p:cNvPr id="258061" name="Text Box 91"/>
          <p:cNvSpPr txBox="1">
            <a:spLocks noChangeArrowheads="1"/>
          </p:cNvSpPr>
          <p:nvPr/>
        </p:nvSpPr>
        <p:spPr bwMode="auto">
          <a:xfrm>
            <a:off x="5376863" y="1722884"/>
            <a:ext cx="31654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990000"/>
                </a:solidFill>
                <a:latin typeface="Times" pitchFamily="18" charset="0"/>
              </a:rPr>
              <a:t>Subclass </a:t>
            </a:r>
            <a:r>
              <a:rPr lang="en-US" sz="2800" b="1" dirty="0" err="1">
                <a:solidFill>
                  <a:srgbClr val="990000"/>
                </a:solidFill>
                <a:latin typeface="Times" pitchFamily="18" charset="0"/>
              </a:rPr>
              <a:t>Digenea</a:t>
            </a:r>
            <a:endParaRPr lang="en-US" sz="3200" b="1" dirty="0">
              <a:solidFill>
                <a:srgbClr val="990000"/>
              </a:solidFill>
              <a:latin typeface="Times" pitchFamily="18" charset="0"/>
            </a:endParaRPr>
          </a:p>
        </p:txBody>
      </p:sp>
      <p:sp>
        <p:nvSpPr>
          <p:cNvPr id="258062" name="Text Box 93"/>
          <p:cNvSpPr txBox="1">
            <a:spLocks noChangeArrowheads="1"/>
          </p:cNvSpPr>
          <p:nvPr/>
        </p:nvSpPr>
        <p:spPr bwMode="auto">
          <a:xfrm>
            <a:off x="5376863" y="2781300"/>
            <a:ext cx="294163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400" dirty="0">
                <a:solidFill>
                  <a:srgbClr val="990000"/>
                </a:solidFill>
                <a:cs typeface="Titr" pitchFamily="2" charset="-78"/>
              </a:rPr>
              <a:t>ساختمان بدن </a:t>
            </a:r>
            <a:r>
              <a:rPr lang="fa-IR" sz="2400" dirty="0" smtClean="0">
                <a:solidFill>
                  <a:srgbClr val="990000"/>
                </a:solidFill>
                <a:cs typeface="Titr" pitchFamily="2" charset="-78"/>
              </a:rPr>
              <a:t>در</a:t>
            </a:r>
          </a:p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400" i="1" dirty="0" err="1" smtClean="0">
                <a:solidFill>
                  <a:srgbClr val="990000"/>
                </a:solidFill>
                <a:cs typeface="Titr" pitchFamily="2" charset="-78"/>
              </a:rPr>
              <a:t>Fascilola</a:t>
            </a:r>
            <a:r>
              <a:rPr lang="en-US" sz="2400" i="1" dirty="0" smtClean="0">
                <a:solidFill>
                  <a:srgbClr val="990000"/>
                </a:solidFill>
                <a:cs typeface="Titr" pitchFamily="2" charset="-78"/>
              </a:rPr>
              <a:t> hepatica</a:t>
            </a:r>
            <a:endParaRPr lang="en-US" sz="2400" i="1" dirty="0">
              <a:solidFill>
                <a:srgbClr val="990000"/>
              </a:solidFill>
              <a:cs typeface="Titr" pitchFamily="2" charset="-78"/>
            </a:endParaRPr>
          </a:p>
        </p:txBody>
      </p:sp>
      <p:pic>
        <p:nvPicPr>
          <p:cNvPr id="258063" name="Picture 9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90" y="500062"/>
            <a:ext cx="4547003" cy="6442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80191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7042" name="AutoShape 2"/>
          <p:cNvSpPr>
            <a:spLocks noChangeArrowheads="1"/>
          </p:cNvSpPr>
          <p:nvPr/>
        </p:nvSpPr>
        <p:spPr bwMode="auto">
          <a:xfrm>
            <a:off x="61913" y="12700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62148" name="Rectangle 3"/>
          <p:cNvSpPr>
            <a:spLocks noChangeArrowheads="1"/>
          </p:cNvSpPr>
          <p:nvPr/>
        </p:nvSpPr>
        <p:spPr bwMode="auto">
          <a:xfrm>
            <a:off x="717550" y="595313"/>
            <a:ext cx="7181850" cy="334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87044" name="Rectangle 4"/>
          <p:cNvSpPr>
            <a:spLocks noChangeArrowheads="1"/>
          </p:cNvSpPr>
          <p:nvPr/>
        </p:nvSpPr>
        <p:spPr bwMode="auto">
          <a:xfrm>
            <a:off x="360363" y="38100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grpSp>
        <p:nvGrpSpPr>
          <p:cNvPr id="262150" name="Group 5"/>
          <p:cNvGrpSpPr>
            <a:grpSpLocks/>
          </p:cNvGrpSpPr>
          <p:nvPr/>
        </p:nvGrpSpPr>
        <p:grpSpPr bwMode="auto">
          <a:xfrm>
            <a:off x="396875" y="584200"/>
            <a:ext cx="7827963" cy="179388"/>
            <a:chOff x="254" y="463"/>
            <a:chExt cx="5208" cy="113"/>
          </a:xfrm>
        </p:grpSpPr>
        <p:sp>
          <p:nvSpPr>
            <p:cNvPr id="6487046" name="Freeform 6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487047" name="Freeform 7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262203" name="Group 8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62204" name="Group 9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62218" name="Group 10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7051" name="Freeform 1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6487052" name="Freeform 12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262219" name="Group 13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7054" name="Freeform 1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6487055" name="Freeform 15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262220" name="Group 16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487057" name="Freeform 17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6487058" name="Freeform 18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262221" name="Group 19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487060" name="Freeform 20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6487061" name="Freeform 2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262222" name="Group 22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7063" name="Freeform 23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6487064" name="Freeform 24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262223" name="Group 25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7066" name="Freeform 2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6487067" name="Freeform 2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262224" name="Group 28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7069" name="Freeform 2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6487070" name="Freeform 30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</p:grpSp>
          <p:grpSp>
            <p:nvGrpSpPr>
              <p:cNvPr id="262205" name="Group 31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487072" name="Freeform 32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487073" name="Freeform 33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262206" name="Group 34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487075" name="Freeform 35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487076" name="Freeform 36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262207" name="Group 37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487078" name="Freeform 38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487079" name="Freeform 39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262208" name="Group 40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487081" name="Freeform 41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487082" name="Freeform 42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6487083" name="Freeform 43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grpSp>
        <p:nvGrpSpPr>
          <p:cNvPr id="262151" name="Group 44"/>
          <p:cNvGrpSpPr>
            <a:grpSpLocks/>
          </p:cNvGrpSpPr>
          <p:nvPr/>
        </p:nvGrpSpPr>
        <p:grpSpPr bwMode="auto">
          <a:xfrm>
            <a:off x="382588" y="582613"/>
            <a:ext cx="7827962" cy="179387"/>
            <a:chOff x="254" y="463"/>
            <a:chExt cx="5208" cy="113"/>
          </a:xfrm>
        </p:grpSpPr>
        <p:sp>
          <p:nvSpPr>
            <p:cNvPr id="6487085" name="Freeform 45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487086" name="Freeform 46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262165" name="Group 47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62166" name="Group 48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62180" name="Group 49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7090" name="Freeform 50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6487091" name="Freeform 51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262181" name="Group 52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7093" name="Freeform 53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6487094" name="Freeform 54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262182" name="Group 55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487096" name="Freeform 56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6487097" name="Freeform 57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262183" name="Group 58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487099" name="Freeform 59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6487100" name="Freeform 6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262184" name="Group 61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7102" name="Freeform 62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6487103" name="Freeform 63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262185" name="Group 64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7105" name="Freeform 65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6487106" name="Freeform 6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262186" name="Group 67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7108" name="Freeform 68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6487109" name="Freeform 69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</p:grpSp>
          <p:grpSp>
            <p:nvGrpSpPr>
              <p:cNvPr id="262167" name="Group 70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487111" name="Freeform 71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487112" name="Freeform 72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262168" name="Group 73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487114" name="Freeform 74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487115" name="Freeform 75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262169" name="Group 76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487117" name="Freeform 77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487118" name="Freeform 78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262170" name="Group 79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487120" name="Freeform 80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487121" name="Freeform 81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6487122" name="Freeform 82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grpSp>
        <p:nvGrpSpPr>
          <p:cNvPr id="262152" name="Group 83"/>
          <p:cNvGrpSpPr>
            <a:grpSpLocks/>
          </p:cNvGrpSpPr>
          <p:nvPr/>
        </p:nvGrpSpPr>
        <p:grpSpPr bwMode="auto">
          <a:xfrm>
            <a:off x="0" y="0"/>
            <a:ext cx="854075" cy="965200"/>
            <a:chOff x="8" y="32"/>
            <a:chExt cx="568" cy="608"/>
          </a:xfrm>
        </p:grpSpPr>
        <p:sp>
          <p:nvSpPr>
            <p:cNvPr id="6487124" name="Freeform 84"/>
            <p:cNvSpPr>
              <a:spLocks/>
            </p:cNvSpPr>
            <p:nvPr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487125" name="Freeform 85"/>
            <p:cNvSpPr>
              <a:spLocks/>
            </p:cNvSpPr>
            <p:nvPr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6487126" name="Freeform 86"/>
          <p:cNvSpPr>
            <a:spLocks/>
          </p:cNvSpPr>
          <p:nvPr/>
        </p:nvSpPr>
        <p:spPr bwMode="auto">
          <a:xfrm flipH="1">
            <a:off x="7769225" y="34925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487127" name="Freeform 87"/>
          <p:cNvSpPr>
            <a:spLocks/>
          </p:cNvSpPr>
          <p:nvPr/>
        </p:nvSpPr>
        <p:spPr bwMode="auto">
          <a:xfrm flipH="1">
            <a:off x="7750175" y="0"/>
            <a:ext cx="83661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487128" name="Rectangle 88"/>
          <p:cNvSpPr>
            <a:spLocks noChangeArrowheads="1"/>
          </p:cNvSpPr>
          <p:nvPr/>
        </p:nvSpPr>
        <p:spPr bwMode="auto">
          <a:xfrm>
            <a:off x="360363" y="0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62156" name="Rectangle 89"/>
          <p:cNvSpPr>
            <a:spLocks noChangeArrowheads="1"/>
          </p:cNvSpPr>
          <p:nvPr/>
        </p:nvSpPr>
        <p:spPr bwMode="auto">
          <a:xfrm>
            <a:off x="679450" y="531813"/>
            <a:ext cx="7232650" cy="88900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100000">
                <a:srgbClr val="5E6D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2157" name="Text Box 90"/>
          <p:cNvSpPr txBox="1">
            <a:spLocks noChangeArrowheads="1"/>
          </p:cNvSpPr>
          <p:nvPr/>
        </p:nvSpPr>
        <p:spPr bwMode="auto">
          <a:xfrm>
            <a:off x="1320800" y="88900"/>
            <a:ext cx="63738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hangingPunct="1">
              <a:spcBef>
                <a:spcPct val="50000"/>
              </a:spcBef>
            </a:pPr>
            <a:r>
              <a:rPr lang="fa-IR" sz="2800">
                <a:solidFill>
                  <a:srgbClr val="CCECFF"/>
                </a:solidFill>
                <a:cs typeface="Titr" pitchFamily="2" charset="-78"/>
              </a:rPr>
              <a:t>رده ترماتودا</a:t>
            </a:r>
            <a:r>
              <a:rPr lang="fa-IR"/>
              <a:t>  </a:t>
            </a:r>
            <a:r>
              <a:rPr lang="fa-IR" sz="2800">
                <a:solidFill>
                  <a:srgbClr val="CCECFF"/>
                </a:solidFill>
                <a:cs typeface="Titr" pitchFamily="2" charset="-78"/>
              </a:rPr>
              <a:t>از  شاخه کرم های پهن </a:t>
            </a:r>
            <a:endParaRPr lang="en-US" sz="2800">
              <a:solidFill>
                <a:srgbClr val="CCECFF"/>
              </a:solidFill>
              <a:cs typeface="Titr" pitchFamily="2" charset="-78"/>
            </a:endParaRPr>
          </a:p>
        </p:txBody>
      </p:sp>
      <p:sp>
        <p:nvSpPr>
          <p:cNvPr id="262158" name="Text Box 91"/>
          <p:cNvSpPr txBox="1">
            <a:spLocks noChangeArrowheads="1"/>
          </p:cNvSpPr>
          <p:nvPr/>
        </p:nvSpPr>
        <p:spPr bwMode="auto">
          <a:xfrm>
            <a:off x="2971800" y="6338888"/>
            <a:ext cx="31654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990000"/>
                </a:solidFill>
                <a:latin typeface="Times" pitchFamily="18" charset="0"/>
              </a:rPr>
              <a:t>Subclass Digenea</a:t>
            </a:r>
            <a:endParaRPr lang="en-US" sz="3200" b="1">
              <a:solidFill>
                <a:srgbClr val="990000"/>
              </a:solidFill>
              <a:latin typeface="Times" pitchFamily="18" charset="0"/>
            </a:endParaRPr>
          </a:p>
        </p:txBody>
      </p:sp>
      <p:sp>
        <p:nvSpPr>
          <p:cNvPr id="262159" name="Rectangle 9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a-IR" smtClean="0"/>
              <a:t> بالغ </a:t>
            </a:r>
          </a:p>
          <a:p>
            <a:pPr eaLnBrk="1" hangingPunct="1"/>
            <a:r>
              <a:rPr lang="fa-IR" smtClean="0"/>
              <a:t>تخم </a:t>
            </a:r>
          </a:p>
          <a:p>
            <a:pPr eaLnBrk="1" hangingPunct="1"/>
            <a:r>
              <a:rPr lang="fa-IR" smtClean="0"/>
              <a:t>ميراسيديوم </a:t>
            </a:r>
          </a:p>
          <a:p>
            <a:pPr eaLnBrk="1" hangingPunct="1"/>
            <a:r>
              <a:rPr lang="fa-IR" smtClean="0"/>
              <a:t> اسپوروسيست </a:t>
            </a:r>
          </a:p>
          <a:p>
            <a:pPr eaLnBrk="1" hangingPunct="1"/>
            <a:r>
              <a:rPr lang="fa-IR" smtClean="0"/>
              <a:t>ردی </a:t>
            </a:r>
          </a:p>
          <a:p>
            <a:pPr eaLnBrk="1" hangingPunct="1"/>
            <a:r>
              <a:rPr lang="fa-IR" smtClean="0"/>
              <a:t>سرکر </a:t>
            </a:r>
          </a:p>
          <a:p>
            <a:pPr eaLnBrk="1" hangingPunct="1"/>
            <a:r>
              <a:rPr lang="fa-IR" smtClean="0"/>
              <a:t>متاسرکر </a:t>
            </a:r>
            <a:endParaRPr lang="en-US" smtClean="0"/>
          </a:p>
        </p:txBody>
      </p:sp>
      <p:sp>
        <p:nvSpPr>
          <p:cNvPr id="262160" name="Text Box 94"/>
          <p:cNvSpPr txBox="1">
            <a:spLocks noChangeArrowheads="1"/>
          </p:cNvSpPr>
          <p:nvPr/>
        </p:nvSpPr>
        <p:spPr bwMode="auto">
          <a:xfrm>
            <a:off x="1306513" y="965200"/>
            <a:ext cx="67706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hangingPunct="1">
              <a:spcBef>
                <a:spcPct val="50000"/>
              </a:spcBef>
            </a:pPr>
            <a:r>
              <a:rPr lang="fa-IR" sz="3600" b="1" dirty="0">
                <a:solidFill>
                  <a:srgbClr val="990000"/>
                </a:solidFill>
                <a:cs typeface="Titr" pitchFamily="2" charset="-78"/>
              </a:rPr>
              <a:t>چرخه زندگی زير رده دی ژن ها </a:t>
            </a:r>
            <a:endParaRPr lang="en-US" sz="3600" b="1" dirty="0">
              <a:solidFill>
                <a:srgbClr val="990000"/>
              </a:solidFill>
              <a:cs typeface="Titr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94265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4994" name="AutoShape 2"/>
          <p:cNvSpPr>
            <a:spLocks noChangeArrowheads="1"/>
          </p:cNvSpPr>
          <p:nvPr/>
        </p:nvSpPr>
        <p:spPr bwMode="auto">
          <a:xfrm>
            <a:off x="61913" y="12700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65219" name="Rectangle 3"/>
          <p:cNvSpPr>
            <a:spLocks noChangeArrowheads="1"/>
          </p:cNvSpPr>
          <p:nvPr/>
        </p:nvSpPr>
        <p:spPr bwMode="auto">
          <a:xfrm>
            <a:off x="717550" y="595313"/>
            <a:ext cx="7181850" cy="334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484996" name="Rectangle 4"/>
          <p:cNvSpPr>
            <a:spLocks noChangeArrowheads="1"/>
          </p:cNvSpPr>
          <p:nvPr/>
        </p:nvSpPr>
        <p:spPr bwMode="auto">
          <a:xfrm>
            <a:off x="360363" y="38100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265221" name="Group 5"/>
          <p:cNvGrpSpPr>
            <a:grpSpLocks/>
          </p:cNvGrpSpPr>
          <p:nvPr/>
        </p:nvGrpSpPr>
        <p:grpSpPr bwMode="auto">
          <a:xfrm>
            <a:off x="396875" y="584200"/>
            <a:ext cx="7827963" cy="179388"/>
            <a:chOff x="254" y="463"/>
            <a:chExt cx="5208" cy="113"/>
          </a:xfrm>
        </p:grpSpPr>
        <p:sp>
          <p:nvSpPr>
            <p:cNvPr id="6484998" name="Freeform 6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484999" name="Freeform 7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65276" name="Group 8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65277" name="Group 9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65291" name="Group 10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5003" name="Freeform 1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5004" name="Freeform 12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65292" name="Group 13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5006" name="Freeform 1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5007" name="Freeform 15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65293" name="Group 16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485009" name="Freeform 17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5010" name="Freeform 18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65294" name="Group 19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485012" name="Freeform 20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5013" name="Freeform 2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65295" name="Group 22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5015" name="Freeform 23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5016" name="Freeform 24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65296" name="Group 25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5018" name="Freeform 2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5019" name="Freeform 2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65297" name="Group 28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5021" name="Freeform 2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5022" name="Freeform 30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65278" name="Group 31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485024" name="Freeform 32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85025" name="Freeform 33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65279" name="Group 34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485027" name="Freeform 35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85028" name="Freeform 36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65280" name="Group 37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485030" name="Freeform 38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85031" name="Freeform 39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65281" name="Group 40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485033" name="Freeform 41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85034" name="Freeform 42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485035" name="Freeform 43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65222" name="Group 44"/>
          <p:cNvGrpSpPr>
            <a:grpSpLocks/>
          </p:cNvGrpSpPr>
          <p:nvPr/>
        </p:nvGrpSpPr>
        <p:grpSpPr bwMode="auto">
          <a:xfrm>
            <a:off x="382588" y="582613"/>
            <a:ext cx="7827962" cy="179387"/>
            <a:chOff x="254" y="463"/>
            <a:chExt cx="5208" cy="113"/>
          </a:xfrm>
        </p:grpSpPr>
        <p:sp>
          <p:nvSpPr>
            <p:cNvPr id="6485037" name="Freeform 45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485038" name="Freeform 46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65238" name="Group 47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65239" name="Group 48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65253" name="Group 49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5042" name="Freeform 50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5043" name="Freeform 51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65254" name="Group 52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5045" name="Freeform 53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5046" name="Freeform 54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65255" name="Group 55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485048" name="Freeform 56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5049" name="Freeform 57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65256" name="Group 58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485051" name="Freeform 59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5052" name="Freeform 6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65257" name="Group 61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5054" name="Freeform 62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5055" name="Freeform 63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65258" name="Group 64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5057" name="Freeform 65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5058" name="Freeform 6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65259" name="Group 67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5060" name="Freeform 68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5061" name="Freeform 69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65240" name="Group 70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485063" name="Freeform 71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85064" name="Freeform 72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65241" name="Group 73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485066" name="Freeform 74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85067" name="Freeform 75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65242" name="Group 76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485069" name="Freeform 77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85070" name="Freeform 78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65243" name="Group 79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485072" name="Freeform 80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85073" name="Freeform 81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485074" name="Freeform 82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65223" name="Group 83"/>
          <p:cNvGrpSpPr>
            <a:grpSpLocks/>
          </p:cNvGrpSpPr>
          <p:nvPr/>
        </p:nvGrpSpPr>
        <p:grpSpPr bwMode="auto">
          <a:xfrm>
            <a:off x="0" y="0"/>
            <a:ext cx="854075" cy="965200"/>
            <a:chOff x="8" y="32"/>
            <a:chExt cx="568" cy="608"/>
          </a:xfrm>
        </p:grpSpPr>
        <p:sp>
          <p:nvSpPr>
            <p:cNvPr id="6485076" name="Freeform 84"/>
            <p:cNvSpPr>
              <a:spLocks/>
            </p:cNvSpPr>
            <p:nvPr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485077" name="Freeform 85"/>
            <p:cNvSpPr>
              <a:spLocks/>
            </p:cNvSpPr>
            <p:nvPr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6485078" name="Freeform 86"/>
          <p:cNvSpPr>
            <a:spLocks/>
          </p:cNvSpPr>
          <p:nvPr/>
        </p:nvSpPr>
        <p:spPr bwMode="auto">
          <a:xfrm flipH="1">
            <a:off x="7769225" y="34925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485079" name="Freeform 87"/>
          <p:cNvSpPr>
            <a:spLocks/>
          </p:cNvSpPr>
          <p:nvPr/>
        </p:nvSpPr>
        <p:spPr bwMode="auto">
          <a:xfrm flipH="1">
            <a:off x="7750175" y="0"/>
            <a:ext cx="83661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485080" name="Rectangle 88"/>
          <p:cNvSpPr>
            <a:spLocks noChangeArrowheads="1"/>
          </p:cNvSpPr>
          <p:nvPr/>
        </p:nvSpPr>
        <p:spPr bwMode="auto">
          <a:xfrm>
            <a:off x="360363" y="0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65227" name="Rectangle 89"/>
          <p:cNvSpPr>
            <a:spLocks noChangeArrowheads="1"/>
          </p:cNvSpPr>
          <p:nvPr/>
        </p:nvSpPr>
        <p:spPr bwMode="auto">
          <a:xfrm>
            <a:off x="679450" y="531813"/>
            <a:ext cx="7232650" cy="88900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100000">
                <a:srgbClr val="5E6D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65228" name="Text Box 90"/>
          <p:cNvSpPr txBox="1">
            <a:spLocks noChangeArrowheads="1"/>
          </p:cNvSpPr>
          <p:nvPr/>
        </p:nvSpPr>
        <p:spPr bwMode="auto">
          <a:xfrm>
            <a:off x="1320800" y="88900"/>
            <a:ext cx="63738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800" smtClean="0">
                <a:solidFill>
                  <a:srgbClr val="CCECFF"/>
                </a:solidFill>
                <a:cs typeface="Titr" pitchFamily="2" charset="-78"/>
              </a:rPr>
              <a:t>رده ترماتودا</a:t>
            </a:r>
            <a:r>
              <a:rPr lang="fa-IR" smtClean="0">
                <a:solidFill>
                  <a:srgbClr val="000000"/>
                </a:solidFill>
              </a:rPr>
              <a:t>  </a:t>
            </a:r>
            <a:r>
              <a:rPr lang="fa-IR" sz="2800" smtClean="0">
                <a:solidFill>
                  <a:srgbClr val="CCECFF"/>
                </a:solidFill>
                <a:cs typeface="Titr" pitchFamily="2" charset="-78"/>
              </a:rPr>
              <a:t>از  شاخه کرم های پهن </a:t>
            </a:r>
            <a:endParaRPr lang="en-US" sz="2800" smtClean="0">
              <a:solidFill>
                <a:srgbClr val="CCECFF"/>
              </a:solidFill>
              <a:cs typeface="Titr" pitchFamily="2" charset="-78"/>
            </a:endParaRPr>
          </a:p>
        </p:txBody>
      </p:sp>
      <p:sp>
        <p:nvSpPr>
          <p:cNvPr id="265229" name="Text Box 91"/>
          <p:cNvSpPr txBox="1">
            <a:spLocks noChangeArrowheads="1"/>
          </p:cNvSpPr>
          <p:nvPr/>
        </p:nvSpPr>
        <p:spPr bwMode="auto">
          <a:xfrm>
            <a:off x="2971800" y="6338888"/>
            <a:ext cx="31654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smtClean="0">
                <a:solidFill>
                  <a:srgbClr val="990000"/>
                </a:solidFill>
                <a:latin typeface="Times" pitchFamily="18" charset="0"/>
              </a:rPr>
              <a:t>Subclass Digenea</a:t>
            </a:r>
            <a:endParaRPr lang="en-US" sz="3200" b="1" smtClean="0">
              <a:solidFill>
                <a:srgbClr val="990000"/>
              </a:solidFill>
              <a:latin typeface="Times" pitchFamily="18" charset="0"/>
            </a:endParaRPr>
          </a:p>
        </p:txBody>
      </p:sp>
      <p:pic>
        <p:nvPicPr>
          <p:cNvPr id="265230" name="Picture 96" descr="Life cycle of Fasciola hepati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808038"/>
            <a:ext cx="7234237" cy="554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5231" name="Picture 97" descr="[Image, BIODIDAC, Trem054p.gif Platyhelminthes Trematoda Fasciola hepatica Whole mount of the liver fluke. Description en anglais seulement. Désolé !&lt;br&gt;Whole mount of the liver fluke.]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9" r="4462"/>
          <a:stretch>
            <a:fillRect/>
          </a:stretch>
        </p:blipFill>
        <p:spPr bwMode="auto">
          <a:xfrm>
            <a:off x="5810250" y="808038"/>
            <a:ext cx="1673225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5232" name="Text Box 95"/>
          <p:cNvSpPr txBox="1">
            <a:spLocks noChangeArrowheads="1"/>
          </p:cNvSpPr>
          <p:nvPr/>
        </p:nvSpPr>
        <p:spPr bwMode="auto">
          <a:xfrm>
            <a:off x="6513513" y="965200"/>
            <a:ext cx="1938337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s-ES" sz="1600" b="1" dirty="0" smtClean="0">
                <a:solidFill>
                  <a:srgbClr val="000000"/>
                </a:solidFill>
              </a:rPr>
              <a:t>Clase </a:t>
            </a:r>
            <a:r>
              <a:rPr lang="es-ES" sz="1600" b="1" dirty="0" err="1" smtClean="0">
                <a:solidFill>
                  <a:srgbClr val="000000"/>
                </a:solidFill>
              </a:rPr>
              <a:t>Trematoda</a:t>
            </a:r>
            <a:endParaRPr lang="es-ES" sz="1600" b="1" dirty="0" smtClean="0">
              <a:solidFill>
                <a:srgbClr val="000000"/>
              </a:solidFill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s-ES" sz="1400" b="1" i="1" dirty="0" err="1" smtClean="0">
                <a:solidFill>
                  <a:srgbClr val="000000"/>
                </a:solidFill>
              </a:rPr>
              <a:t>Fasciola</a:t>
            </a:r>
            <a:r>
              <a:rPr lang="es-ES" sz="1400" b="1" i="1" dirty="0" smtClean="0">
                <a:solidFill>
                  <a:srgbClr val="000000"/>
                </a:solidFill>
              </a:rPr>
              <a:t> </a:t>
            </a:r>
            <a:r>
              <a:rPr lang="es-ES" sz="1400" b="1" i="1" dirty="0" err="1" smtClean="0">
                <a:solidFill>
                  <a:srgbClr val="000000"/>
                </a:solidFill>
              </a:rPr>
              <a:t>hepatica</a:t>
            </a:r>
            <a:endParaRPr lang="es-ES" sz="1400" b="1" i="1" dirty="0" smtClean="0">
              <a:solidFill>
                <a:srgbClr val="000000"/>
              </a:solidFill>
            </a:endParaRPr>
          </a:p>
        </p:txBody>
      </p:sp>
      <p:sp>
        <p:nvSpPr>
          <p:cNvPr id="265233" name="Text Box 98"/>
          <p:cNvSpPr txBox="1">
            <a:spLocks noChangeArrowheads="1"/>
          </p:cNvSpPr>
          <p:nvPr/>
        </p:nvSpPr>
        <p:spPr bwMode="auto">
          <a:xfrm>
            <a:off x="6737350" y="4797424"/>
            <a:ext cx="184943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400" dirty="0" smtClean="0">
                <a:solidFill>
                  <a:srgbClr val="990000"/>
                </a:solidFill>
                <a:cs typeface="Titr" pitchFamily="2" charset="-78"/>
              </a:rPr>
              <a:t>چرخه زندگی</a:t>
            </a:r>
            <a:endParaRPr lang="en-US" sz="2400" dirty="0" smtClean="0">
              <a:solidFill>
                <a:srgbClr val="990000"/>
              </a:solidFill>
              <a:cs typeface="Titr" pitchFamily="2" charset="-78"/>
            </a:endParaRPr>
          </a:p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400" i="1" dirty="0" err="1" smtClean="0">
                <a:solidFill>
                  <a:srgbClr val="990000"/>
                </a:solidFill>
                <a:cs typeface="Titr" pitchFamily="2" charset="-78"/>
              </a:rPr>
              <a:t>Fasiola</a:t>
            </a:r>
            <a:r>
              <a:rPr lang="en-US" sz="2400" i="1" dirty="0" smtClean="0">
                <a:solidFill>
                  <a:srgbClr val="990000"/>
                </a:solidFill>
                <a:cs typeface="Titr" pitchFamily="2" charset="-78"/>
              </a:rPr>
              <a:t> hepatica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97D91D-506F-47C6-95AD-C2A5291C8E6B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71005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2027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0"/>
            <a:ext cx="8532813" cy="3568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27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208314"/>
            <a:ext cx="3113314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2018599"/>
      </p:ext>
    </p:extLst>
  </p:cSld>
  <p:clrMapOvr>
    <a:masterClrMapping/>
  </p:clrMapOvr>
  <p:transition>
    <p:rand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-152400"/>
            <a:ext cx="8076113" cy="7102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84795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جانوران با تقارن دو طرفی و سه لایه جنینی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972179" y="1712989"/>
            <a:ext cx="8532813" cy="2867025"/>
          </a:xfrm>
        </p:spPr>
        <p:txBody>
          <a:bodyPr/>
          <a:lstStyle/>
          <a:p>
            <a:endParaRPr lang="fa-IR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Lophotrochozoa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Ecdysozoa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pic>
        <p:nvPicPr>
          <p:cNvPr id="1996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914400"/>
            <a:ext cx="5572125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ight Brace 3"/>
          <p:cNvSpPr/>
          <p:nvPr/>
        </p:nvSpPr>
        <p:spPr>
          <a:xfrm>
            <a:off x="6629400" y="2514600"/>
            <a:ext cx="533400" cy="1371600"/>
          </a:xfrm>
          <a:prstGeom prst="righ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777566" y="4858215"/>
            <a:ext cx="5259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sz="3600" dirty="0" smtClean="0">
                <a:solidFill>
                  <a:srgbClr val="00B0F0"/>
                </a:solidFill>
              </a:rPr>
              <a:t>دهان ثانویه ها </a:t>
            </a:r>
            <a:r>
              <a:rPr lang="en-US" sz="3600" dirty="0" err="1" smtClean="0">
                <a:solidFill>
                  <a:srgbClr val="00B0F0"/>
                </a:solidFill>
              </a:rPr>
              <a:t>Deuterostomia</a:t>
            </a:r>
            <a:endParaRPr lang="en-US" sz="3600" dirty="0">
              <a:solidFill>
                <a:srgbClr val="00B0F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8153400" y="1143000"/>
            <a:ext cx="0" cy="434340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40523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0898" name="AutoShape 2"/>
          <p:cNvSpPr>
            <a:spLocks noChangeArrowheads="1"/>
          </p:cNvSpPr>
          <p:nvPr/>
        </p:nvSpPr>
        <p:spPr bwMode="auto">
          <a:xfrm>
            <a:off x="61913" y="12700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66243" name="Rectangle 3"/>
          <p:cNvSpPr>
            <a:spLocks noChangeArrowheads="1"/>
          </p:cNvSpPr>
          <p:nvPr/>
        </p:nvSpPr>
        <p:spPr bwMode="auto">
          <a:xfrm>
            <a:off x="717550" y="595313"/>
            <a:ext cx="7181850" cy="334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480900" name="Rectangle 4"/>
          <p:cNvSpPr>
            <a:spLocks noChangeArrowheads="1"/>
          </p:cNvSpPr>
          <p:nvPr/>
        </p:nvSpPr>
        <p:spPr bwMode="auto">
          <a:xfrm>
            <a:off x="360363" y="38100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266245" name="Group 5"/>
          <p:cNvGrpSpPr>
            <a:grpSpLocks/>
          </p:cNvGrpSpPr>
          <p:nvPr/>
        </p:nvGrpSpPr>
        <p:grpSpPr bwMode="auto">
          <a:xfrm>
            <a:off x="396875" y="584200"/>
            <a:ext cx="7827963" cy="179388"/>
            <a:chOff x="254" y="463"/>
            <a:chExt cx="5208" cy="113"/>
          </a:xfrm>
        </p:grpSpPr>
        <p:sp>
          <p:nvSpPr>
            <p:cNvPr id="6480902" name="Freeform 6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480903" name="Freeform 7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66297" name="Group 8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66298" name="Group 9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66312" name="Group 10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0907" name="Freeform 1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0908" name="Freeform 12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66313" name="Group 13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0910" name="Freeform 1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0911" name="Freeform 15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66314" name="Group 16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480913" name="Freeform 17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0914" name="Freeform 18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66315" name="Group 19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480916" name="Freeform 20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0917" name="Freeform 2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66316" name="Group 22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0919" name="Freeform 23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0920" name="Freeform 24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66317" name="Group 25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0922" name="Freeform 2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0923" name="Freeform 2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66318" name="Group 28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0925" name="Freeform 2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0926" name="Freeform 30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66299" name="Group 31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480928" name="Freeform 32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80929" name="Freeform 33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66300" name="Group 34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480931" name="Freeform 35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80932" name="Freeform 36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66301" name="Group 37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480934" name="Freeform 38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80935" name="Freeform 39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66302" name="Group 40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480937" name="Freeform 41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80938" name="Freeform 42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480939" name="Freeform 43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66246" name="Group 44"/>
          <p:cNvGrpSpPr>
            <a:grpSpLocks/>
          </p:cNvGrpSpPr>
          <p:nvPr/>
        </p:nvGrpSpPr>
        <p:grpSpPr bwMode="auto">
          <a:xfrm>
            <a:off x="382588" y="582613"/>
            <a:ext cx="7827962" cy="179387"/>
            <a:chOff x="254" y="463"/>
            <a:chExt cx="5208" cy="113"/>
          </a:xfrm>
        </p:grpSpPr>
        <p:sp>
          <p:nvSpPr>
            <p:cNvPr id="6480941" name="Freeform 45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480942" name="Freeform 46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66259" name="Group 47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66260" name="Group 48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66274" name="Group 49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0946" name="Freeform 50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0947" name="Freeform 51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66275" name="Group 52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0949" name="Freeform 53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0950" name="Freeform 54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66276" name="Group 55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480952" name="Freeform 56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0953" name="Freeform 57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66277" name="Group 58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480955" name="Freeform 59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0956" name="Freeform 6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66278" name="Group 61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0958" name="Freeform 62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0959" name="Freeform 63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66279" name="Group 64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0961" name="Freeform 65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0962" name="Freeform 6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66280" name="Group 67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480964" name="Freeform 68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480965" name="Freeform 69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66261" name="Group 70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480967" name="Freeform 71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80968" name="Freeform 72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66262" name="Group 73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480970" name="Freeform 74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80971" name="Freeform 75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66263" name="Group 76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480973" name="Freeform 77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80974" name="Freeform 78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66264" name="Group 79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480976" name="Freeform 80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480977" name="Freeform 81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480978" name="Freeform 82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66247" name="Group 83"/>
          <p:cNvGrpSpPr>
            <a:grpSpLocks/>
          </p:cNvGrpSpPr>
          <p:nvPr/>
        </p:nvGrpSpPr>
        <p:grpSpPr bwMode="auto">
          <a:xfrm>
            <a:off x="0" y="0"/>
            <a:ext cx="854075" cy="965200"/>
            <a:chOff x="8" y="32"/>
            <a:chExt cx="568" cy="608"/>
          </a:xfrm>
        </p:grpSpPr>
        <p:sp>
          <p:nvSpPr>
            <p:cNvPr id="6480980" name="Freeform 84"/>
            <p:cNvSpPr>
              <a:spLocks/>
            </p:cNvSpPr>
            <p:nvPr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480981" name="Freeform 85"/>
            <p:cNvSpPr>
              <a:spLocks/>
            </p:cNvSpPr>
            <p:nvPr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6480982" name="Freeform 86"/>
          <p:cNvSpPr>
            <a:spLocks/>
          </p:cNvSpPr>
          <p:nvPr/>
        </p:nvSpPr>
        <p:spPr bwMode="auto">
          <a:xfrm flipH="1">
            <a:off x="7769225" y="34925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480983" name="Freeform 87"/>
          <p:cNvSpPr>
            <a:spLocks/>
          </p:cNvSpPr>
          <p:nvPr/>
        </p:nvSpPr>
        <p:spPr bwMode="auto">
          <a:xfrm flipH="1">
            <a:off x="7750175" y="0"/>
            <a:ext cx="83661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480984" name="Rectangle 88"/>
          <p:cNvSpPr>
            <a:spLocks noChangeArrowheads="1"/>
          </p:cNvSpPr>
          <p:nvPr/>
        </p:nvSpPr>
        <p:spPr bwMode="auto">
          <a:xfrm>
            <a:off x="360363" y="0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66251" name="Rectangle 89"/>
          <p:cNvSpPr>
            <a:spLocks noChangeArrowheads="1"/>
          </p:cNvSpPr>
          <p:nvPr/>
        </p:nvSpPr>
        <p:spPr bwMode="auto">
          <a:xfrm>
            <a:off x="679450" y="531813"/>
            <a:ext cx="7232650" cy="88900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100000">
                <a:srgbClr val="5E6D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66252" name="Text Box 90"/>
          <p:cNvSpPr txBox="1">
            <a:spLocks noChangeArrowheads="1"/>
          </p:cNvSpPr>
          <p:nvPr/>
        </p:nvSpPr>
        <p:spPr bwMode="auto">
          <a:xfrm>
            <a:off x="1320800" y="88900"/>
            <a:ext cx="63738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800">
                <a:solidFill>
                  <a:srgbClr val="CCECFF"/>
                </a:solidFill>
                <a:cs typeface="Titr" pitchFamily="2" charset="-78"/>
              </a:rPr>
              <a:t>رده ترماتودا</a:t>
            </a:r>
            <a:r>
              <a:rPr lang="fa-IR">
                <a:solidFill>
                  <a:srgbClr val="000000"/>
                </a:solidFill>
              </a:rPr>
              <a:t>  </a:t>
            </a:r>
            <a:r>
              <a:rPr lang="fa-IR" sz="2800">
                <a:solidFill>
                  <a:srgbClr val="CCECFF"/>
                </a:solidFill>
                <a:cs typeface="Titr" pitchFamily="2" charset="-78"/>
              </a:rPr>
              <a:t>از  شاخه کرم های پهن </a:t>
            </a:r>
            <a:endParaRPr lang="en-US" sz="2800">
              <a:solidFill>
                <a:srgbClr val="CCECFF"/>
              </a:solidFill>
              <a:cs typeface="Titr" pitchFamily="2" charset="-78"/>
            </a:endParaRPr>
          </a:p>
        </p:txBody>
      </p:sp>
      <p:sp>
        <p:nvSpPr>
          <p:cNvPr id="266253" name="Rectangle 9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a-IR" dirty="0" smtClean="0"/>
              <a:t> کرم های پهن جدا جنس هستند. </a:t>
            </a:r>
          </a:p>
          <a:p>
            <a:pPr eaLnBrk="1" hangingPunct="1"/>
            <a:r>
              <a:rPr lang="fa-IR" dirty="0" smtClean="0"/>
              <a:t> انشعاب لوله گوارش در ناحيه خلفی بدن، با ساير کرم ها متفاوت مي باشند. </a:t>
            </a:r>
          </a:p>
          <a:p>
            <a:pPr eaLnBrk="1" hangingPunct="1"/>
            <a:r>
              <a:rPr lang="fa-IR" dirty="0" smtClean="0"/>
              <a:t> کرم نر پهن تر و سنگين تر بوده و دارای شيار بزرگ شکمی به نام شيار تناسلی است. در اين شيار کرم ماده که باريک و طويل است قرار مي گيرد. </a:t>
            </a:r>
          </a:p>
          <a:p>
            <a:pPr eaLnBrk="1" hangingPunct="1"/>
            <a:r>
              <a:rPr lang="fa-IR" dirty="0" smtClean="0"/>
              <a:t> چرخه زندگی کرم های خونی مشابه ساير گونه های دی ژنها است.  </a:t>
            </a:r>
            <a:endParaRPr lang="en-US" dirty="0" smtClean="0"/>
          </a:p>
        </p:txBody>
      </p:sp>
      <p:sp>
        <p:nvSpPr>
          <p:cNvPr id="266254" name="Text Box 94"/>
          <p:cNvSpPr txBox="1">
            <a:spLocks noChangeArrowheads="1"/>
          </p:cNvSpPr>
          <p:nvPr/>
        </p:nvSpPr>
        <p:spPr bwMode="auto">
          <a:xfrm>
            <a:off x="728293" y="965200"/>
            <a:ext cx="764577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3200" dirty="0">
                <a:solidFill>
                  <a:srgbClr val="990000"/>
                </a:solidFill>
                <a:cs typeface="Titr" pitchFamily="2" charset="-78"/>
              </a:rPr>
              <a:t>کرم های </a:t>
            </a:r>
            <a:r>
              <a:rPr lang="fa-IR" sz="3200" dirty="0" smtClean="0">
                <a:solidFill>
                  <a:srgbClr val="990000"/>
                </a:solidFill>
                <a:cs typeface="Titr" pitchFamily="2" charset="-78"/>
              </a:rPr>
              <a:t>خونی</a:t>
            </a:r>
            <a:r>
              <a:rPr lang="en-US" sz="3200" dirty="0" smtClean="0">
                <a:solidFill>
                  <a:srgbClr val="990000"/>
                </a:solidFill>
                <a:cs typeface="Titr" pitchFamily="2" charset="-78"/>
              </a:rPr>
              <a:t>  </a:t>
            </a:r>
            <a:r>
              <a:rPr lang="fa-IR" sz="3200" dirty="0" smtClean="0">
                <a:solidFill>
                  <a:srgbClr val="990000"/>
                </a:solidFill>
                <a:cs typeface="Titr" pitchFamily="2" charset="-78"/>
              </a:rPr>
              <a:t> </a:t>
            </a:r>
            <a:r>
              <a:rPr lang="en-US" sz="3200" b="1" i="1" dirty="0" err="1" smtClean="0">
                <a:solidFill>
                  <a:srgbClr val="990000"/>
                </a:solidFill>
                <a:cs typeface="Titr" pitchFamily="2" charset="-78"/>
              </a:rPr>
              <a:t>Schistosoma</a:t>
            </a:r>
            <a:r>
              <a:rPr lang="fa-IR" sz="3200" b="1" i="1" dirty="0" smtClean="0">
                <a:solidFill>
                  <a:srgbClr val="990000"/>
                </a:solidFill>
                <a:cs typeface="Titr" pitchFamily="2" charset="-78"/>
              </a:rPr>
              <a:t> </a:t>
            </a:r>
            <a:endParaRPr lang="en-US" sz="3200" b="1" i="1" dirty="0">
              <a:solidFill>
                <a:srgbClr val="990000"/>
              </a:solidFill>
              <a:cs typeface="Titr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32998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2037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76238"/>
            <a:ext cx="6718539" cy="6481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595402"/>
      </p:ext>
    </p:extLst>
  </p:cSld>
  <p:clrMapOvr>
    <a:masterClrMapping/>
  </p:clrMapOvr>
  <p:transition>
    <p:rand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Class </a:t>
            </a:r>
            <a:r>
              <a:rPr lang="en-US" dirty="0" err="1" smtClean="0"/>
              <a:t>Cestoda</a:t>
            </a:r>
            <a:r>
              <a:rPr lang="fa-IR" dirty="0" smtClean="0"/>
              <a:t>  کرمهای نواری             </a:t>
            </a:r>
            <a:endParaRPr lang="en-US" dirty="0" smtClean="0"/>
          </a:p>
        </p:txBody>
      </p:sp>
      <p:sp>
        <p:nvSpPr>
          <p:cNvPr id="285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600200"/>
            <a:ext cx="3814763" cy="4530725"/>
          </a:xfrm>
        </p:spPr>
        <p:txBody>
          <a:bodyPr/>
          <a:lstStyle/>
          <a:p>
            <a:pPr marL="0" indent="0" eaLnBrk="1" hangingPunct="1">
              <a:buNone/>
            </a:pPr>
            <a:endParaRPr lang="en-US" sz="2000" dirty="0" smtClean="0"/>
          </a:p>
          <a:p>
            <a:pPr eaLnBrk="1" hangingPunct="1"/>
            <a:r>
              <a:rPr lang="en-US" sz="2000" dirty="0" smtClean="0"/>
              <a:t> Small anterior hooked attachment organ (scolex)</a:t>
            </a:r>
          </a:p>
          <a:p>
            <a:pPr eaLnBrk="1" hangingPunct="1"/>
            <a:r>
              <a:rPr lang="en-US" sz="2000" dirty="0" smtClean="0"/>
              <a:t>Division of the body into segments (proglottids) arising from the anterior end, behind the scolex</a:t>
            </a:r>
          </a:p>
          <a:p>
            <a:pPr eaLnBrk="1" hangingPunct="1"/>
            <a:r>
              <a:rPr lang="en-US" sz="2000" dirty="0" smtClean="0"/>
              <a:t>Absence (loss) of digestive tract</a:t>
            </a:r>
          </a:p>
          <a:p>
            <a:pPr eaLnBrk="1" hangingPunct="1"/>
            <a:r>
              <a:rPr lang="en-US" sz="2000" dirty="0" smtClean="0"/>
              <a:t>Parasite of intestinal tracks of vertebrates</a:t>
            </a:r>
          </a:p>
        </p:txBody>
      </p:sp>
      <p:pic>
        <p:nvPicPr>
          <p:cNvPr id="95236" name="Picture 4" descr="f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6100" y="1412875"/>
            <a:ext cx="4787900" cy="4264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8D6857-63C6-4893-8AB1-4389EEDB00B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185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5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5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5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5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5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5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5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5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4018" name="AutoShape 2"/>
          <p:cNvSpPr>
            <a:spLocks noChangeArrowheads="1"/>
          </p:cNvSpPr>
          <p:nvPr/>
        </p:nvSpPr>
        <p:spPr bwMode="auto">
          <a:xfrm>
            <a:off x="61913" y="12700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70339" name="Rectangle 3"/>
          <p:cNvSpPr>
            <a:spLocks noChangeArrowheads="1"/>
          </p:cNvSpPr>
          <p:nvPr/>
        </p:nvSpPr>
        <p:spPr bwMode="auto">
          <a:xfrm>
            <a:off x="717550" y="595313"/>
            <a:ext cx="7181850" cy="334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614020" name="Rectangle 4"/>
          <p:cNvSpPr>
            <a:spLocks noChangeArrowheads="1"/>
          </p:cNvSpPr>
          <p:nvPr/>
        </p:nvSpPr>
        <p:spPr bwMode="auto">
          <a:xfrm>
            <a:off x="360363" y="38100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270341" name="Group 5"/>
          <p:cNvGrpSpPr>
            <a:grpSpLocks/>
          </p:cNvGrpSpPr>
          <p:nvPr/>
        </p:nvGrpSpPr>
        <p:grpSpPr bwMode="auto">
          <a:xfrm>
            <a:off x="396875" y="584200"/>
            <a:ext cx="7827963" cy="179388"/>
            <a:chOff x="254" y="463"/>
            <a:chExt cx="5208" cy="113"/>
          </a:xfrm>
        </p:grpSpPr>
        <p:sp>
          <p:nvSpPr>
            <p:cNvPr id="6614022" name="Freeform 6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614023" name="Freeform 7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70392" name="Group 8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70393" name="Group 9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70407" name="Group 10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614027" name="Freeform 1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14028" name="Freeform 12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70408" name="Group 13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614030" name="Freeform 1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14031" name="Freeform 15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70409" name="Group 16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614033" name="Freeform 17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14034" name="Freeform 18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70410" name="Group 19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614036" name="Freeform 20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14037" name="Freeform 2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70411" name="Group 22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614039" name="Freeform 23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14040" name="Freeform 24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70412" name="Group 25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614042" name="Freeform 2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14043" name="Freeform 2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70413" name="Group 28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614045" name="Freeform 2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14046" name="Freeform 30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70394" name="Group 31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614048" name="Freeform 32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614049" name="Freeform 33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70395" name="Group 34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614051" name="Freeform 35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614052" name="Freeform 36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70396" name="Group 37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614054" name="Freeform 38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614055" name="Freeform 39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70397" name="Group 40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614057" name="Freeform 41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614058" name="Freeform 42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614059" name="Freeform 43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70342" name="Group 44"/>
          <p:cNvGrpSpPr>
            <a:grpSpLocks/>
          </p:cNvGrpSpPr>
          <p:nvPr/>
        </p:nvGrpSpPr>
        <p:grpSpPr bwMode="auto">
          <a:xfrm>
            <a:off x="382588" y="582613"/>
            <a:ext cx="7827962" cy="179387"/>
            <a:chOff x="254" y="463"/>
            <a:chExt cx="5208" cy="113"/>
          </a:xfrm>
        </p:grpSpPr>
        <p:sp>
          <p:nvSpPr>
            <p:cNvPr id="6614061" name="Freeform 45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614062" name="Freeform 46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70354" name="Group 47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70355" name="Group 48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70369" name="Group 49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614066" name="Freeform 50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14067" name="Freeform 51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70370" name="Group 52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614069" name="Freeform 53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14070" name="Freeform 54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70371" name="Group 55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614072" name="Freeform 56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14073" name="Freeform 57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70372" name="Group 58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614075" name="Freeform 59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14076" name="Freeform 6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70373" name="Group 61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614078" name="Freeform 62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14079" name="Freeform 63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70374" name="Group 64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614081" name="Freeform 65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14082" name="Freeform 6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70375" name="Group 67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614084" name="Freeform 68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14085" name="Freeform 69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70356" name="Group 70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614087" name="Freeform 71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614088" name="Freeform 72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70357" name="Group 73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614090" name="Freeform 74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614091" name="Freeform 75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70358" name="Group 76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614093" name="Freeform 77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614094" name="Freeform 78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70359" name="Group 79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614096" name="Freeform 80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614097" name="Freeform 81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614098" name="Freeform 82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70343" name="Group 83"/>
          <p:cNvGrpSpPr>
            <a:grpSpLocks/>
          </p:cNvGrpSpPr>
          <p:nvPr/>
        </p:nvGrpSpPr>
        <p:grpSpPr bwMode="auto">
          <a:xfrm>
            <a:off x="0" y="0"/>
            <a:ext cx="854075" cy="965200"/>
            <a:chOff x="8" y="32"/>
            <a:chExt cx="568" cy="608"/>
          </a:xfrm>
        </p:grpSpPr>
        <p:sp>
          <p:nvSpPr>
            <p:cNvPr id="6614100" name="Freeform 84"/>
            <p:cNvSpPr>
              <a:spLocks/>
            </p:cNvSpPr>
            <p:nvPr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614101" name="Freeform 85"/>
            <p:cNvSpPr>
              <a:spLocks/>
            </p:cNvSpPr>
            <p:nvPr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6614102" name="Freeform 86"/>
          <p:cNvSpPr>
            <a:spLocks/>
          </p:cNvSpPr>
          <p:nvPr/>
        </p:nvSpPr>
        <p:spPr bwMode="auto">
          <a:xfrm flipH="1">
            <a:off x="7769225" y="34925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614103" name="Freeform 87"/>
          <p:cNvSpPr>
            <a:spLocks/>
          </p:cNvSpPr>
          <p:nvPr/>
        </p:nvSpPr>
        <p:spPr bwMode="auto">
          <a:xfrm flipH="1">
            <a:off x="7750175" y="0"/>
            <a:ext cx="83661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614104" name="Rectangle 88"/>
          <p:cNvSpPr>
            <a:spLocks noChangeArrowheads="1"/>
          </p:cNvSpPr>
          <p:nvPr/>
        </p:nvSpPr>
        <p:spPr bwMode="auto">
          <a:xfrm>
            <a:off x="360363" y="0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70347" name="Rectangle 89"/>
          <p:cNvSpPr>
            <a:spLocks noChangeArrowheads="1"/>
          </p:cNvSpPr>
          <p:nvPr/>
        </p:nvSpPr>
        <p:spPr bwMode="auto">
          <a:xfrm>
            <a:off x="679450" y="531813"/>
            <a:ext cx="7232650" cy="88900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100000">
                <a:srgbClr val="5E6D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70348" name="Text Box 90"/>
          <p:cNvSpPr txBox="1">
            <a:spLocks noChangeArrowheads="1"/>
          </p:cNvSpPr>
          <p:nvPr/>
        </p:nvSpPr>
        <p:spPr bwMode="auto">
          <a:xfrm>
            <a:off x="1320800" y="88900"/>
            <a:ext cx="63738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800" dirty="0" smtClean="0">
                <a:solidFill>
                  <a:srgbClr val="CCECFF"/>
                </a:solidFill>
                <a:cs typeface="Titr" pitchFamily="2" charset="-78"/>
              </a:rPr>
              <a:t>رده کرم های نواری</a:t>
            </a:r>
            <a:r>
              <a:rPr lang="fa-IR" dirty="0" smtClean="0">
                <a:solidFill>
                  <a:srgbClr val="000000"/>
                </a:solidFill>
              </a:rPr>
              <a:t> </a:t>
            </a:r>
            <a:r>
              <a:rPr lang="fa-IR" sz="2800" dirty="0">
                <a:solidFill>
                  <a:srgbClr val="CCECFF"/>
                </a:solidFill>
                <a:cs typeface="Titr" pitchFamily="2" charset="-78"/>
              </a:rPr>
              <a:t>از  شاخه کرم های پهن </a:t>
            </a:r>
            <a:endParaRPr lang="en-US" sz="2800" dirty="0">
              <a:solidFill>
                <a:srgbClr val="CCECFF"/>
              </a:solidFill>
              <a:cs typeface="Titr" pitchFamily="2" charset="-78"/>
            </a:endParaRPr>
          </a:p>
        </p:txBody>
      </p:sp>
      <p:sp>
        <p:nvSpPr>
          <p:cNvPr id="270349" name="Rectangle 92"/>
          <p:cNvSpPr>
            <a:spLocks noGrp="1" noChangeArrowheads="1"/>
          </p:cNvSpPr>
          <p:nvPr>
            <p:ph type="body" idx="1"/>
          </p:nvPr>
        </p:nvSpPr>
        <p:spPr>
          <a:xfrm>
            <a:off x="0" y="930275"/>
            <a:ext cx="8532813" cy="5927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a-IR" sz="2800" dirty="0" smtClean="0"/>
              <a:t> معمولا بدنی طويل و پهن دارند. </a:t>
            </a:r>
          </a:p>
          <a:p>
            <a:pPr eaLnBrk="1" hangingPunct="1">
              <a:lnSpc>
                <a:spcPct val="90000"/>
              </a:lnSpc>
            </a:pPr>
            <a:r>
              <a:rPr lang="fa-IR" sz="2800" dirty="0" smtClean="0"/>
              <a:t>بدن آن ها از بندهايي که دارای اندام های توليد مثلی است تشکيل شده است. </a:t>
            </a:r>
          </a:p>
          <a:p>
            <a:pPr eaLnBrk="1" hangingPunct="1">
              <a:lnSpc>
                <a:spcPct val="90000"/>
              </a:lnSpc>
            </a:pPr>
            <a:r>
              <a:rPr lang="fa-IR" sz="2800" dirty="0" smtClean="0"/>
              <a:t> هر بند را پروگلوتيد مي نامند. </a:t>
            </a:r>
          </a:p>
          <a:p>
            <a:pPr eaLnBrk="1" hangingPunct="1">
              <a:lnSpc>
                <a:spcPct val="90000"/>
              </a:lnSpc>
            </a:pPr>
            <a:r>
              <a:rPr lang="fa-IR" sz="2800" dirty="0" smtClean="0"/>
              <a:t>در اين رده هيچ دستگاه گوارشی وجود ندارد. </a:t>
            </a:r>
          </a:p>
          <a:p>
            <a:pPr eaLnBrk="1" hangingPunct="1">
              <a:lnSpc>
                <a:spcPct val="90000"/>
              </a:lnSpc>
            </a:pPr>
            <a:r>
              <a:rPr lang="fa-IR" sz="2800" dirty="0" smtClean="0"/>
              <a:t> تمام سطح بدن آن ها به وسيله زوائدی به نام ميکروتريش پوشيده شده است. </a:t>
            </a:r>
          </a:p>
          <a:p>
            <a:pPr eaLnBrk="1" hangingPunct="1">
              <a:lnSpc>
                <a:spcPct val="90000"/>
              </a:lnSpc>
            </a:pPr>
            <a:r>
              <a:rPr lang="fa-IR" sz="2800" dirty="0" smtClean="0"/>
              <a:t>تمام کرم های نواری يا سستودها هرمافرودیت هستند. </a:t>
            </a:r>
          </a:p>
          <a:p>
            <a:pPr eaLnBrk="1" hangingPunct="1">
              <a:lnSpc>
                <a:spcPct val="90000"/>
              </a:lnSpc>
            </a:pPr>
            <a:r>
              <a:rPr lang="fa-IR" sz="2800" dirty="0" smtClean="0"/>
              <a:t> دارای اندام اختصاصی به نام اسکولکس برای اتصال و چسبندگی هستند. </a:t>
            </a:r>
          </a:p>
          <a:p>
            <a:pPr eaLnBrk="1" hangingPunct="1">
              <a:lnSpc>
                <a:spcPct val="90000"/>
              </a:lnSpc>
            </a:pPr>
            <a:r>
              <a:rPr lang="fa-IR" sz="2800" dirty="0" smtClean="0"/>
              <a:t>به استثناء موارد خاص تمام آنها دارای حداقل دو ميزبان هستند، يک ميزبان بی مهره و بالغ آن ها انگل دستگاه گوارش مهره داران است. </a:t>
            </a:r>
          </a:p>
          <a:p>
            <a:pPr eaLnBrk="1" hangingPunct="1">
              <a:lnSpc>
                <a:spcPct val="90000"/>
              </a:lnSpc>
            </a:pPr>
            <a:r>
              <a:rPr lang="fa-IR" sz="2800" dirty="0" smtClean="0"/>
              <a:t>دارای دو زير رده سستوداريا و اوسستودا هستند.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25729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0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0"/>
            <a:ext cx="3600450" cy="730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179641"/>
      </p:ext>
    </p:extLst>
  </p:cSld>
  <p:clrMapOvr>
    <a:masterClrMapping/>
  </p:clrMapOvr>
  <p:transition>
    <p:rand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6178" name="AutoShape 2"/>
          <p:cNvSpPr>
            <a:spLocks noChangeArrowheads="1"/>
          </p:cNvSpPr>
          <p:nvPr/>
        </p:nvSpPr>
        <p:spPr bwMode="auto">
          <a:xfrm>
            <a:off x="61913" y="12700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78531" name="Rectangle 3"/>
          <p:cNvSpPr>
            <a:spLocks noChangeArrowheads="1"/>
          </p:cNvSpPr>
          <p:nvPr/>
        </p:nvSpPr>
        <p:spPr bwMode="auto">
          <a:xfrm>
            <a:off x="717550" y="595313"/>
            <a:ext cx="7181850" cy="334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706180" name="Rectangle 4"/>
          <p:cNvSpPr>
            <a:spLocks noChangeArrowheads="1"/>
          </p:cNvSpPr>
          <p:nvPr/>
        </p:nvSpPr>
        <p:spPr bwMode="auto">
          <a:xfrm>
            <a:off x="360363" y="38100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278533" name="Group 5"/>
          <p:cNvGrpSpPr>
            <a:grpSpLocks/>
          </p:cNvGrpSpPr>
          <p:nvPr/>
        </p:nvGrpSpPr>
        <p:grpSpPr bwMode="auto">
          <a:xfrm>
            <a:off x="396875" y="584200"/>
            <a:ext cx="7827963" cy="179388"/>
            <a:chOff x="254" y="463"/>
            <a:chExt cx="5208" cy="113"/>
          </a:xfrm>
        </p:grpSpPr>
        <p:sp>
          <p:nvSpPr>
            <p:cNvPr id="6706182" name="Freeform 6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706183" name="Freeform 7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78587" name="Group 8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78588" name="Group 9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78602" name="Group 10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706187" name="Freeform 1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706188" name="Freeform 12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78603" name="Group 13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706190" name="Freeform 1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706191" name="Freeform 15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78604" name="Group 16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706193" name="Freeform 17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706194" name="Freeform 18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78605" name="Group 19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706196" name="Freeform 20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706197" name="Freeform 2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78606" name="Group 22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706199" name="Freeform 23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706200" name="Freeform 24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78607" name="Group 25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706202" name="Freeform 2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706203" name="Freeform 2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78608" name="Group 28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706205" name="Freeform 2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706206" name="Freeform 30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78589" name="Group 31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706208" name="Freeform 32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706209" name="Freeform 33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78590" name="Group 34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706211" name="Freeform 35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706212" name="Freeform 36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78591" name="Group 37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706214" name="Freeform 38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706215" name="Freeform 39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78592" name="Group 40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706217" name="Freeform 41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706218" name="Freeform 42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706219" name="Freeform 43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78534" name="Group 44"/>
          <p:cNvGrpSpPr>
            <a:grpSpLocks/>
          </p:cNvGrpSpPr>
          <p:nvPr/>
        </p:nvGrpSpPr>
        <p:grpSpPr bwMode="auto">
          <a:xfrm>
            <a:off x="382588" y="582613"/>
            <a:ext cx="7827962" cy="179387"/>
            <a:chOff x="254" y="463"/>
            <a:chExt cx="5208" cy="113"/>
          </a:xfrm>
        </p:grpSpPr>
        <p:sp>
          <p:nvSpPr>
            <p:cNvPr id="6706221" name="Freeform 45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706222" name="Freeform 46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78549" name="Group 47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78550" name="Group 48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78564" name="Group 49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706226" name="Freeform 50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706227" name="Freeform 51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78565" name="Group 52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706229" name="Freeform 53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706230" name="Freeform 54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78566" name="Group 55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706232" name="Freeform 56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706233" name="Freeform 57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78567" name="Group 58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706235" name="Freeform 59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706236" name="Freeform 6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78568" name="Group 61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706238" name="Freeform 62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706239" name="Freeform 63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78569" name="Group 64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706241" name="Freeform 65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706242" name="Freeform 6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78570" name="Group 67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706244" name="Freeform 68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706245" name="Freeform 69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78551" name="Group 70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706247" name="Freeform 71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706248" name="Freeform 72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78552" name="Group 73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706250" name="Freeform 74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706251" name="Freeform 75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78553" name="Group 76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706253" name="Freeform 77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706254" name="Freeform 78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78554" name="Group 79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706256" name="Freeform 80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706257" name="Freeform 81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706258" name="Freeform 82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78535" name="Group 83"/>
          <p:cNvGrpSpPr>
            <a:grpSpLocks/>
          </p:cNvGrpSpPr>
          <p:nvPr/>
        </p:nvGrpSpPr>
        <p:grpSpPr bwMode="auto">
          <a:xfrm>
            <a:off x="0" y="0"/>
            <a:ext cx="854075" cy="965200"/>
            <a:chOff x="8" y="32"/>
            <a:chExt cx="568" cy="608"/>
          </a:xfrm>
        </p:grpSpPr>
        <p:sp>
          <p:nvSpPr>
            <p:cNvPr id="6706260" name="Freeform 84"/>
            <p:cNvSpPr>
              <a:spLocks/>
            </p:cNvSpPr>
            <p:nvPr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706261" name="Freeform 85"/>
            <p:cNvSpPr>
              <a:spLocks/>
            </p:cNvSpPr>
            <p:nvPr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6706262" name="Freeform 86"/>
          <p:cNvSpPr>
            <a:spLocks/>
          </p:cNvSpPr>
          <p:nvPr/>
        </p:nvSpPr>
        <p:spPr bwMode="auto">
          <a:xfrm flipH="1">
            <a:off x="7769225" y="34925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706263" name="Freeform 87"/>
          <p:cNvSpPr>
            <a:spLocks/>
          </p:cNvSpPr>
          <p:nvPr/>
        </p:nvSpPr>
        <p:spPr bwMode="auto">
          <a:xfrm flipH="1">
            <a:off x="7750175" y="0"/>
            <a:ext cx="83661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706264" name="Rectangle 88"/>
          <p:cNvSpPr>
            <a:spLocks noChangeArrowheads="1"/>
          </p:cNvSpPr>
          <p:nvPr/>
        </p:nvSpPr>
        <p:spPr bwMode="auto">
          <a:xfrm>
            <a:off x="360363" y="0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78539" name="Rectangle 89"/>
          <p:cNvSpPr>
            <a:spLocks noChangeArrowheads="1"/>
          </p:cNvSpPr>
          <p:nvPr/>
        </p:nvSpPr>
        <p:spPr bwMode="auto">
          <a:xfrm>
            <a:off x="679450" y="531813"/>
            <a:ext cx="7232650" cy="88900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100000">
                <a:srgbClr val="5E6D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78540" name="Text Box 90"/>
          <p:cNvSpPr txBox="1">
            <a:spLocks noChangeArrowheads="1"/>
          </p:cNvSpPr>
          <p:nvPr/>
        </p:nvSpPr>
        <p:spPr bwMode="auto">
          <a:xfrm>
            <a:off x="1320800" y="88900"/>
            <a:ext cx="63738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800" smtClean="0">
                <a:solidFill>
                  <a:srgbClr val="CCECFF"/>
                </a:solidFill>
                <a:cs typeface="Titr" pitchFamily="2" charset="-78"/>
              </a:rPr>
              <a:t>رده سستودها</a:t>
            </a:r>
            <a:r>
              <a:rPr lang="fa-IR" smtClean="0">
                <a:solidFill>
                  <a:srgbClr val="000000"/>
                </a:solidFill>
              </a:rPr>
              <a:t>  </a:t>
            </a:r>
            <a:r>
              <a:rPr lang="fa-IR" sz="2800" smtClean="0">
                <a:solidFill>
                  <a:srgbClr val="CCECFF"/>
                </a:solidFill>
                <a:cs typeface="Titr" pitchFamily="2" charset="-78"/>
              </a:rPr>
              <a:t>از  شاخه کرم های پهن </a:t>
            </a:r>
            <a:endParaRPr lang="en-US" sz="2800" smtClean="0">
              <a:solidFill>
                <a:srgbClr val="CCECFF"/>
              </a:solidFill>
              <a:cs typeface="Titr" pitchFamily="2" charset="-78"/>
            </a:endParaRPr>
          </a:p>
        </p:txBody>
      </p:sp>
      <p:sp>
        <p:nvSpPr>
          <p:cNvPr id="278541" name="Rectangle 92"/>
          <p:cNvSpPr>
            <a:spLocks noGrp="1" noChangeArrowheads="1"/>
          </p:cNvSpPr>
          <p:nvPr>
            <p:ph type="body" sz="half" idx="1"/>
          </p:nvPr>
        </p:nvSpPr>
        <p:spPr>
          <a:xfrm>
            <a:off x="4257675" y="5922963"/>
            <a:ext cx="4187825" cy="504825"/>
          </a:xfrm>
          <a:noFill/>
        </p:spPr>
        <p:txBody>
          <a:bodyPr/>
          <a:lstStyle/>
          <a:p>
            <a:pPr algn="ctr" rtl="0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en-US" sz="2800" smtClean="0"/>
              <a:t>Head, hooks, suckers</a:t>
            </a:r>
          </a:p>
        </p:txBody>
      </p:sp>
      <p:pic>
        <p:nvPicPr>
          <p:cNvPr id="278542" name="Picture 9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08163"/>
            <a:ext cx="3989388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8543" name="Picture 98" descr="microstoma_scolex_s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288" y="1808163"/>
            <a:ext cx="4038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8544" name="Text Box 99"/>
          <p:cNvSpPr txBox="1">
            <a:spLocks noChangeArrowheads="1"/>
          </p:cNvSpPr>
          <p:nvPr/>
        </p:nvSpPr>
        <p:spPr bwMode="auto">
          <a:xfrm>
            <a:off x="263525" y="6338888"/>
            <a:ext cx="81819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800" smtClean="0">
                <a:solidFill>
                  <a:srgbClr val="990000"/>
                </a:solidFill>
                <a:cs typeface="Titr" pitchFamily="2" charset="-78"/>
              </a:rPr>
              <a:t>سر ، بادکش ها و قلاب ها در کرم های رده سستودها  </a:t>
            </a:r>
            <a:endParaRPr lang="en-US" sz="2800" smtClean="0">
              <a:solidFill>
                <a:srgbClr val="990000"/>
              </a:solidFill>
              <a:cs typeface="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527259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taenia.jpg (18k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532313"/>
            <a:ext cx="2743200" cy="232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3" name="Picture 3" descr="scolex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895600" cy="244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4" name="Picture 4" descr="scolex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95600" y="0"/>
            <a:ext cx="3048000" cy="246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5" name="Picture 5" descr="scolex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3600" y="0"/>
            <a:ext cx="32004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6" name="Picture 6" descr="scolex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9800" y="3497263"/>
            <a:ext cx="3124200" cy="336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7" name="Picture 7" descr="scolex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438400"/>
            <a:ext cx="3276600" cy="215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8" name="Picture 8" descr="Platy0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76600" y="2438400"/>
            <a:ext cx="2786063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578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BDB84-4007-4A25-9CE5-3D16FD57D5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170269"/>
            <a:ext cx="7467600" cy="37507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-184578"/>
            <a:ext cx="5029200" cy="3441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1737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3890" name="AutoShape 2"/>
          <p:cNvSpPr>
            <a:spLocks noChangeArrowheads="1"/>
          </p:cNvSpPr>
          <p:nvPr/>
        </p:nvSpPr>
        <p:spPr bwMode="auto">
          <a:xfrm>
            <a:off x="61913" y="12700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93891" name="Rectangle 3"/>
          <p:cNvSpPr>
            <a:spLocks noChangeArrowheads="1"/>
          </p:cNvSpPr>
          <p:nvPr/>
        </p:nvSpPr>
        <p:spPr bwMode="auto">
          <a:xfrm>
            <a:off x="717550" y="595313"/>
            <a:ext cx="7181850" cy="334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693892" name="Rectangle 4"/>
          <p:cNvSpPr>
            <a:spLocks noChangeArrowheads="1"/>
          </p:cNvSpPr>
          <p:nvPr/>
        </p:nvSpPr>
        <p:spPr bwMode="auto">
          <a:xfrm>
            <a:off x="360363" y="38100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293893" name="Group 5"/>
          <p:cNvGrpSpPr>
            <a:grpSpLocks/>
          </p:cNvGrpSpPr>
          <p:nvPr/>
        </p:nvGrpSpPr>
        <p:grpSpPr bwMode="auto">
          <a:xfrm>
            <a:off x="396875" y="584200"/>
            <a:ext cx="7827963" cy="179388"/>
            <a:chOff x="254" y="463"/>
            <a:chExt cx="5208" cy="113"/>
          </a:xfrm>
        </p:grpSpPr>
        <p:sp>
          <p:nvSpPr>
            <p:cNvPr id="6693894" name="Freeform 6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693895" name="Freeform 7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93945" name="Group 8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93946" name="Group 9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93960" name="Group 10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693899" name="Freeform 1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93900" name="Freeform 12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93961" name="Group 13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693902" name="Freeform 1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93903" name="Freeform 15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93962" name="Group 16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693905" name="Freeform 17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93906" name="Freeform 18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93963" name="Group 19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693908" name="Freeform 20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93909" name="Freeform 2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93964" name="Group 22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693911" name="Freeform 23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93912" name="Freeform 24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93965" name="Group 25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693914" name="Freeform 2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93915" name="Freeform 2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93966" name="Group 28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693917" name="Freeform 2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93918" name="Freeform 30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93947" name="Group 31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693920" name="Freeform 32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693921" name="Freeform 33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93948" name="Group 34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693923" name="Freeform 35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693924" name="Freeform 36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93949" name="Group 37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693926" name="Freeform 38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693927" name="Freeform 39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93950" name="Group 40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693929" name="Freeform 41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693930" name="Freeform 42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693931" name="Freeform 43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93894" name="Group 44"/>
          <p:cNvGrpSpPr>
            <a:grpSpLocks/>
          </p:cNvGrpSpPr>
          <p:nvPr/>
        </p:nvGrpSpPr>
        <p:grpSpPr bwMode="auto">
          <a:xfrm>
            <a:off x="382588" y="582613"/>
            <a:ext cx="7827962" cy="179387"/>
            <a:chOff x="254" y="463"/>
            <a:chExt cx="5208" cy="113"/>
          </a:xfrm>
        </p:grpSpPr>
        <p:sp>
          <p:nvSpPr>
            <p:cNvPr id="6693933" name="Freeform 45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693934" name="Freeform 46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93907" name="Group 47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93908" name="Group 48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93922" name="Group 49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693938" name="Freeform 50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93939" name="Freeform 51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93923" name="Group 52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693941" name="Freeform 53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93942" name="Freeform 54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93924" name="Group 55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6693944" name="Freeform 56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93945" name="Freeform 57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93925" name="Group 58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6693947" name="Freeform 59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93948" name="Freeform 6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93926" name="Group 61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693950" name="Freeform 62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93951" name="Freeform 63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93927" name="Group 64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693953" name="Freeform 65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93954" name="Freeform 6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93928" name="Group 67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6693956" name="Freeform 68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6693957" name="Freeform 69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93909" name="Group 70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6693959" name="Freeform 71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693960" name="Freeform 72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93910" name="Group 73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6693962" name="Freeform 74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693963" name="Freeform 75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93911" name="Group 76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6693965" name="Freeform 77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693966" name="Freeform 78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93912" name="Group 79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6693968" name="Freeform 80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6693969" name="Freeform 81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6693970" name="Freeform 82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93895" name="Group 83"/>
          <p:cNvGrpSpPr>
            <a:grpSpLocks/>
          </p:cNvGrpSpPr>
          <p:nvPr/>
        </p:nvGrpSpPr>
        <p:grpSpPr bwMode="auto">
          <a:xfrm>
            <a:off x="0" y="0"/>
            <a:ext cx="854075" cy="965200"/>
            <a:chOff x="8" y="32"/>
            <a:chExt cx="568" cy="608"/>
          </a:xfrm>
        </p:grpSpPr>
        <p:sp>
          <p:nvSpPr>
            <p:cNvPr id="6693972" name="Freeform 84"/>
            <p:cNvSpPr>
              <a:spLocks/>
            </p:cNvSpPr>
            <p:nvPr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693973" name="Freeform 85"/>
            <p:cNvSpPr>
              <a:spLocks/>
            </p:cNvSpPr>
            <p:nvPr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6693974" name="Freeform 86"/>
          <p:cNvSpPr>
            <a:spLocks/>
          </p:cNvSpPr>
          <p:nvPr/>
        </p:nvSpPr>
        <p:spPr bwMode="auto">
          <a:xfrm flipH="1">
            <a:off x="7769225" y="34925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693975" name="Freeform 87"/>
          <p:cNvSpPr>
            <a:spLocks/>
          </p:cNvSpPr>
          <p:nvPr/>
        </p:nvSpPr>
        <p:spPr bwMode="auto">
          <a:xfrm flipH="1">
            <a:off x="7750175" y="0"/>
            <a:ext cx="83661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693976" name="Rectangle 88"/>
          <p:cNvSpPr>
            <a:spLocks noChangeArrowheads="1"/>
          </p:cNvSpPr>
          <p:nvPr/>
        </p:nvSpPr>
        <p:spPr bwMode="auto">
          <a:xfrm>
            <a:off x="360363" y="0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93899" name="Rectangle 89"/>
          <p:cNvSpPr>
            <a:spLocks noChangeArrowheads="1"/>
          </p:cNvSpPr>
          <p:nvPr/>
        </p:nvSpPr>
        <p:spPr bwMode="auto">
          <a:xfrm>
            <a:off x="679450" y="531813"/>
            <a:ext cx="7232650" cy="88900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100000">
                <a:srgbClr val="5E6D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93900" name="Text Box 90"/>
          <p:cNvSpPr txBox="1">
            <a:spLocks noChangeArrowheads="1"/>
          </p:cNvSpPr>
          <p:nvPr/>
        </p:nvSpPr>
        <p:spPr bwMode="auto">
          <a:xfrm>
            <a:off x="1320800" y="88900"/>
            <a:ext cx="63738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800">
                <a:solidFill>
                  <a:srgbClr val="CCECFF"/>
                </a:solidFill>
                <a:cs typeface="Titr" pitchFamily="2" charset="-78"/>
              </a:rPr>
              <a:t>رده سستودها</a:t>
            </a:r>
            <a:r>
              <a:rPr lang="fa-IR">
                <a:solidFill>
                  <a:srgbClr val="000000"/>
                </a:solidFill>
              </a:rPr>
              <a:t>  </a:t>
            </a:r>
            <a:r>
              <a:rPr lang="fa-IR" sz="2800">
                <a:solidFill>
                  <a:srgbClr val="CCECFF"/>
                </a:solidFill>
                <a:cs typeface="Titr" pitchFamily="2" charset="-78"/>
              </a:rPr>
              <a:t>از  شاخه کرم های پهن </a:t>
            </a:r>
            <a:endParaRPr lang="en-US" sz="2800">
              <a:solidFill>
                <a:srgbClr val="CCECFF"/>
              </a:solidFill>
              <a:cs typeface="Titr" pitchFamily="2" charset="-78"/>
            </a:endParaRPr>
          </a:p>
        </p:txBody>
      </p:sp>
      <p:pic>
        <p:nvPicPr>
          <p:cNvPr id="293901" name="Picture 9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1557338"/>
            <a:ext cx="7962900" cy="389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3902" name="Text Box 93"/>
          <p:cNvSpPr txBox="1">
            <a:spLocks noChangeArrowheads="1"/>
          </p:cNvSpPr>
          <p:nvPr/>
        </p:nvSpPr>
        <p:spPr bwMode="auto">
          <a:xfrm>
            <a:off x="263525" y="6338888"/>
            <a:ext cx="81819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800" dirty="0">
                <a:solidFill>
                  <a:srgbClr val="990000"/>
                </a:solidFill>
                <a:cs typeface="Titr" pitchFamily="2" charset="-78"/>
              </a:rPr>
              <a:t>ساختمان  پروگلوتيد </a:t>
            </a:r>
            <a:r>
              <a:rPr lang="fa-IR" sz="2800" dirty="0" smtClean="0">
                <a:solidFill>
                  <a:srgbClr val="990000"/>
                </a:solidFill>
                <a:cs typeface="Titr" pitchFamily="2" charset="-78"/>
              </a:rPr>
              <a:t>ها </a:t>
            </a:r>
            <a:r>
              <a:rPr lang="fa-IR" sz="2800" dirty="0">
                <a:solidFill>
                  <a:srgbClr val="990000"/>
                </a:solidFill>
                <a:cs typeface="Titr" pitchFamily="2" charset="-78"/>
              </a:rPr>
              <a:t>در کرم های رده سستودها  </a:t>
            </a:r>
            <a:endParaRPr lang="en-US" sz="2800" dirty="0">
              <a:solidFill>
                <a:srgbClr val="990000"/>
              </a:solidFill>
              <a:cs typeface="Titr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35700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Text Box 2"/>
          <p:cNvSpPr txBox="1">
            <a:spLocks noChangeArrowheads="1"/>
          </p:cNvSpPr>
          <p:nvPr/>
        </p:nvSpPr>
        <p:spPr bwMode="auto">
          <a:xfrm>
            <a:off x="1023938" y="21605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s-ES">
              <a:latin typeface="Arial Black" pitchFamily="34" charset="0"/>
            </a:endParaRPr>
          </a:p>
        </p:txBody>
      </p:sp>
      <p:sp>
        <p:nvSpPr>
          <p:cNvPr id="283652" name="Text Box 7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fa-IR" sz="2800" smtClean="0"/>
              <a:t>رده سستودها  از  شاخه کرم های پهن </a:t>
            </a:r>
            <a:endParaRPr lang="en-US" sz="2800" smtClean="0"/>
          </a:p>
        </p:txBody>
      </p:sp>
      <p:sp>
        <p:nvSpPr>
          <p:cNvPr id="283653" name="Text Box 8"/>
          <p:cNvSpPr txBox="1">
            <a:spLocks noChangeArrowheads="1"/>
          </p:cNvSpPr>
          <p:nvPr/>
        </p:nvSpPr>
        <p:spPr bwMode="auto">
          <a:xfrm>
            <a:off x="382588" y="6405563"/>
            <a:ext cx="8181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hangingPunct="1">
              <a:spcBef>
                <a:spcPct val="50000"/>
              </a:spcBef>
            </a:pPr>
            <a:r>
              <a:rPr lang="fa-IR" sz="2400">
                <a:solidFill>
                  <a:srgbClr val="990000"/>
                </a:solidFill>
                <a:cs typeface="Titr" pitchFamily="2" charset="-78"/>
              </a:rPr>
              <a:t>چرخه زندگی تنيا رينکوس ساژيناتا عامل بيماری کرم کدو در انسان </a:t>
            </a:r>
            <a:endParaRPr lang="en-US" sz="2400">
              <a:solidFill>
                <a:srgbClr val="990000"/>
              </a:solidFill>
              <a:cs typeface="Titr" pitchFamily="2" charset="-78"/>
            </a:endParaRPr>
          </a:p>
        </p:txBody>
      </p:sp>
      <p:sp>
        <p:nvSpPr>
          <p:cNvPr id="283654" name="Text Box 4"/>
          <p:cNvSpPr txBox="1">
            <a:spLocks noChangeArrowheads="1"/>
          </p:cNvSpPr>
          <p:nvPr/>
        </p:nvSpPr>
        <p:spPr bwMode="auto">
          <a:xfrm>
            <a:off x="125413" y="5064125"/>
            <a:ext cx="25558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ES" sz="2400" i="1"/>
              <a:t>Taeniarhynchus saginatus</a:t>
            </a:r>
          </a:p>
        </p:txBody>
      </p:sp>
      <p:pic>
        <p:nvPicPr>
          <p:cNvPr id="152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6" y="554922"/>
            <a:ext cx="5529047" cy="5883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49198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جانوران با تقارن دو طرفی و سه لایه جنینی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1527057"/>
            <a:ext cx="3721327" cy="4525963"/>
          </a:xfrm>
        </p:spPr>
        <p:txBody>
          <a:bodyPr/>
          <a:lstStyle/>
          <a:p>
            <a:r>
              <a:rPr lang="fa-IR" dirty="0" smtClean="0"/>
              <a:t>شامل</a:t>
            </a:r>
            <a:r>
              <a:rPr lang="en-US" dirty="0" smtClean="0"/>
              <a:t> </a:t>
            </a:r>
            <a:r>
              <a:rPr lang="fa-IR" dirty="0" smtClean="0"/>
              <a:t>16 شاخه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Platyhelminthes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/>
              <a:t>Mesozoa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/>
              <a:t>Nemertea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/>
              <a:t>Gnathostomulida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/>
              <a:t>Micrognathozoa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/>
              <a:t>Rotifera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/>
              <a:t>Acanthocephala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/>
              <a:t>Cycliophora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/>
              <a:t>Gastrotricha</a:t>
            </a:r>
            <a:endParaRPr lang="en-US" sz="2800" dirty="0" smtClean="0"/>
          </a:p>
          <a:p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345163" y="2057400"/>
            <a:ext cx="2643672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10. </a:t>
            </a:r>
            <a:r>
              <a:rPr lang="en-US" sz="2800" dirty="0" err="1" smtClean="0">
                <a:solidFill>
                  <a:srgbClr val="0070C0"/>
                </a:solidFill>
              </a:rPr>
              <a:t>Entroprocta</a:t>
            </a:r>
            <a:endParaRPr lang="en-US" sz="2800" dirty="0" smtClean="0">
              <a:solidFill>
                <a:srgbClr val="0070C0"/>
              </a:solidFill>
            </a:endParaRPr>
          </a:p>
          <a:p>
            <a:r>
              <a:rPr lang="en-US" sz="2800" dirty="0" smtClean="0">
                <a:solidFill>
                  <a:srgbClr val="0070C0"/>
                </a:solidFill>
              </a:rPr>
              <a:t>11. </a:t>
            </a:r>
            <a:r>
              <a:rPr lang="en-US" sz="2800" dirty="0" err="1" smtClean="0">
                <a:solidFill>
                  <a:srgbClr val="0070C0"/>
                </a:solidFill>
              </a:rPr>
              <a:t>Brachipoda</a:t>
            </a:r>
            <a:endParaRPr lang="en-US" sz="2800" dirty="0" smtClean="0">
              <a:solidFill>
                <a:srgbClr val="0070C0"/>
              </a:solidFill>
            </a:endParaRPr>
          </a:p>
          <a:p>
            <a:r>
              <a:rPr lang="en-US" sz="2800" dirty="0" smtClean="0">
                <a:solidFill>
                  <a:srgbClr val="0070C0"/>
                </a:solidFill>
              </a:rPr>
              <a:t>12. </a:t>
            </a:r>
            <a:r>
              <a:rPr lang="en-US" sz="2800" dirty="0" err="1" smtClean="0">
                <a:solidFill>
                  <a:srgbClr val="0070C0"/>
                </a:solidFill>
              </a:rPr>
              <a:t>Phoronida</a:t>
            </a:r>
            <a:endParaRPr lang="en-US" sz="2800" dirty="0" smtClean="0">
              <a:solidFill>
                <a:srgbClr val="0070C0"/>
              </a:solidFill>
            </a:endParaRPr>
          </a:p>
          <a:p>
            <a:r>
              <a:rPr lang="en-US" sz="2800" dirty="0" smtClean="0">
                <a:solidFill>
                  <a:srgbClr val="0070C0"/>
                </a:solidFill>
              </a:rPr>
              <a:t>13. </a:t>
            </a:r>
            <a:r>
              <a:rPr lang="en-US" sz="2800" dirty="0" err="1" smtClean="0">
                <a:solidFill>
                  <a:srgbClr val="0070C0"/>
                </a:solidFill>
              </a:rPr>
              <a:t>Mullusca</a:t>
            </a:r>
            <a:endParaRPr lang="en-US" sz="2800" dirty="0" smtClean="0">
              <a:solidFill>
                <a:srgbClr val="0070C0"/>
              </a:solidFill>
            </a:endParaRPr>
          </a:p>
          <a:p>
            <a:r>
              <a:rPr lang="en-US" sz="2800" dirty="0" smtClean="0">
                <a:solidFill>
                  <a:srgbClr val="0070C0"/>
                </a:solidFill>
              </a:rPr>
              <a:t>14. Annelida</a:t>
            </a:r>
          </a:p>
          <a:p>
            <a:r>
              <a:rPr lang="en-US" sz="2800" dirty="0" smtClean="0">
                <a:solidFill>
                  <a:srgbClr val="0070C0"/>
                </a:solidFill>
              </a:rPr>
              <a:t>15. </a:t>
            </a:r>
            <a:r>
              <a:rPr lang="en-US" sz="2800" dirty="0" err="1" smtClean="0">
                <a:solidFill>
                  <a:srgbClr val="0070C0"/>
                </a:solidFill>
              </a:rPr>
              <a:t>Echiura</a:t>
            </a:r>
            <a:endParaRPr lang="en-US" sz="2800" dirty="0" smtClean="0">
              <a:solidFill>
                <a:srgbClr val="0070C0"/>
              </a:solidFill>
            </a:endParaRPr>
          </a:p>
          <a:p>
            <a:r>
              <a:rPr lang="en-US" sz="2800" dirty="0" smtClean="0">
                <a:solidFill>
                  <a:srgbClr val="0070C0"/>
                </a:solidFill>
              </a:rPr>
              <a:t>16. </a:t>
            </a:r>
            <a:r>
              <a:rPr lang="en-US" sz="2800" dirty="0" err="1" smtClean="0">
                <a:solidFill>
                  <a:srgbClr val="0070C0"/>
                </a:solidFill>
              </a:rPr>
              <a:t>Sipuncula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13525" y="914400"/>
            <a:ext cx="33922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</a:pPr>
            <a:r>
              <a:rPr lang="en-US" sz="3200" b="1" kern="0" dirty="0" err="1">
                <a:solidFill>
                  <a:srgbClr val="333399"/>
                </a:solidFill>
              </a:rPr>
              <a:t>Lophotrochozoa</a:t>
            </a:r>
            <a:endParaRPr lang="en-US" sz="3200" b="1" kern="0" dirty="0">
              <a:solidFill>
                <a:srgbClr val="3333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74138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8532813" cy="4525963"/>
          </a:xfrm>
        </p:spPr>
        <p:txBody>
          <a:bodyPr/>
          <a:lstStyle/>
          <a:p>
            <a:r>
              <a:rPr lang="en-US" dirty="0" err="1" smtClean="0"/>
              <a:t>Ecdysozoa</a:t>
            </a:r>
            <a:endParaRPr lang="en-US" dirty="0" smtClean="0"/>
          </a:p>
          <a:p>
            <a:r>
              <a:rPr lang="fa-IR" dirty="0" smtClean="0"/>
              <a:t>8 شاخه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err="1" smtClean="0"/>
              <a:t>Nematoda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err="1" smtClean="0"/>
              <a:t>Nematomorpha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err="1" smtClean="0"/>
              <a:t>Kinorhyncha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err="1" smtClean="0"/>
              <a:t>Priapulida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err="1" smtClean="0"/>
              <a:t>Loricifera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err="1" smtClean="0"/>
              <a:t>Onychophora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err="1" smtClean="0"/>
              <a:t>Tardigrada</a:t>
            </a: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err="1" smtClean="0"/>
              <a:t>Arthropoda</a:t>
            </a:r>
            <a:endParaRPr lang="en-US" dirty="0" smtClean="0"/>
          </a:p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11603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sz="5400" dirty="0" smtClean="0">
                <a:solidFill>
                  <a:srgbClr val="00B0F0"/>
                </a:solidFill>
              </a:rPr>
              <a:t> </a:t>
            </a:r>
            <a:r>
              <a:rPr lang="en-US" sz="5400" dirty="0" err="1" smtClean="0">
                <a:solidFill>
                  <a:srgbClr val="00B0F0"/>
                </a:solidFill>
              </a:rPr>
              <a:t>Deuterostomia</a:t>
            </a:r>
            <a:r>
              <a:rPr lang="fa-IR" sz="4400" dirty="0" smtClean="0">
                <a:solidFill>
                  <a:srgbClr val="00B0F0"/>
                </a:solidFill>
              </a:rPr>
              <a:t>دهان ثانویه ها  </a:t>
            </a:r>
            <a:endParaRPr lang="en-US" sz="4400" dirty="0" smtClean="0">
              <a:solidFill>
                <a:srgbClr val="00B0F0"/>
              </a:solidFill>
            </a:endParaRPr>
          </a:p>
          <a:p>
            <a:endParaRPr lang="en-US" dirty="0"/>
          </a:p>
          <a:p>
            <a:pPr marL="514350" indent="-514350" rtl="0">
              <a:buFont typeface="+mj-lt"/>
              <a:buAutoNum type="arabicPeriod"/>
            </a:pPr>
            <a:r>
              <a:rPr lang="en-US" dirty="0" smtClean="0"/>
              <a:t>Echinodermata</a:t>
            </a:r>
            <a:r>
              <a:rPr lang="fa-IR" dirty="0" smtClean="0"/>
              <a:t>خارپوستان     </a:t>
            </a:r>
            <a:endParaRPr lang="en-US" dirty="0" smtClean="0"/>
          </a:p>
          <a:p>
            <a:pPr marL="514350" indent="-514350" rtl="0">
              <a:buFont typeface="+mj-lt"/>
              <a:buAutoNum type="arabicPeriod"/>
            </a:pPr>
            <a:r>
              <a:rPr lang="en-US" dirty="0" err="1" smtClean="0"/>
              <a:t>Hemichordata</a:t>
            </a:r>
            <a:r>
              <a:rPr lang="fa-IR" dirty="0" smtClean="0"/>
              <a:t>نیم طنابداران    </a:t>
            </a:r>
            <a:endParaRPr lang="en-US" dirty="0" smtClean="0"/>
          </a:p>
          <a:p>
            <a:pPr marL="514350" indent="-514350" rtl="0">
              <a:buFont typeface="+mj-lt"/>
              <a:buAutoNum type="arabicPeriod"/>
            </a:pPr>
            <a:r>
              <a:rPr lang="en-US" dirty="0" err="1" smtClean="0"/>
              <a:t>Chordata</a:t>
            </a:r>
            <a:r>
              <a:rPr lang="fa-IR" dirty="0" smtClean="0"/>
              <a:t>طنابداران   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72954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8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851" name="WordArt 3"/>
          <p:cNvSpPr>
            <a:spLocks noChangeArrowheads="1" noChangeShapeType="1" noTextEdit="1"/>
          </p:cNvSpPr>
          <p:nvPr/>
        </p:nvSpPr>
        <p:spPr bwMode="auto">
          <a:xfrm>
            <a:off x="539750" y="1219200"/>
            <a:ext cx="6696075" cy="29305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3600" kern="10" dirty="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prstShdw prst="shdw17" dist="17961" dir="2700000">
                    <a:srgbClr val="999900"/>
                  </a:prstShdw>
                </a:effectLst>
                <a:cs typeface="Arial"/>
              </a:rPr>
              <a:t>شاخه کرم های </a:t>
            </a:r>
            <a:r>
              <a:rPr lang="fa-IR" sz="3600" kern="10" dirty="0" smtClean="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prstShdw prst="shdw17" dist="17961" dir="2700000">
                    <a:srgbClr val="999900"/>
                  </a:prstShdw>
                </a:effectLst>
                <a:cs typeface="Arial"/>
              </a:rPr>
              <a:t>پهن</a:t>
            </a:r>
          </a:p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3600" kern="10" dirty="0" smtClean="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prstShdw prst="shdw17" dist="17961" dir="2700000">
                    <a:srgbClr val="999900"/>
                  </a:prstShdw>
                </a:effectLst>
                <a:cs typeface="Arial"/>
              </a:rPr>
              <a:t> </a:t>
            </a:r>
            <a:r>
              <a:rPr lang="en-US" sz="3600" kern="10" dirty="0" smtClean="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prstShdw prst="shdw17" dist="17961" dir="2700000">
                    <a:srgbClr val="999900"/>
                  </a:prstShdw>
                </a:effectLst>
                <a:cs typeface="Arial"/>
              </a:rPr>
              <a:t>Platyhelminthes</a:t>
            </a:r>
          </a:p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dirty="0" smtClean="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prstShdw prst="shdw17" dist="17961" dir="2700000">
                    <a:srgbClr val="999900"/>
                  </a:prstShdw>
                </a:effectLst>
                <a:cs typeface="Arial"/>
              </a:rPr>
              <a:t>flatworms</a:t>
            </a:r>
            <a:r>
              <a:rPr lang="fa-IR" sz="3600" kern="10" dirty="0" smtClean="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prstShdw prst="shdw17" dist="17961" dir="2700000">
                    <a:srgbClr val="999900"/>
                  </a:prstShdw>
                </a:effectLst>
                <a:cs typeface="Arial"/>
              </a:rPr>
              <a:t> </a:t>
            </a:r>
            <a:endParaRPr lang="en-US" sz="3600" kern="10" dirty="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prstShdw prst="shdw17" dist="17961" dir="2700000">
                  <a:srgbClr val="999900"/>
                </a:prstShdw>
              </a:effectLst>
              <a:cs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1E7936-1CAD-48BC-ABB4-3E14484C68D0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95849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ویژگیهای عمومی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1"/>
            <a:ext cx="8532813" cy="5164138"/>
          </a:xfrm>
        </p:spPr>
        <p:txBody>
          <a:bodyPr/>
          <a:lstStyle/>
          <a:p>
            <a:r>
              <a:rPr lang="fa-IR" sz="2400" dirty="0" smtClean="0"/>
              <a:t>تقارن دوطرفی و سه لایه</a:t>
            </a:r>
          </a:p>
          <a:p>
            <a:r>
              <a:rPr lang="fa-IR" sz="2400" dirty="0" smtClean="0"/>
              <a:t>آسلومات (بدون حفره سلومی)</a:t>
            </a:r>
          </a:p>
          <a:p>
            <a:r>
              <a:rPr lang="fa-IR" sz="2400" dirty="0" smtClean="0"/>
              <a:t>در آب دریا، آب شیرین و زیستگاههای مرطوب</a:t>
            </a:r>
          </a:p>
          <a:p>
            <a:r>
              <a:rPr lang="fa-IR" sz="2400" dirty="0" smtClean="0"/>
              <a:t>دارای اعضای با زندگی آزاد و انگلی</a:t>
            </a:r>
          </a:p>
          <a:p>
            <a:r>
              <a:rPr lang="fa-IR" sz="2400" dirty="0" smtClean="0"/>
              <a:t>بدن از جهت پشتی-شکمی پهن شده</a:t>
            </a:r>
          </a:p>
          <a:p>
            <a:r>
              <a:rPr lang="fa-IR" sz="2400" dirty="0"/>
              <a:t> </a:t>
            </a:r>
            <a:r>
              <a:rPr lang="fa-IR" sz="2400" dirty="0" smtClean="0"/>
              <a:t>اپیدرم سلولی مژه دار در توربلاریا و تگومنت سنسیتیال در گروه های انگلی</a:t>
            </a:r>
          </a:p>
          <a:p>
            <a:r>
              <a:rPr lang="fa-IR" sz="2400" dirty="0" smtClean="0"/>
              <a:t>دارای روده ناکامل و عدم وجود روده در کرم های نواری (دهان، حلق، روده)</a:t>
            </a:r>
          </a:p>
          <a:p>
            <a:r>
              <a:rPr lang="fa-IR" sz="2400" dirty="0" smtClean="0"/>
              <a:t>سیستم ماهیچه ای زیر اپیدرم و منشا از مزودرم لایه های طولی، حلقوی و مورب</a:t>
            </a:r>
          </a:p>
          <a:p>
            <a:r>
              <a:rPr lang="fa-IR" sz="2400" dirty="0" smtClean="0"/>
              <a:t>سیستم عصبی یک جفت گانگلیون قدامی با طنابهای عصبی طولی و رابط های عصبی</a:t>
            </a:r>
          </a:p>
          <a:p>
            <a:r>
              <a:rPr lang="fa-IR" sz="2400" dirty="0" smtClean="0"/>
              <a:t>ارگانهای حسی شامل استاتوسیت ها و لکه های چشمی</a:t>
            </a:r>
          </a:p>
          <a:p>
            <a:r>
              <a:rPr lang="fa-IR" sz="2400" dirty="0" smtClean="0"/>
              <a:t>اکثرا هرمافرودیت با ساختار تولید مثلی پیچیده</a:t>
            </a:r>
          </a:p>
          <a:p>
            <a:r>
              <a:rPr lang="fa-IR" sz="2400" dirty="0" smtClean="0"/>
              <a:t>سیستم دفعی دارای دو کانال جانبی حاوی سلول های شعله ای</a:t>
            </a:r>
          </a:p>
          <a:p>
            <a:r>
              <a:rPr lang="fa-IR" sz="2400" dirty="0" smtClean="0"/>
              <a:t>تنفس، گردش خون و اسکلت ندارند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F520E-5276-4F9B-84D6-58DEEC37752D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60058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9826" name="AutoShape 2"/>
          <p:cNvSpPr>
            <a:spLocks noChangeArrowheads="1"/>
          </p:cNvSpPr>
          <p:nvPr/>
        </p:nvSpPr>
        <p:spPr bwMode="auto">
          <a:xfrm>
            <a:off x="61913" y="12700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14019" name="Rectangle 3"/>
          <p:cNvSpPr>
            <a:spLocks noChangeArrowheads="1"/>
          </p:cNvSpPr>
          <p:nvPr/>
        </p:nvSpPr>
        <p:spPr bwMode="auto">
          <a:xfrm>
            <a:off x="717550" y="595313"/>
            <a:ext cx="7181850" cy="334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429828" name="Rectangle 4"/>
          <p:cNvSpPr>
            <a:spLocks noChangeArrowheads="1"/>
          </p:cNvSpPr>
          <p:nvPr/>
        </p:nvSpPr>
        <p:spPr bwMode="auto">
          <a:xfrm>
            <a:off x="360363" y="38100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214021" name="Group 5"/>
          <p:cNvGrpSpPr>
            <a:grpSpLocks/>
          </p:cNvGrpSpPr>
          <p:nvPr/>
        </p:nvGrpSpPr>
        <p:grpSpPr bwMode="auto">
          <a:xfrm>
            <a:off x="396875" y="584200"/>
            <a:ext cx="7827963" cy="179388"/>
            <a:chOff x="254" y="463"/>
            <a:chExt cx="5208" cy="113"/>
          </a:xfrm>
        </p:grpSpPr>
        <p:sp>
          <p:nvSpPr>
            <p:cNvPr id="4429830" name="Freeform 6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429831" name="Freeform 7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14072" name="Group 8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14073" name="Group 9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14087" name="Group 10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4429835" name="Freeform 1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4429836" name="Freeform 12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4088" name="Group 13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4429838" name="Freeform 1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4429839" name="Freeform 15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4089" name="Group 16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4429841" name="Freeform 17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4429842" name="Freeform 18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4090" name="Group 19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4429844" name="Freeform 20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4429845" name="Freeform 2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4091" name="Group 22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4429847" name="Freeform 23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4429848" name="Freeform 24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4092" name="Group 25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4429850" name="Freeform 2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4429851" name="Freeform 2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4093" name="Group 28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4429853" name="Freeform 2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4429854" name="Freeform 30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14074" name="Group 31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4429856" name="Freeform 32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4429857" name="Freeform 33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4075" name="Group 34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4429859" name="Freeform 35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4429860" name="Freeform 36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4076" name="Group 37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4429862" name="Freeform 38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4429863" name="Freeform 39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4077" name="Group 40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4429865" name="Freeform 41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4429866" name="Freeform 42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4429867" name="Freeform 43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14022" name="Group 44"/>
          <p:cNvGrpSpPr>
            <a:grpSpLocks/>
          </p:cNvGrpSpPr>
          <p:nvPr/>
        </p:nvGrpSpPr>
        <p:grpSpPr bwMode="auto">
          <a:xfrm>
            <a:off x="382588" y="582613"/>
            <a:ext cx="7827962" cy="179387"/>
            <a:chOff x="254" y="463"/>
            <a:chExt cx="5208" cy="113"/>
          </a:xfrm>
        </p:grpSpPr>
        <p:sp>
          <p:nvSpPr>
            <p:cNvPr id="4429869" name="Freeform 45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429870" name="Freeform 46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214034" name="Group 47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214035" name="Group 48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214049" name="Group 49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4429874" name="Freeform 50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4429875" name="Freeform 51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4050" name="Group 52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4429877" name="Freeform 53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4429878" name="Freeform 54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4051" name="Group 55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4429880" name="Freeform 56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4429881" name="Freeform 57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4052" name="Group 58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4429883" name="Freeform 59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4429884" name="Freeform 6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4053" name="Group 61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4429886" name="Freeform 62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4429887" name="Freeform 63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4054" name="Group 64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4429889" name="Freeform 65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4429890" name="Freeform 6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214055" name="Group 67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4429892" name="Freeform 68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4429893" name="Freeform 69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214036" name="Group 70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4429895" name="Freeform 71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4429896" name="Freeform 72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4037" name="Group 73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4429898" name="Freeform 74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4429899" name="Freeform 75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4038" name="Group 76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4429901" name="Freeform 77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4429902" name="Freeform 78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214039" name="Group 79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4429904" name="Freeform 80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4429905" name="Freeform 81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4429906" name="Freeform 82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214023" name="Group 83"/>
          <p:cNvGrpSpPr>
            <a:grpSpLocks/>
          </p:cNvGrpSpPr>
          <p:nvPr/>
        </p:nvGrpSpPr>
        <p:grpSpPr bwMode="auto">
          <a:xfrm>
            <a:off x="0" y="0"/>
            <a:ext cx="854075" cy="965200"/>
            <a:chOff x="8" y="32"/>
            <a:chExt cx="568" cy="608"/>
          </a:xfrm>
        </p:grpSpPr>
        <p:sp>
          <p:nvSpPr>
            <p:cNvPr id="4429908" name="Freeform 84"/>
            <p:cNvSpPr>
              <a:spLocks/>
            </p:cNvSpPr>
            <p:nvPr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429909" name="Freeform 85"/>
            <p:cNvSpPr>
              <a:spLocks/>
            </p:cNvSpPr>
            <p:nvPr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4429910" name="Freeform 86"/>
          <p:cNvSpPr>
            <a:spLocks/>
          </p:cNvSpPr>
          <p:nvPr/>
        </p:nvSpPr>
        <p:spPr bwMode="auto">
          <a:xfrm flipH="1">
            <a:off x="7769225" y="34925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429911" name="Freeform 87"/>
          <p:cNvSpPr>
            <a:spLocks/>
          </p:cNvSpPr>
          <p:nvPr/>
        </p:nvSpPr>
        <p:spPr bwMode="auto">
          <a:xfrm flipH="1">
            <a:off x="7750175" y="0"/>
            <a:ext cx="836613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429912" name="Rectangle 88"/>
          <p:cNvSpPr>
            <a:spLocks noChangeArrowheads="1"/>
          </p:cNvSpPr>
          <p:nvPr/>
        </p:nvSpPr>
        <p:spPr bwMode="auto">
          <a:xfrm>
            <a:off x="360363" y="0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14027" name="Rectangle 89"/>
          <p:cNvSpPr>
            <a:spLocks noChangeArrowheads="1"/>
          </p:cNvSpPr>
          <p:nvPr/>
        </p:nvSpPr>
        <p:spPr bwMode="auto">
          <a:xfrm>
            <a:off x="679450" y="531813"/>
            <a:ext cx="7232650" cy="88900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100000">
                <a:srgbClr val="5E6D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14028" name="Text Box 90"/>
          <p:cNvSpPr txBox="1">
            <a:spLocks noChangeArrowheads="1"/>
          </p:cNvSpPr>
          <p:nvPr/>
        </p:nvSpPr>
        <p:spPr bwMode="auto">
          <a:xfrm>
            <a:off x="1320800" y="88900"/>
            <a:ext cx="63738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800" dirty="0" smtClean="0">
                <a:solidFill>
                  <a:srgbClr val="CCECFF"/>
                </a:solidFill>
                <a:cs typeface="Titr" pitchFamily="2" charset="-78"/>
              </a:rPr>
              <a:t>رده های شاخة کرم های پهن  </a:t>
            </a:r>
            <a:endParaRPr lang="en-US" sz="2800" dirty="0" smtClean="0">
              <a:solidFill>
                <a:srgbClr val="CCECFF"/>
              </a:solidFill>
              <a:cs typeface="Titr" pitchFamily="2" charset="-78"/>
            </a:endParaRPr>
          </a:p>
        </p:txBody>
      </p:sp>
      <p:sp>
        <p:nvSpPr>
          <p:cNvPr id="214029" name="Rectangle 91"/>
          <p:cNvSpPr>
            <a:spLocks noGrp="1" noChangeArrowheads="1"/>
          </p:cNvSpPr>
          <p:nvPr>
            <p:ph type="body" idx="1"/>
          </p:nvPr>
        </p:nvSpPr>
        <p:spPr>
          <a:xfrm>
            <a:off x="966788" y="965200"/>
            <a:ext cx="6932612" cy="58928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a-IR" dirty="0" smtClean="0"/>
              <a:t> رده </a:t>
            </a:r>
            <a:r>
              <a:rPr lang="en-US" dirty="0" err="1" smtClean="0"/>
              <a:t>Turnellaria</a:t>
            </a:r>
            <a:r>
              <a:rPr lang="fa-IR" dirty="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fa-IR" dirty="0" smtClean="0"/>
              <a:t>تنها رده ای از کرم هاي پهن هستند  که انواعی از آنها دارای زندگی آزاد هستند. در ميان آنها زندگی همزيستی و انگلی نيز مشاهده مي شود . </a:t>
            </a:r>
          </a:p>
          <a:p>
            <a:pPr lvl="1" eaLnBrk="1" hangingPunct="1">
              <a:lnSpc>
                <a:spcPct val="90000"/>
              </a:lnSpc>
            </a:pPr>
            <a:r>
              <a:rPr lang="fa-IR" dirty="0" smtClean="0"/>
              <a:t>بيشتر خود را با زندگی در آب های عميق و يا شيرين سازگار کرده اند . </a:t>
            </a:r>
          </a:p>
          <a:p>
            <a:pPr eaLnBrk="1" hangingPunct="1">
              <a:lnSpc>
                <a:spcPct val="90000"/>
              </a:lnSpc>
            </a:pPr>
            <a:r>
              <a:rPr lang="fa-IR" dirty="0" smtClean="0"/>
              <a:t>رده </a:t>
            </a:r>
            <a:r>
              <a:rPr lang="en-US" dirty="0" err="1" smtClean="0"/>
              <a:t>Monogenea</a:t>
            </a:r>
            <a:endParaRPr lang="fa-IR" dirty="0" smtClean="0"/>
          </a:p>
          <a:p>
            <a:pPr lvl="1" eaLnBrk="1" hangingPunct="1">
              <a:lnSpc>
                <a:spcPct val="90000"/>
              </a:lnSpc>
            </a:pPr>
            <a:r>
              <a:rPr lang="fa-IR" dirty="0" smtClean="0"/>
              <a:t> اغلب اعضای اين رده انگل خارجی هستند . </a:t>
            </a:r>
          </a:p>
          <a:p>
            <a:pPr eaLnBrk="1" hangingPunct="1">
              <a:lnSpc>
                <a:spcPct val="90000"/>
              </a:lnSpc>
            </a:pPr>
            <a:r>
              <a:rPr lang="fa-IR" dirty="0" smtClean="0"/>
              <a:t>رده </a:t>
            </a:r>
            <a:r>
              <a:rPr lang="en-US" dirty="0" err="1" smtClean="0"/>
              <a:t>Trematoda</a:t>
            </a:r>
            <a:endParaRPr lang="fa-IR" dirty="0" smtClean="0"/>
          </a:p>
          <a:p>
            <a:pPr lvl="1" eaLnBrk="1" hangingPunct="1">
              <a:lnSpc>
                <a:spcPct val="90000"/>
              </a:lnSpc>
            </a:pPr>
            <a:r>
              <a:rPr lang="fa-IR" dirty="0" smtClean="0"/>
              <a:t> تمام آنها انگل داخلی هستند . </a:t>
            </a:r>
          </a:p>
          <a:p>
            <a:pPr eaLnBrk="1" hangingPunct="1">
              <a:lnSpc>
                <a:spcPct val="90000"/>
              </a:lnSpc>
            </a:pPr>
            <a:r>
              <a:rPr lang="fa-IR" dirty="0" smtClean="0"/>
              <a:t> </a:t>
            </a:r>
            <a:r>
              <a:rPr lang="en-US" dirty="0" err="1" smtClean="0"/>
              <a:t>Cestoda</a:t>
            </a:r>
            <a:r>
              <a:rPr lang="fa-IR" dirty="0" smtClean="0"/>
              <a:t>   </a:t>
            </a:r>
          </a:p>
          <a:p>
            <a:pPr lvl="1" eaLnBrk="1" hangingPunct="1">
              <a:lnSpc>
                <a:spcPct val="90000"/>
              </a:lnSpc>
            </a:pPr>
            <a:r>
              <a:rPr lang="fa-IR" dirty="0" smtClean="0"/>
              <a:t>تمام آنها انگل داخلی هستند .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4D205F-9D29-4C65-81B0-104215E09BC3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74484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_rels/them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Biology of Zoology 0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3_Biology of Zoology 0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4_Biology of Zoology 0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5_Biology of Zoology 0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7_Biology of Zoology 0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9_Biology of Zoology 0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20_Biology of Zoology 0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21_Biology of Zoology 0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2_Layers">
  <a:themeElements>
    <a:clrScheme name="Layers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Layers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5_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_Biology of Zoology 0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Biology of Zoology 0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_Biology of Zoology 0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Office Them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Biology of Zoology 0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Biology of Zoology 0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9_Biology of Zoology 0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1_Biology of Zoology 0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2_Biology of Zoology 0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4_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911</TotalTime>
  <Words>1239</Words>
  <Application>Microsoft Office PowerPoint</Application>
  <PresentationFormat>On-screen Show (4:3)</PresentationFormat>
  <Paragraphs>229</Paragraphs>
  <Slides>39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22</vt:i4>
      </vt:variant>
      <vt:variant>
        <vt:lpstr>Slide Titles</vt:lpstr>
      </vt:variant>
      <vt:variant>
        <vt:i4>39</vt:i4>
      </vt:variant>
    </vt:vector>
  </HeadingPairs>
  <TitlesOfParts>
    <vt:vector size="72" baseType="lpstr">
      <vt:lpstr>Arial</vt:lpstr>
      <vt:lpstr>Arial Black</vt:lpstr>
      <vt:lpstr>B Lotus</vt:lpstr>
      <vt:lpstr>B Roya</vt:lpstr>
      <vt:lpstr>Calibri</vt:lpstr>
      <vt:lpstr>Century Schoolbook</vt:lpstr>
      <vt:lpstr>Times</vt:lpstr>
      <vt:lpstr>Times New Roman</vt:lpstr>
      <vt:lpstr>Titr</vt:lpstr>
      <vt:lpstr>Wingdings</vt:lpstr>
      <vt:lpstr>Wingdings 2</vt:lpstr>
      <vt:lpstr>Biology of Zoology 02</vt:lpstr>
      <vt:lpstr>4_Biology of Zoology 02</vt:lpstr>
      <vt:lpstr>5_Biology of Zoology 02</vt:lpstr>
      <vt:lpstr>8_Biology of Zoology 02</vt:lpstr>
      <vt:lpstr>9_Biology of Zoology 02</vt:lpstr>
      <vt:lpstr>11_Biology of Zoology 02</vt:lpstr>
      <vt:lpstr>3_Oriel</vt:lpstr>
      <vt:lpstr>12_Biology of Zoology 02</vt:lpstr>
      <vt:lpstr>4_Oriel</vt:lpstr>
      <vt:lpstr>13_Biology of Zoology 02</vt:lpstr>
      <vt:lpstr>14_Biology of Zoology 02</vt:lpstr>
      <vt:lpstr>15_Biology of Zoology 02</vt:lpstr>
      <vt:lpstr>17_Biology of Zoology 02</vt:lpstr>
      <vt:lpstr>19_Biology of Zoology 02</vt:lpstr>
      <vt:lpstr>20_Biology of Zoology 02</vt:lpstr>
      <vt:lpstr>21_Biology of Zoology 02</vt:lpstr>
      <vt:lpstr>2_Layers</vt:lpstr>
      <vt:lpstr>5_Oriel</vt:lpstr>
      <vt:lpstr>1_Biology of Zoology 02</vt:lpstr>
      <vt:lpstr>2_Biology of Zoology 02</vt:lpstr>
      <vt:lpstr>Oriel</vt:lpstr>
      <vt:lpstr>Office Theme</vt:lpstr>
      <vt:lpstr>جانوران با تقارن دوطرفی و سه لایه جنینی</vt:lpstr>
      <vt:lpstr>PowerPoint Presentation</vt:lpstr>
      <vt:lpstr>جانوران با تقارن دو طرفی و سه لایه جنینی</vt:lpstr>
      <vt:lpstr>جانوران با تقارن دو طرفی و سه لایه جنینی</vt:lpstr>
      <vt:lpstr>PowerPoint Presentation</vt:lpstr>
      <vt:lpstr>PowerPoint Presentation</vt:lpstr>
      <vt:lpstr>PowerPoint Presentation</vt:lpstr>
      <vt:lpstr>ویژگیهای عمومی</vt:lpstr>
      <vt:lpstr>PowerPoint Presentation</vt:lpstr>
      <vt:lpstr>برش عرضی پلاناریا از ناحیه حلقی</vt:lpstr>
      <vt:lpstr>تگومنت سنسیتیال در گروههای انگلی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سيستم گوارش در چند راسته از رده Turbellaria</vt:lpstr>
      <vt:lpstr>PowerPoint Presentation</vt:lpstr>
      <vt:lpstr>PowerPoint Presentation</vt:lpstr>
      <vt:lpstr>PowerPoint Presentation</vt:lpstr>
      <vt:lpstr>Class Trematodaرده بادکش داران   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Class Cestoda  کرمهای نواری  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رده سستودها  از  شاخه کرم های پهن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loghman</dc:creator>
  <cp:lastModifiedBy>Windows User</cp:lastModifiedBy>
  <cp:revision>102</cp:revision>
  <dcterms:created xsi:type="dcterms:W3CDTF">2013-03-08T15:51:41Z</dcterms:created>
  <dcterms:modified xsi:type="dcterms:W3CDTF">2018-11-10T10:17:51Z</dcterms:modified>
</cp:coreProperties>
</file>