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2" r:id="rId1"/>
  </p:sldMasterIdLst>
  <p:notesMasterIdLst>
    <p:notesMasterId r:id="rId56"/>
  </p:notesMasterIdLst>
  <p:handoutMasterIdLst>
    <p:handoutMasterId r:id="rId57"/>
  </p:handoutMasterIdLst>
  <p:sldIdLst>
    <p:sldId id="330" r:id="rId2"/>
    <p:sldId id="258" r:id="rId3"/>
    <p:sldId id="262" r:id="rId4"/>
    <p:sldId id="259" r:id="rId5"/>
    <p:sldId id="263" r:id="rId6"/>
    <p:sldId id="264" r:id="rId7"/>
    <p:sldId id="319" r:id="rId8"/>
    <p:sldId id="316" r:id="rId9"/>
    <p:sldId id="267" r:id="rId10"/>
    <p:sldId id="278" r:id="rId11"/>
    <p:sldId id="272" r:id="rId12"/>
    <p:sldId id="271" r:id="rId13"/>
    <p:sldId id="270" r:id="rId14"/>
    <p:sldId id="317" r:id="rId15"/>
    <p:sldId id="282" r:id="rId16"/>
    <p:sldId id="283" r:id="rId17"/>
    <p:sldId id="275" r:id="rId18"/>
    <p:sldId id="318" r:id="rId19"/>
    <p:sldId id="273" r:id="rId20"/>
    <p:sldId id="276" r:id="rId21"/>
    <p:sldId id="281" r:id="rId22"/>
    <p:sldId id="320" r:id="rId23"/>
    <p:sldId id="284" r:id="rId24"/>
    <p:sldId id="285" r:id="rId25"/>
    <p:sldId id="286" r:id="rId26"/>
    <p:sldId id="287" r:id="rId27"/>
    <p:sldId id="289" r:id="rId28"/>
    <p:sldId id="294" r:id="rId29"/>
    <p:sldId id="295" r:id="rId30"/>
    <p:sldId id="321" r:id="rId31"/>
    <p:sldId id="322" r:id="rId32"/>
    <p:sldId id="323" r:id="rId33"/>
    <p:sldId id="324" r:id="rId34"/>
    <p:sldId id="329" r:id="rId35"/>
    <p:sldId id="296" r:id="rId36"/>
    <p:sldId id="297" r:id="rId37"/>
    <p:sldId id="298" r:id="rId38"/>
    <p:sldId id="300" r:id="rId39"/>
    <p:sldId id="291" r:id="rId40"/>
    <p:sldId id="292" r:id="rId41"/>
    <p:sldId id="301" r:id="rId42"/>
    <p:sldId id="302" r:id="rId43"/>
    <p:sldId id="309" r:id="rId44"/>
    <p:sldId id="325" r:id="rId45"/>
    <p:sldId id="303" r:id="rId46"/>
    <p:sldId id="326" r:id="rId47"/>
    <p:sldId id="327" r:id="rId48"/>
    <p:sldId id="306" r:id="rId49"/>
    <p:sldId id="310" r:id="rId50"/>
    <p:sldId id="311" r:id="rId51"/>
    <p:sldId id="328" r:id="rId52"/>
    <p:sldId id="312" r:id="rId53"/>
    <p:sldId id="313" r:id="rId54"/>
    <p:sldId id="314" r:id="rId55"/>
  </p:sldIdLst>
  <p:sldSz cx="9144000" cy="6858000" type="screen4x3"/>
  <p:notesSz cx="6858000" cy="9144000"/>
  <p:embeddedFontLst>
    <p:embeddedFont>
      <p:font typeface="B Nazanin" panose="00000400000000000000" pitchFamily="2" charset="-78"/>
      <p:regular r:id="rId58"/>
      <p:bold r:id="rId59"/>
    </p:embeddedFont>
    <p:embeddedFont>
      <p:font typeface="B Koodak" panose="00000700000000000000" pitchFamily="2" charset="-78"/>
      <p:bold r:id="rId60"/>
    </p:embeddedFont>
    <p:embeddedFont>
      <p:font typeface="B Nazanin Outline" panose="00000400000000000000" pitchFamily="2" charset="-78"/>
      <p:regular r:id="rId61"/>
    </p:embeddedFont>
    <p:embeddedFont>
      <p:font typeface="B Elham" panose="00000400000000000000" pitchFamily="2" charset="-78"/>
      <p:regular r:id="rId62"/>
    </p:embeddedFont>
    <p:embeddedFont>
      <p:font typeface="B Zar" panose="00000400000000000000" pitchFamily="2" charset="-78"/>
      <p:regular r:id="rId63"/>
      <p:bold r:id="rId64"/>
    </p:embeddedFont>
    <p:embeddedFont>
      <p:font typeface="B Jadid" panose="00000700000000000000" pitchFamily="2" charset="-78"/>
      <p:bold r:id="rId65"/>
    </p:embeddedFont>
    <p:embeddedFont>
      <p:font typeface="B Mitra" panose="00000400000000000000" pitchFamily="2" charset="-78"/>
      <p:regular r:id="rId66"/>
      <p:bold r:id="rId67"/>
    </p:embeddedFont>
    <p:embeddedFont>
      <p:font typeface="B Titr" panose="00000700000000000000" pitchFamily="2" charset="-78"/>
      <p:bold r:id="rId68"/>
    </p:embeddedFont>
    <p:embeddedFont>
      <p:font typeface="Calibri Light" panose="020F0302020204030204" pitchFamily="34" charset="0"/>
      <p:regular r:id="rId69"/>
      <p:italic r:id="rId70"/>
    </p:embeddedFont>
    <p:embeddedFont>
      <p:font typeface="Calibri" panose="020F0502020204030204" pitchFamily="34" charset="0"/>
      <p:regular r:id="rId71"/>
      <p:bold r:id="rId72"/>
      <p:italic r:id="rId73"/>
      <p:boldItalic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00"/>
    <a:srgbClr val="FF3300"/>
    <a:srgbClr val="FA4912"/>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4660"/>
  </p:normalViewPr>
  <p:slideViewPr>
    <p:cSldViewPr snapToGrid="0">
      <p:cViewPr varScale="1">
        <p:scale>
          <a:sx n="87" d="100"/>
          <a:sy n="87" d="100"/>
        </p:scale>
        <p:origin x="594" y="78"/>
      </p:cViewPr>
      <p:guideLst>
        <p:guide orient="horz" pos="2160"/>
        <p:guide pos="2880"/>
      </p:guideLst>
    </p:cSldViewPr>
  </p:slideViewPr>
  <p:notesTextViewPr>
    <p:cViewPr>
      <p:scale>
        <a:sx n="1" d="1"/>
        <a:sy n="1" d="1"/>
      </p:scale>
      <p:origin x="0" y="0"/>
    </p:cViewPr>
  </p:notesTextViewPr>
  <p:notesViewPr>
    <p:cSldViewPr snapToGrid="0">
      <p:cViewPr varScale="1">
        <p:scale>
          <a:sx n="50" d="100"/>
          <a:sy n="50" d="100"/>
        </p:scale>
        <p:origin x="2710" y="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D36A-4B0F-4EFF-AE4A-4CAFEDDE730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80378E3-7BE3-4697-89FC-61DAA645C284}">
      <dgm:prSet phldrT="[Text]" custT="1"/>
      <dgm:spPr/>
      <dgm:t>
        <a:bodyPr/>
        <a:lstStyle/>
        <a:p>
          <a:pPr rtl="1"/>
          <a:r>
            <a:rPr lang="fa-IR" sz="2400" dirty="0" smtClean="0">
              <a:solidFill>
                <a:schemeClr val="tx1"/>
              </a:solidFill>
              <a:cs typeface="B Titr" pitchFamily="2" charset="-78"/>
            </a:rPr>
            <a:t>منبع</a:t>
          </a:r>
          <a:endParaRPr lang="en-US" sz="2400" dirty="0">
            <a:solidFill>
              <a:schemeClr val="tx1"/>
            </a:solidFill>
            <a:cs typeface="B Titr" pitchFamily="2" charset="-78"/>
          </a:endParaRPr>
        </a:p>
      </dgm:t>
    </dgm:pt>
    <dgm:pt modelId="{7921B4E9-FA0C-448E-8D5D-2A63AF8AC831}" type="parTrans" cxnId="{F77E0935-557C-43DE-807A-D53F2828E562}">
      <dgm:prSet/>
      <dgm:spPr/>
      <dgm:t>
        <a:bodyPr/>
        <a:lstStyle/>
        <a:p>
          <a:pPr rtl="1"/>
          <a:endParaRPr lang="en-US">
            <a:cs typeface="B Titr" pitchFamily="2" charset="-78"/>
          </a:endParaRPr>
        </a:p>
      </dgm:t>
    </dgm:pt>
    <dgm:pt modelId="{94201469-17DE-4360-924B-FFE252C20128}" type="sibTrans" cxnId="{F77E0935-557C-43DE-807A-D53F2828E562}">
      <dgm:prSet/>
      <dgm:spPr/>
      <dgm:t>
        <a:bodyPr/>
        <a:lstStyle/>
        <a:p>
          <a:pPr rtl="1"/>
          <a:endParaRPr lang="en-US">
            <a:cs typeface="B Titr" pitchFamily="2" charset="-78"/>
          </a:endParaRPr>
        </a:p>
      </dgm:t>
    </dgm:pt>
    <dgm:pt modelId="{C26135B5-FBEB-4D8A-95B9-FE93AD00109F}">
      <dgm:prSet phldrT="[Text]" custT="1"/>
      <dgm:spPr/>
      <dgm:t>
        <a:bodyPr/>
        <a:lstStyle/>
        <a:p>
          <a:pPr rtl="1"/>
          <a:r>
            <a:rPr lang="fa-IR" sz="2400" dirty="0" smtClean="0">
              <a:solidFill>
                <a:schemeClr val="tx1"/>
              </a:solidFill>
              <a:cs typeface="B Titr" pitchFamily="2" charset="-78"/>
            </a:rPr>
            <a:t>چوب</a:t>
          </a:r>
          <a:endParaRPr lang="en-US" sz="2400" dirty="0">
            <a:solidFill>
              <a:schemeClr val="tx1"/>
            </a:solidFill>
            <a:cs typeface="B Titr" pitchFamily="2" charset="-78"/>
          </a:endParaRPr>
        </a:p>
      </dgm:t>
    </dgm:pt>
    <dgm:pt modelId="{1076ECC0-B783-4A49-BD54-B47B5A6123DD}" type="parTrans" cxnId="{2FD7598C-A4F9-4825-9555-FF2B43767483}">
      <dgm:prSet/>
      <dgm:spPr/>
      <dgm:t>
        <a:bodyPr/>
        <a:lstStyle/>
        <a:p>
          <a:pPr rtl="1"/>
          <a:endParaRPr lang="en-US">
            <a:cs typeface="B Titr" pitchFamily="2" charset="-78"/>
          </a:endParaRPr>
        </a:p>
      </dgm:t>
    </dgm:pt>
    <dgm:pt modelId="{F43EBED5-948A-4C99-91A0-491DD9349694}" type="sibTrans" cxnId="{2FD7598C-A4F9-4825-9555-FF2B43767483}">
      <dgm:prSet/>
      <dgm:spPr/>
      <dgm:t>
        <a:bodyPr/>
        <a:lstStyle/>
        <a:p>
          <a:pPr rtl="1"/>
          <a:endParaRPr lang="en-US">
            <a:cs typeface="B Titr" pitchFamily="2" charset="-78"/>
          </a:endParaRPr>
        </a:p>
      </dgm:t>
    </dgm:pt>
    <dgm:pt modelId="{DD1F831F-4DD4-43C2-8002-6CE184FC9168}">
      <dgm:prSet phldrT="[Text]" custT="1"/>
      <dgm:spPr>
        <a:solidFill>
          <a:schemeClr val="accent3"/>
        </a:solidFill>
      </dgm:spPr>
      <dgm:t>
        <a:bodyPr/>
        <a:lstStyle/>
        <a:p>
          <a:pPr rtl="1"/>
          <a:r>
            <a:rPr lang="fa-IR" sz="2800" dirty="0" smtClean="0">
              <a:solidFill>
                <a:schemeClr val="tx1"/>
              </a:solidFill>
              <a:cs typeface="B Titr" pitchFamily="2" charset="-78"/>
            </a:rPr>
            <a:t>نرم</a:t>
          </a:r>
          <a:endParaRPr lang="en-US" sz="2800" dirty="0">
            <a:solidFill>
              <a:schemeClr val="tx1"/>
            </a:solidFill>
            <a:cs typeface="B Titr" pitchFamily="2" charset="-78"/>
          </a:endParaRPr>
        </a:p>
      </dgm:t>
    </dgm:pt>
    <dgm:pt modelId="{5553D508-26A4-4241-B09A-6AF73AB99BDE}" type="parTrans" cxnId="{B87A4922-0C24-40CE-BE2B-43928CFD5E80}">
      <dgm:prSet/>
      <dgm:spPr/>
      <dgm:t>
        <a:bodyPr/>
        <a:lstStyle/>
        <a:p>
          <a:pPr rtl="1"/>
          <a:endParaRPr lang="en-US">
            <a:cs typeface="B Titr" pitchFamily="2" charset="-78"/>
          </a:endParaRPr>
        </a:p>
      </dgm:t>
    </dgm:pt>
    <dgm:pt modelId="{1797F7D9-93D0-4A9D-874A-96DE6478EB94}" type="sibTrans" cxnId="{B87A4922-0C24-40CE-BE2B-43928CFD5E80}">
      <dgm:prSet/>
      <dgm:spPr/>
      <dgm:t>
        <a:bodyPr/>
        <a:lstStyle/>
        <a:p>
          <a:pPr rtl="1"/>
          <a:endParaRPr lang="en-US">
            <a:cs typeface="B Titr" pitchFamily="2" charset="-78"/>
          </a:endParaRPr>
        </a:p>
      </dgm:t>
    </dgm:pt>
    <dgm:pt modelId="{6E682D94-36CB-4C12-B9D9-D4EFB66CA5FD}">
      <dgm:prSet phldrT="[Text]" custT="1"/>
      <dgm:spPr>
        <a:solidFill>
          <a:schemeClr val="accent3"/>
        </a:solidFill>
      </dgm:spPr>
      <dgm:t>
        <a:bodyPr/>
        <a:lstStyle/>
        <a:p>
          <a:pPr rtl="1"/>
          <a:r>
            <a:rPr lang="fa-IR" sz="2800" dirty="0" smtClean="0">
              <a:solidFill>
                <a:schemeClr val="tx1"/>
              </a:solidFill>
              <a:cs typeface="B Titr" pitchFamily="2" charset="-78"/>
            </a:rPr>
            <a:t>سخت</a:t>
          </a:r>
          <a:endParaRPr lang="en-US" sz="2800" dirty="0">
            <a:solidFill>
              <a:schemeClr val="tx1"/>
            </a:solidFill>
            <a:cs typeface="B Titr" pitchFamily="2" charset="-78"/>
          </a:endParaRPr>
        </a:p>
      </dgm:t>
    </dgm:pt>
    <dgm:pt modelId="{B64EBF1B-1F8D-43E3-AA45-62A6B784A97F}" type="parTrans" cxnId="{793BF580-4D52-4F04-9502-F816AC0A422E}">
      <dgm:prSet/>
      <dgm:spPr/>
      <dgm:t>
        <a:bodyPr/>
        <a:lstStyle/>
        <a:p>
          <a:pPr rtl="1"/>
          <a:endParaRPr lang="en-US">
            <a:cs typeface="B Titr" pitchFamily="2" charset="-78"/>
          </a:endParaRPr>
        </a:p>
      </dgm:t>
    </dgm:pt>
    <dgm:pt modelId="{BE48572C-6613-41CE-84C0-00F48FE0DA55}" type="sibTrans" cxnId="{793BF580-4D52-4F04-9502-F816AC0A422E}">
      <dgm:prSet/>
      <dgm:spPr/>
      <dgm:t>
        <a:bodyPr/>
        <a:lstStyle/>
        <a:p>
          <a:pPr rtl="1"/>
          <a:endParaRPr lang="en-US">
            <a:cs typeface="B Titr" pitchFamily="2" charset="-78"/>
          </a:endParaRPr>
        </a:p>
      </dgm:t>
    </dgm:pt>
    <dgm:pt modelId="{D9B452B9-707A-4961-AE49-BE063F75003E}">
      <dgm:prSet phldrT="[Text]" custT="1"/>
      <dgm:spPr>
        <a:solidFill>
          <a:srgbClr val="00B0F0"/>
        </a:solidFill>
      </dgm:spPr>
      <dgm:t>
        <a:bodyPr/>
        <a:lstStyle/>
        <a:p>
          <a:pPr rtl="1"/>
          <a:r>
            <a:rPr lang="fa-IR" sz="2400" dirty="0" smtClean="0">
              <a:solidFill>
                <a:schemeClr val="tx1"/>
              </a:solidFill>
              <a:cs typeface="B Titr" pitchFamily="2" charset="-78"/>
            </a:rPr>
            <a:t>گیاهان یک ساله</a:t>
          </a:r>
          <a:endParaRPr lang="en-US" sz="2400" dirty="0">
            <a:solidFill>
              <a:schemeClr val="tx1"/>
            </a:solidFill>
            <a:cs typeface="B Titr" pitchFamily="2" charset="-78"/>
          </a:endParaRPr>
        </a:p>
      </dgm:t>
    </dgm:pt>
    <dgm:pt modelId="{BB9EC2F6-DC15-4CC5-ACDD-8F6CAB498426}" type="parTrans" cxnId="{010A2AB9-BA9C-47BA-89A1-F1295BCB541D}">
      <dgm:prSet/>
      <dgm:spPr/>
      <dgm:t>
        <a:bodyPr/>
        <a:lstStyle/>
        <a:p>
          <a:pPr rtl="1"/>
          <a:endParaRPr lang="en-US">
            <a:cs typeface="B Titr" pitchFamily="2" charset="-78"/>
          </a:endParaRPr>
        </a:p>
      </dgm:t>
    </dgm:pt>
    <dgm:pt modelId="{0A116ED7-7377-4376-A060-43B96064992F}" type="sibTrans" cxnId="{010A2AB9-BA9C-47BA-89A1-F1295BCB541D}">
      <dgm:prSet/>
      <dgm:spPr/>
      <dgm:t>
        <a:bodyPr/>
        <a:lstStyle/>
        <a:p>
          <a:pPr rtl="1"/>
          <a:endParaRPr lang="en-US">
            <a:cs typeface="B Titr" pitchFamily="2" charset="-78"/>
          </a:endParaRPr>
        </a:p>
      </dgm:t>
    </dgm:pt>
    <dgm:pt modelId="{A8D3EFCA-2A54-4B42-8EE3-7C1544D71574}">
      <dgm:prSet phldrT="[Text]" custT="1"/>
      <dgm:spPr>
        <a:solidFill>
          <a:srgbClr val="00B0F0"/>
        </a:solidFill>
      </dgm:spPr>
      <dgm:t>
        <a:bodyPr/>
        <a:lstStyle/>
        <a:p>
          <a:pPr rtl="1"/>
          <a:r>
            <a:rPr lang="fa-IR" sz="2800" dirty="0" smtClean="0">
              <a:solidFill>
                <a:schemeClr val="tx1"/>
              </a:solidFill>
              <a:cs typeface="B Titr" pitchFamily="2" charset="-78"/>
            </a:rPr>
            <a:t>کاه، کتان، کنف و پنبه</a:t>
          </a:r>
          <a:endParaRPr lang="en-US" sz="2800" dirty="0">
            <a:solidFill>
              <a:schemeClr val="tx1"/>
            </a:solidFill>
            <a:cs typeface="B Titr" pitchFamily="2" charset="-78"/>
          </a:endParaRPr>
        </a:p>
      </dgm:t>
    </dgm:pt>
    <dgm:pt modelId="{04AF0584-3A04-47A4-B8B3-ECC29DE8BE21}" type="parTrans" cxnId="{B1B46C1A-974C-4CF2-9C10-B18124F5613D}">
      <dgm:prSet/>
      <dgm:spPr/>
      <dgm:t>
        <a:bodyPr/>
        <a:lstStyle/>
        <a:p>
          <a:pPr rtl="1"/>
          <a:endParaRPr lang="en-US">
            <a:cs typeface="B Titr" pitchFamily="2" charset="-78"/>
          </a:endParaRPr>
        </a:p>
      </dgm:t>
    </dgm:pt>
    <dgm:pt modelId="{3088CD8F-04A7-44AF-A6FD-FEE011A35A1B}" type="sibTrans" cxnId="{B1B46C1A-974C-4CF2-9C10-B18124F5613D}">
      <dgm:prSet/>
      <dgm:spPr/>
      <dgm:t>
        <a:bodyPr/>
        <a:lstStyle/>
        <a:p>
          <a:pPr rtl="1"/>
          <a:endParaRPr lang="en-US">
            <a:cs typeface="B Titr" pitchFamily="2" charset="-78"/>
          </a:endParaRPr>
        </a:p>
      </dgm:t>
    </dgm:pt>
    <dgm:pt modelId="{D6EB0CA8-117B-49DC-8369-AE7346DD8E02}">
      <dgm:prSet custT="1"/>
      <dgm:spPr>
        <a:solidFill>
          <a:schemeClr val="accent2">
            <a:lumMod val="40000"/>
            <a:lumOff val="60000"/>
          </a:schemeClr>
        </a:solidFill>
      </dgm:spPr>
      <dgm:t>
        <a:bodyPr/>
        <a:lstStyle/>
        <a:p>
          <a:pPr rtl="1"/>
          <a:r>
            <a:rPr lang="fa-IR" sz="2400" dirty="0" smtClean="0">
              <a:solidFill>
                <a:schemeClr val="tx1"/>
              </a:solidFill>
              <a:cs typeface="B Titr" pitchFamily="2" charset="-78"/>
            </a:rPr>
            <a:t>ضایعات</a:t>
          </a:r>
          <a:endParaRPr lang="en-US" sz="2400" dirty="0">
            <a:solidFill>
              <a:schemeClr val="tx1"/>
            </a:solidFill>
            <a:cs typeface="B Titr" pitchFamily="2" charset="-78"/>
          </a:endParaRPr>
        </a:p>
      </dgm:t>
    </dgm:pt>
    <dgm:pt modelId="{874CC3D7-5335-4D33-A321-D21CFA4CF7D6}" type="parTrans" cxnId="{A3ED1545-7757-433E-837A-F2E8FA885BCC}">
      <dgm:prSet/>
      <dgm:spPr/>
      <dgm:t>
        <a:bodyPr/>
        <a:lstStyle/>
        <a:p>
          <a:pPr rtl="1"/>
          <a:endParaRPr lang="en-US">
            <a:cs typeface="B Titr" pitchFamily="2" charset="-78"/>
          </a:endParaRPr>
        </a:p>
      </dgm:t>
    </dgm:pt>
    <dgm:pt modelId="{F0789EAD-487E-471D-A4BF-3C32D904C0FB}" type="sibTrans" cxnId="{A3ED1545-7757-433E-837A-F2E8FA885BCC}">
      <dgm:prSet/>
      <dgm:spPr/>
      <dgm:t>
        <a:bodyPr/>
        <a:lstStyle/>
        <a:p>
          <a:pPr rtl="1"/>
          <a:endParaRPr lang="en-US">
            <a:cs typeface="B Titr" pitchFamily="2" charset="-78"/>
          </a:endParaRPr>
        </a:p>
      </dgm:t>
    </dgm:pt>
    <dgm:pt modelId="{C320BA93-B25B-45C0-93F5-F703633B4038}" type="pres">
      <dgm:prSet presAssocID="{EA9AD36A-4B0F-4EFF-AE4A-4CAFEDDE7308}" presName="diagram" presStyleCnt="0">
        <dgm:presLayoutVars>
          <dgm:chPref val="1"/>
          <dgm:dir val="rev"/>
          <dgm:animOne val="branch"/>
          <dgm:animLvl val="lvl"/>
          <dgm:resizeHandles val="exact"/>
        </dgm:presLayoutVars>
      </dgm:prSet>
      <dgm:spPr/>
      <dgm:t>
        <a:bodyPr/>
        <a:lstStyle/>
        <a:p>
          <a:endParaRPr lang="en-US"/>
        </a:p>
      </dgm:t>
    </dgm:pt>
    <dgm:pt modelId="{1FB2B7FA-D9F8-45C2-A014-3412470BF05F}" type="pres">
      <dgm:prSet presAssocID="{980378E3-7BE3-4697-89FC-61DAA645C284}" presName="root1" presStyleCnt="0"/>
      <dgm:spPr/>
    </dgm:pt>
    <dgm:pt modelId="{06568773-1F2E-40C8-AC1D-35CE9366148C}" type="pres">
      <dgm:prSet presAssocID="{980378E3-7BE3-4697-89FC-61DAA645C284}" presName="LevelOneTextNode" presStyleLbl="node0" presStyleIdx="0" presStyleCnt="1">
        <dgm:presLayoutVars>
          <dgm:chPref val="3"/>
        </dgm:presLayoutVars>
      </dgm:prSet>
      <dgm:spPr/>
      <dgm:t>
        <a:bodyPr/>
        <a:lstStyle/>
        <a:p>
          <a:endParaRPr lang="en-US"/>
        </a:p>
      </dgm:t>
    </dgm:pt>
    <dgm:pt modelId="{0DAE3336-394D-4290-9C68-AD472B8E4542}" type="pres">
      <dgm:prSet presAssocID="{980378E3-7BE3-4697-89FC-61DAA645C284}" presName="level2hierChild" presStyleCnt="0"/>
      <dgm:spPr/>
    </dgm:pt>
    <dgm:pt modelId="{F5FA1887-D5E6-4F5A-B7AD-8C1912D4F04A}" type="pres">
      <dgm:prSet presAssocID="{1076ECC0-B783-4A49-BD54-B47B5A6123DD}" presName="conn2-1" presStyleLbl="parChTrans1D2" presStyleIdx="0" presStyleCnt="3"/>
      <dgm:spPr/>
      <dgm:t>
        <a:bodyPr/>
        <a:lstStyle/>
        <a:p>
          <a:endParaRPr lang="en-US"/>
        </a:p>
      </dgm:t>
    </dgm:pt>
    <dgm:pt modelId="{745AB4B8-DCE8-42B2-BDD4-D4E6C5049654}" type="pres">
      <dgm:prSet presAssocID="{1076ECC0-B783-4A49-BD54-B47B5A6123DD}" presName="connTx" presStyleLbl="parChTrans1D2" presStyleIdx="0" presStyleCnt="3"/>
      <dgm:spPr/>
      <dgm:t>
        <a:bodyPr/>
        <a:lstStyle/>
        <a:p>
          <a:endParaRPr lang="en-US"/>
        </a:p>
      </dgm:t>
    </dgm:pt>
    <dgm:pt modelId="{4B0D90D8-5815-4A70-B12D-A7EF2C1EDB59}" type="pres">
      <dgm:prSet presAssocID="{C26135B5-FBEB-4D8A-95B9-FE93AD00109F}" presName="root2" presStyleCnt="0"/>
      <dgm:spPr/>
    </dgm:pt>
    <dgm:pt modelId="{6E1D461B-7045-4BEF-903C-9B025120704C}" type="pres">
      <dgm:prSet presAssocID="{C26135B5-FBEB-4D8A-95B9-FE93AD00109F}" presName="LevelTwoTextNode" presStyleLbl="node2" presStyleIdx="0" presStyleCnt="3">
        <dgm:presLayoutVars>
          <dgm:chPref val="3"/>
        </dgm:presLayoutVars>
      </dgm:prSet>
      <dgm:spPr/>
      <dgm:t>
        <a:bodyPr/>
        <a:lstStyle/>
        <a:p>
          <a:endParaRPr lang="en-US"/>
        </a:p>
      </dgm:t>
    </dgm:pt>
    <dgm:pt modelId="{4967F2B3-3177-46C2-A564-DDF732D1F94E}" type="pres">
      <dgm:prSet presAssocID="{C26135B5-FBEB-4D8A-95B9-FE93AD00109F}" presName="level3hierChild" presStyleCnt="0"/>
      <dgm:spPr/>
    </dgm:pt>
    <dgm:pt modelId="{366F6514-FBB2-4E82-B228-6275CC76AFB8}" type="pres">
      <dgm:prSet presAssocID="{5553D508-26A4-4241-B09A-6AF73AB99BDE}" presName="conn2-1" presStyleLbl="parChTrans1D3" presStyleIdx="0" presStyleCnt="3"/>
      <dgm:spPr/>
      <dgm:t>
        <a:bodyPr/>
        <a:lstStyle/>
        <a:p>
          <a:endParaRPr lang="en-US"/>
        </a:p>
      </dgm:t>
    </dgm:pt>
    <dgm:pt modelId="{9E3ECE2E-6E78-4AEE-BA1C-B574E979C2DA}" type="pres">
      <dgm:prSet presAssocID="{5553D508-26A4-4241-B09A-6AF73AB99BDE}" presName="connTx" presStyleLbl="parChTrans1D3" presStyleIdx="0" presStyleCnt="3"/>
      <dgm:spPr/>
      <dgm:t>
        <a:bodyPr/>
        <a:lstStyle/>
        <a:p>
          <a:endParaRPr lang="en-US"/>
        </a:p>
      </dgm:t>
    </dgm:pt>
    <dgm:pt modelId="{349E1A70-63E2-450B-85A6-D4A5B4611FA3}" type="pres">
      <dgm:prSet presAssocID="{DD1F831F-4DD4-43C2-8002-6CE184FC9168}" presName="root2" presStyleCnt="0"/>
      <dgm:spPr/>
    </dgm:pt>
    <dgm:pt modelId="{5E373655-4532-45CF-B65D-0674C7B10C50}" type="pres">
      <dgm:prSet presAssocID="{DD1F831F-4DD4-43C2-8002-6CE184FC9168}" presName="LevelTwoTextNode" presStyleLbl="node3" presStyleIdx="0" presStyleCnt="3">
        <dgm:presLayoutVars>
          <dgm:chPref val="3"/>
        </dgm:presLayoutVars>
      </dgm:prSet>
      <dgm:spPr/>
      <dgm:t>
        <a:bodyPr/>
        <a:lstStyle/>
        <a:p>
          <a:endParaRPr lang="en-US"/>
        </a:p>
      </dgm:t>
    </dgm:pt>
    <dgm:pt modelId="{6A27EAB8-2BDF-4556-AC95-904E88E4889B}" type="pres">
      <dgm:prSet presAssocID="{DD1F831F-4DD4-43C2-8002-6CE184FC9168}" presName="level3hierChild" presStyleCnt="0"/>
      <dgm:spPr/>
    </dgm:pt>
    <dgm:pt modelId="{999DC121-ACC9-43A1-81A5-BD2CBADB8936}" type="pres">
      <dgm:prSet presAssocID="{B64EBF1B-1F8D-43E3-AA45-62A6B784A97F}" presName="conn2-1" presStyleLbl="parChTrans1D3" presStyleIdx="1" presStyleCnt="3"/>
      <dgm:spPr/>
      <dgm:t>
        <a:bodyPr/>
        <a:lstStyle/>
        <a:p>
          <a:endParaRPr lang="en-US"/>
        </a:p>
      </dgm:t>
    </dgm:pt>
    <dgm:pt modelId="{13FDD541-B2B3-4DB6-BCFF-6679AACC512C}" type="pres">
      <dgm:prSet presAssocID="{B64EBF1B-1F8D-43E3-AA45-62A6B784A97F}" presName="connTx" presStyleLbl="parChTrans1D3" presStyleIdx="1" presStyleCnt="3"/>
      <dgm:spPr/>
      <dgm:t>
        <a:bodyPr/>
        <a:lstStyle/>
        <a:p>
          <a:endParaRPr lang="en-US"/>
        </a:p>
      </dgm:t>
    </dgm:pt>
    <dgm:pt modelId="{1B564A97-12AB-47AE-B02F-D6EB17E96B20}" type="pres">
      <dgm:prSet presAssocID="{6E682D94-36CB-4C12-B9D9-D4EFB66CA5FD}" presName="root2" presStyleCnt="0"/>
      <dgm:spPr/>
    </dgm:pt>
    <dgm:pt modelId="{FC57B1D7-4CCB-4CBB-B826-9F903C3CA572}" type="pres">
      <dgm:prSet presAssocID="{6E682D94-36CB-4C12-B9D9-D4EFB66CA5FD}" presName="LevelTwoTextNode" presStyleLbl="node3" presStyleIdx="1" presStyleCnt="3">
        <dgm:presLayoutVars>
          <dgm:chPref val="3"/>
        </dgm:presLayoutVars>
      </dgm:prSet>
      <dgm:spPr/>
      <dgm:t>
        <a:bodyPr/>
        <a:lstStyle/>
        <a:p>
          <a:endParaRPr lang="en-US"/>
        </a:p>
      </dgm:t>
    </dgm:pt>
    <dgm:pt modelId="{078004D2-0D32-4A11-8E9C-7C583B687D42}" type="pres">
      <dgm:prSet presAssocID="{6E682D94-36CB-4C12-B9D9-D4EFB66CA5FD}" presName="level3hierChild" presStyleCnt="0"/>
      <dgm:spPr/>
    </dgm:pt>
    <dgm:pt modelId="{B7C8C91F-69F7-4A54-B15F-2DACDE5E2BB5}" type="pres">
      <dgm:prSet presAssocID="{BB9EC2F6-DC15-4CC5-ACDD-8F6CAB498426}" presName="conn2-1" presStyleLbl="parChTrans1D2" presStyleIdx="1" presStyleCnt="3"/>
      <dgm:spPr/>
      <dgm:t>
        <a:bodyPr/>
        <a:lstStyle/>
        <a:p>
          <a:endParaRPr lang="en-US"/>
        </a:p>
      </dgm:t>
    </dgm:pt>
    <dgm:pt modelId="{A75A0E5E-9593-4878-AA1C-BBA7F3A26B20}" type="pres">
      <dgm:prSet presAssocID="{BB9EC2F6-DC15-4CC5-ACDD-8F6CAB498426}" presName="connTx" presStyleLbl="parChTrans1D2" presStyleIdx="1" presStyleCnt="3"/>
      <dgm:spPr/>
      <dgm:t>
        <a:bodyPr/>
        <a:lstStyle/>
        <a:p>
          <a:endParaRPr lang="en-US"/>
        </a:p>
      </dgm:t>
    </dgm:pt>
    <dgm:pt modelId="{9C416C5F-B909-4784-AF99-5FD257234450}" type="pres">
      <dgm:prSet presAssocID="{D9B452B9-707A-4961-AE49-BE063F75003E}" presName="root2" presStyleCnt="0"/>
      <dgm:spPr/>
    </dgm:pt>
    <dgm:pt modelId="{A2F8FC44-2EC9-4DA6-91F1-C103EB2F9804}" type="pres">
      <dgm:prSet presAssocID="{D9B452B9-707A-4961-AE49-BE063F75003E}" presName="LevelTwoTextNode" presStyleLbl="node2" presStyleIdx="1" presStyleCnt="3">
        <dgm:presLayoutVars>
          <dgm:chPref val="3"/>
        </dgm:presLayoutVars>
      </dgm:prSet>
      <dgm:spPr/>
      <dgm:t>
        <a:bodyPr/>
        <a:lstStyle/>
        <a:p>
          <a:endParaRPr lang="en-US"/>
        </a:p>
      </dgm:t>
    </dgm:pt>
    <dgm:pt modelId="{B91B27A0-84BC-4A99-A07F-324BA2C92C1A}" type="pres">
      <dgm:prSet presAssocID="{D9B452B9-707A-4961-AE49-BE063F75003E}" presName="level3hierChild" presStyleCnt="0"/>
      <dgm:spPr/>
    </dgm:pt>
    <dgm:pt modelId="{87F1B3D1-112E-40DF-A0A5-8F171D8F5037}" type="pres">
      <dgm:prSet presAssocID="{04AF0584-3A04-47A4-B8B3-ECC29DE8BE21}" presName="conn2-1" presStyleLbl="parChTrans1D3" presStyleIdx="2" presStyleCnt="3"/>
      <dgm:spPr/>
      <dgm:t>
        <a:bodyPr/>
        <a:lstStyle/>
        <a:p>
          <a:endParaRPr lang="en-US"/>
        </a:p>
      </dgm:t>
    </dgm:pt>
    <dgm:pt modelId="{BDB77ACE-0A28-4B85-9B2A-07E63131858A}" type="pres">
      <dgm:prSet presAssocID="{04AF0584-3A04-47A4-B8B3-ECC29DE8BE21}" presName="connTx" presStyleLbl="parChTrans1D3" presStyleIdx="2" presStyleCnt="3"/>
      <dgm:spPr/>
      <dgm:t>
        <a:bodyPr/>
        <a:lstStyle/>
        <a:p>
          <a:endParaRPr lang="en-US"/>
        </a:p>
      </dgm:t>
    </dgm:pt>
    <dgm:pt modelId="{E977DF8E-BE35-497B-8690-13F9D8842E40}" type="pres">
      <dgm:prSet presAssocID="{A8D3EFCA-2A54-4B42-8EE3-7C1544D71574}" presName="root2" presStyleCnt="0"/>
      <dgm:spPr/>
    </dgm:pt>
    <dgm:pt modelId="{16D360BB-D7C7-4AC0-90E7-F7A35499D5A3}" type="pres">
      <dgm:prSet presAssocID="{A8D3EFCA-2A54-4B42-8EE3-7C1544D71574}" presName="LevelTwoTextNode" presStyleLbl="node3" presStyleIdx="2" presStyleCnt="3">
        <dgm:presLayoutVars>
          <dgm:chPref val="3"/>
        </dgm:presLayoutVars>
      </dgm:prSet>
      <dgm:spPr/>
      <dgm:t>
        <a:bodyPr/>
        <a:lstStyle/>
        <a:p>
          <a:endParaRPr lang="en-US"/>
        </a:p>
      </dgm:t>
    </dgm:pt>
    <dgm:pt modelId="{01EE38DF-44BC-46D3-A19E-43CD28CB4631}" type="pres">
      <dgm:prSet presAssocID="{A8D3EFCA-2A54-4B42-8EE3-7C1544D71574}" presName="level3hierChild" presStyleCnt="0"/>
      <dgm:spPr/>
    </dgm:pt>
    <dgm:pt modelId="{E6FF29A6-7E86-4A1F-BD9B-8E850A356688}" type="pres">
      <dgm:prSet presAssocID="{874CC3D7-5335-4D33-A321-D21CFA4CF7D6}" presName="conn2-1" presStyleLbl="parChTrans1D2" presStyleIdx="2" presStyleCnt="3"/>
      <dgm:spPr/>
      <dgm:t>
        <a:bodyPr/>
        <a:lstStyle/>
        <a:p>
          <a:endParaRPr lang="en-US"/>
        </a:p>
      </dgm:t>
    </dgm:pt>
    <dgm:pt modelId="{2C934C2D-17F9-4E4A-9946-CBF1B3049C3E}" type="pres">
      <dgm:prSet presAssocID="{874CC3D7-5335-4D33-A321-D21CFA4CF7D6}" presName="connTx" presStyleLbl="parChTrans1D2" presStyleIdx="2" presStyleCnt="3"/>
      <dgm:spPr/>
      <dgm:t>
        <a:bodyPr/>
        <a:lstStyle/>
        <a:p>
          <a:endParaRPr lang="en-US"/>
        </a:p>
      </dgm:t>
    </dgm:pt>
    <dgm:pt modelId="{055FEADB-C53A-47C3-BD12-6FAE6493ED37}" type="pres">
      <dgm:prSet presAssocID="{D6EB0CA8-117B-49DC-8369-AE7346DD8E02}" presName="root2" presStyleCnt="0"/>
      <dgm:spPr/>
    </dgm:pt>
    <dgm:pt modelId="{946051CD-2369-451D-A68B-D148CA84238B}" type="pres">
      <dgm:prSet presAssocID="{D6EB0CA8-117B-49DC-8369-AE7346DD8E02}" presName="LevelTwoTextNode" presStyleLbl="node2" presStyleIdx="2" presStyleCnt="3">
        <dgm:presLayoutVars>
          <dgm:chPref val="3"/>
        </dgm:presLayoutVars>
      </dgm:prSet>
      <dgm:spPr/>
      <dgm:t>
        <a:bodyPr/>
        <a:lstStyle/>
        <a:p>
          <a:endParaRPr lang="en-US"/>
        </a:p>
      </dgm:t>
    </dgm:pt>
    <dgm:pt modelId="{0E6492E1-C824-4BFE-AEE4-4D0A6ABA6CDC}" type="pres">
      <dgm:prSet presAssocID="{D6EB0CA8-117B-49DC-8369-AE7346DD8E02}" presName="level3hierChild" presStyleCnt="0"/>
      <dgm:spPr/>
    </dgm:pt>
  </dgm:ptLst>
  <dgm:cxnLst>
    <dgm:cxn modelId="{A3ED1545-7757-433E-837A-F2E8FA885BCC}" srcId="{980378E3-7BE3-4697-89FC-61DAA645C284}" destId="{D6EB0CA8-117B-49DC-8369-AE7346DD8E02}" srcOrd="2" destOrd="0" parTransId="{874CC3D7-5335-4D33-A321-D21CFA4CF7D6}" sibTransId="{F0789EAD-487E-471D-A4BF-3C32D904C0FB}"/>
    <dgm:cxn modelId="{D42CF8E6-244E-4736-861E-3C2AE72C8A74}" type="presOf" srcId="{1076ECC0-B783-4A49-BD54-B47B5A6123DD}" destId="{745AB4B8-DCE8-42B2-BDD4-D4E6C5049654}" srcOrd="1" destOrd="0" presId="urn:microsoft.com/office/officeart/2005/8/layout/hierarchy2"/>
    <dgm:cxn modelId="{40A1FE83-DCF0-4635-95CA-6AC18B0C87BF}" type="presOf" srcId="{6E682D94-36CB-4C12-B9D9-D4EFB66CA5FD}" destId="{FC57B1D7-4CCB-4CBB-B826-9F903C3CA572}" srcOrd="0" destOrd="0" presId="urn:microsoft.com/office/officeart/2005/8/layout/hierarchy2"/>
    <dgm:cxn modelId="{9BD715F8-BE0F-465B-B727-11E15AA6D3AC}" type="presOf" srcId="{874CC3D7-5335-4D33-A321-D21CFA4CF7D6}" destId="{2C934C2D-17F9-4E4A-9946-CBF1B3049C3E}" srcOrd="1" destOrd="0" presId="urn:microsoft.com/office/officeart/2005/8/layout/hierarchy2"/>
    <dgm:cxn modelId="{CFED84FA-7F46-4645-B55B-547D6DE563E7}" type="presOf" srcId="{874CC3D7-5335-4D33-A321-D21CFA4CF7D6}" destId="{E6FF29A6-7E86-4A1F-BD9B-8E850A356688}" srcOrd="0" destOrd="0" presId="urn:microsoft.com/office/officeart/2005/8/layout/hierarchy2"/>
    <dgm:cxn modelId="{2FD7598C-A4F9-4825-9555-FF2B43767483}" srcId="{980378E3-7BE3-4697-89FC-61DAA645C284}" destId="{C26135B5-FBEB-4D8A-95B9-FE93AD00109F}" srcOrd="0" destOrd="0" parTransId="{1076ECC0-B783-4A49-BD54-B47B5A6123DD}" sibTransId="{F43EBED5-948A-4C99-91A0-491DD9349694}"/>
    <dgm:cxn modelId="{CC3D7B62-76FF-4EB7-8316-113C08C5D56C}" type="presOf" srcId="{BB9EC2F6-DC15-4CC5-ACDD-8F6CAB498426}" destId="{B7C8C91F-69F7-4A54-B15F-2DACDE5E2BB5}" srcOrd="0" destOrd="0" presId="urn:microsoft.com/office/officeart/2005/8/layout/hierarchy2"/>
    <dgm:cxn modelId="{AD9EF1AB-A6E8-4775-829B-E2FD2BB7083F}" type="presOf" srcId="{980378E3-7BE3-4697-89FC-61DAA645C284}" destId="{06568773-1F2E-40C8-AC1D-35CE9366148C}" srcOrd="0" destOrd="0" presId="urn:microsoft.com/office/officeart/2005/8/layout/hierarchy2"/>
    <dgm:cxn modelId="{E016B5A6-6CB2-4F90-9F6C-EAD26F625533}" type="presOf" srcId="{5553D508-26A4-4241-B09A-6AF73AB99BDE}" destId="{366F6514-FBB2-4E82-B228-6275CC76AFB8}" srcOrd="0" destOrd="0" presId="urn:microsoft.com/office/officeart/2005/8/layout/hierarchy2"/>
    <dgm:cxn modelId="{B1B46C1A-974C-4CF2-9C10-B18124F5613D}" srcId="{D9B452B9-707A-4961-AE49-BE063F75003E}" destId="{A8D3EFCA-2A54-4B42-8EE3-7C1544D71574}" srcOrd="0" destOrd="0" parTransId="{04AF0584-3A04-47A4-B8B3-ECC29DE8BE21}" sibTransId="{3088CD8F-04A7-44AF-A6FD-FEE011A35A1B}"/>
    <dgm:cxn modelId="{F90B6B7F-5464-42CD-B06A-44FA64EABE14}" type="presOf" srcId="{B64EBF1B-1F8D-43E3-AA45-62A6B784A97F}" destId="{13FDD541-B2B3-4DB6-BCFF-6679AACC512C}" srcOrd="1" destOrd="0" presId="urn:microsoft.com/office/officeart/2005/8/layout/hierarchy2"/>
    <dgm:cxn modelId="{A363D226-C520-4335-A610-2F8022AF2F8A}" type="presOf" srcId="{A8D3EFCA-2A54-4B42-8EE3-7C1544D71574}" destId="{16D360BB-D7C7-4AC0-90E7-F7A35499D5A3}" srcOrd="0" destOrd="0" presId="urn:microsoft.com/office/officeart/2005/8/layout/hierarchy2"/>
    <dgm:cxn modelId="{6420F2DD-5F27-4C31-AD2D-F3AF55E5488E}" type="presOf" srcId="{1076ECC0-B783-4A49-BD54-B47B5A6123DD}" destId="{F5FA1887-D5E6-4F5A-B7AD-8C1912D4F04A}" srcOrd="0" destOrd="0" presId="urn:microsoft.com/office/officeart/2005/8/layout/hierarchy2"/>
    <dgm:cxn modelId="{A0566496-8512-4569-8711-7FC5119B97C7}" type="presOf" srcId="{D9B452B9-707A-4961-AE49-BE063F75003E}" destId="{A2F8FC44-2EC9-4DA6-91F1-C103EB2F9804}" srcOrd="0" destOrd="0" presId="urn:microsoft.com/office/officeart/2005/8/layout/hierarchy2"/>
    <dgm:cxn modelId="{E3FE1645-C944-4C0B-80B4-3F9CD0E037C0}" type="presOf" srcId="{BB9EC2F6-DC15-4CC5-ACDD-8F6CAB498426}" destId="{A75A0E5E-9593-4878-AA1C-BBA7F3A26B20}" srcOrd="1" destOrd="0" presId="urn:microsoft.com/office/officeart/2005/8/layout/hierarchy2"/>
    <dgm:cxn modelId="{97AC0EA2-C38E-4EDF-A8B5-B0AEA58C97A2}" type="presOf" srcId="{04AF0584-3A04-47A4-B8B3-ECC29DE8BE21}" destId="{87F1B3D1-112E-40DF-A0A5-8F171D8F5037}" srcOrd="0" destOrd="0" presId="urn:microsoft.com/office/officeart/2005/8/layout/hierarchy2"/>
    <dgm:cxn modelId="{EB4EABD8-F8B8-4642-A793-7F8680C0DFDB}" type="presOf" srcId="{B64EBF1B-1F8D-43E3-AA45-62A6B784A97F}" destId="{999DC121-ACC9-43A1-81A5-BD2CBADB8936}" srcOrd="0" destOrd="0" presId="urn:microsoft.com/office/officeart/2005/8/layout/hierarchy2"/>
    <dgm:cxn modelId="{2953A94F-80EA-4435-A5AA-F22A5A14FB0D}" type="presOf" srcId="{5553D508-26A4-4241-B09A-6AF73AB99BDE}" destId="{9E3ECE2E-6E78-4AEE-BA1C-B574E979C2DA}" srcOrd="1" destOrd="0" presId="urn:microsoft.com/office/officeart/2005/8/layout/hierarchy2"/>
    <dgm:cxn modelId="{199E302C-9A76-4A57-8685-B559E3821CE5}" type="presOf" srcId="{EA9AD36A-4B0F-4EFF-AE4A-4CAFEDDE7308}" destId="{C320BA93-B25B-45C0-93F5-F703633B4038}" srcOrd="0" destOrd="0" presId="urn:microsoft.com/office/officeart/2005/8/layout/hierarchy2"/>
    <dgm:cxn modelId="{616DF8A9-88E5-4EC9-BB3B-6B7B9BEC9B7C}" type="presOf" srcId="{04AF0584-3A04-47A4-B8B3-ECC29DE8BE21}" destId="{BDB77ACE-0A28-4B85-9B2A-07E63131858A}" srcOrd="1" destOrd="0" presId="urn:microsoft.com/office/officeart/2005/8/layout/hierarchy2"/>
    <dgm:cxn modelId="{5B41F1DF-97BB-4590-B31F-1717D6D1AA96}" type="presOf" srcId="{D6EB0CA8-117B-49DC-8369-AE7346DD8E02}" destId="{946051CD-2369-451D-A68B-D148CA84238B}" srcOrd="0" destOrd="0" presId="urn:microsoft.com/office/officeart/2005/8/layout/hierarchy2"/>
    <dgm:cxn modelId="{793BF580-4D52-4F04-9502-F816AC0A422E}" srcId="{C26135B5-FBEB-4D8A-95B9-FE93AD00109F}" destId="{6E682D94-36CB-4C12-B9D9-D4EFB66CA5FD}" srcOrd="1" destOrd="0" parTransId="{B64EBF1B-1F8D-43E3-AA45-62A6B784A97F}" sibTransId="{BE48572C-6613-41CE-84C0-00F48FE0DA55}"/>
    <dgm:cxn modelId="{F77E0935-557C-43DE-807A-D53F2828E562}" srcId="{EA9AD36A-4B0F-4EFF-AE4A-4CAFEDDE7308}" destId="{980378E3-7BE3-4697-89FC-61DAA645C284}" srcOrd="0" destOrd="0" parTransId="{7921B4E9-FA0C-448E-8D5D-2A63AF8AC831}" sibTransId="{94201469-17DE-4360-924B-FFE252C20128}"/>
    <dgm:cxn modelId="{D6014C49-7192-4AB8-BB13-ACAEC0A6BB63}" type="presOf" srcId="{DD1F831F-4DD4-43C2-8002-6CE184FC9168}" destId="{5E373655-4532-45CF-B65D-0674C7B10C50}" srcOrd="0" destOrd="0" presId="urn:microsoft.com/office/officeart/2005/8/layout/hierarchy2"/>
    <dgm:cxn modelId="{741EE965-66D7-4D19-8EEE-1D657720186D}" type="presOf" srcId="{C26135B5-FBEB-4D8A-95B9-FE93AD00109F}" destId="{6E1D461B-7045-4BEF-903C-9B025120704C}" srcOrd="0" destOrd="0" presId="urn:microsoft.com/office/officeart/2005/8/layout/hierarchy2"/>
    <dgm:cxn modelId="{B87A4922-0C24-40CE-BE2B-43928CFD5E80}" srcId="{C26135B5-FBEB-4D8A-95B9-FE93AD00109F}" destId="{DD1F831F-4DD4-43C2-8002-6CE184FC9168}" srcOrd="0" destOrd="0" parTransId="{5553D508-26A4-4241-B09A-6AF73AB99BDE}" sibTransId="{1797F7D9-93D0-4A9D-874A-96DE6478EB94}"/>
    <dgm:cxn modelId="{010A2AB9-BA9C-47BA-89A1-F1295BCB541D}" srcId="{980378E3-7BE3-4697-89FC-61DAA645C284}" destId="{D9B452B9-707A-4961-AE49-BE063F75003E}" srcOrd="1" destOrd="0" parTransId="{BB9EC2F6-DC15-4CC5-ACDD-8F6CAB498426}" sibTransId="{0A116ED7-7377-4376-A060-43B96064992F}"/>
    <dgm:cxn modelId="{C711F079-C4E9-456B-A745-6EB6D8172419}" type="presParOf" srcId="{C320BA93-B25B-45C0-93F5-F703633B4038}" destId="{1FB2B7FA-D9F8-45C2-A014-3412470BF05F}" srcOrd="0" destOrd="0" presId="urn:microsoft.com/office/officeart/2005/8/layout/hierarchy2"/>
    <dgm:cxn modelId="{1D04B8A0-AF0C-4BA9-8C77-9C28A194114F}" type="presParOf" srcId="{1FB2B7FA-D9F8-45C2-A014-3412470BF05F}" destId="{06568773-1F2E-40C8-AC1D-35CE9366148C}" srcOrd="0" destOrd="0" presId="urn:microsoft.com/office/officeart/2005/8/layout/hierarchy2"/>
    <dgm:cxn modelId="{EA8BCC9C-DB91-41FF-B955-871D0766C959}" type="presParOf" srcId="{1FB2B7FA-D9F8-45C2-A014-3412470BF05F}" destId="{0DAE3336-394D-4290-9C68-AD472B8E4542}" srcOrd="1" destOrd="0" presId="urn:microsoft.com/office/officeart/2005/8/layout/hierarchy2"/>
    <dgm:cxn modelId="{CE8B9432-85E4-4E53-B9EA-EE5361CB56A4}" type="presParOf" srcId="{0DAE3336-394D-4290-9C68-AD472B8E4542}" destId="{F5FA1887-D5E6-4F5A-B7AD-8C1912D4F04A}" srcOrd="0" destOrd="0" presId="urn:microsoft.com/office/officeart/2005/8/layout/hierarchy2"/>
    <dgm:cxn modelId="{4ED2B8AB-7FD0-4A8E-931F-7F704528F86B}" type="presParOf" srcId="{F5FA1887-D5E6-4F5A-B7AD-8C1912D4F04A}" destId="{745AB4B8-DCE8-42B2-BDD4-D4E6C5049654}" srcOrd="0" destOrd="0" presId="urn:microsoft.com/office/officeart/2005/8/layout/hierarchy2"/>
    <dgm:cxn modelId="{27913812-0B66-4BC1-98AF-DFFB165521EA}" type="presParOf" srcId="{0DAE3336-394D-4290-9C68-AD472B8E4542}" destId="{4B0D90D8-5815-4A70-B12D-A7EF2C1EDB59}" srcOrd="1" destOrd="0" presId="urn:microsoft.com/office/officeart/2005/8/layout/hierarchy2"/>
    <dgm:cxn modelId="{8425F10F-55C4-47CD-95A5-CF79B5935423}" type="presParOf" srcId="{4B0D90D8-5815-4A70-B12D-A7EF2C1EDB59}" destId="{6E1D461B-7045-4BEF-903C-9B025120704C}" srcOrd="0" destOrd="0" presId="urn:microsoft.com/office/officeart/2005/8/layout/hierarchy2"/>
    <dgm:cxn modelId="{DB36E6AE-DA8D-4BB7-89AB-5F958A2A23D1}" type="presParOf" srcId="{4B0D90D8-5815-4A70-B12D-A7EF2C1EDB59}" destId="{4967F2B3-3177-46C2-A564-DDF732D1F94E}" srcOrd="1" destOrd="0" presId="urn:microsoft.com/office/officeart/2005/8/layout/hierarchy2"/>
    <dgm:cxn modelId="{52638C93-A855-48D2-A73F-39E7EC967021}" type="presParOf" srcId="{4967F2B3-3177-46C2-A564-DDF732D1F94E}" destId="{366F6514-FBB2-4E82-B228-6275CC76AFB8}" srcOrd="0" destOrd="0" presId="urn:microsoft.com/office/officeart/2005/8/layout/hierarchy2"/>
    <dgm:cxn modelId="{FDB9D2B0-8663-4750-8394-DFBA6E5D1F6F}" type="presParOf" srcId="{366F6514-FBB2-4E82-B228-6275CC76AFB8}" destId="{9E3ECE2E-6E78-4AEE-BA1C-B574E979C2DA}" srcOrd="0" destOrd="0" presId="urn:microsoft.com/office/officeart/2005/8/layout/hierarchy2"/>
    <dgm:cxn modelId="{829A4A97-FC9C-4747-8A64-320AFF968912}" type="presParOf" srcId="{4967F2B3-3177-46C2-A564-DDF732D1F94E}" destId="{349E1A70-63E2-450B-85A6-D4A5B4611FA3}" srcOrd="1" destOrd="0" presId="urn:microsoft.com/office/officeart/2005/8/layout/hierarchy2"/>
    <dgm:cxn modelId="{DF1D6B54-AA0F-4BEA-ABA8-E1DA4DE876B8}" type="presParOf" srcId="{349E1A70-63E2-450B-85A6-D4A5B4611FA3}" destId="{5E373655-4532-45CF-B65D-0674C7B10C50}" srcOrd="0" destOrd="0" presId="urn:microsoft.com/office/officeart/2005/8/layout/hierarchy2"/>
    <dgm:cxn modelId="{D739D586-3ADF-4F9D-BAD1-F063E551001E}" type="presParOf" srcId="{349E1A70-63E2-450B-85A6-D4A5B4611FA3}" destId="{6A27EAB8-2BDF-4556-AC95-904E88E4889B}" srcOrd="1" destOrd="0" presId="urn:microsoft.com/office/officeart/2005/8/layout/hierarchy2"/>
    <dgm:cxn modelId="{90FF2F88-D37D-47A4-A4C9-6D88311E46F7}" type="presParOf" srcId="{4967F2B3-3177-46C2-A564-DDF732D1F94E}" destId="{999DC121-ACC9-43A1-81A5-BD2CBADB8936}" srcOrd="2" destOrd="0" presId="urn:microsoft.com/office/officeart/2005/8/layout/hierarchy2"/>
    <dgm:cxn modelId="{851F4662-192C-4D37-B99A-1A00F10AA617}" type="presParOf" srcId="{999DC121-ACC9-43A1-81A5-BD2CBADB8936}" destId="{13FDD541-B2B3-4DB6-BCFF-6679AACC512C}" srcOrd="0" destOrd="0" presId="urn:microsoft.com/office/officeart/2005/8/layout/hierarchy2"/>
    <dgm:cxn modelId="{20D793DB-CE51-4712-BE50-0DAECD7D73F9}" type="presParOf" srcId="{4967F2B3-3177-46C2-A564-DDF732D1F94E}" destId="{1B564A97-12AB-47AE-B02F-D6EB17E96B20}" srcOrd="3" destOrd="0" presId="urn:microsoft.com/office/officeart/2005/8/layout/hierarchy2"/>
    <dgm:cxn modelId="{FF514FE5-C795-4197-9ED7-B018BAABCDE1}" type="presParOf" srcId="{1B564A97-12AB-47AE-B02F-D6EB17E96B20}" destId="{FC57B1D7-4CCB-4CBB-B826-9F903C3CA572}" srcOrd="0" destOrd="0" presId="urn:microsoft.com/office/officeart/2005/8/layout/hierarchy2"/>
    <dgm:cxn modelId="{A7300729-4918-4341-93E1-87C5B755D4D9}" type="presParOf" srcId="{1B564A97-12AB-47AE-B02F-D6EB17E96B20}" destId="{078004D2-0D32-4A11-8E9C-7C583B687D42}" srcOrd="1" destOrd="0" presId="urn:microsoft.com/office/officeart/2005/8/layout/hierarchy2"/>
    <dgm:cxn modelId="{1F0961F8-5ED3-487F-AEC5-712229039B83}" type="presParOf" srcId="{0DAE3336-394D-4290-9C68-AD472B8E4542}" destId="{B7C8C91F-69F7-4A54-B15F-2DACDE5E2BB5}" srcOrd="2" destOrd="0" presId="urn:microsoft.com/office/officeart/2005/8/layout/hierarchy2"/>
    <dgm:cxn modelId="{D3510EF8-CD0D-4C87-967A-11DD9203BE59}" type="presParOf" srcId="{B7C8C91F-69F7-4A54-B15F-2DACDE5E2BB5}" destId="{A75A0E5E-9593-4878-AA1C-BBA7F3A26B20}" srcOrd="0" destOrd="0" presId="urn:microsoft.com/office/officeart/2005/8/layout/hierarchy2"/>
    <dgm:cxn modelId="{864B6E6E-BFCA-4B6C-B696-68CAEEEB9E66}" type="presParOf" srcId="{0DAE3336-394D-4290-9C68-AD472B8E4542}" destId="{9C416C5F-B909-4784-AF99-5FD257234450}" srcOrd="3" destOrd="0" presId="urn:microsoft.com/office/officeart/2005/8/layout/hierarchy2"/>
    <dgm:cxn modelId="{A613B39B-6A04-459C-966A-FC8001184EFF}" type="presParOf" srcId="{9C416C5F-B909-4784-AF99-5FD257234450}" destId="{A2F8FC44-2EC9-4DA6-91F1-C103EB2F9804}" srcOrd="0" destOrd="0" presId="urn:microsoft.com/office/officeart/2005/8/layout/hierarchy2"/>
    <dgm:cxn modelId="{198804A4-3A25-4D41-BCAF-5C5352E5B3A7}" type="presParOf" srcId="{9C416C5F-B909-4784-AF99-5FD257234450}" destId="{B91B27A0-84BC-4A99-A07F-324BA2C92C1A}" srcOrd="1" destOrd="0" presId="urn:microsoft.com/office/officeart/2005/8/layout/hierarchy2"/>
    <dgm:cxn modelId="{7A2FDEBF-E965-4E9B-AE99-8B448DDC09D7}" type="presParOf" srcId="{B91B27A0-84BC-4A99-A07F-324BA2C92C1A}" destId="{87F1B3D1-112E-40DF-A0A5-8F171D8F5037}" srcOrd="0" destOrd="0" presId="urn:microsoft.com/office/officeart/2005/8/layout/hierarchy2"/>
    <dgm:cxn modelId="{FEC71B6C-E0B6-4382-A113-E9653B31A10C}" type="presParOf" srcId="{87F1B3D1-112E-40DF-A0A5-8F171D8F5037}" destId="{BDB77ACE-0A28-4B85-9B2A-07E63131858A}" srcOrd="0" destOrd="0" presId="urn:microsoft.com/office/officeart/2005/8/layout/hierarchy2"/>
    <dgm:cxn modelId="{B8FD8F33-AAE7-470E-BC84-C29276533C09}" type="presParOf" srcId="{B91B27A0-84BC-4A99-A07F-324BA2C92C1A}" destId="{E977DF8E-BE35-497B-8690-13F9D8842E40}" srcOrd="1" destOrd="0" presId="urn:microsoft.com/office/officeart/2005/8/layout/hierarchy2"/>
    <dgm:cxn modelId="{C473D849-6C35-472B-89FF-AF3508EDA190}" type="presParOf" srcId="{E977DF8E-BE35-497B-8690-13F9D8842E40}" destId="{16D360BB-D7C7-4AC0-90E7-F7A35499D5A3}" srcOrd="0" destOrd="0" presId="urn:microsoft.com/office/officeart/2005/8/layout/hierarchy2"/>
    <dgm:cxn modelId="{972C2988-2889-4EC5-98B1-DF95526397E6}" type="presParOf" srcId="{E977DF8E-BE35-497B-8690-13F9D8842E40}" destId="{01EE38DF-44BC-46D3-A19E-43CD28CB4631}" srcOrd="1" destOrd="0" presId="urn:microsoft.com/office/officeart/2005/8/layout/hierarchy2"/>
    <dgm:cxn modelId="{80C06582-D114-4B6D-A38B-A828538A893B}" type="presParOf" srcId="{0DAE3336-394D-4290-9C68-AD472B8E4542}" destId="{E6FF29A6-7E86-4A1F-BD9B-8E850A356688}" srcOrd="4" destOrd="0" presId="urn:microsoft.com/office/officeart/2005/8/layout/hierarchy2"/>
    <dgm:cxn modelId="{6B754930-5F41-49C9-A875-36FB4061BAA6}" type="presParOf" srcId="{E6FF29A6-7E86-4A1F-BD9B-8E850A356688}" destId="{2C934C2D-17F9-4E4A-9946-CBF1B3049C3E}" srcOrd="0" destOrd="0" presId="urn:microsoft.com/office/officeart/2005/8/layout/hierarchy2"/>
    <dgm:cxn modelId="{4DE6BE02-8707-47D5-9868-0CC649F06C64}" type="presParOf" srcId="{0DAE3336-394D-4290-9C68-AD472B8E4542}" destId="{055FEADB-C53A-47C3-BD12-6FAE6493ED37}" srcOrd="5" destOrd="0" presId="urn:microsoft.com/office/officeart/2005/8/layout/hierarchy2"/>
    <dgm:cxn modelId="{2FB70B14-99FD-4759-8303-0FA099CCD99C}" type="presParOf" srcId="{055FEADB-C53A-47C3-BD12-6FAE6493ED37}" destId="{946051CD-2369-451D-A68B-D148CA84238B}" srcOrd="0" destOrd="0" presId="urn:microsoft.com/office/officeart/2005/8/layout/hierarchy2"/>
    <dgm:cxn modelId="{BC102192-AA1C-4703-A277-6A6A68EC64F5}" type="presParOf" srcId="{055FEADB-C53A-47C3-BD12-6FAE6493ED37}" destId="{0E6492E1-C824-4BFE-AEE4-4D0A6ABA6C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A93EF-0233-447E-8073-DBD65D14F21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84392907-A6AF-4476-B763-749F1DA37B73}">
      <dgm:prSet phldrT="[Text]" custT="1"/>
      <dgm:spPr/>
      <dgm:t>
        <a:bodyPr/>
        <a:lstStyle/>
        <a:p>
          <a:pPr rtl="1"/>
          <a:r>
            <a:rPr lang="fa-IR" sz="3200" dirty="0" smtClean="0">
              <a:solidFill>
                <a:schemeClr val="tx1"/>
              </a:solidFill>
              <a:cs typeface="B Titr" pitchFamily="2" charset="-78"/>
            </a:rPr>
            <a:t>خمیر</a:t>
          </a:r>
          <a:endParaRPr lang="en-US" sz="3200" dirty="0">
            <a:solidFill>
              <a:schemeClr val="tx1"/>
            </a:solidFill>
            <a:cs typeface="B Titr" pitchFamily="2" charset="-78"/>
          </a:endParaRPr>
        </a:p>
      </dgm:t>
    </dgm:pt>
    <dgm:pt modelId="{66E91945-64E8-4477-856D-F3BD84F4A021}" type="parTrans" cxnId="{5CEB1BC4-D860-40E9-AA06-756E2BD05B94}">
      <dgm:prSet/>
      <dgm:spPr/>
      <dgm:t>
        <a:bodyPr/>
        <a:lstStyle/>
        <a:p>
          <a:pPr rtl="1"/>
          <a:endParaRPr lang="en-US">
            <a:cs typeface="B Titr" pitchFamily="2" charset="-78"/>
          </a:endParaRPr>
        </a:p>
      </dgm:t>
    </dgm:pt>
    <dgm:pt modelId="{32DFAB58-F6B0-4387-AF49-8B857E9C20E5}" type="sibTrans" cxnId="{5CEB1BC4-D860-40E9-AA06-756E2BD05B94}">
      <dgm:prSet/>
      <dgm:spPr/>
      <dgm:t>
        <a:bodyPr/>
        <a:lstStyle/>
        <a:p>
          <a:pPr rtl="1"/>
          <a:endParaRPr lang="en-US">
            <a:cs typeface="B Titr" pitchFamily="2" charset="-78"/>
          </a:endParaRPr>
        </a:p>
      </dgm:t>
    </dgm:pt>
    <dgm:pt modelId="{4D29987F-70CB-47ED-9A49-5C5B17AA3DFE}">
      <dgm:prSet phldrT="[Text]" custT="1"/>
      <dgm:spPr/>
      <dgm:t>
        <a:bodyPr/>
        <a:lstStyle/>
        <a:p>
          <a:pPr rtl="1"/>
          <a:r>
            <a:rPr lang="fa-IR" sz="2400" dirty="0" smtClean="0">
              <a:solidFill>
                <a:schemeClr val="tx1"/>
              </a:solidFill>
              <a:cs typeface="B Titr" pitchFamily="2" charset="-78"/>
            </a:rPr>
            <a:t>شیمیایی</a:t>
          </a:r>
          <a:endParaRPr lang="en-US" sz="2400" dirty="0">
            <a:solidFill>
              <a:schemeClr val="tx1"/>
            </a:solidFill>
            <a:cs typeface="B Titr" pitchFamily="2" charset="-78"/>
          </a:endParaRPr>
        </a:p>
      </dgm:t>
    </dgm:pt>
    <dgm:pt modelId="{A3697B80-C219-4FE7-A17E-D17691504960}" type="parTrans" cxnId="{2921107E-905E-4465-8C38-287C8ED66535}">
      <dgm:prSet/>
      <dgm:spPr/>
      <dgm:t>
        <a:bodyPr/>
        <a:lstStyle/>
        <a:p>
          <a:pPr rtl="1"/>
          <a:endParaRPr lang="en-US">
            <a:cs typeface="B Titr" pitchFamily="2" charset="-78"/>
          </a:endParaRPr>
        </a:p>
      </dgm:t>
    </dgm:pt>
    <dgm:pt modelId="{B682DDD6-C86C-4FD2-8CBE-564CE7E6F600}" type="sibTrans" cxnId="{2921107E-905E-4465-8C38-287C8ED66535}">
      <dgm:prSet/>
      <dgm:spPr/>
      <dgm:t>
        <a:bodyPr/>
        <a:lstStyle/>
        <a:p>
          <a:pPr rtl="1"/>
          <a:endParaRPr lang="en-US">
            <a:cs typeface="B Titr" pitchFamily="2" charset="-78"/>
          </a:endParaRPr>
        </a:p>
      </dgm:t>
    </dgm:pt>
    <dgm:pt modelId="{D9AB2245-23F8-45BE-9F36-70AD063A9E64}">
      <dgm:prSet phldrT="[Text]" custT="1"/>
      <dgm:spPr/>
      <dgm:t>
        <a:bodyPr/>
        <a:lstStyle/>
        <a:p>
          <a:pPr rtl="1"/>
          <a:r>
            <a:rPr lang="fa-IR" sz="2000" b="1" baseline="0" dirty="0" smtClean="0">
              <a:solidFill>
                <a:schemeClr val="tx1"/>
              </a:solidFill>
              <a:latin typeface="Times New Roman" panose="02020603050405020304" pitchFamily="18" charset="0"/>
              <a:cs typeface="B Titr" pitchFamily="2" charset="-78"/>
            </a:rPr>
            <a:t>سودا</a:t>
          </a:r>
        </a:p>
        <a:p>
          <a:pPr rtl="1"/>
          <a:r>
            <a:rPr lang="fa-IR" sz="1800" b="1" baseline="0" dirty="0" smtClean="0">
              <a:solidFill>
                <a:schemeClr val="tx1"/>
              </a:solidFill>
              <a:latin typeface="Times New Roman" panose="02020603050405020304" pitchFamily="18" charset="0"/>
              <a:cs typeface="B Titr" pitchFamily="2" charset="-78"/>
            </a:rPr>
            <a:t>(</a:t>
          </a:r>
          <a:r>
            <a:rPr lang="en-US" sz="1800" b="1" baseline="0" dirty="0" err="1" smtClean="0">
              <a:solidFill>
                <a:schemeClr val="tx1"/>
              </a:solidFill>
              <a:latin typeface="Times New Roman" panose="02020603050405020304" pitchFamily="18" charset="0"/>
              <a:cs typeface="B Titr" pitchFamily="2" charset="-78"/>
            </a:rPr>
            <a:t>NaOH</a:t>
          </a:r>
          <a:r>
            <a:rPr lang="fa-IR" sz="1800" b="1" baseline="0" dirty="0" smtClean="0">
              <a:solidFill>
                <a:schemeClr val="tx1"/>
              </a:solidFill>
              <a:latin typeface="Times New Roman" panose="02020603050405020304" pitchFamily="18" charset="0"/>
              <a:cs typeface="B Titr" pitchFamily="2" charset="-78"/>
            </a:rPr>
            <a:t>)</a:t>
          </a:r>
          <a:endParaRPr lang="en-US" sz="1800" b="1" baseline="0" dirty="0">
            <a:solidFill>
              <a:schemeClr val="tx1"/>
            </a:solidFill>
            <a:latin typeface="Times New Roman" panose="02020603050405020304" pitchFamily="18" charset="0"/>
            <a:cs typeface="B Titr" pitchFamily="2" charset="-78"/>
          </a:endParaRPr>
        </a:p>
      </dgm:t>
    </dgm:pt>
    <dgm:pt modelId="{395F4EC6-2C8D-47D0-A29E-06E412921FE7}" type="parTrans" cxnId="{66F9E0B7-5AC1-401C-973A-378E6CE4321D}">
      <dgm:prSet/>
      <dgm:spPr/>
      <dgm:t>
        <a:bodyPr/>
        <a:lstStyle/>
        <a:p>
          <a:pPr rtl="1"/>
          <a:endParaRPr lang="en-US">
            <a:cs typeface="B Titr" pitchFamily="2" charset="-78"/>
          </a:endParaRPr>
        </a:p>
      </dgm:t>
    </dgm:pt>
    <dgm:pt modelId="{9B8747D9-BB12-4D78-8CFD-D5FB4ECDE0DD}" type="sibTrans" cxnId="{66F9E0B7-5AC1-401C-973A-378E6CE4321D}">
      <dgm:prSet/>
      <dgm:spPr/>
      <dgm:t>
        <a:bodyPr/>
        <a:lstStyle/>
        <a:p>
          <a:pPr rtl="1"/>
          <a:endParaRPr lang="en-US">
            <a:cs typeface="B Titr" pitchFamily="2" charset="-78"/>
          </a:endParaRPr>
        </a:p>
      </dgm:t>
    </dgm:pt>
    <dgm:pt modelId="{8C65C214-0116-43F5-9FD4-CF862DDA8AA9}">
      <dgm:prSet phldrT="[Text]"/>
      <dgm:spPr>
        <a:solidFill>
          <a:srgbClr val="00B0F0"/>
        </a:solidFill>
      </dgm:spPr>
      <dgm:t>
        <a:bodyPr/>
        <a:lstStyle/>
        <a:p>
          <a:pPr rtl="1"/>
          <a:r>
            <a:rPr lang="fa-IR" dirty="0" smtClean="0">
              <a:solidFill>
                <a:schemeClr val="tx1"/>
              </a:solidFill>
              <a:latin typeface="Times New Roman" panose="02020603050405020304" pitchFamily="18" charset="0"/>
              <a:cs typeface="B Titr" pitchFamily="2" charset="-78"/>
            </a:rPr>
            <a:t>کرافت </a:t>
          </a:r>
        </a:p>
        <a:p>
          <a:pPr rtl="1"/>
          <a:r>
            <a:rPr lang="fa-IR" b="1" dirty="0" smtClean="0">
              <a:solidFill>
                <a:schemeClr val="tx1"/>
              </a:solidFill>
              <a:latin typeface="Times New Roman" panose="02020603050405020304" pitchFamily="18" charset="0"/>
              <a:cs typeface="B Titr" pitchFamily="2" charset="-78"/>
            </a:rPr>
            <a:t>(</a:t>
          </a:r>
          <a:r>
            <a:rPr lang="en-US" b="1" dirty="0" smtClean="0">
              <a:solidFill>
                <a:schemeClr val="tx1"/>
              </a:solidFill>
              <a:latin typeface="Times New Roman" panose="02020603050405020304" pitchFamily="18" charset="0"/>
              <a:cs typeface="B Titr" pitchFamily="2" charset="-78"/>
            </a:rPr>
            <a:t>Na</a:t>
          </a:r>
          <a:r>
            <a:rPr lang="en-US" b="1" baseline="-25000" dirty="0" smtClean="0">
              <a:solidFill>
                <a:schemeClr val="tx1"/>
              </a:solidFill>
              <a:latin typeface="Times New Roman" panose="02020603050405020304" pitchFamily="18" charset="0"/>
              <a:cs typeface="B Titr" pitchFamily="2" charset="-78"/>
            </a:rPr>
            <a:t>2</a:t>
          </a:r>
          <a:r>
            <a:rPr lang="en-US" b="1" dirty="0" smtClean="0">
              <a:solidFill>
                <a:schemeClr val="tx1"/>
              </a:solidFill>
              <a:latin typeface="Times New Roman" panose="02020603050405020304" pitchFamily="18" charset="0"/>
              <a:cs typeface="B Titr" pitchFamily="2" charset="-78"/>
            </a:rPr>
            <a:t>SO</a:t>
          </a:r>
          <a:r>
            <a:rPr lang="en-US" b="1" baseline="-25000" dirty="0" smtClean="0">
              <a:solidFill>
                <a:schemeClr val="tx1"/>
              </a:solidFill>
              <a:latin typeface="Times New Roman" panose="02020603050405020304" pitchFamily="18" charset="0"/>
              <a:cs typeface="B Titr" pitchFamily="2" charset="-78"/>
            </a:rPr>
            <a:t>4</a:t>
          </a:r>
          <a:r>
            <a:rPr lang="fa-IR" b="1" dirty="0" smtClean="0">
              <a:solidFill>
                <a:schemeClr val="tx1"/>
              </a:solidFill>
              <a:latin typeface="Times New Roman" panose="02020603050405020304" pitchFamily="18" charset="0"/>
              <a:cs typeface="B Titr" pitchFamily="2" charset="-78"/>
            </a:rPr>
            <a:t>)</a:t>
          </a:r>
          <a:endParaRPr lang="en-US" b="1" dirty="0">
            <a:solidFill>
              <a:schemeClr val="tx1"/>
            </a:solidFill>
            <a:latin typeface="Times New Roman" panose="02020603050405020304" pitchFamily="18" charset="0"/>
            <a:cs typeface="B Titr" pitchFamily="2" charset="-78"/>
          </a:endParaRPr>
        </a:p>
      </dgm:t>
    </dgm:pt>
    <dgm:pt modelId="{1E0D0776-4192-4EE8-977F-85C4983932D0}" type="parTrans" cxnId="{50DAC2EA-1BC6-498F-B33F-25FADD0FC1C3}">
      <dgm:prSet/>
      <dgm:spPr/>
      <dgm:t>
        <a:bodyPr/>
        <a:lstStyle/>
        <a:p>
          <a:pPr rtl="1"/>
          <a:endParaRPr lang="en-US">
            <a:cs typeface="B Titr" pitchFamily="2" charset="-78"/>
          </a:endParaRPr>
        </a:p>
      </dgm:t>
    </dgm:pt>
    <dgm:pt modelId="{3E2A0C98-E113-404A-932B-D6D86F5079B5}" type="sibTrans" cxnId="{50DAC2EA-1BC6-498F-B33F-25FADD0FC1C3}">
      <dgm:prSet/>
      <dgm:spPr/>
      <dgm:t>
        <a:bodyPr/>
        <a:lstStyle/>
        <a:p>
          <a:pPr rtl="1"/>
          <a:endParaRPr lang="en-US">
            <a:cs typeface="B Titr" pitchFamily="2" charset="-78"/>
          </a:endParaRPr>
        </a:p>
      </dgm:t>
    </dgm:pt>
    <dgm:pt modelId="{919EAA8A-0D6F-43F8-B6D9-92BAFD518C7D}">
      <dgm:prSet phldrT="[Text]" custT="1"/>
      <dgm:spPr/>
      <dgm:t>
        <a:bodyPr/>
        <a:lstStyle/>
        <a:p>
          <a:pPr rtl="1"/>
          <a:r>
            <a:rPr lang="fa-IR" sz="2400" dirty="0" smtClean="0">
              <a:solidFill>
                <a:schemeClr val="tx1"/>
              </a:solidFill>
              <a:cs typeface="B Titr" pitchFamily="2" charset="-78"/>
            </a:rPr>
            <a:t>مکانیکی</a:t>
          </a:r>
          <a:endParaRPr lang="en-US" sz="2400" dirty="0">
            <a:solidFill>
              <a:schemeClr val="tx1"/>
            </a:solidFill>
            <a:cs typeface="B Titr" pitchFamily="2" charset="-78"/>
          </a:endParaRPr>
        </a:p>
      </dgm:t>
    </dgm:pt>
    <dgm:pt modelId="{329AA8FE-5361-402F-8D9A-896E3EA66734}" type="parTrans" cxnId="{2A142BEF-5F89-4C7F-8B05-850DAD6E5C26}">
      <dgm:prSet/>
      <dgm:spPr/>
      <dgm:t>
        <a:bodyPr/>
        <a:lstStyle/>
        <a:p>
          <a:pPr rtl="1"/>
          <a:endParaRPr lang="en-US">
            <a:cs typeface="B Titr" pitchFamily="2" charset="-78"/>
          </a:endParaRPr>
        </a:p>
      </dgm:t>
    </dgm:pt>
    <dgm:pt modelId="{44878812-BF50-41FC-BD1E-6B2EFD135791}" type="sibTrans" cxnId="{2A142BEF-5F89-4C7F-8B05-850DAD6E5C26}">
      <dgm:prSet/>
      <dgm:spPr/>
      <dgm:t>
        <a:bodyPr/>
        <a:lstStyle/>
        <a:p>
          <a:pPr rtl="1"/>
          <a:endParaRPr lang="en-US">
            <a:cs typeface="B Titr" pitchFamily="2" charset="-78"/>
          </a:endParaRPr>
        </a:p>
      </dgm:t>
    </dgm:pt>
    <dgm:pt modelId="{93E340BC-FB68-4E32-902A-DB703BC8DD2D}">
      <dgm:prSet phldrT="[Text]" custT="1"/>
      <dgm:spPr/>
      <dgm:t>
        <a:bodyPr/>
        <a:lstStyle/>
        <a:p>
          <a:pPr rtl="1"/>
          <a:r>
            <a:rPr lang="fa-IR" sz="2400" dirty="0" smtClean="0">
              <a:solidFill>
                <a:schemeClr val="tx1"/>
              </a:solidFill>
              <a:cs typeface="B Titr" pitchFamily="2" charset="-78"/>
            </a:rPr>
            <a:t>آسیاب</a:t>
          </a:r>
          <a:endParaRPr lang="en-US" sz="2400" dirty="0">
            <a:solidFill>
              <a:schemeClr val="tx1"/>
            </a:solidFill>
            <a:cs typeface="B Titr" pitchFamily="2" charset="-78"/>
          </a:endParaRPr>
        </a:p>
      </dgm:t>
    </dgm:pt>
    <dgm:pt modelId="{80726EE3-148F-4148-B49A-35403647D9C8}" type="parTrans" cxnId="{A0F887E4-8E5C-4322-A3F7-CFFA29583CB5}">
      <dgm:prSet/>
      <dgm:spPr/>
      <dgm:t>
        <a:bodyPr/>
        <a:lstStyle/>
        <a:p>
          <a:pPr rtl="1"/>
          <a:endParaRPr lang="en-US">
            <a:cs typeface="B Titr" pitchFamily="2" charset="-78"/>
          </a:endParaRPr>
        </a:p>
      </dgm:t>
    </dgm:pt>
    <dgm:pt modelId="{72EE887D-D0FF-4EF4-BFA8-0BA2BF95025B}" type="sibTrans" cxnId="{A0F887E4-8E5C-4322-A3F7-CFFA29583CB5}">
      <dgm:prSet/>
      <dgm:spPr/>
      <dgm:t>
        <a:bodyPr/>
        <a:lstStyle/>
        <a:p>
          <a:pPr rtl="1"/>
          <a:endParaRPr lang="en-US">
            <a:cs typeface="B Titr" pitchFamily="2" charset="-78"/>
          </a:endParaRPr>
        </a:p>
      </dgm:t>
    </dgm:pt>
    <dgm:pt modelId="{DF9F26C7-22AE-44C6-80DB-F69F93B66FF3}">
      <dgm:prSet custT="1"/>
      <dgm:spPr/>
      <dgm:t>
        <a:bodyPr/>
        <a:lstStyle/>
        <a:p>
          <a:r>
            <a:rPr lang="fa-IR" sz="1800" b="1" dirty="0" smtClean="0">
              <a:solidFill>
                <a:schemeClr val="tx1"/>
              </a:solidFill>
              <a:latin typeface="Times New Roman" panose="02020603050405020304" pitchFamily="18" charset="0"/>
              <a:cs typeface="B Titr" pitchFamily="2" charset="-78"/>
            </a:rPr>
            <a:t>سولفیت</a:t>
          </a:r>
          <a:endParaRPr lang="en-US" sz="1600" b="1" dirty="0" smtClean="0">
            <a:solidFill>
              <a:schemeClr val="tx1"/>
            </a:solidFill>
            <a:latin typeface="Times New Roman" panose="02020603050405020304" pitchFamily="18" charset="0"/>
            <a:cs typeface="B Titr" pitchFamily="2" charset="-78"/>
          </a:endParaRPr>
        </a:p>
        <a:p>
          <a:r>
            <a:rPr lang="en-US" sz="1400" b="1" dirty="0" smtClean="0">
              <a:solidFill>
                <a:schemeClr val="tx1"/>
              </a:solidFill>
              <a:latin typeface="Times New Roman" panose="02020603050405020304" pitchFamily="18" charset="0"/>
              <a:cs typeface="B Titr" pitchFamily="2" charset="-78"/>
            </a:rPr>
            <a:t>(H</a:t>
          </a:r>
          <a:r>
            <a:rPr lang="en-US" sz="1400" b="1" baseline="-25000" dirty="0" smtClean="0">
              <a:solidFill>
                <a:schemeClr val="tx1"/>
              </a:solidFill>
              <a:latin typeface="Times New Roman" panose="02020603050405020304" pitchFamily="18" charset="0"/>
              <a:cs typeface="B Titr" pitchFamily="2" charset="-78"/>
            </a:rPr>
            <a:t>2</a:t>
          </a:r>
          <a:r>
            <a:rPr lang="en-US" sz="1400" b="1" dirty="0" smtClean="0">
              <a:solidFill>
                <a:schemeClr val="tx1"/>
              </a:solidFill>
              <a:latin typeface="Times New Roman" panose="02020603050405020304" pitchFamily="18" charset="0"/>
              <a:cs typeface="B Titr" pitchFamily="2" charset="-78"/>
            </a:rPr>
            <a:t>SO</a:t>
          </a:r>
          <a:r>
            <a:rPr lang="en-US" sz="1400" b="1" baseline="-25000" dirty="0" smtClean="0">
              <a:solidFill>
                <a:schemeClr val="tx1"/>
              </a:solidFill>
              <a:latin typeface="Times New Roman" panose="02020603050405020304" pitchFamily="18" charset="0"/>
              <a:cs typeface="B Titr" pitchFamily="2" charset="-78"/>
            </a:rPr>
            <a:t>4</a:t>
          </a:r>
          <a:r>
            <a:rPr lang="en-US" sz="1400" b="1" dirty="0" smtClean="0">
              <a:solidFill>
                <a:schemeClr val="tx1"/>
              </a:solidFill>
              <a:latin typeface="Times New Roman" panose="02020603050405020304" pitchFamily="18" charset="0"/>
              <a:cs typeface="B Titr" pitchFamily="2" charset="-78"/>
            </a:rPr>
            <a:t>+Ca(HSO</a:t>
          </a:r>
          <a:r>
            <a:rPr lang="en-US" sz="1400" b="1" baseline="-25000" dirty="0" smtClean="0">
              <a:solidFill>
                <a:schemeClr val="tx1"/>
              </a:solidFill>
              <a:latin typeface="Times New Roman" panose="02020603050405020304" pitchFamily="18" charset="0"/>
              <a:cs typeface="B Titr" pitchFamily="2" charset="-78"/>
            </a:rPr>
            <a:t>3</a:t>
          </a:r>
          <a:r>
            <a:rPr lang="en-US" sz="1400" b="1" dirty="0" smtClean="0">
              <a:solidFill>
                <a:schemeClr val="tx1"/>
              </a:solidFill>
              <a:latin typeface="Times New Roman" panose="02020603050405020304" pitchFamily="18" charset="0"/>
              <a:cs typeface="B Titr" pitchFamily="2" charset="-78"/>
            </a:rPr>
            <a:t>)</a:t>
          </a:r>
          <a:r>
            <a:rPr lang="en-US" sz="1400" b="1" baseline="-25000" dirty="0" smtClean="0">
              <a:solidFill>
                <a:schemeClr val="tx1"/>
              </a:solidFill>
              <a:latin typeface="Times New Roman" panose="02020603050405020304" pitchFamily="18" charset="0"/>
              <a:cs typeface="B Titr" pitchFamily="2" charset="-78"/>
            </a:rPr>
            <a:t>2</a:t>
          </a:r>
          <a:r>
            <a:rPr lang="en-US" sz="1400" b="1" dirty="0" smtClean="0">
              <a:solidFill>
                <a:schemeClr val="tx1"/>
              </a:solidFill>
              <a:latin typeface="Times New Roman" panose="02020603050405020304" pitchFamily="18" charset="0"/>
              <a:cs typeface="B Titr" pitchFamily="2" charset="-78"/>
            </a:rPr>
            <a:t>)</a:t>
          </a:r>
          <a:endParaRPr lang="en-US" sz="1400" b="1" dirty="0">
            <a:solidFill>
              <a:schemeClr val="tx1"/>
            </a:solidFill>
            <a:latin typeface="Times New Roman" panose="02020603050405020304" pitchFamily="18" charset="0"/>
            <a:cs typeface="B Titr" pitchFamily="2" charset="-78"/>
          </a:endParaRPr>
        </a:p>
      </dgm:t>
    </dgm:pt>
    <dgm:pt modelId="{8F6E41DE-026C-479B-B281-692D98958387}" type="parTrans" cxnId="{775529F8-3CC1-49C1-903E-86FAB1086B3E}">
      <dgm:prSet/>
      <dgm:spPr/>
      <dgm:t>
        <a:bodyPr/>
        <a:lstStyle/>
        <a:p>
          <a:endParaRPr lang="en-US">
            <a:cs typeface="B Titr" pitchFamily="2" charset="-78"/>
          </a:endParaRPr>
        </a:p>
      </dgm:t>
    </dgm:pt>
    <dgm:pt modelId="{A112A22F-1AAF-4140-A291-626D561D8457}" type="sibTrans" cxnId="{775529F8-3CC1-49C1-903E-86FAB1086B3E}">
      <dgm:prSet/>
      <dgm:spPr/>
      <dgm:t>
        <a:bodyPr/>
        <a:lstStyle/>
        <a:p>
          <a:endParaRPr lang="en-US">
            <a:cs typeface="B Titr" pitchFamily="2" charset="-78"/>
          </a:endParaRPr>
        </a:p>
      </dgm:t>
    </dgm:pt>
    <dgm:pt modelId="{544788B1-FEC9-4A5D-8AA9-403F310AA60C}">
      <dgm:prSet custT="1"/>
      <dgm:spPr/>
      <dgm:t>
        <a:bodyPr/>
        <a:lstStyle/>
        <a:p>
          <a:r>
            <a:rPr lang="fa-IR" sz="2400" dirty="0" smtClean="0">
              <a:solidFill>
                <a:schemeClr val="tx1"/>
              </a:solidFill>
              <a:cs typeface="B Titr" pitchFamily="2" charset="-78"/>
            </a:rPr>
            <a:t>نیمه شیمیایی</a:t>
          </a:r>
          <a:endParaRPr lang="en-US" sz="2400" dirty="0">
            <a:solidFill>
              <a:schemeClr val="tx1"/>
            </a:solidFill>
            <a:cs typeface="B Titr" pitchFamily="2" charset="-78"/>
          </a:endParaRPr>
        </a:p>
      </dgm:t>
    </dgm:pt>
    <dgm:pt modelId="{19F7FEA7-3A99-4726-8115-D36365AD8D8D}" type="parTrans" cxnId="{4C8057A0-2F46-4C61-A3A8-1D5A24E0BA16}">
      <dgm:prSet/>
      <dgm:spPr/>
      <dgm:t>
        <a:bodyPr/>
        <a:lstStyle/>
        <a:p>
          <a:endParaRPr lang="en-US">
            <a:cs typeface="B Titr" pitchFamily="2" charset="-78"/>
          </a:endParaRPr>
        </a:p>
      </dgm:t>
    </dgm:pt>
    <dgm:pt modelId="{AF994D13-03CC-4A9B-9431-11CD0DECC408}" type="sibTrans" cxnId="{4C8057A0-2F46-4C61-A3A8-1D5A24E0BA16}">
      <dgm:prSet/>
      <dgm:spPr/>
      <dgm:t>
        <a:bodyPr/>
        <a:lstStyle/>
        <a:p>
          <a:endParaRPr lang="en-US">
            <a:cs typeface="B Titr" pitchFamily="2" charset="-78"/>
          </a:endParaRPr>
        </a:p>
      </dgm:t>
    </dgm:pt>
    <dgm:pt modelId="{9D86BA32-B195-4068-A636-E994AB8664E1}">
      <dgm:prSet custT="1"/>
      <dgm:spPr/>
      <dgm:t>
        <a:bodyPr/>
        <a:lstStyle/>
        <a:p>
          <a:r>
            <a:rPr lang="fa-IR" sz="1800" dirty="0" smtClean="0">
              <a:solidFill>
                <a:schemeClr val="tx1"/>
              </a:solidFill>
              <a:cs typeface="B Titr" pitchFamily="2" charset="-78"/>
            </a:rPr>
            <a:t>مکانیکی+شیمیایی</a:t>
          </a:r>
          <a:endParaRPr lang="en-US" sz="1800" dirty="0">
            <a:solidFill>
              <a:schemeClr val="tx1"/>
            </a:solidFill>
            <a:cs typeface="B Titr" pitchFamily="2" charset="-78"/>
          </a:endParaRPr>
        </a:p>
      </dgm:t>
    </dgm:pt>
    <dgm:pt modelId="{49EA9C7A-7192-4BA4-B43A-88F347DEE99B}" type="parTrans" cxnId="{BEDD74EA-9300-46C6-8DC7-08C0AC892D8F}">
      <dgm:prSet/>
      <dgm:spPr/>
      <dgm:t>
        <a:bodyPr/>
        <a:lstStyle/>
        <a:p>
          <a:endParaRPr lang="en-US">
            <a:cs typeface="B Titr" pitchFamily="2" charset="-78"/>
          </a:endParaRPr>
        </a:p>
      </dgm:t>
    </dgm:pt>
    <dgm:pt modelId="{C530792B-7016-4E33-8B44-18CD85851AFC}" type="sibTrans" cxnId="{BEDD74EA-9300-46C6-8DC7-08C0AC892D8F}">
      <dgm:prSet/>
      <dgm:spPr/>
      <dgm:t>
        <a:bodyPr/>
        <a:lstStyle/>
        <a:p>
          <a:endParaRPr lang="en-US">
            <a:cs typeface="B Titr" pitchFamily="2" charset="-78"/>
          </a:endParaRPr>
        </a:p>
      </dgm:t>
    </dgm:pt>
    <dgm:pt modelId="{EC5A5F35-6131-45D0-85EF-B33B705633D2}" type="pres">
      <dgm:prSet presAssocID="{67AA93EF-0233-447E-8073-DBD65D14F21E}" presName="diagram" presStyleCnt="0">
        <dgm:presLayoutVars>
          <dgm:chPref val="1"/>
          <dgm:dir val="rev"/>
          <dgm:animOne val="branch"/>
          <dgm:animLvl val="lvl"/>
          <dgm:resizeHandles val="exact"/>
        </dgm:presLayoutVars>
      </dgm:prSet>
      <dgm:spPr/>
      <dgm:t>
        <a:bodyPr/>
        <a:lstStyle/>
        <a:p>
          <a:endParaRPr lang="en-US"/>
        </a:p>
      </dgm:t>
    </dgm:pt>
    <dgm:pt modelId="{293B44FA-736A-469B-A2D8-991CEE71F174}" type="pres">
      <dgm:prSet presAssocID="{84392907-A6AF-4476-B763-749F1DA37B73}" presName="root1" presStyleCnt="0"/>
      <dgm:spPr/>
    </dgm:pt>
    <dgm:pt modelId="{91990B30-0262-484D-BCB9-F5E635A21D69}" type="pres">
      <dgm:prSet presAssocID="{84392907-A6AF-4476-B763-749F1DA37B73}" presName="LevelOneTextNode" presStyleLbl="node0" presStyleIdx="0" presStyleCnt="1" custLinFactNeighborX="-568" custLinFactNeighborY="-47">
        <dgm:presLayoutVars>
          <dgm:chPref val="3"/>
        </dgm:presLayoutVars>
      </dgm:prSet>
      <dgm:spPr/>
      <dgm:t>
        <a:bodyPr/>
        <a:lstStyle/>
        <a:p>
          <a:endParaRPr lang="en-US"/>
        </a:p>
      </dgm:t>
    </dgm:pt>
    <dgm:pt modelId="{757CB49F-B313-48DD-B64C-251289D7E3DE}" type="pres">
      <dgm:prSet presAssocID="{84392907-A6AF-4476-B763-749F1DA37B73}" presName="level2hierChild" presStyleCnt="0"/>
      <dgm:spPr/>
    </dgm:pt>
    <dgm:pt modelId="{7621895F-5B73-4E6E-A51D-A9F1B958B620}" type="pres">
      <dgm:prSet presAssocID="{A3697B80-C219-4FE7-A17E-D17691504960}" presName="conn2-1" presStyleLbl="parChTrans1D2" presStyleIdx="0" presStyleCnt="3"/>
      <dgm:spPr/>
      <dgm:t>
        <a:bodyPr/>
        <a:lstStyle/>
        <a:p>
          <a:endParaRPr lang="en-US"/>
        </a:p>
      </dgm:t>
    </dgm:pt>
    <dgm:pt modelId="{2DC70462-FE5A-474C-8D46-D234E94CE3DB}" type="pres">
      <dgm:prSet presAssocID="{A3697B80-C219-4FE7-A17E-D17691504960}" presName="connTx" presStyleLbl="parChTrans1D2" presStyleIdx="0" presStyleCnt="3"/>
      <dgm:spPr/>
      <dgm:t>
        <a:bodyPr/>
        <a:lstStyle/>
        <a:p>
          <a:endParaRPr lang="en-US"/>
        </a:p>
      </dgm:t>
    </dgm:pt>
    <dgm:pt modelId="{71D42188-731D-4BCA-9784-4E4C92EB9BD5}" type="pres">
      <dgm:prSet presAssocID="{4D29987F-70CB-47ED-9A49-5C5B17AA3DFE}" presName="root2" presStyleCnt="0"/>
      <dgm:spPr/>
    </dgm:pt>
    <dgm:pt modelId="{4863C73C-F7D5-4A16-80D0-70D29A47A3D2}" type="pres">
      <dgm:prSet presAssocID="{4D29987F-70CB-47ED-9A49-5C5B17AA3DFE}" presName="LevelTwoTextNode" presStyleLbl="node2" presStyleIdx="0" presStyleCnt="3">
        <dgm:presLayoutVars>
          <dgm:chPref val="3"/>
        </dgm:presLayoutVars>
      </dgm:prSet>
      <dgm:spPr/>
      <dgm:t>
        <a:bodyPr/>
        <a:lstStyle/>
        <a:p>
          <a:endParaRPr lang="en-US"/>
        </a:p>
      </dgm:t>
    </dgm:pt>
    <dgm:pt modelId="{5E8F1EB0-0A96-4234-BAAE-62F07EBE63C6}" type="pres">
      <dgm:prSet presAssocID="{4D29987F-70CB-47ED-9A49-5C5B17AA3DFE}" presName="level3hierChild" presStyleCnt="0"/>
      <dgm:spPr/>
    </dgm:pt>
    <dgm:pt modelId="{11BAC3C2-6EFA-44EA-BCE1-1A0F2330B854}" type="pres">
      <dgm:prSet presAssocID="{395F4EC6-2C8D-47D0-A29E-06E412921FE7}" presName="conn2-1" presStyleLbl="parChTrans1D3" presStyleIdx="0" presStyleCnt="5"/>
      <dgm:spPr/>
      <dgm:t>
        <a:bodyPr/>
        <a:lstStyle/>
        <a:p>
          <a:endParaRPr lang="en-US"/>
        </a:p>
      </dgm:t>
    </dgm:pt>
    <dgm:pt modelId="{35390490-C34B-4E6A-BCC7-87F0ACE494E9}" type="pres">
      <dgm:prSet presAssocID="{395F4EC6-2C8D-47D0-A29E-06E412921FE7}" presName="connTx" presStyleLbl="parChTrans1D3" presStyleIdx="0" presStyleCnt="5"/>
      <dgm:spPr/>
      <dgm:t>
        <a:bodyPr/>
        <a:lstStyle/>
        <a:p>
          <a:endParaRPr lang="en-US"/>
        </a:p>
      </dgm:t>
    </dgm:pt>
    <dgm:pt modelId="{5012A8B3-F8FB-4FFF-B5B9-06D87B08535D}" type="pres">
      <dgm:prSet presAssocID="{D9AB2245-23F8-45BE-9F36-70AD063A9E64}" presName="root2" presStyleCnt="0"/>
      <dgm:spPr/>
    </dgm:pt>
    <dgm:pt modelId="{F01A0DAA-E4DE-4197-91EC-B02C8798FCBE}" type="pres">
      <dgm:prSet presAssocID="{D9AB2245-23F8-45BE-9F36-70AD063A9E64}" presName="LevelTwoTextNode" presStyleLbl="node3" presStyleIdx="0" presStyleCnt="5">
        <dgm:presLayoutVars>
          <dgm:chPref val="3"/>
        </dgm:presLayoutVars>
      </dgm:prSet>
      <dgm:spPr/>
      <dgm:t>
        <a:bodyPr/>
        <a:lstStyle/>
        <a:p>
          <a:endParaRPr lang="en-US"/>
        </a:p>
      </dgm:t>
    </dgm:pt>
    <dgm:pt modelId="{6FCFA876-8C74-4200-9BA9-8940F86773BF}" type="pres">
      <dgm:prSet presAssocID="{D9AB2245-23F8-45BE-9F36-70AD063A9E64}" presName="level3hierChild" presStyleCnt="0"/>
      <dgm:spPr/>
    </dgm:pt>
    <dgm:pt modelId="{869ABE34-7581-4DB6-B7AE-C38BE4907828}" type="pres">
      <dgm:prSet presAssocID="{1E0D0776-4192-4EE8-977F-85C4983932D0}" presName="conn2-1" presStyleLbl="parChTrans1D3" presStyleIdx="1" presStyleCnt="5"/>
      <dgm:spPr/>
      <dgm:t>
        <a:bodyPr/>
        <a:lstStyle/>
        <a:p>
          <a:endParaRPr lang="en-US"/>
        </a:p>
      </dgm:t>
    </dgm:pt>
    <dgm:pt modelId="{30F7C08A-4E68-43C8-B410-DBAAF1388509}" type="pres">
      <dgm:prSet presAssocID="{1E0D0776-4192-4EE8-977F-85C4983932D0}" presName="connTx" presStyleLbl="parChTrans1D3" presStyleIdx="1" presStyleCnt="5"/>
      <dgm:spPr/>
      <dgm:t>
        <a:bodyPr/>
        <a:lstStyle/>
        <a:p>
          <a:endParaRPr lang="en-US"/>
        </a:p>
      </dgm:t>
    </dgm:pt>
    <dgm:pt modelId="{FD9152E9-2211-40C1-BBDB-72D35C57DFB8}" type="pres">
      <dgm:prSet presAssocID="{8C65C214-0116-43F5-9FD4-CF862DDA8AA9}" presName="root2" presStyleCnt="0"/>
      <dgm:spPr/>
    </dgm:pt>
    <dgm:pt modelId="{FE343DFE-6BAB-44B9-B0AF-8614F5E5F6AE}" type="pres">
      <dgm:prSet presAssocID="{8C65C214-0116-43F5-9FD4-CF862DDA8AA9}" presName="LevelTwoTextNode" presStyleLbl="node3" presStyleIdx="1" presStyleCnt="5">
        <dgm:presLayoutVars>
          <dgm:chPref val="3"/>
        </dgm:presLayoutVars>
      </dgm:prSet>
      <dgm:spPr/>
      <dgm:t>
        <a:bodyPr/>
        <a:lstStyle/>
        <a:p>
          <a:endParaRPr lang="en-US"/>
        </a:p>
      </dgm:t>
    </dgm:pt>
    <dgm:pt modelId="{0A5AB3F8-C30C-4794-AB49-49D215A9C6F4}" type="pres">
      <dgm:prSet presAssocID="{8C65C214-0116-43F5-9FD4-CF862DDA8AA9}" presName="level3hierChild" presStyleCnt="0"/>
      <dgm:spPr/>
    </dgm:pt>
    <dgm:pt modelId="{0755C0F7-3243-4111-96EB-D361AACB5831}" type="pres">
      <dgm:prSet presAssocID="{8F6E41DE-026C-479B-B281-692D98958387}" presName="conn2-1" presStyleLbl="parChTrans1D3" presStyleIdx="2" presStyleCnt="5"/>
      <dgm:spPr/>
      <dgm:t>
        <a:bodyPr/>
        <a:lstStyle/>
        <a:p>
          <a:endParaRPr lang="en-US"/>
        </a:p>
      </dgm:t>
    </dgm:pt>
    <dgm:pt modelId="{32583E84-F8DA-448F-A93E-BAD9DA5ADFFB}" type="pres">
      <dgm:prSet presAssocID="{8F6E41DE-026C-479B-B281-692D98958387}" presName="connTx" presStyleLbl="parChTrans1D3" presStyleIdx="2" presStyleCnt="5"/>
      <dgm:spPr/>
      <dgm:t>
        <a:bodyPr/>
        <a:lstStyle/>
        <a:p>
          <a:endParaRPr lang="en-US"/>
        </a:p>
      </dgm:t>
    </dgm:pt>
    <dgm:pt modelId="{B5AB2749-C003-483E-84CE-FF8B72180503}" type="pres">
      <dgm:prSet presAssocID="{DF9F26C7-22AE-44C6-80DB-F69F93B66FF3}" presName="root2" presStyleCnt="0"/>
      <dgm:spPr/>
    </dgm:pt>
    <dgm:pt modelId="{2CA7235A-F74F-4D9A-9FD0-656A5BB111F0}" type="pres">
      <dgm:prSet presAssocID="{DF9F26C7-22AE-44C6-80DB-F69F93B66FF3}" presName="LevelTwoTextNode" presStyleLbl="node3" presStyleIdx="2" presStyleCnt="5">
        <dgm:presLayoutVars>
          <dgm:chPref val="3"/>
        </dgm:presLayoutVars>
      </dgm:prSet>
      <dgm:spPr/>
      <dgm:t>
        <a:bodyPr/>
        <a:lstStyle/>
        <a:p>
          <a:endParaRPr lang="en-US"/>
        </a:p>
      </dgm:t>
    </dgm:pt>
    <dgm:pt modelId="{8C6BD8D9-CA82-480B-AE7F-F460F3586563}" type="pres">
      <dgm:prSet presAssocID="{DF9F26C7-22AE-44C6-80DB-F69F93B66FF3}" presName="level3hierChild" presStyleCnt="0"/>
      <dgm:spPr/>
    </dgm:pt>
    <dgm:pt modelId="{6981D291-57CF-414B-B8C9-E5244380DFF0}" type="pres">
      <dgm:prSet presAssocID="{329AA8FE-5361-402F-8D9A-896E3EA66734}" presName="conn2-1" presStyleLbl="parChTrans1D2" presStyleIdx="1" presStyleCnt="3"/>
      <dgm:spPr/>
      <dgm:t>
        <a:bodyPr/>
        <a:lstStyle/>
        <a:p>
          <a:endParaRPr lang="en-US"/>
        </a:p>
      </dgm:t>
    </dgm:pt>
    <dgm:pt modelId="{9E5636CE-78D7-4BD7-B2A3-752AFC2A6988}" type="pres">
      <dgm:prSet presAssocID="{329AA8FE-5361-402F-8D9A-896E3EA66734}" presName="connTx" presStyleLbl="parChTrans1D2" presStyleIdx="1" presStyleCnt="3"/>
      <dgm:spPr/>
      <dgm:t>
        <a:bodyPr/>
        <a:lstStyle/>
        <a:p>
          <a:endParaRPr lang="en-US"/>
        </a:p>
      </dgm:t>
    </dgm:pt>
    <dgm:pt modelId="{C2CC83AA-FDA7-4E8A-9E66-ED97E689B8DC}" type="pres">
      <dgm:prSet presAssocID="{919EAA8A-0D6F-43F8-B6D9-92BAFD518C7D}" presName="root2" presStyleCnt="0"/>
      <dgm:spPr/>
    </dgm:pt>
    <dgm:pt modelId="{6A015B8A-EBD1-4B0C-977A-291479E0529F}" type="pres">
      <dgm:prSet presAssocID="{919EAA8A-0D6F-43F8-B6D9-92BAFD518C7D}" presName="LevelTwoTextNode" presStyleLbl="node2" presStyleIdx="1" presStyleCnt="3">
        <dgm:presLayoutVars>
          <dgm:chPref val="3"/>
        </dgm:presLayoutVars>
      </dgm:prSet>
      <dgm:spPr/>
      <dgm:t>
        <a:bodyPr/>
        <a:lstStyle/>
        <a:p>
          <a:endParaRPr lang="en-US"/>
        </a:p>
      </dgm:t>
    </dgm:pt>
    <dgm:pt modelId="{78E2E145-1AAF-4CF6-94C0-88BBF2B69BD9}" type="pres">
      <dgm:prSet presAssocID="{919EAA8A-0D6F-43F8-B6D9-92BAFD518C7D}" presName="level3hierChild" presStyleCnt="0"/>
      <dgm:spPr/>
    </dgm:pt>
    <dgm:pt modelId="{D6BB0590-8DDE-4AA3-9F80-F4FC146047EA}" type="pres">
      <dgm:prSet presAssocID="{80726EE3-148F-4148-B49A-35403647D9C8}" presName="conn2-1" presStyleLbl="parChTrans1D3" presStyleIdx="3" presStyleCnt="5"/>
      <dgm:spPr/>
      <dgm:t>
        <a:bodyPr/>
        <a:lstStyle/>
        <a:p>
          <a:endParaRPr lang="en-US"/>
        </a:p>
      </dgm:t>
    </dgm:pt>
    <dgm:pt modelId="{D3D6D61A-F0CE-4772-91CF-9EDDA5FE1686}" type="pres">
      <dgm:prSet presAssocID="{80726EE3-148F-4148-B49A-35403647D9C8}" presName="connTx" presStyleLbl="parChTrans1D3" presStyleIdx="3" presStyleCnt="5"/>
      <dgm:spPr/>
      <dgm:t>
        <a:bodyPr/>
        <a:lstStyle/>
        <a:p>
          <a:endParaRPr lang="en-US"/>
        </a:p>
      </dgm:t>
    </dgm:pt>
    <dgm:pt modelId="{B1DEABF5-002B-4B07-A010-BF7B8DDCA4D0}" type="pres">
      <dgm:prSet presAssocID="{93E340BC-FB68-4E32-902A-DB703BC8DD2D}" presName="root2" presStyleCnt="0"/>
      <dgm:spPr/>
    </dgm:pt>
    <dgm:pt modelId="{FBE1A535-A60F-4CC3-86CE-5CF719410698}" type="pres">
      <dgm:prSet presAssocID="{93E340BC-FB68-4E32-902A-DB703BC8DD2D}" presName="LevelTwoTextNode" presStyleLbl="node3" presStyleIdx="3" presStyleCnt="5">
        <dgm:presLayoutVars>
          <dgm:chPref val="3"/>
        </dgm:presLayoutVars>
      </dgm:prSet>
      <dgm:spPr/>
      <dgm:t>
        <a:bodyPr/>
        <a:lstStyle/>
        <a:p>
          <a:endParaRPr lang="en-US"/>
        </a:p>
      </dgm:t>
    </dgm:pt>
    <dgm:pt modelId="{99AD48BD-4225-4603-B13A-F2426A3B497C}" type="pres">
      <dgm:prSet presAssocID="{93E340BC-FB68-4E32-902A-DB703BC8DD2D}" presName="level3hierChild" presStyleCnt="0"/>
      <dgm:spPr/>
    </dgm:pt>
    <dgm:pt modelId="{EB3A42C2-2893-4177-816C-EF4949CA04C9}" type="pres">
      <dgm:prSet presAssocID="{19F7FEA7-3A99-4726-8115-D36365AD8D8D}" presName="conn2-1" presStyleLbl="parChTrans1D2" presStyleIdx="2" presStyleCnt="3"/>
      <dgm:spPr/>
      <dgm:t>
        <a:bodyPr/>
        <a:lstStyle/>
        <a:p>
          <a:endParaRPr lang="en-US"/>
        </a:p>
      </dgm:t>
    </dgm:pt>
    <dgm:pt modelId="{D0926AF1-7DCA-4A2F-9C95-BE787FDF3C3C}" type="pres">
      <dgm:prSet presAssocID="{19F7FEA7-3A99-4726-8115-D36365AD8D8D}" presName="connTx" presStyleLbl="parChTrans1D2" presStyleIdx="2" presStyleCnt="3"/>
      <dgm:spPr/>
      <dgm:t>
        <a:bodyPr/>
        <a:lstStyle/>
        <a:p>
          <a:endParaRPr lang="en-US"/>
        </a:p>
      </dgm:t>
    </dgm:pt>
    <dgm:pt modelId="{B86BE48C-37DB-4F64-BE8E-3B0BC67A6C53}" type="pres">
      <dgm:prSet presAssocID="{544788B1-FEC9-4A5D-8AA9-403F310AA60C}" presName="root2" presStyleCnt="0"/>
      <dgm:spPr/>
    </dgm:pt>
    <dgm:pt modelId="{84F76C4F-8168-401F-8EB9-7B0D5250AB09}" type="pres">
      <dgm:prSet presAssocID="{544788B1-FEC9-4A5D-8AA9-403F310AA60C}" presName="LevelTwoTextNode" presStyleLbl="node2" presStyleIdx="2" presStyleCnt="3">
        <dgm:presLayoutVars>
          <dgm:chPref val="3"/>
        </dgm:presLayoutVars>
      </dgm:prSet>
      <dgm:spPr/>
      <dgm:t>
        <a:bodyPr/>
        <a:lstStyle/>
        <a:p>
          <a:endParaRPr lang="en-US"/>
        </a:p>
      </dgm:t>
    </dgm:pt>
    <dgm:pt modelId="{4BB95EB2-B22F-40E8-BF8F-5B2D137DB75E}" type="pres">
      <dgm:prSet presAssocID="{544788B1-FEC9-4A5D-8AA9-403F310AA60C}" presName="level3hierChild" presStyleCnt="0"/>
      <dgm:spPr/>
    </dgm:pt>
    <dgm:pt modelId="{0936C5E9-D95A-40EB-935D-F1870994A453}" type="pres">
      <dgm:prSet presAssocID="{49EA9C7A-7192-4BA4-B43A-88F347DEE99B}" presName="conn2-1" presStyleLbl="parChTrans1D3" presStyleIdx="4" presStyleCnt="5"/>
      <dgm:spPr/>
      <dgm:t>
        <a:bodyPr/>
        <a:lstStyle/>
        <a:p>
          <a:endParaRPr lang="en-US"/>
        </a:p>
      </dgm:t>
    </dgm:pt>
    <dgm:pt modelId="{38F5428E-1CBC-4FEE-A2EB-8959529C05B3}" type="pres">
      <dgm:prSet presAssocID="{49EA9C7A-7192-4BA4-B43A-88F347DEE99B}" presName="connTx" presStyleLbl="parChTrans1D3" presStyleIdx="4" presStyleCnt="5"/>
      <dgm:spPr/>
      <dgm:t>
        <a:bodyPr/>
        <a:lstStyle/>
        <a:p>
          <a:endParaRPr lang="en-US"/>
        </a:p>
      </dgm:t>
    </dgm:pt>
    <dgm:pt modelId="{D1E5F2B1-5187-4684-AC2B-E39A49C4EAB8}" type="pres">
      <dgm:prSet presAssocID="{9D86BA32-B195-4068-A636-E994AB8664E1}" presName="root2" presStyleCnt="0"/>
      <dgm:spPr/>
    </dgm:pt>
    <dgm:pt modelId="{3AEE7461-3A95-4C5D-9C2F-8557AA3A6550}" type="pres">
      <dgm:prSet presAssocID="{9D86BA32-B195-4068-A636-E994AB8664E1}" presName="LevelTwoTextNode" presStyleLbl="node3" presStyleIdx="4" presStyleCnt="5">
        <dgm:presLayoutVars>
          <dgm:chPref val="3"/>
        </dgm:presLayoutVars>
      </dgm:prSet>
      <dgm:spPr/>
      <dgm:t>
        <a:bodyPr/>
        <a:lstStyle/>
        <a:p>
          <a:endParaRPr lang="en-US"/>
        </a:p>
      </dgm:t>
    </dgm:pt>
    <dgm:pt modelId="{486FCDB9-3777-4580-B78C-5F4205D88E8A}" type="pres">
      <dgm:prSet presAssocID="{9D86BA32-B195-4068-A636-E994AB8664E1}" presName="level3hierChild" presStyleCnt="0"/>
      <dgm:spPr/>
    </dgm:pt>
  </dgm:ptLst>
  <dgm:cxnLst>
    <dgm:cxn modelId="{55C11F77-CAEC-4139-BB98-75C3331FCEFB}" type="presOf" srcId="{93E340BC-FB68-4E32-902A-DB703BC8DD2D}" destId="{FBE1A535-A60F-4CC3-86CE-5CF719410698}" srcOrd="0" destOrd="0" presId="urn:microsoft.com/office/officeart/2005/8/layout/hierarchy2"/>
    <dgm:cxn modelId="{4C8057A0-2F46-4C61-A3A8-1D5A24E0BA16}" srcId="{84392907-A6AF-4476-B763-749F1DA37B73}" destId="{544788B1-FEC9-4A5D-8AA9-403F310AA60C}" srcOrd="2" destOrd="0" parTransId="{19F7FEA7-3A99-4726-8115-D36365AD8D8D}" sibTransId="{AF994D13-03CC-4A9B-9431-11CD0DECC408}"/>
    <dgm:cxn modelId="{2A142BEF-5F89-4C7F-8B05-850DAD6E5C26}" srcId="{84392907-A6AF-4476-B763-749F1DA37B73}" destId="{919EAA8A-0D6F-43F8-B6D9-92BAFD518C7D}" srcOrd="1" destOrd="0" parTransId="{329AA8FE-5361-402F-8D9A-896E3EA66734}" sibTransId="{44878812-BF50-41FC-BD1E-6B2EFD135791}"/>
    <dgm:cxn modelId="{D15D721B-39EE-4565-BE6F-86113251BDF9}" type="presOf" srcId="{84392907-A6AF-4476-B763-749F1DA37B73}" destId="{91990B30-0262-484D-BCB9-F5E635A21D69}" srcOrd="0" destOrd="0" presId="urn:microsoft.com/office/officeart/2005/8/layout/hierarchy2"/>
    <dgm:cxn modelId="{0C13EFEA-0B2E-498E-86B9-EF532153087D}" type="presOf" srcId="{80726EE3-148F-4148-B49A-35403647D9C8}" destId="{D3D6D61A-F0CE-4772-91CF-9EDDA5FE1686}" srcOrd="1" destOrd="0" presId="urn:microsoft.com/office/officeart/2005/8/layout/hierarchy2"/>
    <dgm:cxn modelId="{50DAC2EA-1BC6-498F-B33F-25FADD0FC1C3}" srcId="{4D29987F-70CB-47ED-9A49-5C5B17AA3DFE}" destId="{8C65C214-0116-43F5-9FD4-CF862DDA8AA9}" srcOrd="1" destOrd="0" parTransId="{1E0D0776-4192-4EE8-977F-85C4983932D0}" sibTransId="{3E2A0C98-E113-404A-932B-D6D86F5079B5}"/>
    <dgm:cxn modelId="{1F81D222-31B4-4553-B914-294763DA70B0}" type="presOf" srcId="{67AA93EF-0233-447E-8073-DBD65D14F21E}" destId="{EC5A5F35-6131-45D0-85EF-B33B705633D2}" srcOrd="0" destOrd="0" presId="urn:microsoft.com/office/officeart/2005/8/layout/hierarchy2"/>
    <dgm:cxn modelId="{BEDD74EA-9300-46C6-8DC7-08C0AC892D8F}" srcId="{544788B1-FEC9-4A5D-8AA9-403F310AA60C}" destId="{9D86BA32-B195-4068-A636-E994AB8664E1}" srcOrd="0" destOrd="0" parTransId="{49EA9C7A-7192-4BA4-B43A-88F347DEE99B}" sibTransId="{C530792B-7016-4E33-8B44-18CD85851AFC}"/>
    <dgm:cxn modelId="{06E7D926-A447-4D43-9A02-654A9A73A5DC}" type="presOf" srcId="{A3697B80-C219-4FE7-A17E-D17691504960}" destId="{7621895F-5B73-4E6E-A51D-A9F1B958B620}" srcOrd="0" destOrd="0" presId="urn:microsoft.com/office/officeart/2005/8/layout/hierarchy2"/>
    <dgm:cxn modelId="{3FD159C7-74E3-4269-A4DA-46D99225A9D2}" type="presOf" srcId="{4D29987F-70CB-47ED-9A49-5C5B17AA3DFE}" destId="{4863C73C-F7D5-4A16-80D0-70D29A47A3D2}" srcOrd="0" destOrd="0" presId="urn:microsoft.com/office/officeart/2005/8/layout/hierarchy2"/>
    <dgm:cxn modelId="{8E282DC4-3F02-4453-9484-D91204E29166}" type="presOf" srcId="{80726EE3-148F-4148-B49A-35403647D9C8}" destId="{D6BB0590-8DDE-4AA3-9F80-F4FC146047EA}" srcOrd="0" destOrd="0" presId="urn:microsoft.com/office/officeart/2005/8/layout/hierarchy2"/>
    <dgm:cxn modelId="{2921107E-905E-4465-8C38-287C8ED66535}" srcId="{84392907-A6AF-4476-B763-749F1DA37B73}" destId="{4D29987F-70CB-47ED-9A49-5C5B17AA3DFE}" srcOrd="0" destOrd="0" parTransId="{A3697B80-C219-4FE7-A17E-D17691504960}" sibTransId="{B682DDD6-C86C-4FD2-8CBE-564CE7E6F600}"/>
    <dgm:cxn modelId="{ADBD164E-77FA-4F9F-960C-7BC7ADBF11C7}" type="presOf" srcId="{1E0D0776-4192-4EE8-977F-85C4983932D0}" destId="{869ABE34-7581-4DB6-B7AE-C38BE4907828}" srcOrd="0" destOrd="0" presId="urn:microsoft.com/office/officeart/2005/8/layout/hierarchy2"/>
    <dgm:cxn modelId="{CF538FC6-3CC7-4B06-A6A8-E2C91658DAC6}" type="presOf" srcId="{8F6E41DE-026C-479B-B281-692D98958387}" destId="{32583E84-F8DA-448F-A93E-BAD9DA5ADFFB}" srcOrd="1" destOrd="0" presId="urn:microsoft.com/office/officeart/2005/8/layout/hierarchy2"/>
    <dgm:cxn modelId="{A0F887E4-8E5C-4322-A3F7-CFFA29583CB5}" srcId="{919EAA8A-0D6F-43F8-B6D9-92BAFD518C7D}" destId="{93E340BC-FB68-4E32-902A-DB703BC8DD2D}" srcOrd="0" destOrd="0" parTransId="{80726EE3-148F-4148-B49A-35403647D9C8}" sibTransId="{72EE887D-D0FF-4EF4-BFA8-0BA2BF95025B}"/>
    <dgm:cxn modelId="{226A40C5-65A6-4965-8F47-640F2ED76F56}" type="presOf" srcId="{8C65C214-0116-43F5-9FD4-CF862DDA8AA9}" destId="{FE343DFE-6BAB-44B9-B0AF-8614F5E5F6AE}" srcOrd="0" destOrd="0" presId="urn:microsoft.com/office/officeart/2005/8/layout/hierarchy2"/>
    <dgm:cxn modelId="{5CEB1BC4-D860-40E9-AA06-756E2BD05B94}" srcId="{67AA93EF-0233-447E-8073-DBD65D14F21E}" destId="{84392907-A6AF-4476-B763-749F1DA37B73}" srcOrd="0" destOrd="0" parTransId="{66E91945-64E8-4477-856D-F3BD84F4A021}" sibTransId="{32DFAB58-F6B0-4387-AF49-8B857E9C20E5}"/>
    <dgm:cxn modelId="{6AA630FD-EC06-485F-8BE2-8AD7A4FC9F96}" type="presOf" srcId="{395F4EC6-2C8D-47D0-A29E-06E412921FE7}" destId="{35390490-C34B-4E6A-BCC7-87F0ACE494E9}" srcOrd="1" destOrd="0" presId="urn:microsoft.com/office/officeart/2005/8/layout/hierarchy2"/>
    <dgm:cxn modelId="{38D0EB7A-BB4F-4908-9E81-6D6079AC5BAF}" type="presOf" srcId="{9D86BA32-B195-4068-A636-E994AB8664E1}" destId="{3AEE7461-3A95-4C5D-9C2F-8557AA3A6550}" srcOrd="0" destOrd="0" presId="urn:microsoft.com/office/officeart/2005/8/layout/hierarchy2"/>
    <dgm:cxn modelId="{10A5320E-62F7-445D-8054-A70C9C9FE620}" type="presOf" srcId="{544788B1-FEC9-4A5D-8AA9-403F310AA60C}" destId="{84F76C4F-8168-401F-8EB9-7B0D5250AB09}" srcOrd="0" destOrd="0" presId="urn:microsoft.com/office/officeart/2005/8/layout/hierarchy2"/>
    <dgm:cxn modelId="{66F9E0B7-5AC1-401C-973A-378E6CE4321D}" srcId="{4D29987F-70CB-47ED-9A49-5C5B17AA3DFE}" destId="{D9AB2245-23F8-45BE-9F36-70AD063A9E64}" srcOrd="0" destOrd="0" parTransId="{395F4EC6-2C8D-47D0-A29E-06E412921FE7}" sibTransId="{9B8747D9-BB12-4D78-8CFD-D5FB4ECDE0DD}"/>
    <dgm:cxn modelId="{88BE941B-F007-46F9-8489-008ACB17107C}" type="presOf" srcId="{D9AB2245-23F8-45BE-9F36-70AD063A9E64}" destId="{F01A0DAA-E4DE-4197-91EC-B02C8798FCBE}" srcOrd="0" destOrd="0" presId="urn:microsoft.com/office/officeart/2005/8/layout/hierarchy2"/>
    <dgm:cxn modelId="{155DD36A-3927-46C0-BA43-C4A30908516C}" type="presOf" srcId="{395F4EC6-2C8D-47D0-A29E-06E412921FE7}" destId="{11BAC3C2-6EFA-44EA-BCE1-1A0F2330B854}" srcOrd="0" destOrd="0" presId="urn:microsoft.com/office/officeart/2005/8/layout/hierarchy2"/>
    <dgm:cxn modelId="{775529F8-3CC1-49C1-903E-86FAB1086B3E}" srcId="{4D29987F-70CB-47ED-9A49-5C5B17AA3DFE}" destId="{DF9F26C7-22AE-44C6-80DB-F69F93B66FF3}" srcOrd="2" destOrd="0" parTransId="{8F6E41DE-026C-479B-B281-692D98958387}" sibTransId="{A112A22F-1AAF-4140-A291-626D561D8457}"/>
    <dgm:cxn modelId="{8EE388A8-E492-4C21-A13E-D696A2D12865}" type="presOf" srcId="{919EAA8A-0D6F-43F8-B6D9-92BAFD518C7D}" destId="{6A015B8A-EBD1-4B0C-977A-291479E0529F}" srcOrd="0" destOrd="0" presId="urn:microsoft.com/office/officeart/2005/8/layout/hierarchy2"/>
    <dgm:cxn modelId="{453727F1-2E87-4451-BBDE-E537CE2D40F4}" type="presOf" srcId="{329AA8FE-5361-402F-8D9A-896E3EA66734}" destId="{6981D291-57CF-414B-B8C9-E5244380DFF0}" srcOrd="0" destOrd="0" presId="urn:microsoft.com/office/officeart/2005/8/layout/hierarchy2"/>
    <dgm:cxn modelId="{671097F5-F34B-47CD-8452-6E1660761E51}" type="presOf" srcId="{19F7FEA7-3A99-4726-8115-D36365AD8D8D}" destId="{EB3A42C2-2893-4177-816C-EF4949CA04C9}" srcOrd="0" destOrd="0" presId="urn:microsoft.com/office/officeart/2005/8/layout/hierarchy2"/>
    <dgm:cxn modelId="{BE18A00E-A6D7-42B5-816B-538373210193}" type="presOf" srcId="{49EA9C7A-7192-4BA4-B43A-88F347DEE99B}" destId="{38F5428E-1CBC-4FEE-A2EB-8959529C05B3}" srcOrd="1" destOrd="0" presId="urn:microsoft.com/office/officeart/2005/8/layout/hierarchy2"/>
    <dgm:cxn modelId="{C149C333-22B6-454A-AAAD-CDFB0B15D669}" type="presOf" srcId="{1E0D0776-4192-4EE8-977F-85C4983932D0}" destId="{30F7C08A-4E68-43C8-B410-DBAAF1388509}" srcOrd="1" destOrd="0" presId="urn:microsoft.com/office/officeart/2005/8/layout/hierarchy2"/>
    <dgm:cxn modelId="{1D1811AE-ECEE-4A97-9F47-6C028F442622}" type="presOf" srcId="{8F6E41DE-026C-479B-B281-692D98958387}" destId="{0755C0F7-3243-4111-96EB-D361AACB5831}" srcOrd="0" destOrd="0" presId="urn:microsoft.com/office/officeart/2005/8/layout/hierarchy2"/>
    <dgm:cxn modelId="{C2E5D659-568C-4EEC-810A-E9AA917956B3}" type="presOf" srcId="{329AA8FE-5361-402F-8D9A-896E3EA66734}" destId="{9E5636CE-78D7-4BD7-B2A3-752AFC2A6988}" srcOrd="1" destOrd="0" presId="urn:microsoft.com/office/officeart/2005/8/layout/hierarchy2"/>
    <dgm:cxn modelId="{280C3481-CB9D-4490-BFE1-F534A12AF377}" type="presOf" srcId="{A3697B80-C219-4FE7-A17E-D17691504960}" destId="{2DC70462-FE5A-474C-8D46-D234E94CE3DB}" srcOrd="1" destOrd="0" presId="urn:microsoft.com/office/officeart/2005/8/layout/hierarchy2"/>
    <dgm:cxn modelId="{98B79BB1-D96E-42CB-8326-E246A82D58AD}" type="presOf" srcId="{49EA9C7A-7192-4BA4-B43A-88F347DEE99B}" destId="{0936C5E9-D95A-40EB-935D-F1870994A453}" srcOrd="0" destOrd="0" presId="urn:microsoft.com/office/officeart/2005/8/layout/hierarchy2"/>
    <dgm:cxn modelId="{D46E7596-7C10-43FB-BB03-010906DEFF94}" type="presOf" srcId="{DF9F26C7-22AE-44C6-80DB-F69F93B66FF3}" destId="{2CA7235A-F74F-4D9A-9FD0-656A5BB111F0}" srcOrd="0" destOrd="0" presId="urn:microsoft.com/office/officeart/2005/8/layout/hierarchy2"/>
    <dgm:cxn modelId="{C0E9D8D8-BD1A-43D1-A1F0-1BD71E9B17C7}" type="presOf" srcId="{19F7FEA7-3A99-4726-8115-D36365AD8D8D}" destId="{D0926AF1-7DCA-4A2F-9C95-BE787FDF3C3C}" srcOrd="1" destOrd="0" presId="urn:microsoft.com/office/officeart/2005/8/layout/hierarchy2"/>
    <dgm:cxn modelId="{2F3E9642-9A2F-4E88-B86A-F0047414D80D}" type="presParOf" srcId="{EC5A5F35-6131-45D0-85EF-B33B705633D2}" destId="{293B44FA-736A-469B-A2D8-991CEE71F174}" srcOrd="0" destOrd="0" presId="urn:microsoft.com/office/officeart/2005/8/layout/hierarchy2"/>
    <dgm:cxn modelId="{E28FCD78-A24A-4314-962E-7BE9EC778036}" type="presParOf" srcId="{293B44FA-736A-469B-A2D8-991CEE71F174}" destId="{91990B30-0262-484D-BCB9-F5E635A21D69}" srcOrd="0" destOrd="0" presId="urn:microsoft.com/office/officeart/2005/8/layout/hierarchy2"/>
    <dgm:cxn modelId="{648C68F7-1519-4FDF-B131-C5F777F5187C}" type="presParOf" srcId="{293B44FA-736A-469B-A2D8-991CEE71F174}" destId="{757CB49F-B313-48DD-B64C-251289D7E3DE}" srcOrd="1" destOrd="0" presId="urn:microsoft.com/office/officeart/2005/8/layout/hierarchy2"/>
    <dgm:cxn modelId="{4A2BC94F-C66D-4A27-8D57-77650D2FCD66}" type="presParOf" srcId="{757CB49F-B313-48DD-B64C-251289D7E3DE}" destId="{7621895F-5B73-4E6E-A51D-A9F1B958B620}" srcOrd="0" destOrd="0" presId="urn:microsoft.com/office/officeart/2005/8/layout/hierarchy2"/>
    <dgm:cxn modelId="{9A211DD6-AA1F-40F3-B2F7-69C7985E96F4}" type="presParOf" srcId="{7621895F-5B73-4E6E-A51D-A9F1B958B620}" destId="{2DC70462-FE5A-474C-8D46-D234E94CE3DB}" srcOrd="0" destOrd="0" presId="urn:microsoft.com/office/officeart/2005/8/layout/hierarchy2"/>
    <dgm:cxn modelId="{95423019-0300-4909-9597-22FFD25B3129}" type="presParOf" srcId="{757CB49F-B313-48DD-B64C-251289D7E3DE}" destId="{71D42188-731D-4BCA-9784-4E4C92EB9BD5}" srcOrd="1" destOrd="0" presId="urn:microsoft.com/office/officeart/2005/8/layout/hierarchy2"/>
    <dgm:cxn modelId="{97C95587-9918-4BA5-B85B-FE8D92D3D79F}" type="presParOf" srcId="{71D42188-731D-4BCA-9784-4E4C92EB9BD5}" destId="{4863C73C-F7D5-4A16-80D0-70D29A47A3D2}" srcOrd="0" destOrd="0" presId="urn:microsoft.com/office/officeart/2005/8/layout/hierarchy2"/>
    <dgm:cxn modelId="{5EFA0E35-232F-496A-A8B3-8AE24D34799B}" type="presParOf" srcId="{71D42188-731D-4BCA-9784-4E4C92EB9BD5}" destId="{5E8F1EB0-0A96-4234-BAAE-62F07EBE63C6}" srcOrd="1" destOrd="0" presId="urn:microsoft.com/office/officeart/2005/8/layout/hierarchy2"/>
    <dgm:cxn modelId="{0C09B8DD-02DB-48EC-A3A9-14FA0F0BB545}" type="presParOf" srcId="{5E8F1EB0-0A96-4234-BAAE-62F07EBE63C6}" destId="{11BAC3C2-6EFA-44EA-BCE1-1A0F2330B854}" srcOrd="0" destOrd="0" presId="urn:microsoft.com/office/officeart/2005/8/layout/hierarchy2"/>
    <dgm:cxn modelId="{C23D5A1A-DE64-4A8A-866C-553D55989439}" type="presParOf" srcId="{11BAC3C2-6EFA-44EA-BCE1-1A0F2330B854}" destId="{35390490-C34B-4E6A-BCC7-87F0ACE494E9}" srcOrd="0" destOrd="0" presId="urn:microsoft.com/office/officeart/2005/8/layout/hierarchy2"/>
    <dgm:cxn modelId="{867C0F39-B611-4448-9635-70C69C052656}" type="presParOf" srcId="{5E8F1EB0-0A96-4234-BAAE-62F07EBE63C6}" destId="{5012A8B3-F8FB-4FFF-B5B9-06D87B08535D}" srcOrd="1" destOrd="0" presId="urn:microsoft.com/office/officeart/2005/8/layout/hierarchy2"/>
    <dgm:cxn modelId="{1F92C46C-AC35-442E-A556-917E5E264D0C}" type="presParOf" srcId="{5012A8B3-F8FB-4FFF-B5B9-06D87B08535D}" destId="{F01A0DAA-E4DE-4197-91EC-B02C8798FCBE}" srcOrd="0" destOrd="0" presId="urn:microsoft.com/office/officeart/2005/8/layout/hierarchy2"/>
    <dgm:cxn modelId="{E511B101-CB38-4A25-B388-2E381B012A33}" type="presParOf" srcId="{5012A8B3-F8FB-4FFF-B5B9-06D87B08535D}" destId="{6FCFA876-8C74-4200-9BA9-8940F86773BF}" srcOrd="1" destOrd="0" presId="urn:microsoft.com/office/officeart/2005/8/layout/hierarchy2"/>
    <dgm:cxn modelId="{1C8875AA-4FCC-4DF3-B085-BC07FBA584D4}" type="presParOf" srcId="{5E8F1EB0-0A96-4234-BAAE-62F07EBE63C6}" destId="{869ABE34-7581-4DB6-B7AE-C38BE4907828}" srcOrd="2" destOrd="0" presId="urn:microsoft.com/office/officeart/2005/8/layout/hierarchy2"/>
    <dgm:cxn modelId="{0902D7AA-A613-4D34-9A96-15BA11E029BD}" type="presParOf" srcId="{869ABE34-7581-4DB6-B7AE-C38BE4907828}" destId="{30F7C08A-4E68-43C8-B410-DBAAF1388509}" srcOrd="0" destOrd="0" presId="urn:microsoft.com/office/officeart/2005/8/layout/hierarchy2"/>
    <dgm:cxn modelId="{6452B368-301B-4843-A809-061D17842738}" type="presParOf" srcId="{5E8F1EB0-0A96-4234-BAAE-62F07EBE63C6}" destId="{FD9152E9-2211-40C1-BBDB-72D35C57DFB8}" srcOrd="3" destOrd="0" presId="urn:microsoft.com/office/officeart/2005/8/layout/hierarchy2"/>
    <dgm:cxn modelId="{437F886A-81CA-4A36-A135-60610D469DA8}" type="presParOf" srcId="{FD9152E9-2211-40C1-BBDB-72D35C57DFB8}" destId="{FE343DFE-6BAB-44B9-B0AF-8614F5E5F6AE}" srcOrd="0" destOrd="0" presId="urn:microsoft.com/office/officeart/2005/8/layout/hierarchy2"/>
    <dgm:cxn modelId="{7A828ED1-4F2D-4AE4-82A8-0470B5812D80}" type="presParOf" srcId="{FD9152E9-2211-40C1-BBDB-72D35C57DFB8}" destId="{0A5AB3F8-C30C-4794-AB49-49D215A9C6F4}" srcOrd="1" destOrd="0" presId="urn:microsoft.com/office/officeart/2005/8/layout/hierarchy2"/>
    <dgm:cxn modelId="{CFF80B91-FA2C-447D-A028-251CEC66D303}" type="presParOf" srcId="{5E8F1EB0-0A96-4234-BAAE-62F07EBE63C6}" destId="{0755C0F7-3243-4111-96EB-D361AACB5831}" srcOrd="4" destOrd="0" presId="urn:microsoft.com/office/officeart/2005/8/layout/hierarchy2"/>
    <dgm:cxn modelId="{9551696D-4859-4FD0-83DA-9E0FB9CF05BF}" type="presParOf" srcId="{0755C0F7-3243-4111-96EB-D361AACB5831}" destId="{32583E84-F8DA-448F-A93E-BAD9DA5ADFFB}" srcOrd="0" destOrd="0" presId="urn:microsoft.com/office/officeart/2005/8/layout/hierarchy2"/>
    <dgm:cxn modelId="{0958CF00-F2AC-4027-86B2-D85AF6AEB69D}" type="presParOf" srcId="{5E8F1EB0-0A96-4234-BAAE-62F07EBE63C6}" destId="{B5AB2749-C003-483E-84CE-FF8B72180503}" srcOrd="5" destOrd="0" presId="urn:microsoft.com/office/officeart/2005/8/layout/hierarchy2"/>
    <dgm:cxn modelId="{F256E129-AC0B-457B-B628-C53C31F854AF}" type="presParOf" srcId="{B5AB2749-C003-483E-84CE-FF8B72180503}" destId="{2CA7235A-F74F-4D9A-9FD0-656A5BB111F0}" srcOrd="0" destOrd="0" presId="urn:microsoft.com/office/officeart/2005/8/layout/hierarchy2"/>
    <dgm:cxn modelId="{E439CCCB-086F-44B1-9472-4EA1C8E1BFEF}" type="presParOf" srcId="{B5AB2749-C003-483E-84CE-FF8B72180503}" destId="{8C6BD8D9-CA82-480B-AE7F-F460F3586563}" srcOrd="1" destOrd="0" presId="urn:microsoft.com/office/officeart/2005/8/layout/hierarchy2"/>
    <dgm:cxn modelId="{23DD39B7-B99C-48D9-9195-8F1D5BD8DFD7}" type="presParOf" srcId="{757CB49F-B313-48DD-B64C-251289D7E3DE}" destId="{6981D291-57CF-414B-B8C9-E5244380DFF0}" srcOrd="2" destOrd="0" presId="urn:microsoft.com/office/officeart/2005/8/layout/hierarchy2"/>
    <dgm:cxn modelId="{E1866521-4DF6-49BD-AA5B-D78DDB2BF00C}" type="presParOf" srcId="{6981D291-57CF-414B-B8C9-E5244380DFF0}" destId="{9E5636CE-78D7-4BD7-B2A3-752AFC2A6988}" srcOrd="0" destOrd="0" presId="urn:microsoft.com/office/officeart/2005/8/layout/hierarchy2"/>
    <dgm:cxn modelId="{4227C6E8-4EF5-4444-A445-8CDA6C840FA0}" type="presParOf" srcId="{757CB49F-B313-48DD-B64C-251289D7E3DE}" destId="{C2CC83AA-FDA7-4E8A-9E66-ED97E689B8DC}" srcOrd="3" destOrd="0" presId="urn:microsoft.com/office/officeart/2005/8/layout/hierarchy2"/>
    <dgm:cxn modelId="{87AA9FE8-7781-4010-A904-063CB1C6A249}" type="presParOf" srcId="{C2CC83AA-FDA7-4E8A-9E66-ED97E689B8DC}" destId="{6A015B8A-EBD1-4B0C-977A-291479E0529F}" srcOrd="0" destOrd="0" presId="urn:microsoft.com/office/officeart/2005/8/layout/hierarchy2"/>
    <dgm:cxn modelId="{D399BC89-65D1-4243-8878-20F7F5CFD715}" type="presParOf" srcId="{C2CC83AA-FDA7-4E8A-9E66-ED97E689B8DC}" destId="{78E2E145-1AAF-4CF6-94C0-88BBF2B69BD9}" srcOrd="1" destOrd="0" presId="urn:microsoft.com/office/officeart/2005/8/layout/hierarchy2"/>
    <dgm:cxn modelId="{6EE8E2F8-C0C4-4A4F-8C4C-CD00521524DD}" type="presParOf" srcId="{78E2E145-1AAF-4CF6-94C0-88BBF2B69BD9}" destId="{D6BB0590-8DDE-4AA3-9F80-F4FC146047EA}" srcOrd="0" destOrd="0" presId="urn:microsoft.com/office/officeart/2005/8/layout/hierarchy2"/>
    <dgm:cxn modelId="{8BDAFA46-A173-4814-BDFC-60BFC7B87500}" type="presParOf" srcId="{D6BB0590-8DDE-4AA3-9F80-F4FC146047EA}" destId="{D3D6D61A-F0CE-4772-91CF-9EDDA5FE1686}" srcOrd="0" destOrd="0" presId="urn:microsoft.com/office/officeart/2005/8/layout/hierarchy2"/>
    <dgm:cxn modelId="{75637322-5F83-482A-80E8-EE7C164D326E}" type="presParOf" srcId="{78E2E145-1AAF-4CF6-94C0-88BBF2B69BD9}" destId="{B1DEABF5-002B-4B07-A010-BF7B8DDCA4D0}" srcOrd="1" destOrd="0" presId="urn:microsoft.com/office/officeart/2005/8/layout/hierarchy2"/>
    <dgm:cxn modelId="{EBBE19EC-2A8D-4D9F-B62D-3F21F5E48356}" type="presParOf" srcId="{B1DEABF5-002B-4B07-A010-BF7B8DDCA4D0}" destId="{FBE1A535-A60F-4CC3-86CE-5CF719410698}" srcOrd="0" destOrd="0" presId="urn:microsoft.com/office/officeart/2005/8/layout/hierarchy2"/>
    <dgm:cxn modelId="{275058CB-C3FA-4077-8D37-6CB125A2BA09}" type="presParOf" srcId="{B1DEABF5-002B-4B07-A010-BF7B8DDCA4D0}" destId="{99AD48BD-4225-4603-B13A-F2426A3B497C}" srcOrd="1" destOrd="0" presId="urn:microsoft.com/office/officeart/2005/8/layout/hierarchy2"/>
    <dgm:cxn modelId="{544033B6-81B5-4163-B291-CC79E0132043}" type="presParOf" srcId="{757CB49F-B313-48DD-B64C-251289D7E3DE}" destId="{EB3A42C2-2893-4177-816C-EF4949CA04C9}" srcOrd="4" destOrd="0" presId="urn:microsoft.com/office/officeart/2005/8/layout/hierarchy2"/>
    <dgm:cxn modelId="{BCFFF030-E608-4E73-8590-3DA63DFD910F}" type="presParOf" srcId="{EB3A42C2-2893-4177-816C-EF4949CA04C9}" destId="{D0926AF1-7DCA-4A2F-9C95-BE787FDF3C3C}" srcOrd="0" destOrd="0" presId="urn:microsoft.com/office/officeart/2005/8/layout/hierarchy2"/>
    <dgm:cxn modelId="{75B434F1-6CBB-4738-A1AC-D79E59FA02C6}" type="presParOf" srcId="{757CB49F-B313-48DD-B64C-251289D7E3DE}" destId="{B86BE48C-37DB-4F64-BE8E-3B0BC67A6C53}" srcOrd="5" destOrd="0" presId="urn:microsoft.com/office/officeart/2005/8/layout/hierarchy2"/>
    <dgm:cxn modelId="{2A3925D9-536E-4D85-B3D1-41B187351451}" type="presParOf" srcId="{B86BE48C-37DB-4F64-BE8E-3B0BC67A6C53}" destId="{84F76C4F-8168-401F-8EB9-7B0D5250AB09}" srcOrd="0" destOrd="0" presId="urn:microsoft.com/office/officeart/2005/8/layout/hierarchy2"/>
    <dgm:cxn modelId="{4793F247-1CC2-4DBE-946A-C9DBEC8E1FDD}" type="presParOf" srcId="{B86BE48C-37DB-4F64-BE8E-3B0BC67A6C53}" destId="{4BB95EB2-B22F-40E8-BF8F-5B2D137DB75E}" srcOrd="1" destOrd="0" presId="urn:microsoft.com/office/officeart/2005/8/layout/hierarchy2"/>
    <dgm:cxn modelId="{1AE3DF91-9D43-42C6-B3EF-9C809D2B2872}" type="presParOf" srcId="{4BB95EB2-B22F-40E8-BF8F-5B2D137DB75E}" destId="{0936C5E9-D95A-40EB-935D-F1870994A453}" srcOrd="0" destOrd="0" presId="urn:microsoft.com/office/officeart/2005/8/layout/hierarchy2"/>
    <dgm:cxn modelId="{55565424-5771-4DBD-AF0E-9E46F0687832}" type="presParOf" srcId="{0936C5E9-D95A-40EB-935D-F1870994A453}" destId="{38F5428E-1CBC-4FEE-A2EB-8959529C05B3}" srcOrd="0" destOrd="0" presId="urn:microsoft.com/office/officeart/2005/8/layout/hierarchy2"/>
    <dgm:cxn modelId="{1468D7CC-411E-485A-8B7C-8F609141DFC5}" type="presParOf" srcId="{4BB95EB2-B22F-40E8-BF8F-5B2D137DB75E}" destId="{D1E5F2B1-5187-4684-AC2B-E39A49C4EAB8}" srcOrd="1" destOrd="0" presId="urn:microsoft.com/office/officeart/2005/8/layout/hierarchy2"/>
    <dgm:cxn modelId="{7E9565A6-ACD6-407F-8256-EAAF172AFA04}" type="presParOf" srcId="{D1E5F2B1-5187-4684-AC2B-E39A49C4EAB8}" destId="{3AEE7461-3A95-4C5D-9C2F-8557AA3A6550}" srcOrd="0" destOrd="0" presId="urn:microsoft.com/office/officeart/2005/8/layout/hierarchy2"/>
    <dgm:cxn modelId="{712F8C8C-2E9A-4AF5-B70F-F693847F5870}" type="presParOf" srcId="{D1E5F2B1-5187-4684-AC2B-E39A49C4EAB8}" destId="{486FCDB9-3777-4580-B78C-5F4205D88E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2B375-D267-4AD4-9EC3-762E624EA68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3782A52E-0298-40D3-A149-850B1A9EF08B}">
      <dgm:prSet phldrT="[Text]" custT="1"/>
      <dgm:spPr/>
      <dgm:t>
        <a:bodyPr/>
        <a:lstStyle/>
        <a:p>
          <a:pPr rtl="1"/>
          <a:r>
            <a:rPr lang="fa-IR" sz="2400" b="1" dirty="0" smtClean="0">
              <a:solidFill>
                <a:schemeClr val="tx1"/>
              </a:solidFill>
              <a:cs typeface="B Mitra" panose="00000400000000000000" pitchFamily="2" charset="-78"/>
            </a:rPr>
            <a:t>فویل آلومینیوم</a:t>
          </a:r>
          <a:endParaRPr lang="en-US" sz="2400" b="1" dirty="0">
            <a:solidFill>
              <a:schemeClr val="tx1"/>
            </a:solidFill>
            <a:cs typeface="B Mitra" panose="00000400000000000000" pitchFamily="2" charset="-78"/>
          </a:endParaRPr>
        </a:p>
      </dgm:t>
    </dgm:pt>
    <dgm:pt modelId="{DD614DB3-1CFD-43CC-BDCA-DDA967F1A85F}" type="parTrans" cxnId="{868FAEA4-DA3B-4F29-8567-9E5F13664B91}">
      <dgm:prSet/>
      <dgm:spPr/>
      <dgm:t>
        <a:bodyPr/>
        <a:lstStyle/>
        <a:p>
          <a:pPr rtl="1"/>
          <a:endParaRPr lang="en-US"/>
        </a:p>
      </dgm:t>
    </dgm:pt>
    <dgm:pt modelId="{469D51D0-115D-47C3-A3AF-F5242356EB73}" type="sibTrans" cxnId="{868FAEA4-DA3B-4F29-8567-9E5F13664B91}">
      <dgm:prSet/>
      <dgm:spPr/>
      <dgm:t>
        <a:bodyPr/>
        <a:lstStyle/>
        <a:p>
          <a:pPr rtl="1"/>
          <a:endParaRPr lang="en-US"/>
        </a:p>
      </dgm:t>
    </dgm:pt>
    <dgm:pt modelId="{BBA3F355-79D5-48BE-923B-CD19F0D81CE9}">
      <dgm:prSet phldrT="[Text]" custT="1"/>
      <dgm:spPr/>
      <dgm:t>
        <a:bodyPr/>
        <a:lstStyle/>
        <a:p>
          <a:pPr algn="just" rtl="1"/>
          <a:r>
            <a:rPr lang="fa-IR" sz="2200" b="1" dirty="0" smtClean="0">
              <a:cs typeface="B Nazanin" panose="00000400000000000000" pitchFamily="2" charset="-78"/>
            </a:rPr>
            <a:t>مقاوم در برابر رطوبت، طعم، گازهای معمول نظیر اکسیژن و نور ماورا بنفش</a:t>
          </a:r>
          <a:endParaRPr lang="en-US" sz="2200" b="1" dirty="0">
            <a:cs typeface="B Nazanin" panose="00000400000000000000" pitchFamily="2" charset="-78"/>
          </a:endParaRPr>
        </a:p>
      </dgm:t>
    </dgm:pt>
    <dgm:pt modelId="{D3767A97-1404-40BB-9011-A6601A84B485}" type="parTrans" cxnId="{F37BD80A-3B28-456D-AC5E-19F708840416}">
      <dgm:prSet/>
      <dgm:spPr/>
      <dgm:t>
        <a:bodyPr/>
        <a:lstStyle/>
        <a:p>
          <a:pPr rtl="1"/>
          <a:endParaRPr lang="en-US"/>
        </a:p>
      </dgm:t>
    </dgm:pt>
    <dgm:pt modelId="{257E1B58-EB2C-4908-9485-210B0EA9090D}" type="sibTrans" cxnId="{F37BD80A-3B28-456D-AC5E-19F708840416}">
      <dgm:prSet/>
      <dgm:spPr/>
      <dgm:t>
        <a:bodyPr/>
        <a:lstStyle/>
        <a:p>
          <a:pPr rtl="1"/>
          <a:endParaRPr lang="en-US"/>
        </a:p>
      </dgm:t>
    </dgm:pt>
    <dgm:pt modelId="{5CE4FAD6-9DF9-4F95-A939-E71976A665B7}">
      <dgm:prSet phldrT="[Text]" custT="1"/>
      <dgm:spPr/>
      <dgm:t>
        <a:bodyPr/>
        <a:lstStyle/>
        <a:p>
          <a:pPr rtl="1"/>
          <a:r>
            <a:rPr lang="fa-IR" sz="2400" b="1" dirty="0" smtClean="0">
              <a:solidFill>
                <a:schemeClr val="tx1"/>
              </a:solidFill>
              <a:cs typeface="B Mitra" panose="00000400000000000000" pitchFamily="2" charset="-78"/>
            </a:rPr>
            <a:t>کاغذ مقاوم به روغن </a:t>
          </a:r>
          <a:endParaRPr lang="en-US" sz="2400" b="1" dirty="0">
            <a:solidFill>
              <a:schemeClr val="tx1"/>
            </a:solidFill>
            <a:cs typeface="B Mitra" panose="00000400000000000000" pitchFamily="2" charset="-78"/>
          </a:endParaRPr>
        </a:p>
      </dgm:t>
    </dgm:pt>
    <dgm:pt modelId="{D06E4E66-9B55-4CBF-B68B-30D30371D036}" type="parTrans" cxnId="{B353DAC2-4547-4DA9-AAC8-0FAAF1FDC06D}">
      <dgm:prSet/>
      <dgm:spPr/>
      <dgm:t>
        <a:bodyPr/>
        <a:lstStyle/>
        <a:p>
          <a:pPr rtl="1"/>
          <a:endParaRPr lang="en-US"/>
        </a:p>
      </dgm:t>
    </dgm:pt>
    <dgm:pt modelId="{9C0BE64C-8FBE-4DDA-94B2-BD00F1204EEE}" type="sibTrans" cxnId="{B353DAC2-4547-4DA9-AAC8-0FAAF1FDC06D}">
      <dgm:prSet/>
      <dgm:spPr/>
      <dgm:t>
        <a:bodyPr/>
        <a:lstStyle/>
        <a:p>
          <a:pPr rtl="1"/>
          <a:endParaRPr lang="en-US"/>
        </a:p>
      </dgm:t>
    </dgm:pt>
    <dgm:pt modelId="{AF67E45D-F127-4B7F-B792-24C8B48574A4}">
      <dgm:prSet phldrT="[Text]" custT="1"/>
      <dgm:spPr/>
      <dgm:t>
        <a:bodyPr/>
        <a:lstStyle/>
        <a:p>
          <a:pPr rtl="1"/>
          <a:r>
            <a:rPr lang="fa-IR" sz="2400" b="1" dirty="0" smtClean="0">
              <a:cs typeface="B Nazanin" panose="00000400000000000000" pitchFamily="2" charset="-78"/>
            </a:rPr>
            <a:t>مقاومت خوب به روغن و دما تا حدود 180 درجه سانتی گراد</a:t>
          </a:r>
          <a:endParaRPr lang="en-US" sz="2400" dirty="0"/>
        </a:p>
      </dgm:t>
    </dgm:pt>
    <dgm:pt modelId="{25065644-6E71-45A5-B1A0-0AF9A4E7661E}" type="parTrans" cxnId="{31498BC1-DE4F-49BF-9C8D-563EBE6CD48F}">
      <dgm:prSet/>
      <dgm:spPr/>
      <dgm:t>
        <a:bodyPr/>
        <a:lstStyle/>
        <a:p>
          <a:pPr rtl="1"/>
          <a:endParaRPr lang="en-US"/>
        </a:p>
      </dgm:t>
    </dgm:pt>
    <dgm:pt modelId="{7D9366BD-5562-4512-B7E1-4B375CF2BA25}" type="sibTrans" cxnId="{31498BC1-DE4F-49BF-9C8D-563EBE6CD48F}">
      <dgm:prSet/>
      <dgm:spPr/>
      <dgm:t>
        <a:bodyPr/>
        <a:lstStyle/>
        <a:p>
          <a:pPr rtl="1"/>
          <a:endParaRPr lang="en-US"/>
        </a:p>
      </dgm:t>
    </dgm:pt>
    <dgm:pt modelId="{2786F2EA-485A-424C-B6FC-679B557686CF}">
      <dgm:prSet phldrT="[Text]" custT="1"/>
      <dgm:spPr/>
      <dgm:t>
        <a:bodyPr/>
        <a:lstStyle/>
        <a:p>
          <a:pPr rtl="1"/>
          <a:r>
            <a:rPr lang="fa-IR" sz="2400" b="1" dirty="0" smtClean="0">
              <a:solidFill>
                <a:schemeClr val="tx1"/>
              </a:solidFill>
              <a:cs typeface="B Mitra" panose="00000400000000000000" pitchFamily="2" charset="-78"/>
            </a:rPr>
            <a:t>کاغذ سیلیکون</a:t>
          </a:r>
          <a:endParaRPr lang="en-US" sz="2400" b="1" dirty="0">
            <a:solidFill>
              <a:schemeClr val="tx1"/>
            </a:solidFill>
            <a:cs typeface="B Mitra" panose="00000400000000000000" pitchFamily="2" charset="-78"/>
          </a:endParaRPr>
        </a:p>
      </dgm:t>
    </dgm:pt>
    <dgm:pt modelId="{61F3D722-BE26-4047-B7EF-D557F6375608}" type="parTrans" cxnId="{26D45138-13D9-4322-B687-FE5971AE0C97}">
      <dgm:prSet/>
      <dgm:spPr/>
      <dgm:t>
        <a:bodyPr/>
        <a:lstStyle/>
        <a:p>
          <a:pPr rtl="1"/>
          <a:endParaRPr lang="en-US"/>
        </a:p>
      </dgm:t>
    </dgm:pt>
    <dgm:pt modelId="{53A0263E-87E3-4521-9CC7-BBEE8AFC991D}" type="sibTrans" cxnId="{26D45138-13D9-4322-B687-FE5971AE0C97}">
      <dgm:prSet/>
      <dgm:spPr/>
      <dgm:t>
        <a:bodyPr/>
        <a:lstStyle/>
        <a:p>
          <a:pPr rtl="1"/>
          <a:endParaRPr lang="en-US"/>
        </a:p>
      </dgm:t>
    </dgm:pt>
    <dgm:pt modelId="{14F18AF4-091F-4C06-BC97-CE426D5EBBC1}">
      <dgm:prSet phldrT="[Text]" custT="1"/>
      <dgm:spPr/>
      <dgm:t>
        <a:bodyPr/>
        <a:lstStyle/>
        <a:p>
          <a:pPr algn="r" rtl="1"/>
          <a:r>
            <a:rPr lang="fa-IR" sz="2400" b="1" dirty="0" smtClean="0">
              <a:cs typeface="B Nazanin" panose="00000400000000000000" pitchFamily="2" charset="-78"/>
            </a:rPr>
            <a:t>مقام به گریس و روغن</a:t>
          </a:r>
          <a:endParaRPr lang="en-US" sz="2400" b="1" dirty="0">
            <a:cs typeface="B Nazanin" panose="00000400000000000000" pitchFamily="2" charset="-78"/>
          </a:endParaRPr>
        </a:p>
      </dgm:t>
    </dgm:pt>
    <dgm:pt modelId="{EBBB6B83-4C3E-4AB8-9CFE-BF2D28C8001A}" type="parTrans" cxnId="{7E0D7AF0-05A7-4FB5-838C-EC4179287207}">
      <dgm:prSet/>
      <dgm:spPr/>
      <dgm:t>
        <a:bodyPr/>
        <a:lstStyle/>
        <a:p>
          <a:pPr rtl="1"/>
          <a:endParaRPr lang="en-US"/>
        </a:p>
      </dgm:t>
    </dgm:pt>
    <dgm:pt modelId="{DAC69A14-2A11-4206-A6AF-921F7E247F17}" type="sibTrans" cxnId="{7E0D7AF0-05A7-4FB5-838C-EC4179287207}">
      <dgm:prSet/>
      <dgm:spPr/>
      <dgm:t>
        <a:bodyPr/>
        <a:lstStyle/>
        <a:p>
          <a:pPr rtl="1"/>
          <a:endParaRPr lang="en-US"/>
        </a:p>
      </dgm:t>
    </dgm:pt>
    <dgm:pt modelId="{8F6E7A66-6822-42EA-9E7B-2AED56FAC63B}">
      <dgm:prSet phldrT="[Text]" custT="1"/>
      <dgm:spPr/>
      <dgm:t>
        <a:bodyPr/>
        <a:lstStyle/>
        <a:p>
          <a:pPr algn="just" rtl="1"/>
          <a:r>
            <a:rPr lang="fa-IR" sz="2200" b="1" dirty="0" smtClean="0">
              <a:cs typeface="B Nazanin" panose="00000400000000000000" pitchFamily="2" charset="-78"/>
            </a:rPr>
            <a:t>قابلیت پختن یا حرارت دهی مجدد در آون های اشعه ایی و یا جایه جائی</a:t>
          </a:r>
          <a:endParaRPr lang="en-US" sz="2200" b="1" dirty="0">
            <a:cs typeface="B Nazanin" panose="00000400000000000000" pitchFamily="2" charset="-78"/>
          </a:endParaRPr>
        </a:p>
      </dgm:t>
    </dgm:pt>
    <dgm:pt modelId="{A602146C-FE84-4CB9-BCDF-B2605B936461}" type="parTrans" cxnId="{84939276-CE7A-44FE-BF77-DE789E0DBB55}">
      <dgm:prSet/>
      <dgm:spPr/>
      <dgm:t>
        <a:bodyPr/>
        <a:lstStyle/>
        <a:p>
          <a:pPr rtl="1"/>
          <a:endParaRPr lang="en-US"/>
        </a:p>
      </dgm:t>
    </dgm:pt>
    <dgm:pt modelId="{997BF486-4678-47B4-A24E-5CCF5888521A}" type="sibTrans" cxnId="{84939276-CE7A-44FE-BF77-DE789E0DBB55}">
      <dgm:prSet/>
      <dgm:spPr/>
      <dgm:t>
        <a:bodyPr/>
        <a:lstStyle/>
        <a:p>
          <a:pPr rtl="1"/>
          <a:endParaRPr lang="en-US"/>
        </a:p>
      </dgm:t>
    </dgm:pt>
    <dgm:pt modelId="{07F6FDBC-A61B-4E73-91B4-6116912D61EB}">
      <dgm:prSet phldrT="[Text]" custT="1"/>
      <dgm:spPr/>
      <dgm:t>
        <a:bodyPr/>
        <a:lstStyle/>
        <a:p>
          <a:pPr algn="just" rtl="1"/>
          <a:r>
            <a:rPr lang="fa-IR" sz="2200" b="1" dirty="0" smtClean="0">
              <a:cs typeface="B Nazanin" panose="00000400000000000000" pitchFamily="2" charset="-78"/>
            </a:rPr>
            <a:t>قابلیت تزئین</a:t>
          </a:r>
          <a:endParaRPr lang="en-US" sz="2200" b="1" dirty="0">
            <a:cs typeface="B Nazanin" panose="00000400000000000000" pitchFamily="2" charset="-78"/>
          </a:endParaRPr>
        </a:p>
      </dgm:t>
    </dgm:pt>
    <dgm:pt modelId="{1F3DFFA4-2EB2-4BDC-A354-F9A6F96BBB1F}" type="parTrans" cxnId="{16109A48-F86F-4439-9475-ECC6161D9A61}">
      <dgm:prSet/>
      <dgm:spPr/>
      <dgm:t>
        <a:bodyPr/>
        <a:lstStyle/>
        <a:p>
          <a:pPr rtl="1"/>
          <a:endParaRPr lang="en-US"/>
        </a:p>
      </dgm:t>
    </dgm:pt>
    <dgm:pt modelId="{BAAB36AF-4F13-4DED-8B47-C7E84FC930B3}" type="sibTrans" cxnId="{16109A48-F86F-4439-9475-ECC6161D9A61}">
      <dgm:prSet/>
      <dgm:spPr/>
      <dgm:t>
        <a:bodyPr/>
        <a:lstStyle/>
        <a:p>
          <a:pPr rtl="1"/>
          <a:endParaRPr lang="en-US"/>
        </a:p>
      </dgm:t>
    </dgm:pt>
    <dgm:pt modelId="{5F325B61-C511-4CC0-A0BC-85C03101CA7C}">
      <dgm:prSet phldrT="[Text]" custT="1"/>
      <dgm:spPr/>
      <dgm:t>
        <a:bodyPr/>
        <a:lstStyle/>
        <a:p>
          <a:pPr rtl="1"/>
          <a:endParaRPr lang="en-US" sz="2000" b="1" dirty="0">
            <a:cs typeface="B Nazanin" panose="00000400000000000000" pitchFamily="2" charset="-78"/>
          </a:endParaRPr>
        </a:p>
      </dgm:t>
    </dgm:pt>
    <dgm:pt modelId="{EC332200-E734-491C-94FA-C30272E4883A}" type="parTrans" cxnId="{6E4CF139-7719-4ED6-9025-E471E5834FCF}">
      <dgm:prSet/>
      <dgm:spPr/>
      <dgm:t>
        <a:bodyPr/>
        <a:lstStyle/>
        <a:p>
          <a:pPr rtl="1"/>
          <a:endParaRPr lang="en-US"/>
        </a:p>
      </dgm:t>
    </dgm:pt>
    <dgm:pt modelId="{9B11BEFE-50C0-4F93-BEE4-7AF7E2C7F1DC}" type="sibTrans" cxnId="{6E4CF139-7719-4ED6-9025-E471E5834FCF}">
      <dgm:prSet/>
      <dgm:spPr/>
      <dgm:t>
        <a:bodyPr/>
        <a:lstStyle/>
        <a:p>
          <a:pPr rtl="1"/>
          <a:endParaRPr lang="en-US"/>
        </a:p>
      </dgm:t>
    </dgm:pt>
    <dgm:pt modelId="{61AD4892-D961-4888-A637-B42DC39DC6D3}">
      <dgm:prSet phldrT="[Text]" custT="1"/>
      <dgm:spPr/>
      <dgm:t>
        <a:bodyPr/>
        <a:lstStyle/>
        <a:p>
          <a:pPr algn="just" rtl="1"/>
          <a:r>
            <a:rPr lang="fa-IR" sz="2400" b="1" dirty="0" smtClean="0">
              <a:cs typeface="B Nazanin" panose="00000400000000000000" pitchFamily="2" charset="-78"/>
            </a:rPr>
            <a:t>قابلیت دوباره حرارت دهی</a:t>
          </a:r>
          <a:endParaRPr lang="en-US" sz="2400" b="1" dirty="0">
            <a:cs typeface="B Nazanin" panose="00000400000000000000" pitchFamily="2" charset="-78"/>
          </a:endParaRPr>
        </a:p>
      </dgm:t>
    </dgm:pt>
    <dgm:pt modelId="{F3374FCC-8ED6-49E3-92AF-CF4115D8A1F8}" type="parTrans" cxnId="{59F9B89A-835C-46ED-B3E4-B33B17009EBF}">
      <dgm:prSet/>
      <dgm:spPr/>
      <dgm:t>
        <a:bodyPr/>
        <a:lstStyle/>
        <a:p>
          <a:pPr rtl="1"/>
          <a:endParaRPr lang="en-US"/>
        </a:p>
      </dgm:t>
    </dgm:pt>
    <dgm:pt modelId="{05428CFB-7B45-4C70-831A-B09B2A0672BD}" type="sibTrans" cxnId="{59F9B89A-835C-46ED-B3E4-B33B17009EBF}">
      <dgm:prSet/>
      <dgm:spPr/>
      <dgm:t>
        <a:bodyPr/>
        <a:lstStyle/>
        <a:p>
          <a:pPr rtl="1"/>
          <a:endParaRPr lang="en-US"/>
        </a:p>
      </dgm:t>
    </dgm:pt>
    <dgm:pt modelId="{FBF200A8-9BBE-4563-A5C6-09273508C7EF}" type="pres">
      <dgm:prSet presAssocID="{7392B375-D267-4AD4-9EC3-762E624EA685}" presName="linearFlow" presStyleCnt="0">
        <dgm:presLayoutVars>
          <dgm:dir/>
          <dgm:animLvl val="lvl"/>
          <dgm:resizeHandles val="exact"/>
        </dgm:presLayoutVars>
      </dgm:prSet>
      <dgm:spPr/>
      <dgm:t>
        <a:bodyPr/>
        <a:lstStyle/>
        <a:p>
          <a:endParaRPr lang="en-US"/>
        </a:p>
      </dgm:t>
    </dgm:pt>
    <dgm:pt modelId="{1D58FB66-A487-46D4-99DA-9F90EF8AA55A}" type="pres">
      <dgm:prSet presAssocID="{3782A52E-0298-40D3-A149-850B1A9EF08B}" presName="composite" presStyleCnt="0"/>
      <dgm:spPr/>
    </dgm:pt>
    <dgm:pt modelId="{D5FF716B-AB6C-490E-BEA1-758051D24C3D}" type="pres">
      <dgm:prSet presAssocID="{3782A52E-0298-40D3-A149-850B1A9EF08B}" presName="parentText" presStyleLbl="alignNode1" presStyleIdx="0" presStyleCnt="3" custLinFactNeighborX="365" custLinFactNeighborY="14099">
        <dgm:presLayoutVars>
          <dgm:chMax val="1"/>
          <dgm:bulletEnabled val="1"/>
        </dgm:presLayoutVars>
      </dgm:prSet>
      <dgm:spPr/>
      <dgm:t>
        <a:bodyPr/>
        <a:lstStyle/>
        <a:p>
          <a:endParaRPr lang="en-US"/>
        </a:p>
      </dgm:t>
    </dgm:pt>
    <dgm:pt modelId="{911DED5F-D3E9-4FEB-98E8-11E8DD3CB006}" type="pres">
      <dgm:prSet presAssocID="{3782A52E-0298-40D3-A149-850B1A9EF08B}" presName="descendantText" presStyleLbl="alignAcc1" presStyleIdx="0" presStyleCnt="3" custLinFactNeighborX="0" custLinFactNeighborY="41473">
        <dgm:presLayoutVars>
          <dgm:bulletEnabled val="1"/>
        </dgm:presLayoutVars>
      </dgm:prSet>
      <dgm:spPr/>
      <dgm:t>
        <a:bodyPr/>
        <a:lstStyle/>
        <a:p>
          <a:endParaRPr lang="en-US"/>
        </a:p>
      </dgm:t>
    </dgm:pt>
    <dgm:pt modelId="{871C998F-1B62-4984-828C-526FAF6EADA6}" type="pres">
      <dgm:prSet presAssocID="{469D51D0-115D-47C3-A3AF-F5242356EB73}" presName="sp" presStyleCnt="0"/>
      <dgm:spPr/>
    </dgm:pt>
    <dgm:pt modelId="{7C149507-B769-4FA4-8B0A-D5180F0CA51A}" type="pres">
      <dgm:prSet presAssocID="{5CE4FAD6-9DF9-4F95-A939-E71976A665B7}" presName="composite" presStyleCnt="0"/>
      <dgm:spPr/>
    </dgm:pt>
    <dgm:pt modelId="{E8382B15-40B0-401B-B8CD-7CD8CCCE9F5A}" type="pres">
      <dgm:prSet presAssocID="{5CE4FAD6-9DF9-4F95-A939-E71976A665B7}" presName="parentText" presStyleLbl="alignNode1" presStyleIdx="1" presStyleCnt="3" custLinFactNeighborX="-490" custLinFactNeighborY="10733">
        <dgm:presLayoutVars>
          <dgm:chMax val="1"/>
          <dgm:bulletEnabled val="1"/>
        </dgm:presLayoutVars>
      </dgm:prSet>
      <dgm:spPr/>
      <dgm:t>
        <a:bodyPr/>
        <a:lstStyle/>
        <a:p>
          <a:endParaRPr lang="en-US"/>
        </a:p>
      </dgm:t>
    </dgm:pt>
    <dgm:pt modelId="{3DF8D4B2-F7A5-463F-A6F0-118CB22B9D51}" type="pres">
      <dgm:prSet presAssocID="{5CE4FAD6-9DF9-4F95-A939-E71976A665B7}" presName="descendantText" presStyleLbl="alignAcc1" presStyleIdx="1" presStyleCnt="3" custLinFactNeighborX="0" custLinFactNeighborY="29715">
        <dgm:presLayoutVars>
          <dgm:bulletEnabled val="1"/>
        </dgm:presLayoutVars>
      </dgm:prSet>
      <dgm:spPr/>
      <dgm:t>
        <a:bodyPr/>
        <a:lstStyle/>
        <a:p>
          <a:endParaRPr lang="en-US"/>
        </a:p>
      </dgm:t>
    </dgm:pt>
    <dgm:pt modelId="{C1628679-30C7-4375-BC77-2224C6287DB7}" type="pres">
      <dgm:prSet presAssocID="{9C0BE64C-8FBE-4DDA-94B2-BD00F1204EEE}" presName="sp" presStyleCnt="0"/>
      <dgm:spPr/>
    </dgm:pt>
    <dgm:pt modelId="{4EB842E9-9D1D-47BC-92DD-E1632C83B9A8}" type="pres">
      <dgm:prSet presAssocID="{2786F2EA-485A-424C-B6FC-679B557686CF}" presName="composite" presStyleCnt="0"/>
      <dgm:spPr/>
    </dgm:pt>
    <dgm:pt modelId="{84150E50-4FCC-4631-AC49-F401029CF82A}" type="pres">
      <dgm:prSet presAssocID="{2786F2EA-485A-424C-B6FC-679B557686CF}" presName="parentText" presStyleLbl="alignNode1" presStyleIdx="2" presStyleCnt="3">
        <dgm:presLayoutVars>
          <dgm:chMax val="1"/>
          <dgm:bulletEnabled val="1"/>
        </dgm:presLayoutVars>
      </dgm:prSet>
      <dgm:spPr/>
      <dgm:t>
        <a:bodyPr/>
        <a:lstStyle/>
        <a:p>
          <a:endParaRPr lang="en-US"/>
        </a:p>
      </dgm:t>
    </dgm:pt>
    <dgm:pt modelId="{D5A6CDCB-AF32-4B46-9C8A-33B3F61625E5}" type="pres">
      <dgm:prSet presAssocID="{2786F2EA-485A-424C-B6FC-679B557686CF}" presName="descendantText" presStyleLbl="alignAcc1" presStyleIdx="2" presStyleCnt="3" custLinFactNeighborX="0" custLinFactNeighborY="17935">
        <dgm:presLayoutVars>
          <dgm:bulletEnabled val="1"/>
        </dgm:presLayoutVars>
      </dgm:prSet>
      <dgm:spPr/>
      <dgm:t>
        <a:bodyPr/>
        <a:lstStyle/>
        <a:p>
          <a:endParaRPr lang="en-US"/>
        </a:p>
      </dgm:t>
    </dgm:pt>
  </dgm:ptLst>
  <dgm:cxnLst>
    <dgm:cxn modelId="{4982AABE-5CC9-46F2-A26A-324D2E1B7F47}" type="presOf" srcId="{2786F2EA-485A-424C-B6FC-679B557686CF}" destId="{84150E50-4FCC-4631-AC49-F401029CF82A}" srcOrd="0" destOrd="0" presId="urn:microsoft.com/office/officeart/2005/8/layout/chevron2"/>
    <dgm:cxn modelId="{AC3238D7-8C34-4B15-B99A-E71908EE0A9D}" type="presOf" srcId="{07F6FDBC-A61B-4E73-91B4-6116912D61EB}" destId="{911DED5F-D3E9-4FEB-98E8-11E8DD3CB006}" srcOrd="0" destOrd="2" presId="urn:microsoft.com/office/officeart/2005/8/layout/chevron2"/>
    <dgm:cxn modelId="{84939276-CE7A-44FE-BF77-DE789E0DBB55}" srcId="{3782A52E-0298-40D3-A149-850B1A9EF08B}" destId="{8F6E7A66-6822-42EA-9E7B-2AED56FAC63B}" srcOrd="1" destOrd="0" parTransId="{A602146C-FE84-4CB9-BCDF-B2605B936461}" sibTransId="{997BF486-4678-47B4-A24E-5CCF5888521A}"/>
    <dgm:cxn modelId="{868FAEA4-DA3B-4F29-8567-9E5F13664B91}" srcId="{7392B375-D267-4AD4-9EC3-762E624EA685}" destId="{3782A52E-0298-40D3-A149-850B1A9EF08B}" srcOrd="0" destOrd="0" parTransId="{DD614DB3-1CFD-43CC-BDCA-DDA967F1A85F}" sibTransId="{469D51D0-115D-47C3-A3AF-F5242356EB73}"/>
    <dgm:cxn modelId="{F925C98F-0EC4-48A9-98CE-983D998AD88A}" type="presOf" srcId="{61AD4892-D961-4888-A637-B42DC39DC6D3}" destId="{D5A6CDCB-AF32-4B46-9C8A-33B3F61625E5}" srcOrd="0" destOrd="1" presId="urn:microsoft.com/office/officeart/2005/8/layout/chevron2"/>
    <dgm:cxn modelId="{15F09878-867E-4B5E-AD40-5E72DEB919AD}" type="presOf" srcId="{BBA3F355-79D5-48BE-923B-CD19F0D81CE9}" destId="{911DED5F-D3E9-4FEB-98E8-11E8DD3CB006}" srcOrd="0" destOrd="0" presId="urn:microsoft.com/office/officeart/2005/8/layout/chevron2"/>
    <dgm:cxn modelId="{26D45138-13D9-4322-B687-FE5971AE0C97}" srcId="{7392B375-D267-4AD4-9EC3-762E624EA685}" destId="{2786F2EA-485A-424C-B6FC-679B557686CF}" srcOrd="2" destOrd="0" parTransId="{61F3D722-BE26-4047-B7EF-D557F6375608}" sibTransId="{53A0263E-87E3-4521-9CC7-BBEE8AFC991D}"/>
    <dgm:cxn modelId="{C2AC6D3D-43E7-48EC-88D0-A6CFC050CBFE}" type="presOf" srcId="{8F6E7A66-6822-42EA-9E7B-2AED56FAC63B}" destId="{911DED5F-D3E9-4FEB-98E8-11E8DD3CB006}" srcOrd="0" destOrd="1" presId="urn:microsoft.com/office/officeart/2005/8/layout/chevron2"/>
    <dgm:cxn modelId="{18A704E7-A975-401A-A778-72EE712EE8A1}" type="presOf" srcId="{5F325B61-C511-4CC0-A0BC-85C03101CA7C}" destId="{3DF8D4B2-F7A5-463F-A6F0-118CB22B9D51}" srcOrd="0" destOrd="1" presId="urn:microsoft.com/office/officeart/2005/8/layout/chevron2"/>
    <dgm:cxn modelId="{D8119279-67D1-4590-A6F3-6EFB28960657}" type="presOf" srcId="{3782A52E-0298-40D3-A149-850B1A9EF08B}" destId="{D5FF716B-AB6C-490E-BEA1-758051D24C3D}" srcOrd="0" destOrd="0" presId="urn:microsoft.com/office/officeart/2005/8/layout/chevron2"/>
    <dgm:cxn modelId="{F37BD80A-3B28-456D-AC5E-19F708840416}" srcId="{3782A52E-0298-40D3-A149-850B1A9EF08B}" destId="{BBA3F355-79D5-48BE-923B-CD19F0D81CE9}" srcOrd="0" destOrd="0" parTransId="{D3767A97-1404-40BB-9011-A6601A84B485}" sibTransId="{257E1B58-EB2C-4908-9485-210B0EA9090D}"/>
    <dgm:cxn modelId="{EC74765A-DBEC-4F1A-A748-C8195B0C9559}" type="presOf" srcId="{5CE4FAD6-9DF9-4F95-A939-E71976A665B7}" destId="{E8382B15-40B0-401B-B8CD-7CD8CCCE9F5A}" srcOrd="0" destOrd="0" presId="urn:microsoft.com/office/officeart/2005/8/layout/chevron2"/>
    <dgm:cxn modelId="{3D18722C-FF50-4F0A-933F-DA33E0905348}" type="presOf" srcId="{7392B375-D267-4AD4-9EC3-762E624EA685}" destId="{FBF200A8-9BBE-4563-A5C6-09273508C7EF}" srcOrd="0" destOrd="0" presId="urn:microsoft.com/office/officeart/2005/8/layout/chevron2"/>
    <dgm:cxn modelId="{59F9B89A-835C-46ED-B3E4-B33B17009EBF}" srcId="{2786F2EA-485A-424C-B6FC-679B557686CF}" destId="{61AD4892-D961-4888-A637-B42DC39DC6D3}" srcOrd="1" destOrd="0" parTransId="{F3374FCC-8ED6-49E3-92AF-CF4115D8A1F8}" sibTransId="{05428CFB-7B45-4C70-831A-B09B2A0672BD}"/>
    <dgm:cxn modelId="{7E0D7AF0-05A7-4FB5-838C-EC4179287207}" srcId="{2786F2EA-485A-424C-B6FC-679B557686CF}" destId="{14F18AF4-091F-4C06-BC97-CE426D5EBBC1}" srcOrd="0" destOrd="0" parTransId="{EBBB6B83-4C3E-4AB8-9CFE-BF2D28C8001A}" sibTransId="{DAC69A14-2A11-4206-A6AF-921F7E247F17}"/>
    <dgm:cxn modelId="{31498BC1-DE4F-49BF-9C8D-563EBE6CD48F}" srcId="{5CE4FAD6-9DF9-4F95-A939-E71976A665B7}" destId="{AF67E45D-F127-4B7F-B792-24C8B48574A4}" srcOrd="0" destOrd="0" parTransId="{25065644-6E71-45A5-B1A0-0AF9A4E7661E}" sibTransId="{7D9366BD-5562-4512-B7E1-4B375CF2BA25}"/>
    <dgm:cxn modelId="{6E4CF139-7719-4ED6-9025-E471E5834FCF}" srcId="{5CE4FAD6-9DF9-4F95-A939-E71976A665B7}" destId="{5F325B61-C511-4CC0-A0BC-85C03101CA7C}" srcOrd="1" destOrd="0" parTransId="{EC332200-E734-491C-94FA-C30272E4883A}" sibTransId="{9B11BEFE-50C0-4F93-BEE4-7AF7E2C7F1DC}"/>
    <dgm:cxn modelId="{B353DAC2-4547-4DA9-AAC8-0FAAF1FDC06D}" srcId="{7392B375-D267-4AD4-9EC3-762E624EA685}" destId="{5CE4FAD6-9DF9-4F95-A939-E71976A665B7}" srcOrd="1" destOrd="0" parTransId="{D06E4E66-9B55-4CBF-B68B-30D30371D036}" sibTransId="{9C0BE64C-8FBE-4DDA-94B2-BD00F1204EEE}"/>
    <dgm:cxn modelId="{16109A48-F86F-4439-9475-ECC6161D9A61}" srcId="{3782A52E-0298-40D3-A149-850B1A9EF08B}" destId="{07F6FDBC-A61B-4E73-91B4-6116912D61EB}" srcOrd="2" destOrd="0" parTransId="{1F3DFFA4-2EB2-4BDC-A354-F9A6F96BBB1F}" sibTransId="{BAAB36AF-4F13-4DED-8B47-C7E84FC930B3}"/>
    <dgm:cxn modelId="{3440EBC6-7F48-4FBE-B81F-4664D4B7813B}" type="presOf" srcId="{14F18AF4-091F-4C06-BC97-CE426D5EBBC1}" destId="{D5A6CDCB-AF32-4B46-9C8A-33B3F61625E5}" srcOrd="0" destOrd="0" presId="urn:microsoft.com/office/officeart/2005/8/layout/chevron2"/>
    <dgm:cxn modelId="{A6D01391-C44F-4789-B798-EAF14EEFA59E}" type="presOf" srcId="{AF67E45D-F127-4B7F-B792-24C8B48574A4}" destId="{3DF8D4B2-F7A5-463F-A6F0-118CB22B9D51}" srcOrd="0" destOrd="0" presId="urn:microsoft.com/office/officeart/2005/8/layout/chevron2"/>
    <dgm:cxn modelId="{74B58BA1-B67D-448A-A4B1-2E2C46AB2F8E}" type="presParOf" srcId="{FBF200A8-9BBE-4563-A5C6-09273508C7EF}" destId="{1D58FB66-A487-46D4-99DA-9F90EF8AA55A}" srcOrd="0" destOrd="0" presId="urn:microsoft.com/office/officeart/2005/8/layout/chevron2"/>
    <dgm:cxn modelId="{371686E5-962B-4D10-B811-0D1E83D5A753}" type="presParOf" srcId="{1D58FB66-A487-46D4-99DA-9F90EF8AA55A}" destId="{D5FF716B-AB6C-490E-BEA1-758051D24C3D}" srcOrd="0" destOrd="0" presId="urn:microsoft.com/office/officeart/2005/8/layout/chevron2"/>
    <dgm:cxn modelId="{607C4E6E-F42A-4BDC-AB14-A6D170C5C16C}" type="presParOf" srcId="{1D58FB66-A487-46D4-99DA-9F90EF8AA55A}" destId="{911DED5F-D3E9-4FEB-98E8-11E8DD3CB006}" srcOrd="1" destOrd="0" presId="urn:microsoft.com/office/officeart/2005/8/layout/chevron2"/>
    <dgm:cxn modelId="{51FF471D-0FC9-4BA1-826F-BA867AC296A1}" type="presParOf" srcId="{FBF200A8-9BBE-4563-A5C6-09273508C7EF}" destId="{871C998F-1B62-4984-828C-526FAF6EADA6}" srcOrd="1" destOrd="0" presId="urn:microsoft.com/office/officeart/2005/8/layout/chevron2"/>
    <dgm:cxn modelId="{E46F477A-FC75-4DE0-8460-B1005DD96848}" type="presParOf" srcId="{FBF200A8-9BBE-4563-A5C6-09273508C7EF}" destId="{7C149507-B769-4FA4-8B0A-D5180F0CA51A}" srcOrd="2" destOrd="0" presId="urn:microsoft.com/office/officeart/2005/8/layout/chevron2"/>
    <dgm:cxn modelId="{3678A770-383A-4588-BA0C-7A37C4CB9881}" type="presParOf" srcId="{7C149507-B769-4FA4-8B0A-D5180F0CA51A}" destId="{E8382B15-40B0-401B-B8CD-7CD8CCCE9F5A}" srcOrd="0" destOrd="0" presId="urn:microsoft.com/office/officeart/2005/8/layout/chevron2"/>
    <dgm:cxn modelId="{095A2760-F7BE-4193-BFD8-7095922404A4}" type="presParOf" srcId="{7C149507-B769-4FA4-8B0A-D5180F0CA51A}" destId="{3DF8D4B2-F7A5-463F-A6F0-118CB22B9D51}" srcOrd="1" destOrd="0" presId="urn:microsoft.com/office/officeart/2005/8/layout/chevron2"/>
    <dgm:cxn modelId="{121559B2-6CCB-43F2-9D35-F99737A7C629}" type="presParOf" srcId="{FBF200A8-9BBE-4563-A5C6-09273508C7EF}" destId="{C1628679-30C7-4375-BC77-2224C6287DB7}" srcOrd="3" destOrd="0" presId="urn:microsoft.com/office/officeart/2005/8/layout/chevron2"/>
    <dgm:cxn modelId="{AD138950-43FE-46A9-B8B9-8EFDA4E37BE1}" type="presParOf" srcId="{FBF200A8-9BBE-4563-A5C6-09273508C7EF}" destId="{4EB842E9-9D1D-47BC-92DD-E1632C83B9A8}" srcOrd="4" destOrd="0" presId="urn:microsoft.com/office/officeart/2005/8/layout/chevron2"/>
    <dgm:cxn modelId="{086145B3-2DF8-4BC0-9163-D77A5F1974BE}" type="presParOf" srcId="{4EB842E9-9D1D-47BC-92DD-E1632C83B9A8}" destId="{84150E50-4FCC-4631-AC49-F401029CF82A}" srcOrd="0" destOrd="0" presId="urn:microsoft.com/office/officeart/2005/8/layout/chevron2"/>
    <dgm:cxn modelId="{C7C69F0D-2490-4678-AC3A-230028A9780A}" type="presParOf" srcId="{4EB842E9-9D1D-47BC-92DD-E1632C83B9A8}" destId="{D5A6CDCB-AF32-4B46-9C8A-33B3F61625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DB1870-3BB5-4CFF-A1F6-B2A2C14A250B}"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771CCA5A-3F0F-4980-8231-CC41FF247267}">
      <dgm:prSet phldrT="[Text]" custT="1"/>
      <dgm:spPr/>
      <dgm:t>
        <a:bodyPr/>
        <a:lstStyle/>
        <a:p>
          <a:pPr algn="l"/>
          <a:r>
            <a:rPr lang="en-US" sz="3600" dirty="0" smtClean="0">
              <a:solidFill>
                <a:schemeClr val="tx1"/>
              </a:solidFill>
              <a:latin typeface="Times New Roman" panose="02020603050405020304" pitchFamily="18" charset="0"/>
              <a:cs typeface="Times New Roman" panose="02020603050405020304" pitchFamily="18" charset="0"/>
            </a:rPr>
            <a:t>PE</a:t>
          </a:r>
          <a:endParaRPr lang="en-US" sz="1500" dirty="0">
            <a:solidFill>
              <a:schemeClr val="tx1"/>
            </a:solidFill>
            <a:latin typeface="Times New Roman" panose="02020603050405020304" pitchFamily="18" charset="0"/>
            <a:cs typeface="Times New Roman" panose="02020603050405020304" pitchFamily="18" charset="0"/>
          </a:endParaRPr>
        </a:p>
      </dgm:t>
    </dgm:pt>
    <dgm:pt modelId="{04AEE754-971E-4591-925B-0DBC86B30756}" type="parTrans" cxnId="{94C3B436-560D-48F2-8466-4A7BF2E23D02}">
      <dgm:prSet/>
      <dgm:spPr/>
      <dgm:t>
        <a:bodyPr/>
        <a:lstStyle/>
        <a:p>
          <a:endParaRPr lang="en-US"/>
        </a:p>
      </dgm:t>
    </dgm:pt>
    <dgm:pt modelId="{2EB24F3D-3446-4551-B963-1F079B106F3E}" type="sibTrans" cxnId="{94C3B436-560D-48F2-8466-4A7BF2E23D02}">
      <dgm:prSet/>
      <dgm:spPr/>
      <dgm:t>
        <a:bodyPr/>
        <a:lstStyle/>
        <a:p>
          <a:endParaRPr lang="en-US"/>
        </a:p>
      </dgm:t>
    </dgm:pt>
    <dgm:pt modelId="{B4754DD7-1899-44E1-A77D-70E2F65409D3}">
      <dgm:prSet phldrT="[Text]" custT="1"/>
      <dgm:spPr>
        <a:noFill/>
      </dgm:spPr>
      <dgm:t>
        <a:bodyPr/>
        <a:lstStyle/>
        <a:p>
          <a:pPr algn="just" rtl="1"/>
          <a:r>
            <a:rPr lang="fa-IR" sz="2000" b="1" dirty="0" smtClean="0">
              <a:cs typeface="B Nazanin" panose="00000400000000000000" pitchFamily="2" charset="-78"/>
            </a:rPr>
            <a:t>محافظ رطوبتی با قابلیت دوخت حرارتی</a:t>
          </a:r>
          <a:endParaRPr lang="en-US" sz="2000" b="1" dirty="0">
            <a:cs typeface="B Nazanin" panose="00000400000000000000" pitchFamily="2" charset="-78"/>
          </a:endParaRPr>
        </a:p>
      </dgm:t>
    </dgm:pt>
    <dgm:pt modelId="{9ACAEFB3-C4B4-4176-8DAE-9ACF6EC1D5A4}" type="parTrans" cxnId="{D2273F87-36F8-4D7A-8EC9-8FB4201F34EA}">
      <dgm:prSet/>
      <dgm:spPr/>
      <dgm:t>
        <a:bodyPr/>
        <a:lstStyle/>
        <a:p>
          <a:endParaRPr lang="en-US"/>
        </a:p>
      </dgm:t>
    </dgm:pt>
    <dgm:pt modelId="{01908AF3-C41F-4E22-8A0D-1C20863DC69E}" type="sibTrans" cxnId="{D2273F87-36F8-4D7A-8EC9-8FB4201F34EA}">
      <dgm:prSet/>
      <dgm:spPr/>
      <dgm:t>
        <a:bodyPr/>
        <a:lstStyle/>
        <a:p>
          <a:endParaRPr lang="en-US"/>
        </a:p>
      </dgm:t>
    </dgm:pt>
    <dgm:pt modelId="{AA805428-E124-40D2-AB27-B28D20EEECF7}">
      <dgm:prSet phldrT="[Text]" custT="1"/>
      <dgm:spPr/>
      <dgm:t>
        <a:bodyPr/>
        <a:lstStyle/>
        <a:p>
          <a:r>
            <a:rPr lang="en-US" sz="3600" dirty="0" smtClean="0">
              <a:solidFill>
                <a:schemeClr val="tx1"/>
              </a:solidFill>
              <a:latin typeface="Times New Roman" panose="02020603050405020304" pitchFamily="18" charset="0"/>
              <a:cs typeface="Times New Roman" panose="02020603050405020304" pitchFamily="18" charset="0"/>
            </a:rPr>
            <a:t>PP</a:t>
          </a:r>
          <a:endParaRPr lang="en-US" sz="3200" dirty="0">
            <a:solidFill>
              <a:schemeClr val="tx1"/>
            </a:solidFill>
            <a:latin typeface="Times New Roman" panose="02020603050405020304" pitchFamily="18" charset="0"/>
            <a:cs typeface="Times New Roman" panose="02020603050405020304" pitchFamily="18" charset="0"/>
          </a:endParaRPr>
        </a:p>
      </dgm:t>
    </dgm:pt>
    <dgm:pt modelId="{64323A48-F280-4589-BCA7-0945F48F8D0C}" type="parTrans" cxnId="{80E1356D-CD03-49E6-A438-41B20EC4D680}">
      <dgm:prSet/>
      <dgm:spPr/>
      <dgm:t>
        <a:bodyPr/>
        <a:lstStyle/>
        <a:p>
          <a:endParaRPr lang="en-US"/>
        </a:p>
      </dgm:t>
    </dgm:pt>
    <dgm:pt modelId="{D4091A0D-27BD-413D-AAD8-53AA4F9455DE}" type="sibTrans" cxnId="{80E1356D-CD03-49E6-A438-41B20EC4D680}">
      <dgm:prSet/>
      <dgm:spPr/>
      <dgm:t>
        <a:bodyPr/>
        <a:lstStyle/>
        <a:p>
          <a:endParaRPr lang="en-US"/>
        </a:p>
      </dgm:t>
    </dgm:pt>
    <dgm:pt modelId="{AA720E7C-3C59-4B07-BA4E-0584879D9C67}">
      <dgm:prSet phldrT="[Text]" custT="1"/>
      <dgm:spPr/>
      <dgm:t>
        <a:bodyPr/>
        <a:lstStyle/>
        <a:p>
          <a:pPr algn="just" rtl="1"/>
          <a:r>
            <a:rPr lang="fa-IR" sz="2000" b="1" dirty="0" smtClean="0">
              <a:cs typeface="B Nazanin" panose="00000400000000000000" pitchFamily="2" charset="-78"/>
            </a:rPr>
            <a:t>قابلیت دوخت حرارتی، محافظ رطوبتی و چربی</a:t>
          </a:r>
          <a:endParaRPr lang="en-US" sz="2000" b="1" dirty="0">
            <a:cs typeface="B Nazanin" panose="00000400000000000000" pitchFamily="2" charset="-78"/>
          </a:endParaRPr>
        </a:p>
      </dgm:t>
    </dgm:pt>
    <dgm:pt modelId="{E039B81B-76F0-437F-9EB5-B7E68EAA9628}" type="parTrans" cxnId="{97825C94-B3D8-47A4-B8F6-4C6E26C717AE}">
      <dgm:prSet/>
      <dgm:spPr/>
      <dgm:t>
        <a:bodyPr/>
        <a:lstStyle/>
        <a:p>
          <a:endParaRPr lang="en-US"/>
        </a:p>
      </dgm:t>
    </dgm:pt>
    <dgm:pt modelId="{C75B9D1A-51BB-4CC0-B34A-040A7D8D5194}" type="sibTrans" cxnId="{97825C94-B3D8-47A4-B8F6-4C6E26C717AE}">
      <dgm:prSet/>
      <dgm:spPr/>
      <dgm:t>
        <a:bodyPr/>
        <a:lstStyle/>
        <a:p>
          <a:endParaRPr lang="en-US"/>
        </a:p>
      </dgm:t>
    </dgm:pt>
    <dgm:pt modelId="{3666BA82-A53E-4394-B505-7E8301653847}">
      <dgm:prSet phldrT="[Text]" custT="1"/>
      <dgm:spPr/>
      <dgm:t>
        <a:bodyPr/>
        <a:lstStyle/>
        <a:p>
          <a:r>
            <a:rPr lang="en-US" sz="2400" b="1" dirty="0" smtClean="0">
              <a:solidFill>
                <a:schemeClr val="tx1"/>
              </a:solidFill>
              <a:latin typeface="Times New Roman" panose="02020603050405020304" pitchFamily="18" charset="0"/>
              <a:cs typeface="Times New Roman" panose="02020603050405020304" pitchFamily="18" charset="0"/>
            </a:rPr>
            <a:t>PET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11A0410D-46F1-45F2-8462-8BBF62F6BC62}" type="parTrans" cxnId="{F6393444-9984-42B7-95E9-BFABB0E4AFFD}">
      <dgm:prSet/>
      <dgm:spPr/>
      <dgm:t>
        <a:bodyPr/>
        <a:lstStyle/>
        <a:p>
          <a:endParaRPr lang="en-US"/>
        </a:p>
      </dgm:t>
    </dgm:pt>
    <dgm:pt modelId="{BB449705-9FE4-4B2F-9876-20490954B4E4}" type="sibTrans" cxnId="{F6393444-9984-42B7-95E9-BFABB0E4AFFD}">
      <dgm:prSet/>
      <dgm:spPr/>
      <dgm:t>
        <a:bodyPr/>
        <a:lstStyle/>
        <a:p>
          <a:endParaRPr lang="en-US"/>
        </a:p>
      </dgm:t>
    </dgm:pt>
    <dgm:pt modelId="{60085DD6-463C-4023-AC2A-35CA73166A76}">
      <dgm:prSet phldrT="[Text]" custT="1"/>
      <dgm:spPr/>
      <dgm:t>
        <a:bodyPr/>
        <a:lstStyle/>
        <a:p>
          <a:pPr algn="just" rtl="1"/>
          <a:r>
            <a:rPr lang="fa-IR" sz="2000" b="1" dirty="0" smtClean="0">
              <a:cs typeface="B Nazanin" panose="00000400000000000000" pitchFamily="2" charset="-78"/>
            </a:rPr>
            <a:t>قابلیت دوخت حرارتی، محافظ رطوبتی و چربی</a:t>
          </a:r>
          <a:endParaRPr lang="en-US" sz="2000" dirty="0"/>
        </a:p>
      </dgm:t>
    </dgm:pt>
    <dgm:pt modelId="{43B078FD-1C3F-4BAF-AC0B-0BB19BFDCC24}" type="parTrans" cxnId="{0A2D49F3-D3DF-4FF3-81B1-921847C3AA33}">
      <dgm:prSet/>
      <dgm:spPr/>
      <dgm:t>
        <a:bodyPr/>
        <a:lstStyle/>
        <a:p>
          <a:endParaRPr lang="en-US"/>
        </a:p>
      </dgm:t>
    </dgm:pt>
    <dgm:pt modelId="{CE02DEBA-6D1D-4403-B246-49789038521C}" type="sibTrans" cxnId="{0A2D49F3-D3DF-4FF3-81B1-921847C3AA33}">
      <dgm:prSet/>
      <dgm:spPr/>
      <dgm:t>
        <a:bodyPr/>
        <a:lstStyle/>
        <a:p>
          <a:endParaRPr lang="en-US"/>
        </a:p>
      </dgm:t>
    </dgm:pt>
    <dgm:pt modelId="{F3EA9466-BCAD-44D2-B1D2-8B9EC256F7EE}">
      <dgm:prSet custT="1"/>
      <dgm:spPr/>
      <dgm:t>
        <a:bodyPr/>
        <a:lstStyle/>
        <a:p>
          <a:r>
            <a:rPr lang="en-US" sz="2000" b="1" dirty="0" smtClean="0">
              <a:solidFill>
                <a:schemeClr val="tx1"/>
              </a:solidFill>
              <a:latin typeface="Times New Roman" panose="02020603050405020304" pitchFamily="18" charset="0"/>
              <a:cs typeface="Times New Roman" panose="02020603050405020304" pitchFamily="18" charset="0"/>
            </a:rPr>
            <a:t>EVOH</a:t>
          </a:r>
        </a:p>
        <a:p>
          <a:r>
            <a:rPr lang="en-US" sz="2000" b="1" dirty="0" smtClean="0">
              <a:solidFill>
                <a:schemeClr val="tx1"/>
              </a:solidFill>
              <a:latin typeface="Times New Roman" panose="02020603050405020304" pitchFamily="18" charset="0"/>
              <a:cs typeface="Times New Roman" panose="02020603050405020304" pitchFamily="18" charset="0"/>
            </a:rPr>
            <a:t>&amp; PA</a:t>
          </a:r>
          <a:endParaRPr lang="en-US" sz="2000" dirty="0">
            <a:solidFill>
              <a:schemeClr val="tx1"/>
            </a:solidFill>
            <a:latin typeface="Times New Roman" panose="02020603050405020304" pitchFamily="18" charset="0"/>
            <a:cs typeface="Times New Roman" panose="02020603050405020304" pitchFamily="18" charset="0"/>
          </a:endParaRPr>
        </a:p>
      </dgm:t>
    </dgm:pt>
    <dgm:pt modelId="{C7469B8D-68E8-48EF-B7D9-B12AAD7E18F0}" type="parTrans" cxnId="{087344DA-EDEC-470E-ACD9-F247B43620EF}">
      <dgm:prSet/>
      <dgm:spPr/>
      <dgm:t>
        <a:bodyPr/>
        <a:lstStyle/>
        <a:p>
          <a:endParaRPr lang="en-US"/>
        </a:p>
      </dgm:t>
    </dgm:pt>
    <dgm:pt modelId="{EF7B7BA0-CA95-40A5-867A-8138220D2202}" type="sibTrans" cxnId="{087344DA-EDEC-470E-ACD9-F247B43620EF}">
      <dgm:prSet/>
      <dgm:spPr/>
      <dgm:t>
        <a:bodyPr/>
        <a:lstStyle/>
        <a:p>
          <a:endParaRPr lang="en-US"/>
        </a:p>
      </dgm:t>
    </dgm:pt>
    <dgm:pt modelId="{AB99F148-4AA9-4DE3-BC2B-A9054FF74E84}">
      <dgm:prSet custT="1"/>
      <dgm:spPr/>
      <dgm:t>
        <a:bodyPr/>
        <a:lstStyle/>
        <a:p>
          <a:pPr algn="r" rtl="1"/>
          <a:r>
            <a:rPr lang="fa-IR" sz="2000" b="1" dirty="0" smtClean="0">
              <a:cs typeface="B Nazanin" panose="00000400000000000000" pitchFamily="2" charset="-78"/>
            </a:rPr>
            <a:t>قابلیت دوخت حرارتی، محافظت در برابر نور، چربی و اکسیژن</a:t>
          </a:r>
          <a:endParaRPr lang="en-US" sz="2000" dirty="0"/>
        </a:p>
      </dgm:t>
    </dgm:pt>
    <dgm:pt modelId="{EE354867-DE2B-4D38-B6A9-37D5B23F739B}" type="parTrans" cxnId="{D5B920A9-00CF-4F7D-ABEC-5097134D8DF8}">
      <dgm:prSet/>
      <dgm:spPr/>
      <dgm:t>
        <a:bodyPr/>
        <a:lstStyle/>
        <a:p>
          <a:endParaRPr lang="en-US"/>
        </a:p>
      </dgm:t>
    </dgm:pt>
    <dgm:pt modelId="{B3E237A4-64E9-40B6-933B-8B35193F93D4}" type="sibTrans" cxnId="{D5B920A9-00CF-4F7D-ABEC-5097134D8DF8}">
      <dgm:prSet/>
      <dgm:spPr/>
      <dgm:t>
        <a:bodyPr/>
        <a:lstStyle/>
        <a:p>
          <a:endParaRPr lang="en-US"/>
        </a:p>
      </dgm:t>
    </dgm:pt>
    <dgm:pt modelId="{8568A219-DBCF-4E6D-90D1-B4E59EED54A7}">
      <dgm:prSet phldrT="[Text]" custT="1"/>
      <dgm:spPr>
        <a:noFill/>
      </dgm:spPr>
      <dgm:t>
        <a:bodyPr/>
        <a:lstStyle/>
        <a:p>
          <a:pPr algn="just" rtl="1"/>
          <a:r>
            <a:rPr lang="fa-IR" sz="2000" b="1" dirty="0" smtClean="0">
              <a:cs typeface="B Nazanin" panose="00000400000000000000" pitchFamily="2" charset="-78"/>
            </a:rPr>
            <a:t>دوخت راحتر در صورت ترکیب کردن پلی اتیلن با اتیلن وینیل استات</a:t>
          </a:r>
          <a:endParaRPr lang="en-US" sz="2000" b="1" dirty="0">
            <a:cs typeface="B Nazanin" panose="00000400000000000000" pitchFamily="2" charset="-78"/>
          </a:endParaRPr>
        </a:p>
      </dgm:t>
    </dgm:pt>
    <dgm:pt modelId="{43835FA4-C866-4746-BB9E-540510178E6F}" type="parTrans" cxnId="{AEE39082-AEC8-448E-812D-CDC7F0A0205F}">
      <dgm:prSet/>
      <dgm:spPr/>
      <dgm:t>
        <a:bodyPr/>
        <a:lstStyle/>
        <a:p>
          <a:endParaRPr lang="en-US"/>
        </a:p>
      </dgm:t>
    </dgm:pt>
    <dgm:pt modelId="{DEE60647-DEF1-47A8-9B86-D9800FE46BCA}" type="sibTrans" cxnId="{AEE39082-AEC8-448E-812D-CDC7F0A0205F}">
      <dgm:prSet/>
      <dgm:spPr/>
      <dgm:t>
        <a:bodyPr/>
        <a:lstStyle/>
        <a:p>
          <a:endParaRPr lang="en-US"/>
        </a:p>
      </dgm:t>
    </dgm:pt>
    <dgm:pt modelId="{4B3A1D86-F925-441A-BA94-C31C16EC5D0C}">
      <dgm:prSet phldrT="[Text]" custT="1"/>
      <dgm:spPr/>
      <dgm:t>
        <a:bodyPr/>
        <a:lstStyle/>
        <a:p>
          <a:pPr algn="just" rtl="1"/>
          <a:r>
            <a:rPr lang="fa-IR" sz="2000" b="1" dirty="0" smtClean="0">
              <a:cs typeface="B Nazanin" panose="00000400000000000000" pitchFamily="2" charset="-78"/>
            </a:rPr>
            <a:t>مقاوم در برابر دما تا حدود 140 درجه سانتی گراد</a:t>
          </a:r>
          <a:endParaRPr lang="en-US" sz="2000" b="1" dirty="0">
            <a:cs typeface="B Nazanin" panose="00000400000000000000" pitchFamily="2" charset="-78"/>
          </a:endParaRPr>
        </a:p>
      </dgm:t>
    </dgm:pt>
    <dgm:pt modelId="{39F733CE-FA10-4370-930E-E8A5F745AE0E}" type="parTrans" cxnId="{DC7D262B-534F-46EB-91C2-C2437B06BEE0}">
      <dgm:prSet/>
      <dgm:spPr/>
      <dgm:t>
        <a:bodyPr/>
        <a:lstStyle/>
        <a:p>
          <a:endParaRPr lang="en-US"/>
        </a:p>
      </dgm:t>
    </dgm:pt>
    <dgm:pt modelId="{61EC534C-EE3A-4DC5-8242-3B87BF19B71F}" type="sibTrans" cxnId="{DC7D262B-534F-46EB-91C2-C2437B06BEE0}">
      <dgm:prSet/>
      <dgm:spPr/>
      <dgm:t>
        <a:bodyPr/>
        <a:lstStyle/>
        <a:p>
          <a:endParaRPr lang="en-US"/>
        </a:p>
      </dgm:t>
    </dgm:pt>
    <dgm:pt modelId="{626D737D-EBBC-4E53-9C92-DB8E64BCA629}">
      <dgm:prSet custT="1"/>
      <dgm:spPr/>
      <dgm:t>
        <a:bodyPr/>
        <a:lstStyle/>
        <a:p>
          <a:pPr algn="just" rtl="1"/>
          <a:r>
            <a:rPr lang="fa-IR" sz="2000" b="1" dirty="0" smtClean="0">
              <a:cs typeface="B Nazanin" panose="00000400000000000000" pitchFamily="2" charset="-78"/>
            </a:rPr>
            <a:t>مقاوم در برابر دما تا حدود 200 درجه سانتی گراد</a:t>
          </a:r>
          <a:endParaRPr lang="en-US" sz="2000" b="1" dirty="0">
            <a:cs typeface="B Nazanin" panose="00000400000000000000" pitchFamily="2" charset="-78"/>
          </a:endParaRPr>
        </a:p>
      </dgm:t>
    </dgm:pt>
    <dgm:pt modelId="{DC1C1196-DB0A-4F54-A9CA-2D071FDE3958}" type="parTrans" cxnId="{E05F775D-5DF7-49E1-A4B9-9CD9AB8189DB}">
      <dgm:prSet/>
      <dgm:spPr/>
      <dgm:t>
        <a:bodyPr/>
        <a:lstStyle/>
        <a:p>
          <a:endParaRPr lang="en-US"/>
        </a:p>
      </dgm:t>
    </dgm:pt>
    <dgm:pt modelId="{3EB51DCA-B955-4C5B-B2A9-A866D6FB3E1B}" type="sibTrans" cxnId="{E05F775D-5DF7-49E1-A4B9-9CD9AB8189DB}">
      <dgm:prSet/>
      <dgm:spPr/>
      <dgm:t>
        <a:bodyPr/>
        <a:lstStyle/>
        <a:p>
          <a:endParaRPr lang="en-US"/>
        </a:p>
      </dgm:t>
    </dgm:pt>
    <dgm:pt modelId="{6804EA4D-4634-4143-82B2-58BCA06F68A7}">
      <dgm:prSet custT="1"/>
      <dgm:spPr/>
      <dgm:t>
        <a:bodyPr/>
        <a:lstStyle/>
        <a:p>
          <a:pPr algn="just" rtl="1"/>
          <a:r>
            <a:rPr lang="fa-IR" sz="2000" b="1" dirty="0" smtClean="0">
              <a:cs typeface="B Nazanin" panose="00000400000000000000" pitchFamily="2" charset="-78"/>
            </a:rPr>
            <a:t>استفاده به عنوان یک جایگزین غیر فلزی به جای لایه فویل آلومینویم </a:t>
          </a:r>
          <a:endParaRPr lang="en-US" sz="2000" b="1" dirty="0">
            <a:cs typeface="B Nazanin" panose="00000400000000000000" pitchFamily="2" charset="-78"/>
          </a:endParaRPr>
        </a:p>
      </dgm:t>
    </dgm:pt>
    <dgm:pt modelId="{2CB029AC-A2F2-4E3F-ABB6-B909C528DFE0}" type="parTrans" cxnId="{1AF3EA13-FBCC-4054-8983-FE7068DADEC9}">
      <dgm:prSet/>
      <dgm:spPr/>
      <dgm:t>
        <a:bodyPr/>
        <a:lstStyle/>
        <a:p>
          <a:endParaRPr lang="en-US"/>
        </a:p>
      </dgm:t>
    </dgm:pt>
    <dgm:pt modelId="{BC45A1B6-5FFD-426A-914A-75FD8CC95B1F}" type="sibTrans" cxnId="{1AF3EA13-FBCC-4054-8983-FE7068DADEC9}">
      <dgm:prSet/>
      <dgm:spPr/>
      <dgm:t>
        <a:bodyPr/>
        <a:lstStyle/>
        <a:p>
          <a:endParaRPr lang="en-US"/>
        </a:p>
      </dgm:t>
    </dgm:pt>
    <dgm:pt modelId="{7AAE6D4A-EC77-454F-AC1E-624944B6ABD2}" type="pres">
      <dgm:prSet presAssocID="{C5DB1870-3BB5-4CFF-A1F6-B2A2C14A250B}" presName="linearFlow" presStyleCnt="0">
        <dgm:presLayoutVars>
          <dgm:dir/>
          <dgm:animLvl val="lvl"/>
          <dgm:resizeHandles val="exact"/>
        </dgm:presLayoutVars>
      </dgm:prSet>
      <dgm:spPr/>
      <dgm:t>
        <a:bodyPr/>
        <a:lstStyle/>
        <a:p>
          <a:endParaRPr lang="en-US"/>
        </a:p>
      </dgm:t>
    </dgm:pt>
    <dgm:pt modelId="{A25FF85E-5E5D-4AC6-B0CE-CA10CF3C9B8A}" type="pres">
      <dgm:prSet presAssocID="{771CCA5A-3F0F-4980-8231-CC41FF247267}" presName="composite" presStyleCnt="0"/>
      <dgm:spPr/>
    </dgm:pt>
    <dgm:pt modelId="{19FD2F9F-86AE-47F9-B30A-0310661507BE}" type="pres">
      <dgm:prSet presAssocID="{771CCA5A-3F0F-4980-8231-CC41FF247267}" presName="parentText" presStyleLbl="alignNode1" presStyleIdx="0" presStyleCnt="4">
        <dgm:presLayoutVars>
          <dgm:chMax val="1"/>
          <dgm:bulletEnabled val="1"/>
        </dgm:presLayoutVars>
      </dgm:prSet>
      <dgm:spPr/>
      <dgm:t>
        <a:bodyPr/>
        <a:lstStyle/>
        <a:p>
          <a:endParaRPr lang="en-US"/>
        </a:p>
      </dgm:t>
    </dgm:pt>
    <dgm:pt modelId="{DC49ADE4-CE0C-49D5-908D-39BBCDCC59FF}" type="pres">
      <dgm:prSet presAssocID="{771CCA5A-3F0F-4980-8231-CC41FF247267}" presName="descendantText" presStyleLbl="alignAcc1" presStyleIdx="0" presStyleCnt="4" custScaleX="110250" custScaleY="100907">
        <dgm:presLayoutVars>
          <dgm:bulletEnabled val="1"/>
        </dgm:presLayoutVars>
      </dgm:prSet>
      <dgm:spPr/>
      <dgm:t>
        <a:bodyPr/>
        <a:lstStyle/>
        <a:p>
          <a:endParaRPr lang="en-US"/>
        </a:p>
      </dgm:t>
    </dgm:pt>
    <dgm:pt modelId="{1AED8A99-BDB4-434E-908A-4EEA76CC2DC1}" type="pres">
      <dgm:prSet presAssocID="{2EB24F3D-3446-4551-B963-1F079B106F3E}" presName="sp" presStyleCnt="0"/>
      <dgm:spPr/>
    </dgm:pt>
    <dgm:pt modelId="{9222EAE8-1D03-4EC2-BF9B-077DEB37AFCD}" type="pres">
      <dgm:prSet presAssocID="{AA805428-E124-40D2-AB27-B28D20EEECF7}" presName="composite" presStyleCnt="0"/>
      <dgm:spPr/>
    </dgm:pt>
    <dgm:pt modelId="{8D5D831F-CBF4-4498-ACC6-76F09B9F2D20}" type="pres">
      <dgm:prSet presAssocID="{AA805428-E124-40D2-AB27-B28D20EEECF7}" presName="parentText" presStyleLbl="alignNode1" presStyleIdx="1" presStyleCnt="4">
        <dgm:presLayoutVars>
          <dgm:chMax val="1"/>
          <dgm:bulletEnabled val="1"/>
        </dgm:presLayoutVars>
      </dgm:prSet>
      <dgm:spPr/>
      <dgm:t>
        <a:bodyPr/>
        <a:lstStyle/>
        <a:p>
          <a:endParaRPr lang="en-US"/>
        </a:p>
      </dgm:t>
    </dgm:pt>
    <dgm:pt modelId="{379CBBF8-4A3F-4AF8-8022-4F2AA5F6FB11}" type="pres">
      <dgm:prSet presAssocID="{AA805428-E124-40D2-AB27-B28D20EEECF7}" presName="descendantText" presStyleLbl="alignAcc1" presStyleIdx="1" presStyleCnt="4">
        <dgm:presLayoutVars>
          <dgm:bulletEnabled val="1"/>
        </dgm:presLayoutVars>
      </dgm:prSet>
      <dgm:spPr/>
      <dgm:t>
        <a:bodyPr/>
        <a:lstStyle/>
        <a:p>
          <a:endParaRPr lang="en-US"/>
        </a:p>
      </dgm:t>
    </dgm:pt>
    <dgm:pt modelId="{263B2B54-C9D3-469A-AD69-3FFAF6BA0C4B}" type="pres">
      <dgm:prSet presAssocID="{D4091A0D-27BD-413D-AAD8-53AA4F9455DE}" presName="sp" presStyleCnt="0"/>
      <dgm:spPr/>
    </dgm:pt>
    <dgm:pt modelId="{D15149D9-2F57-4E43-9511-10B5169F81E5}" type="pres">
      <dgm:prSet presAssocID="{3666BA82-A53E-4394-B505-7E8301653847}" presName="composite" presStyleCnt="0"/>
      <dgm:spPr/>
    </dgm:pt>
    <dgm:pt modelId="{D9F9D015-DE8F-416E-91BD-303AA1A7709F}" type="pres">
      <dgm:prSet presAssocID="{3666BA82-A53E-4394-B505-7E8301653847}" presName="parentText" presStyleLbl="alignNode1" presStyleIdx="2" presStyleCnt="4">
        <dgm:presLayoutVars>
          <dgm:chMax val="1"/>
          <dgm:bulletEnabled val="1"/>
        </dgm:presLayoutVars>
      </dgm:prSet>
      <dgm:spPr/>
      <dgm:t>
        <a:bodyPr/>
        <a:lstStyle/>
        <a:p>
          <a:endParaRPr lang="en-US"/>
        </a:p>
      </dgm:t>
    </dgm:pt>
    <dgm:pt modelId="{4F481A7F-78A7-4ED0-B3D2-08B030F66E87}" type="pres">
      <dgm:prSet presAssocID="{3666BA82-A53E-4394-B505-7E8301653847}" presName="descendantText" presStyleLbl="alignAcc1" presStyleIdx="2" presStyleCnt="4">
        <dgm:presLayoutVars>
          <dgm:bulletEnabled val="1"/>
        </dgm:presLayoutVars>
      </dgm:prSet>
      <dgm:spPr/>
      <dgm:t>
        <a:bodyPr/>
        <a:lstStyle/>
        <a:p>
          <a:endParaRPr lang="en-US"/>
        </a:p>
      </dgm:t>
    </dgm:pt>
    <dgm:pt modelId="{54AAA12F-48D2-4F4C-9DB7-BA77C391472A}" type="pres">
      <dgm:prSet presAssocID="{BB449705-9FE4-4B2F-9876-20490954B4E4}" presName="sp" presStyleCnt="0"/>
      <dgm:spPr/>
    </dgm:pt>
    <dgm:pt modelId="{E8268EDE-6BF9-4030-8E52-6D6AADEFFE44}" type="pres">
      <dgm:prSet presAssocID="{F3EA9466-BCAD-44D2-B1D2-8B9EC256F7EE}" presName="composite" presStyleCnt="0"/>
      <dgm:spPr/>
    </dgm:pt>
    <dgm:pt modelId="{CD855AC5-AE7C-4190-B8F3-52C17BB76FEC}" type="pres">
      <dgm:prSet presAssocID="{F3EA9466-BCAD-44D2-B1D2-8B9EC256F7EE}" presName="parentText" presStyleLbl="alignNode1" presStyleIdx="3" presStyleCnt="4" custScaleY="111699">
        <dgm:presLayoutVars>
          <dgm:chMax val="1"/>
          <dgm:bulletEnabled val="1"/>
        </dgm:presLayoutVars>
      </dgm:prSet>
      <dgm:spPr/>
      <dgm:t>
        <a:bodyPr/>
        <a:lstStyle/>
        <a:p>
          <a:endParaRPr lang="en-US"/>
        </a:p>
      </dgm:t>
    </dgm:pt>
    <dgm:pt modelId="{225BB392-54F0-412B-B2FE-EAC41ADEF26A}" type="pres">
      <dgm:prSet presAssocID="{F3EA9466-BCAD-44D2-B1D2-8B9EC256F7EE}" presName="descendantText" presStyleLbl="alignAcc1" presStyleIdx="3" presStyleCnt="4">
        <dgm:presLayoutVars>
          <dgm:bulletEnabled val="1"/>
        </dgm:presLayoutVars>
      </dgm:prSet>
      <dgm:spPr/>
      <dgm:t>
        <a:bodyPr/>
        <a:lstStyle/>
        <a:p>
          <a:endParaRPr lang="en-US"/>
        </a:p>
      </dgm:t>
    </dgm:pt>
  </dgm:ptLst>
  <dgm:cxnLst>
    <dgm:cxn modelId="{BFDFF746-F1C1-47A6-9219-2332F411DCBD}" type="presOf" srcId="{3666BA82-A53E-4394-B505-7E8301653847}" destId="{D9F9D015-DE8F-416E-91BD-303AA1A7709F}" srcOrd="0" destOrd="0" presId="urn:microsoft.com/office/officeart/2005/8/layout/chevron2"/>
    <dgm:cxn modelId="{BBBA13A7-C4BA-4C72-A439-9D2734C6B4D8}" type="presOf" srcId="{626D737D-EBBC-4E53-9C92-DB8E64BCA629}" destId="{4F481A7F-78A7-4ED0-B3D2-08B030F66E87}" srcOrd="0" destOrd="1" presId="urn:microsoft.com/office/officeart/2005/8/layout/chevron2"/>
    <dgm:cxn modelId="{A624BBA4-6BBC-4FB5-9B98-C5BD256EE817}" type="presOf" srcId="{F3EA9466-BCAD-44D2-B1D2-8B9EC256F7EE}" destId="{CD855AC5-AE7C-4190-B8F3-52C17BB76FEC}" srcOrd="0" destOrd="0" presId="urn:microsoft.com/office/officeart/2005/8/layout/chevron2"/>
    <dgm:cxn modelId="{DF255017-4610-495F-97A2-59BBA8E47A51}" type="presOf" srcId="{4B3A1D86-F925-441A-BA94-C31C16EC5D0C}" destId="{379CBBF8-4A3F-4AF8-8022-4F2AA5F6FB11}" srcOrd="0" destOrd="1" presId="urn:microsoft.com/office/officeart/2005/8/layout/chevron2"/>
    <dgm:cxn modelId="{C4F96E09-D1B2-4954-9BC8-61C6ABB2A855}" type="presOf" srcId="{771CCA5A-3F0F-4980-8231-CC41FF247267}" destId="{19FD2F9F-86AE-47F9-B30A-0310661507BE}" srcOrd="0" destOrd="0" presId="urn:microsoft.com/office/officeart/2005/8/layout/chevron2"/>
    <dgm:cxn modelId="{7A02F033-6439-4689-B410-D5283824D1A8}" type="presOf" srcId="{60085DD6-463C-4023-AC2A-35CA73166A76}" destId="{4F481A7F-78A7-4ED0-B3D2-08B030F66E87}" srcOrd="0" destOrd="0" presId="urn:microsoft.com/office/officeart/2005/8/layout/chevron2"/>
    <dgm:cxn modelId="{8BB180EA-125F-4230-BAE2-109AE9AE0A70}" type="presOf" srcId="{AA720E7C-3C59-4B07-BA4E-0584879D9C67}" destId="{379CBBF8-4A3F-4AF8-8022-4F2AA5F6FB11}" srcOrd="0" destOrd="0" presId="urn:microsoft.com/office/officeart/2005/8/layout/chevron2"/>
    <dgm:cxn modelId="{087344DA-EDEC-470E-ACD9-F247B43620EF}" srcId="{C5DB1870-3BB5-4CFF-A1F6-B2A2C14A250B}" destId="{F3EA9466-BCAD-44D2-B1D2-8B9EC256F7EE}" srcOrd="3" destOrd="0" parTransId="{C7469B8D-68E8-48EF-B7D9-B12AAD7E18F0}" sibTransId="{EF7B7BA0-CA95-40A5-867A-8138220D2202}"/>
    <dgm:cxn modelId="{80E1356D-CD03-49E6-A438-41B20EC4D680}" srcId="{C5DB1870-3BB5-4CFF-A1F6-B2A2C14A250B}" destId="{AA805428-E124-40D2-AB27-B28D20EEECF7}" srcOrd="1" destOrd="0" parTransId="{64323A48-F280-4589-BCA7-0945F48F8D0C}" sibTransId="{D4091A0D-27BD-413D-AAD8-53AA4F9455DE}"/>
    <dgm:cxn modelId="{18202985-47E6-46CE-8586-B2D5EDDE0F18}" type="presOf" srcId="{AB99F148-4AA9-4DE3-BC2B-A9054FF74E84}" destId="{225BB392-54F0-412B-B2FE-EAC41ADEF26A}" srcOrd="0" destOrd="0" presId="urn:microsoft.com/office/officeart/2005/8/layout/chevron2"/>
    <dgm:cxn modelId="{DC7D262B-534F-46EB-91C2-C2437B06BEE0}" srcId="{AA805428-E124-40D2-AB27-B28D20EEECF7}" destId="{4B3A1D86-F925-441A-BA94-C31C16EC5D0C}" srcOrd="1" destOrd="0" parTransId="{39F733CE-FA10-4370-930E-E8A5F745AE0E}" sibTransId="{61EC534C-EE3A-4DC5-8242-3B87BF19B71F}"/>
    <dgm:cxn modelId="{1AF3EA13-FBCC-4054-8983-FE7068DADEC9}" srcId="{F3EA9466-BCAD-44D2-B1D2-8B9EC256F7EE}" destId="{6804EA4D-4634-4143-82B2-58BCA06F68A7}" srcOrd="1" destOrd="0" parTransId="{2CB029AC-A2F2-4E3F-ABB6-B909C528DFE0}" sibTransId="{BC45A1B6-5FFD-426A-914A-75FD8CC95B1F}"/>
    <dgm:cxn modelId="{0A2D49F3-D3DF-4FF3-81B1-921847C3AA33}" srcId="{3666BA82-A53E-4394-B505-7E8301653847}" destId="{60085DD6-463C-4023-AC2A-35CA73166A76}" srcOrd="0" destOrd="0" parTransId="{43B078FD-1C3F-4BAF-AC0B-0BB19BFDCC24}" sibTransId="{CE02DEBA-6D1D-4403-B246-49789038521C}"/>
    <dgm:cxn modelId="{B20E05E5-C97A-4FF8-9F60-825ECD225A0B}" type="presOf" srcId="{C5DB1870-3BB5-4CFF-A1F6-B2A2C14A250B}" destId="{7AAE6D4A-EC77-454F-AC1E-624944B6ABD2}" srcOrd="0" destOrd="0" presId="urn:microsoft.com/office/officeart/2005/8/layout/chevron2"/>
    <dgm:cxn modelId="{CC1A369F-E3D8-464F-A8BD-F9745FCCBA38}" type="presOf" srcId="{6804EA4D-4634-4143-82B2-58BCA06F68A7}" destId="{225BB392-54F0-412B-B2FE-EAC41ADEF26A}" srcOrd="0" destOrd="1" presId="urn:microsoft.com/office/officeart/2005/8/layout/chevron2"/>
    <dgm:cxn modelId="{AEE39082-AEC8-448E-812D-CDC7F0A0205F}" srcId="{771CCA5A-3F0F-4980-8231-CC41FF247267}" destId="{8568A219-DBCF-4E6D-90D1-B4E59EED54A7}" srcOrd="1" destOrd="0" parTransId="{43835FA4-C866-4746-BB9E-540510178E6F}" sibTransId="{DEE60647-DEF1-47A8-9B86-D9800FE46BCA}"/>
    <dgm:cxn modelId="{E05F775D-5DF7-49E1-A4B9-9CD9AB8189DB}" srcId="{3666BA82-A53E-4394-B505-7E8301653847}" destId="{626D737D-EBBC-4E53-9C92-DB8E64BCA629}" srcOrd="1" destOrd="0" parTransId="{DC1C1196-DB0A-4F54-A9CA-2D071FDE3958}" sibTransId="{3EB51DCA-B955-4C5B-B2A9-A866D6FB3E1B}"/>
    <dgm:cxn modelId="{3751E5E6-62C1-486C-98F1-9180AE8C0471}" type="presOf" srcId="{8568A219-DBCF-4E6D-90D1-B4E59EED54A7}" destId="{DC49ADE4-CE0C-49D5-908D-39BBCDCC59FF}" srcOrd="0" destOrd="1" presId="urn:microsoft.com/office/officeart/2005/8/layout/chevron2"/>
    <dgm:cxn modelId="{D5B920A9-00CF-4F7D-ABEC-5097134D8DF8}" srcId="{F3EA9466-BCAD-44D2-B1D2-8B9EC256F7EE}" destId="{AB99F148-4AA9-4DE3-BC2B-A9054FF74E84}" srcOrd="0" destOrd="0" parTransId="{EE354867-DE2B-4D38-B6A9-37D5B23F739B}" sibTransId="{B3E237A4-64E9-40B6-933B-8B35193F93D4}"/>
    <dgm:cxn modelId="{94C3B436-560D-48F2-8466-4A7BF2E23D02}" srcId="{C5DB1870-3BB5-4CFF-A1F6-B2A2C14A250B}" destId="{771CCA5A-3F0F-4980-8231-CC41FF247267}" srcOrd="0" destOrd="0" parTransId="{04AEE754-971E-4591-925B-0DBC86B30756}" sibTransId="{2EB24F3D-3446-4551-B963-1F079B106F3E}"/>
    <dgm:cxn modelId="{0205B867-2C09-47C1-8FA2-415FDEAD3F07}" type="presOf" srcId="{AA805428-E124-40D2-AB27-B28D20EEECF7}" destId="{8D5D831F-CBF4-4498-ACC6-76F09B9F2D20}" srcOrd="0" destOrd="0" presId="urn:microsoft.com/office/officeart/2005/8/layout/chevron2"/>
    <dgm:cxn modelId="{97825C94-B3D8-47A4-B8F6-4C6E26C717AE}" srcId="{AA805428-E124-40D2-AB27-B28D20EEECF7}" destId="{AA720E7C-3C59-4B07-BA4E-0584879D9C67}" srcOrd="0" destOrd="0" parTransId="{E039B81B-76F0-437F-9EB5-B7E68EAA9628}" sibTransId="{C75B9D1A-51BB-4CC0-B34A-040A7D8D5194}"/>
    <dgm:cxn modelId="{F6393444-9984-42B7-95E9-BFABB0E4AFFD}" srcId="{C5DB1870-3BB5-4CFF-A1F6-B2A2C14A250B}" destId="{3666BA82-A53E-4394-B505-7E8301653847}" srcOrd="2" destOrd="0" parTransId="{11A0410D-46F1-45F2-8462-8BBF62F6BC62}" sibTransId="{BB449705-9FE4-4B2F-9876-20490954B4E4}"/>
    <dgm:cxn modelId="{D2273F87-36F8-4D7A-8EC9-8FB4201F34EA}" srcId="{771CCA5A-3F0F-4980-8231-CC41FF247267}" destId="{B4754DD7-1899-44E1-A77D-70E2F65409D3}" srcOrd="0" destOrd="0" parTransId="{9ACAEFB3-C4B4-4176-8DAE-9ACF6EC1D5A4}" sibTransId="{01908AF3-C41F-4E22-8A0D-1C20863DC69E}"/>
    <dgm:cxn modelId="{6BD8EBF0-92AA-4635-B1BD-C706D8CE116D}" type="presOf" srcId="{B4754DD7-1899-44E1-A77D-70E2F65409D3}" destId="{DC49ADE4-CE0C-49D5-908D-39BBCDCC59FF}" srcOrd="0" destOrd="0" presId="urn:microsoft.com/office/officeart/2005/8/layout/chevron2"/>
    <dgm:cxn modelId="{B706C712-90FB-4A77-B323-D77815D0922F}" type="presParOf" srcId="{7AAE6D4A-EC77-454F-AC1E-624944B6ABD2}" destId="{A25FF85E-5E5D-4AC6-B0CE-CA10CF3C9B8A}" srcOrd="0" destOrd="0" presId="urn:microsoft.com/office/officeart/2005/8/layout/chevron2"/>
    <dgm:cxn modelId="{73593AAA-0718-4BB7-9B8B-04FA5E235243}" type="presParOf" srcId="{A25FF85E-5E5D-4AC6-B0CE-CA10CF3C9B8A}" destId="{19FD2F9F-86AE-47F9-B30A-0310661507BE}" srcOrd="0" destOrd="0" presId="urn:microsoft.com/office/officeart/2005/8/layout/chevron2"/>
    <dgm:cxn modelId="{AF14F7A3-DEB9-4C37-95ED-858CB6CE9463}" type="presParOf" srcId="{A25FF85E-5E5D-4AC6-B0CE-CA10CF3C9B8A}" destId="{DC49ADE4-CE0C-49D5-908D-39BBCDCC59FF}" srcOrd="1" destOrd="0" presId="urn:microsoft.com/office/officeart/2005/8/layout/chevron2"/>
    <dgm:cxn modelId="{38835608-8791-471E-AD04-A6BCD5312BA3}" type="presParOf" srcId="{7AAE6D4A-EC77-454F-AC1E-624944B6ABD2}" destId="{1AED8A99-BDB4-434E-908A-4EEA76CC2DC1}" srcOrd="1" destOrd="0" presId="urn:microsoft.com/office/officeart/2005/8/layout/chevron2"/>
    <dgm:cxn modelId="{DC15A3E4-0AE1-430E-9E9D-8B213C28B3A4}" type="presParOf" srcId="{7AAE6D4A-EC77-454F-AC1E-624944B6ABD2}" destId="{9222EAE8-1D03-4EC2-BF9B-077DEB37AFCD}" srcOrd="2" destOrd="0" presId="urn:microsoft.com/office/officeart/2005/8/layout/chevron2"/>
    <dgm:cxn modelId="{B6E5D901-9FA0-4DAC-8EEE-B4CEEEB0C1D4}" type="presParOf" srcId="{9222EAE8-1D03-4EC2-BF9B-077DEB37AFCD}" destId="{8D5D831F-CBF4-4498-ACC6-76F09B9F2D20}" srcOrd="0" destOrd="0" presId="urn:microsoft.com/office/officeart/2005/8/layout/chevron2"/>
    <dgm:cxn modelId="{F20B0E51-3E0A-4C11-8229-37E7CC3DEE1B}" type="presParOf" srcId="{9222EAE8-1D03-4EC2-BF9B-077DEB37AFCD}" destId="{379CBBF8-4A3F-4AF8-8022-4F2AA5F6FB11}" srcOrd="1" destOrd="0" presId="urn:microsoft.com/office/officeart/2005/8/layout/chevron2"/>
    <dgm:cxn modelId="{52726C33-0CC0-456C-B63B-8E6F4A7AEC16}" type="presParOf" srcId="{7AAE6D4A-EC77-454F-AC1E-624944B6ABD2}" destId="{263B2B54-C9D3-469A-AD69-3FFAF6BA0C4B}" srcOrd="3" destOrd="0" presId="urn:microsoft.com/office/officeart/2005/8/layout/chevron2"/>
    <dgm:cxn modelId="{7219EC12-0EDF-4C09-935C-C8053619D49B}" type="presParOf" srcId="{7AAE6D4A-EC77-454F-AC1E-624944B6ABD2}" destId="{D15149D9-2F57-4E43-9511-10B5169F81E5}" srcOrd="4" destOrd="0" presId="urn:microsoft.com/office/officeart/2005/8/layout/chevron2"/>
    <dgm:cxn modelId="{292E968A-D451-40E7-95AB-C12C73E2FE62}" type="presParOf" srcId="{D15149D9-2F57-4E43-9511-10B5169F81E5}" destId="{D9F9D015-DE8F-416E-91BD-303AA1A7709F}" srcOrd="0" destOrd="0" presId="urn:microsoft.com/office/officeart/2005/8/layout/chevron2"/>
    <dgm:cxn modelId="{DCFCF319-1C05-448C-9B37-A430FAB7349A}" type="presParOf" srcId="{D15149D9-2F57-4E43-9511-10B5169F81E5}" destId="{4F481A7F-78A7-4ED0-B3D2-08B030F66E87}" srcOrd="1" destOrd="0" presId="urn:microsoft.com/office/officeart/2005/8/layout/chevron2"/>
    <dgm:cxn modelId="{C5935C6B-411A-4A6F-B706-408089C2925F}" type="presParOf" srcId="{7AAE6D4A-EC77-454F-AC1E-624944B6ABD2}" destId="{54AAA12F-48D2-4F4C-9DB7-BA77C391472A}" srcOrd="5" destOrd="0" presId="urn:microsoft.com/office/officeart/2005/8/layout/chevron2"/>
    <dgm:cxn modelId="{FBB812F7-2B02-4F75-86CC-E71219ED49AE}" type="presParOf" srcId="{7AAE6D4A-EC77-454F-AC1E-624944B6ABD2}" destId="{E8268EDE-6BF9-4030-8E52-6D6AADEFFE44}" srcOrd="6" destOrd="0" presId="urn:microsoft.com/office/officeart/2005/8/layout/chevron2"/>
    <dgm:cxn modelId="{77C9993B-AED5-4025-A16E-1A73ECE3A1EC}" type="presParOf" srcId="{E8268EDE-6BF9-4030-8E52-6D6AADEFFE44}" destId="{CD855AC5-AE7C-4190-B8F3-52C17BB76FEC}" srcOrd="0" destOrd="0" presId="urn:microsoft.com/office/officeart/2005/8/layout/chevron2"/>
    <dgm:cxn modelId="{90CF2E32-7416-4ED2-8B87-931FDB3CC73A}" type="presParOf" srcId="{E8268EDE-6BF9-4030-8E52-6D6AADEFFE44}" destId="{225BB392-54F0-412B-B2FE-EAC41ADEF2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9AFFD-2D88-4AE2-9E96-137B94CD5046}" type="doc">
      <dgm:prSet loTypeId="urn:microsoft.com/office/officeart/2005/8/layout/hierarchy1" loCatId="hierarchy" qsTypeId="urn:microsoft.com/office/officeart/2005/8/quickstyle/simple1" qsCatId="simple" csTypeId="urn:microsoft.com/office/officeart/2005/8/colors/colorful1#12" csCatId="colorful" phldr="1"/>
      <dgm:spPr/>
      <dgm:t>
        <a:bodyPr/>
        <a:lstStyle/>
        <a:p>
          <a:endParaRPr lang="en-US"/>
        </a:p>
      </dgm:t>
    </dgm:pt>
    <dgm:pt modelId="{574D573E-C274-4405-BD48-36DBDFCB9A07}">
      <dgm:prSet phldrT="[Text]" custT="1"/>
      <dgm:spPr/>
      <dgm:t>
        <a:bodyPr/>
        <a:lstStyle/>
        <a:p>
          <a:pPr rtl="1"/>
          <a:r>
            <a:rPr lang="fa-IR" sz="2400" dirty="0" smtClean="0">
              <a:cs typeface="B Titr" pitchFamily="2" charset="-78"/>
            </a:rPr>
            <a:t>انواع مقوا</a:t>
          </a:r>
          <a:endParaRPr lang="en-US" sz="2400" dirty="0">
            <a:cs typeface="B Titr" pitchFamily="2" charset="-78"/>
          </a:endParaRPr>
        </a:p>
      </dgm:t>
    </dgm:pt>
    <dgm:pt modelId="{C124626D-B7D4-4A75-AFE7-ED40E755842A}" type="parTrans" cxnId="{4E0880B1-C07B-4253-90E2-106E83E4CF62}">
      <dgm:prSet/>
      <dgm:spPr/>
      <dgm:t>
        <a:bodyPr/>
        <a:lstStyle/>
        <a:p>
          <a:pPr rtl="1"/>
          <a:endParaRPr lang="en-US">
            <a:cs typeface="B Titr" pitchFamily="2" charset="-78"/>
          </a:endParaRPr>
        </a:p>
      </dgm:t>
    </dgm:pt>
    <dgm:pt modelId="{C1695908-A1CF-4382-9468-8C2FEB551D87}" type="sibTrans" cxnId="{4E0880B1-C07B-4253-90E2-106E83E4CF62}">
      <dgm:prSet/>
      <dgm:spPr/>
      <dgm:t>
        <a:bodyPr/>
        <a:lstStyle/>
        <a:p>
          <a:pPr rtl="1"/>
          <a:endParaRPr lang="en-US">
            <a:cs typeface="B Titr" pitchFamily="2" charset="-78"/>
          </a:endParaRPr>
        </a:p>
      </dgm:t>
    </dgm:pt>
    <dgm:pt modelId="{75BB1AB4-FFEA-4875-B7A4-56B5C7D5211C}">
      <dgm:prSet phldrT="[Text]" custT="1"/>
      <dgm:spPr/>
      <dgm:t>
        <a:bodyPr/>
        <a:lstStyle/>
        <a:p>
          <a:pPr rtl="1"/>
          <a:r>
            <a:rPr lang="fa-IR" sz="1400" baseline="0" dirty="0" smtClean="0">
              <a:latin typeface="Times New Roman" panose="02020603050405020304" pitchFamily="18" charset="0"/>
              <a:cs typeface="B Titr" pitchFamily="2" charset="-78"/>
            </a:rPr>
            <a:t>مقوای رنگبری شده (</a:t>
          </a:r>
          <a:r>
            <a:rPr lang="en-US" sz="1400" baseline="0" dirty="0" smtClean="0">
              <a:latin typeface="Times New Roman" panose="02020603050405020304" pitchFamily="18" charset="0"/>
              <a:cs typeface="B Titr" pitchFamily="2" charset="-78"/>
            </a:rPr>
            <a:t>Solid bleached board (SBB) </a:t>
          </a:r>
          <a:r>
            <a:rPr lang="fa-IR" sz="1400" baseline="0" dirty="0" smtClean="0">
              <a:latin typeface="Times New Roman" panose="02020603050405020304" pitchFamily="18" charset="0"/>
              <a:cs typeface="B Titr" pitchFamily="2" charset="-78"/>
            </a:rPr>
            <a:t>)</a:t>
          </a:r>
          <a:endParaRPr lang="en-US" sz="1400" baseline="0" dirty="0">
            <a:latin typeface="Times New Roman" panose="02020603050405020304" pitchFamily="18" charset="0"/>
            <a:cs typeface="B Titr" pitchFamily="2" charset="-78"/>
          </a:endParaRPr>
        </a:p>
      </dgm:t>
    </dgm:pt>
    <dgm:pt modelId="{5F377B0D-2031-4E40-B546-79B19B173D14}" type="parTrans" cxnId="{99C50F7D-D295-4537-A5C7-E6D6E99BF850}">
      <dgm:prSet/>
      <dgm:spPr/>
      <dgm:t>
        <a:bodyPr/>
        <a:lstStyle/>
        <a:p>
          <a:pPr rtl="1"/>
          <a:endParaRPr lang="en-US">
            <a:cs typeface="B Titr" pitchFamily="2" charset="-78"/>
          </a:endParaRPr>
        </a:p>
      </dgm:t>
    </dgm:pt>
    <dgm:pt modelId="{BC8293D4-CA93-42E8-B7D0-286097274909}" type="sibTrans" cxnId="{99C50F7D-D295-4537-A5C7-E6D6E99BF850}">
      <dgm:prSet/>
      <dgm:spPr/>
      <dgm:t>
        <a:bodyPr/>
        <a:lstStyle/>
        <a:p>
          <a:pPr rtl="1"/>
          <a:endParaRPr lang="en-US">
            <a:cs typeface="B Titr" pitchFamily="2" charset="-78"/>
          </a:endParaRPr>
        </a:p>
      </dgm:t>
    </dgm:pt>
    <dgm:pt modelId="{508F350E-3C2F-4F9D-B715-C4B317D1C6D6}">
      <dgm:prSet custT="1"/>
      <dgm:spPr/>
      <dgm:t>
        <a:bodyPr/>
        <a:lstStyle/>
        <a:p>
          <a:pPr rtl="1"/>
          <a:r>
            <a:rPr lang="fa-IR" sz="1400" baseline="0" dirty="0" smtClean="0">
              <a:latin typeface="Times New Roman" panose="02020603050405020304" pitchFamily="18" charset="0"/>
              <a:cs typeface="B Titr" pitchFamily="2" charset="-78"/>
            </a:rPr>
            <a:t>مقوای رنگبری نشده (</a:t>
          </a:r>
          <a:r>
            <a:rPr lang="en-US" sz="1400" baseline="0" dirty="0" smtClean="0">
              <a:latin typeface="Times New Roman" panose="02020603050405020304" pitchFamily="18" charset="0"/>
              <a:cs typeface="B Titr" pitchFamily="2" charset="-78"/>
            </a:rPr>
            <a:t>Solid unbleached board (SUB) </a:t>
          </a:r>
          <a:r>
            <a:rPr lang="fa-IR" sz="1400" baseline="0" dirty="0" smtClean="0">
              <a:latin typeface="Times New Roman" panose="02020603050405020304" pitchFamily="18" charset="0"/>
              <a:cs typeface="B Titr" pitchFamily="2" charset="-78"/>
            </a:rPr>
            <a:t>)</a:t>
          </a:r>
          <a:endParaRPr lang="en-US" sz="1400" baseline="0" dirty="0">
            <a:latin typeface="Times New Roman" panose="02020603050405020304" pitchFamily="18" charset="0"/>
            <a:cs typeface="B Titr" pitchFamily="2" charset="-78"/>
          </a:endParaRPr>
        </a:p>
      </dgm:t>
    </dgm:pt>
    <dgm:pt modelId="{21834C5E-D511-4D1A-97C1-23D2AC3586A6}" type="parTrans" cxnId="{D68A0E1A-AD3C-40A0-80E4-2BF9A20C9944}">
      <dgm:prSet/>
      <dgm:spPr/>
      <dgm:t>
        <a:bodyPr/>
        <a:lstStyle/>
        <a:p>
          <a:pPr rtl="1"/>
          <a:endParaRPr lang="en-US"/>
        </a:p>
      </dgm:t>
    </dgm:pt>
    <dgm:pt modelId="{F49CF1D5-C433-4062-BD27-1BF6030A7D87}" type="sibTrans" cxnId="{D68A0E1A-AD3C-40A0-80E4-2BF9A20C9944}">
      <dgm:prSet/>
      <dgm:spPr/>
      <dgm:t>
        <a:bodyPr/>
        <a:lstStyle/>
        <a:p>
          <a:pPr rtl="1"/>
          <a:endParaRPr lang="en-US"/>
        </a:p>
      </dgm:t>
    </dgm:pt>
    <dgm:pt modelId="{D05ED161-E74D-48C1-9982-FBE2A09249A1}">
      <dgm:prSet custT="1"/>
      <dgm:spPr/>
      <dgm:t>
        <a:bodyPr/>
        <a:lstStyle/>
        <a:p>
          <a:pPr rtl="1"/>
          <a:r>
            <a:rPr lang="fa-IR" sz="1400" baseline="0" dirty="0" smtClean="0">
              <a:latin typeface="Times New Roman" panose="02020603050405020304" pitchFamily="18" charset="0"/>
              <a:cs typeface="B Titr" pitchFamily="2" charset="-78"/>
            </a:rPr>
            <a:t>مقوای تاخورده (</a:t>
          </a:r>
          <a:r>
            <a:rPr lang="en-US" sz="1400" baseline="0" dirty="0" smtClean="0">
              <a:latin typeface="Times New Roman" panose="02020603050405020304" pitchFamily="18" charset="0"/>
              <a:cs typeface="B Titr" pitchFamily="2" charset="-78"/>
            </a:rPr>
            <a:t>Folding boxboard (FBB)</a:t>
          </a:r>
          <a:r>
            <a:rPr lang="fa-IR" sz="1400" baseline="0" dirty="0" smtClean="0">
              <a:latin typeface="Times New Roman" panose="02020603050405020304" pitchFamily="18" charset="0"/>
              <a:cs typeface="B Titr" pitchFamily="2" charset="-78"/>
            </a:rPr>
            <a:t>)</a:t>
          </a:r>
          <a:endParaRPr lang="en-US" sz="1400" baseline="0" dirty="0">
            <a:latin typeface="Times New Roman" panose="02020603050405020304" pitchFamily="18" charset="0"/>
            <a:cs typeface="B Titr" pitchFamily="2" charset="-78"/>
          </a:endParaRPr>
        </a:p>
      </dgm:t>
    </dgm:pt>
    <dgm:pt modelId="{E8FB4623-2444-4F57-80CC-FED877DE647A}" type="parTrans" cxnId="{CF53FF25-B847-4ECB-B47B-B690DA0760FB}">
      <dgm:prSet/>
      <dgm:spPr/>
      <dgm:t>
        <a:bodyPr/>
        <a:lstStyle/>
        <a:p>
          <a:pPr rtl="1"/>
          <a:endParaRPr lang="en-US"/>
        </a:p>
      </dgm:t>
    </dgm:pt>
    <dgm:pt modelId="{021DC528-7983-4846-B5A9-EBE590E90D71}" type="sibTrans" cxnId="{CF53FF25-B847-4ECB-B47B-B690DA0760FB}">
      <dgm:prSet/>
      <dgm:spPr/>
      <dgm:t>
        <a:bodyPr/>
        <a:lstStyle/>
        <a:p>
          <a:pPr rtl="1"/>
          <a:endParaRPr lang="en-US"/>
        </a:p>
      </dgm:t>
    </dgm:pt>
    <dgm:pt modelId="{69F61F37-AE1F-4A46-B611-BF5F37D4C3CA}">
      <dgm:prSet custT="1"/>
      <dgm:spPr/>
      <dgm:t>
        <a:bodyPr/>
        <a:lstStyle/>
        <a:p>
          <a:pPr rtl="1"/>
          <a:r>
            <a:rPr lang="fa-IR" sz="1400" baseline="0" dirty="0" smtClean="0">
              <a:latin typeface="Times New Roman" panose="02020603050405020304" pitchFamily="18" charset="0"/>
              <a:cs typeface="B Titr" pitchFamily="2" charset="-78"/>
            </a:rPr>
            <a:t>مقوای تراشه ای با رویه سفید </a:t>
          </a:r>
          <a:r>
            <a:rPr lang="en-US" sz="1400" baseline="0" dirty="0" smtClean="0">
              <a:latin typeface="Times New Roman" panose="02020603050405020304" pitchFamily="18" charset="0"/>
              <a:cs typeface="B Titr" pitchFamily="2" charset="-78"/>
            </a:rPr>
            <a:t>White lined chipboard (WLC)</a:t>
          </a:r>
          <a:endParaRPr lang="en-US" sz="1400" baseline="0" dirty="0">
            <a:latin typeface="Times New Roman" panose="02020603050405020304" pitchFamily="18" charset="0"/>
            <a:cs typeface="B Titr" pitchFamily="2" charset="-78"/>
          </a:endParaRPr>
        </a:p>
      </dgm:t>
    </dgm:pt>
    <dgm:pt modelId="{0CC09EBB-E45C-4AFF-858E-C95804F1D0A3}" type="parTrans" cxnId="{35BA26A4-97BA-4323-8B0C-5D68195497D9}">
      <dgm:prSet/>
      <dgm:spPr/>
      <dgm:t>
        <a:bodyPr/>
        <a:lstStyle/>
        <a:p>
          <a:pPr rtl="1"/>
          <a:endParaRPr lang="en-US"/>
        </a:p>
      </dgm:t>
    </dgm:pt>
    <dgm:pt modelId="{40454D38-D931-4C92-BE2A-CF8A1BB62EBA}" type="sibTrans" cxnId="{35BA26A4-97BA-4323-8B0C-5D68195497D9}">
      <dgm:prSet/>
      <dgm:spPr/>
      <dgm:t>
        <a:bodyPr/>
        <a:lstStyle/>
        <a:p>
          <a:pPr rtl="1"/>
          <a:endParaRPr lang="en-US"/>
        </a:p>
      </dgm:t>
    </dgm:pt>
    <dgm:pt modelId="{1CBECF73-25A1-4814-BA57-26A4E846E78D}">
      <dgm:prSet custT="1"/>
      <dgm:spPr/>
      <dgm:t>
        <a:bodyPr/>
        <a:lstStyle/>
        <a:p>
          <a:pPr rtl="1"/>
          <a:r>
            <a:rPr lang="fa-IR" sz="1400" baseline="0" dirty="0" smtClean="0">
              <a:latin typeface="Times New Roman" panose="02020603050405020304" pitchFamily="18" charset="0"/>
              <a:cs typeface="B Titr" pitchFamily="2" charset="-78"/>
            </a:rPr>
            <a:t>مقوای موج‌دار</a:t>
          </a:r>
          <a:r>
            <a:rPr lang="en-US" sz="1400" baseline="0" dirty="0" smtClean="0">
              <a:latin typeface="Times New Roman" panose="02020603050405020304" pitchFamily="18" charset="0"/>
            </a:rPr>
            <a:t>Corrugating cartonboard </a:t>
          </a:r>
          <a:endParaRPr lang="en-US" sz="1400" baseline="0" dirty="0">
            <a:latin typeface="Times New Roman" panose="02020603050405020304" pitchFamily="18" charset="0"/>
          </a:endParaRPr>
        </a:p>
      </dgm:t>
    </dgm:pt>
    <dgm:pt modelId="{0335BACD-1AA1-4401-9948-4D710CD74130}" type="parTrans" cxnId="{BBE133D3-8FB4-4D46-8A76-ABC1C3A15C20}">
      <dgm:prSet/>
      <dgm:spPr/>
      <dgm:t>
        <a:bodyPr/>
        <a:lstStyle/>
        <a:p>
          <a:endParaRPr lang="en-US"/>
        </a:p>
      </dgm:t>
    </dgm:pt>
    <dgm:pt modelId="{3992D9AB-7505-47F1-821C-B8DCBF15D666}" type="sibTrans" cxnId="{BBE133D3-8FB4-4D46-8A76-ABC1C3A15C20}">
      <dgm:prSet/>
      <dgm:spPr/>
      <dgm:t>
        <a:bodyPr/>
        <a:lstStyle/>
        <a:p>
          <a:endParaRPr lang="en-US"/>
        </a:p>
      </dgm:t>
    </dgm:pt>
    <dgm:pt modelId="{9BE40E7B-D011-445C-A13A-F106663A3673}" type="pres">
      <dgm:prSet presAssocID="{3169AFFD-2D88-4AE2-9E96-137B94CD5046}" presName="hierChild1" presStyleCnt="0">
        <dgm:presLayoutVars>
          <dgm:chPref val="1"/>
          <dgm:dir/>
          <dgm:animOne val="branch"/>
          <dgm:animLvl val="lvl"/>
          <dgm:resizeHandles/>
        </dgm:presLayoutVars>
      </dgm:prSet>
      <dgm:spPr/>
      <dgm:t>
        <a:bodyPr/>
        <a:lstStyle/>
        <a:p>
          <a:endParaRPr lang="en-US"/>
        </a:p>
      </dgm:t>
    </dgm:pt>
    <dgm:pt modelId="{B50DFD62-FA6B-419B-AA1D-04E0BEB6967B}" type="pres">
      <dgm:prSet presAssocID="{574D573E-C274-4405-BD48-36DBDFCB9A07}" presName="hierRoot1" presStyleCnt="0"/>
      <dgm:spPr/>
    </dgm:pt>
    <dgm:pt modelId="{932E936D-45EB-4515-9FE9-E4B78834E3FB}" type="pres">
      <dgm:prSet presAssocID="{574D573E-C274-4405-BD48-36DBDFCB9A07}" presName="composite" presStyleCnt="0"/>
      <dgm:spPr/>
    </dgm:pt>
    <dgm:pt modelId="{08CB5275-C402-41C8-93C9-E7093A475D8D}" type="pres">
      <dgm:prSet presAssocID="{574D573E-C274-4405-BD48-36DBDFCB9A07}" presName="background" presStyleLbl="node0" presStyleIdx="0" presStyleCnt="1"/>
      <dgm:spPr/>
    </dgm:pt>
    <dgm:pt modelId="{0329AB8F-C746-41F4-8F0D-18B23B75FC0E}" type="pres">
      <dgm:prSet presAssocID="{574D573E-C274-4405-BD48-36DBDFCB9A07}" presName="text" presStyleLbl="fgAcc0" presStyleIdx="0" presStyleCnt="1" custScaleX="155134">
        <dgm:presLayoutVars>
          <dgm:chPref val="3"/>
        </dgm:presLayoutVars>
      </dgm:prSet>
      <dgm:spPr/>
      <dgm:t>
        <a:bodyPr/>
        <a:lstStyle/>
        <a:p>
          <a:endParaRPr lang="en-US"/>
        </a:p>
      </dgm:t>
    </dgm:pt>
    <dgm:pt modelId="{6F52F918-2E4F-4E60-8350-0806952C2FE0}" type="pres">
      <dgm:prSet presAssocID="{574D573E-C274-4405-BD48-36DBDFCB9A07}" presName="hierChild2" presStyleCnt="0"/>
      <dgm:spPr/>
    </dgm:pt>
    <dgm:pt modelId="{A0745160-6BEB-4514-A69A-DDB56A9014A7}" type="pres">
      <dgm:prSet presAssocID="{0335BACD-1AA1-4401-9948-4D710CD74130}" presName="Name10" presStyleLbl="parChTrans1D2" presStyleIdx="0" presStyleCnt="5"/>
      <dgm:spPr/>
      <dgm:t>
        <a:bodyPr/>
        <a:lstStyle/>
        <a:p>
          <a:endParaRPr lang="en-US"/>
        </a:p>
      </dgm:t>
    </dgm:pt>
    <dgm:pt modelId="{6B52A48F-5B3B-4E94-94B6-B6F2CBEA7D54}" type="pres">
      <dgm:prSet presAssocID="{1CBECF73-25A1-4814-BA57-26A4E846E78D}" presName="hierRoot2" presStyleCnt="0"/>
      <dgm:spPr/>
    </dgm:pt>
    <dgm:pt modelId="{4C7A85A0-B0AC-48C2-BD60-CA98C7F9B096}" type="pres">
      <dgm:prSet presAssocID="{1CBECF73-25A1-4814-BA57-26A4E846E78D}" presName="composite2" presStyleCnt="0"/>
      <dgm:spPr/>
    </dgm:pt>
    <dgm:pt modelId="{AE095DF3-ED3E-47E4-AEFD-8FFF04F6D2A9}" type="pres">
      <dgm:prSet presAssocID="{1CBECF73-25A1-4814-BA57-26A4E846E78D}" presName="background2" presStyleLbl="node2" presStyleIdx="0" presStyleCnt="5"/>
      <dgm:spPr/>
    </dgm:pt>
    <dgm:pt modelId="{FEC3D6E7-EA61-4222-8BD2-72E2510B1852}" type="pres">
      <dgm:prSet presAssocID="{1CBECF73-25A1-4814-BA57-26A4E846E78D}" presName="text2" presStyleLbl="fgAcc2" presStyleIdx="0" presStyleCnt="5" custScaleX="149930" custScaleY="210759">
        <dgm:presLayoutVars>
          <dgm:chPref val="3"/>
        </dgm:presLayoutVars>
      </dgm:prSet>
      <dgm:spPr/>
      <dgm:t>
        <a:bodyPr/>
        <a:lstStyle/>
        <a:p>
          <a:endParaRPr lang="en-US"/>
        </a:p>
      </dgm:t>
    </dgm:pt>
    <dgm:pt modelId="{8E588860-2E1D-42E2-AB53-77933458D1FE}" type="pres">
      <dgm:prSet presAssocID="{1CBECF73-25A1-4814-BA57-26A4E846E78D}" presName="hierChild3" presStyleCnt="0"/>
      <dgm:spPr/>
    </dgm:pt>
    <dgm:pt modelId="{B784FF41-D07B-4739-B078-F1CE7F79176B}" type="pres">
      <dgm:prSet presAssocID="{0CC09EBB-E45C-4AFF-858E-C95804F1D0A3}" presName="Name10" presStyleLbl="parChTrans1D2" presStyleIdx="1" presStyleCnt="5"/>
      <dgm:spPr/>
      <dgm:t>
        <a:bodyPr/>
        <a:lstStyle/>
        <a:p>
          <a:endParaRPr lang="en-US"/>
        </a:p>
      </dgm:t>
    </dgm:pt>
    <dgm:pt modelId="{CF5A110E-ACC6-4917-A817-6AD16E4016C8}" type="pres">
      <dgm:prSet presAssocID="{69F61F37-AE1F-4A46-B611-BF5F37D4C3CA}" presName="hierRoot2" presStyleCnt="0"/>
      <dgm:spPr/>
    </dgm:pt>
    <dgm:pt modelId="{CC846511-3BA6-4940-A08D-4CFBC5A3ACD1}" type="pres">
      <dgm:prSet presAssocID="{69F61F37-AE1F-4A46-B611-BF5F37D4C3CA}" presName="composite2" presStyleCnt="0"/>
      <dgm:spPr/>
    </dgm:pt>
    <dgm:pt modelId="{A3ED51F0-DFF9-49F6-BF2F-853FCE957E4C}" type="pres">
      <dgm:prSet presAssocID="{69F61F37-AE1F-4A46-B611-BF5F37D4C3CA}" presName="background2" presStyleLbl="node2" presStyleIdx="1" presStyleCnt="5"/>
      <dgm:spPr/>
    </dgm:pt>
    <dgm:pt modelId="{07D0BEA1-FD5E-49AA-8AAF-34073A40D83B}" type="pres">
      <dgm:prSet presAssocID="{69F61F37-AE1F-4A46-B611-BF5F37D4C3CA}" presName="text2" presStyleLbl="fgAcc2" presStyleIdx="1" presStyleCnt="5" custScaleX="116169" custScaleY="186301" custLinFactNeighborX="1787" custLinFactNeighborY="4317">
        <dgm:presLayoutVars>
          <dgm:chPref val="3"/>
        </dgm:presLayoutVars>
      </dgm:prSet>
      <dgm:spPr/>
      <dgm:t>
        <a:bodyPr/>
        <a:lstStyle/>
        <a:p>
          <a:endParaRPr lang="en-US"/>
        </a:p>
      </dgm:t>
    </dgm:pt>
    <dgm:pt modelId="{72D7A646-7AAD-4DFD-8755-44553052077A}" type="pres">
      <dgm:prSet presAssocID="{69F61F37-AE1F-4A46-B611-BF5F37D4C3CA}" presName="hierChild3" presStyleCnt="0"/>
      <dgm:spPr/>
    </dgm:pt>
    <dgm:pt modelId="{2E2C439C-22ED-4998-8D9E-569BE04AAAA3}" type="pres">
      <dgm:prSet presAssocID="{E8FB4623-2444-4F57-80CC-FED877DE647A}" presName="Name10" presStyleLbl="parChTrans1D2" presStyleIdx="2" presStyleCnt="5"/>
      <dgm:spPr/>
      <dgm:t>
        <a:bodyPr/>
        <a:lstStyle/>
        <a:p>
          <a:endParaRPr lang="en-US"/>
        </a:p>
      </dgm:t>
    </dgm:pt>
    <dgm:pt modelId="{8CAABE38-245E-4E12-85F9-A7BCFCB3C9B5}" type="pres">
      <dgm:prSet presAssocID="{D05ED161-E74D-48C1-9982-FBE2A09249A1}" presName="hierRoot2" presStyleCnt="0"/>
      <dgm:spPr/>
    </dgm:pt>
    <dgm:pt modelId="{F2FF1B66-9653-479A-B35F-E086FB2F8BDB}" type="pres">
      <dgm:prSet presAssocID="{D05ED161-E74D-48C1-9982-FBE2A09249A1}" presName="composite2" presStyleCnt="0"/>
      <dgm:spPr/>
    </dgm:pt>
    <dgm:pt modelId="{972A6710-5857-45D5-9EC8-3DA21ACB8122}" type="pres">
      <dgm:prSet presAssocID="{D05ED161-E74D-48C1-9982-FBE2A09249A1}" presName="background2" presStyleLbl="node2" presStyleIdx="2" presStyleCnt="5"/>
      <dgm:spPr/>
    </dgm:pt>
    <dgm:pt modelId="{60A21CDF-3D34-4F62-B2CC-AD0318E36997}" type="pres">
      <dgm:prSet presAssocID="{D05ED161-E74D-48C1-9982-FBE2A09249A1}" presName="text2" presStyleLbl="fgAcc2" presStyleIdx="2" presStyleCnt="5" custScaleX="120797" custScaleY="165840">
        <dgm:presLayoutVars>
          <dgm:chPref val="3"/>
        </dgm:presLayoutVars>
      </dgm:prSet>
      <dgm:spPr/>
      <dgm:t>
        <a:bodyPr/>
        <a:lstStyle/>
        <a:p>
          <a:endParaRPr lang="en-US"/>
        </a:p>
      </dgm:t>
    </dgm:pt>
    <dgm:pt modelId="{3002E98C-4513-46BD-B6B6-6A98ACCEAA73}" type="pres">
      <dgm:prSet presAssocID="{D05ED161-E74D-48C1-9982-FBE2A09249A1}" presName="hierChild3" presStyleCnt="0"/>
      <dgm:spPr/>
    </dgm:pt>
    <dgm:pt modelId="{F861F011-8769-46E0-961C-D7E7B955E094}" type="pres">
      <dgm:prSet presAssocID="{21834C5E-D511-4D1A-97C1-23D2AC3586A6}" presName="Name10" presStyleLbl="parChTrans1D2" presStyleIdx="3" presStyleCnt="5"/>
      <dgm:spPr/>
      <dgm:t>
        <a:bodyPr/>
        <a:lstStyle/>
        <a:p>
          <a:endParaRPr lang="en-US"/>
        </a:p>
      </dgm:t>
    </dgm:pt>
    <dgm:pt modelId="{88C8F159-2E17-42C1-85D2-F4AB3B10843E}" type="pres">
      <dgm:prSet presAssocID="{508F350E-3C2F-4F9D-B715-C4B317D1C6D6}" presName="hierRoot2" presStyleCnt="0"/>
      <dgm:spPr/>
    </dgm:pt>
    <dgm:pt modelId="{B6C6A9B1-EA9E-46A3-812E-F22EA2A493B6}" type="pres">
      <dgm:prSet presAssocID="{508F350E-3C2F-4F9D-B715-C4B317D1C6D6}" presName="composite2" presStyleCnt="0"/>
      <dgm:spPr/>
    </dgm:pt>
    <dgm:pt modelId="{592BEF7D-26B5-4187-A713-FA1EB0EB4607}" type="pres">
      <dgm:prSet presAssocID="{508F350E-3C2F-4F9D-B715-C4B317D1C6D6}" presName="background2" presStyleLbl="node2" presStyleIdx="3" presStyleCnt="5"/>
      <dgm:spPr/>
    </dgm:pt>
    <dgm:pt modelId="{42EB9162-D9D5-4C43-BFDB-0F191B580840}" type="pres">
      <dgm:prSet presAssocID="{508F350E-3C2F-4F9D-B715-C4B317D1C6D6}" presName="text2" presStyleLbl="fgAcc2" presStyleIdx="3" presStyleCnt="5" custScaleX="119063" custScaleY="194479">
        <dgm:presLayoutVars>
          <dgm:chPref val="3"/>
        </dgm:presLayoutVars>
      </dgm:prSet>
      <dgm:spPr/>
      <dgm:t>
        <a:bodyPr/>
        <a:lstStyle/>
        <a:p>
          <a:endParaRPr lang="en-US"/>
        </a:p>
      </dgm:t>
    </dgm:pt>
    <dgm:pt modelId="{50DA6EF8-542D-4EE7-AF57-D4113767AF5B}" type="pres">
      <dgm:prSet presAssocID="{508F350E-3C2F-4F9D-B715-C4B317D1C6D6}" presName="hierChild3" presStyleCnt="0"/>
      <dgm:spPr/>
    </dgm:pt>
    <dgm:pt modelId="{8412ADB0-B639-4602-858D-640813F156F5}" type="pres">
      <dgm:prSet presAssocID="{5F377B0D-2031-4E40-B546-79B19B173D14}" presName="Name10" presStyleLbl="parChTrans1D2" presStyleIdx="4" presStyleCnt="5"/>
      <dgm:spPr/>
      <dgm:t>
        <a:bodyPr/>
        <a:lstStyle/>
        <a:p>
          <a:endParaRPr lang="en-US"/>
        </a:p>
      </dgm:t>
    </dgm:pt>
    <dgm:pt modelId="{141304E0-0BDB-4986-9DFD-4E8A22F6D304}" type="pres">
      <dgm:prSet presAssocID="{75BB1AB4-FFEA-4875-B7A4-56B5C7D5211C}" presName="hierRoot2" presStyleCnt="0"/>
      <dgm:spPr/>
    </dgm:pt>
    <dgm:pt modelId="{1074E571-0D65-4ED4-965D-D04992CEF4D9}" type="pres">
      <dgm:prSet presAssocID="{75BB1AB4-FFEA-4875-B7A4-56B5C7D5211C}" presName="composite2" presStyleCnt="0"/>
      <dgm:spPr/>
    </dgm:pt>
    <dgm:pt modelId="{12DE4066-FC5F-448E-BCDD-9BB2BC620EBF}" type="pres">
      <dgm:prSet presAssocID="{75BB1AB4-FFEA-4875-B7A4-56B5C7D5211C}" presName="background2" presStyleLbl="node2" presStyleIdx="4" presStyleCnt="5"/>
      <dgm:spPr/>
    </dgm:pt>
    <dgm:pt modelId="{BCE81204-4D97-4B11-AE7B-9F5DC258BAC1}" type="pres">
      <dgm:prSet presAssocID="{75BB1AB4-FFEA-4875-B7A4-56B5C7D5211C}" presName="text2" presStyleLbl="fgAcc2" presStyleIdx="4" presStyleCnt="5" custScaleX="113208" custScaleY="183380">
        <dgm:presLayoutVars>
          <dgm:chPref val="3"/>
        </dgm:presLayoutVars>
      </dgm:prSet>
      <dgm:spPr/>
      <dgm:t>
        <a:bodyPr/>
        <a:lstStyle/>
        <a:p>
          <a:endParaRPr lang="en-US"/>
        </a:p>
      </dgm:t>
    </dgm:pt>
    <dgm:pt modelId="{18C0A43B-59AE-4B99-A7BA-A77842B8600C}" type="pres">
      <dgm:prSet presAssocID="{75BB1AB4-FFEA-4875-B7A4-56B5C7D5211C}" presName="hierChild3" presStyleCnt="0"/>
      <dgm:spPr/>
    </dgm:pt>
  </dgm:ptLst>
  <dgm:cxnLst>
    <dgm:cxn modelId="{DFE855E7-250C-4BF1-A826-B3812CC51485}" type="presOf" srcId="{69F61F37-AE1F-4A46-B611-BF5F37D4C3CA}" destId="{07D0BEA1-FD5E-49AA-8AAF-34073A40D83B}" srcOrd="0" destOrd="0" presId="urn:microsoft.com/office/officeart/2005/8/layout/hierarchy1"/>
    <dgm:cxn modelId="{E90054F9-36B1-4B6F-B2D4-921C637B058F}" type="presOf" srcId="{21834C5E-D511-4D1A-97C1-23D2AC3586A6}" destId="{F861F011-8769-46E0-961C-D7E7B955E094}" srcOrd="0" destOrd="0" presId="urn:microsoft.com/office/officeart/2005/8/layout/hierarchy1"/>
    <dgm:cxn modelId="{1E4E780A-A4BB-40D9-B72A-1DC3016DCB9B}" type="presOf" srcId="{D05ED161-E74D-48C1-9982-FBE2A09249A1}" destId="{60A21CDF-3D34-4F62-B2CC-AD0318E36997}" srcOrd="0" destOrd="0" presId="urn:microsoft.com/office/officeart/2005/8/layout/hierarchy1"/>
    <dgm:cxn modelId="{933DF092-F8CE-468E-8AB6-A7AADD70623C}" type="presOf" srcId="{0CC09EBB-E45C-4AFF-858E-C95804F1D0A3}" destId="{B784FF41-D07B-4739-B078-F1CE7F79176B}" srcOrd="0" destOrd="0" presId="urn:microsoft.com/office/officeart/2005/8/layout/hierarchy1"/>
    <dgm:cxn modelId="{99C50F7D-D295-4537-A5C7-E6D6E99BF850}" srcId="{574D573E-C274-4405-BD48-36DBDFCB9A07}" destId="{75BB1AB4-FFEA-4875-B7A4-56B5C7D5211C}" srcOrd="4" destOrd="0" parTransId="{5F377B0D-2031-4E40-B546-79B19B173D14}" sibTransId="{BC8293D4-CA93-42E8-B7D0-286097274909}"/>
    <dgm:cxn modelId="{977AE123-C3B4-4C3F-ADD8-2EAED9708443}" type="presOf" srcId="{3169AFFD-2D88-4AE2-9E96-137B94CD5046}" destId="{9BE40E7B-D011-445C-A13A-F106663A3673}" srcOrd="0" destOrd="0" presId="urn:microsoft.com/office/officeart/2005/8/layout/hierarchy1"/>
    <dgm:cxn modelId="{D68A0E1A-AD3C-40A0-80E4-2BF9A20C9944}" srcId="{574D573E-C274-4405-BD48-36DBDFCB9A07}" destId="{508F350E-3C2F-4F9D-B715-C4B317D1C6D6}" srcOrd="3" destOrd="0" parTransId="{21834C5E-D511-4D1A-97C1-23D2AC3586A6}" sibTransId="{F49CF1D5-C433-4062-BD27-1BF6030A7D87}"/>
    <dgm:cxn modelId="{CF53FF25-B847-4ECB-B47B-B690DA0760FB}" srcId="{574D573E-C274-4405-BD48-36DBDFCB9A07}" destId="{D05ED161-E74D-48C1-9982-FBE2A09249A1}" srcOrd="2" destOrd="0" parTransId="{E8FB4623-2444-4F57-80CC-FED877DE647A}" sibTransId="{021DC528-7983-4846-B5A9-EBE590E90D71}"/>
    <dgm:cxn modelId="{AFE9B6F0-517B-43D7-AE0B-F9EA4703161E}" type="presOf" srcId="{574D573E-C274-4405-BD48-36DBDFCB9A07}" destId="{0329AB8F-C746-41F4-8F0D-18B23B75FC0E}" srcOrd="0" destOrd="0" presId="urn:microsoft.com/office/officeart/2005/8/layout/hierarchy1"/>
    <dgm:cxn modelId="{F074AEF8-1E78-4D60-85CD-5352466A280D}" type="presOf" srcId="{1CBECF73-25A1-4814-BA57-26A4E846E78D}" destId="{FEC3D6E7-EA61-4222-8BD2-72E2510B1852}" srcOrd="0" destOrd="0" presId="urn:microsoft.com/office/officeart/2005/8/layout/hierarchy1"/>
    <dgm:cxn modelId="{AD946363-D88C-4A40-A7D3-82C2638BECD7}" type="presOf" srcId="{E8FB4623-2444-4F57-80CC-FED877DE647A}" destId="{2E2C439C-22ED-4998-8D9E-569BE04AAAA3}" srcOrd="0" destOrd="0" presId="urn:microsoft.com/office/officeart/2005/8/layout/hierarchy1"/>
    <dgm:cxn modelId="{A3402514-3FBF-47F9-BB57-B673002E57F4}" type="presOf" srcId="{75BB1AB4-FFEA-4875-B7A4-56B5C7D5211C}" destId="{BCE81204-4D97-4B11-AE7B-9F5DC258BAC1}" srcOrd="0" destOrd="0" presId="urn:microsoft.com/office/officeart/2005/8/layout/hierarchy1"/>
    <dgm:cxn modelId="{4E0880B1-C07B-4253-90E2-106E83E4CF62}" srcId="{3169AFFD-2D88-4AE2-9E96-137B94CD5046}" destId="{574D573E-C274-4405-BD48-36DBDFCB9A07}" srcOrd="0" destOrd="0" parTransId="{C124626D-B7D4-4A75-AFE7-ED40E755842A}" sibTransId="{C1695908-A1CF-4382-9468-8C2FEB551D87}"/>
    <dgm:cxn modelId="{35BA26A4-97BA-4323-8B0C-5D68195497D9}" srcId="{574D573E-C274-4405-BD48-36DBDFCB9A07}" destId="{69F61F37-AE1F-4A46-B611-BF5F37D4C3CA}" srcOrd="1" destOrd="0" parTransId="{0CC09EBB-E45C-4AFF-858E-C95804F1D0A3}" sibTransId="{40454D38-D931-4C92-BE2A-CF8A1BB62EBA}"/>
    <dgm:cxn modelId="{C8DBFDD7-ACD2-4D87-BA2D-76E8E6E168C4}" type="presOf" srcId="{5F377B0D-2031-4E40-B546-79B19B173D14}" destId="{8412ADB0-B639-4602-858D-640813F156F5}" srcOrd="0" destOrd="0" presId="urn:microsoft.com/office/officeart/2005/8/layout/hierarchy1"/>
    <dgm:cxn modelId="{7592CBCF-3BCF-4EB4-9B89-0002F7082A1A}" type="presOf" srcId="{0335BACD-1AA1-4401-9948-4D710CD74130}" destId="{A0745160-6BEB-4514-A69A-DDB56A9014A7}" srcOrd="0" destOrd="0" presId="urn:microsoft.com/office/officeart/2005/8/layout/hierarchy1"/>
    <dgm:cxn modelId="{435EC947-27CC-46A8-B62D-7D6F5E8F9807}" type="presOf" srcId="{508F350E-3C2F-4F9D-B715-C4B317D1C6D6}" destId="{42EB9162-D9D5-4C43-BFDB-0F191B580840}" srcOrd="0" destOrd="0" presId="urn:microsoft.com/office/officeart/2005/8/layout/hierarchy1"/>
    <dgm:cxn modelId="{BBE133D3-8FB4-4D46-8A76-ABC1C3A15C20}" srcId="{574D573E-C274-4405-BD48-36DBDFCB9A07}" destId="{1CBECF73-25A1-4814-BA57-26A4E846E78D}" srcOrd="0" destOrd="0" parTransId="{0335BACD-1AA1-4401-9948-4D710CD74130}" sibTransId="{3992D9AB-7505-47F1-821C-B8DCBF15D666}"/>
    <dgm:cxn modelId="{5ACDD9A8-7F40-4F67-997B-7DB37CED847A}" type="presParOf" srcId="{9BE40E7B-D011-445C-A13A-F106663A3673}" destId="{B50DFD62-FA6B-419B-AA1D-04E0BEB6967B}" srcOrd="0" destOrd="0" presId="urn:microsoft.com/office/officeart/2005/8/layout/hierarchy1"/>
    <dgm:cxn modelId="{3E8ED27A-FFD9-41CB-A0D6-88657C8E263A}" type="presParOf" srcId="{B50DFD62-FA6B-419B-AA1D-04E0BEB6967B}" destId="{932E936D-45EB-4515-9FE9-E4B78834E3FB}" srcOrd="0" destOrd="0" presId="urn:microsoft.com/office/officeart/2005/8/layout/hierarchy1"/>
    <dgm:cxn modelId="{D5ED5E83-9A6F-41F1-A2F0-7DB0CA5C12EC}" type="presParOf" srcId="{932E936D-45EB-4515-9FE9-E4B78834E3FB}" destId="{08CB5275-C402-41C8-93C9-E7093A475D8D}" srcOrd="0" destOrd="0" presId="urn:microsoft.com/office/officeart/2005/8/layout/hierarchy1"/>
    <dgm:cxn modelId="{452AC677-493C-485F-8AB8-41AACE8F4C16}" type="presParOf" srcId="{932E936D-45EB-4515-9FE9-E4B78834E3FB}" destId="{0329AB8F-C746-41F4-8F0D-18B23B75FC0E}" srcOrd="1" destOrd="0" presId="urn:microsoft.com/office/officeart/2005/8/layout/hierarchy1"/>
    <dgm:cxn modelId="{EA95F49D-C2EC-4631-BA24-1C30D3226670}" type="presParOf" srcId="{B50DFD62-FA6B-419B-AA1D-04E0BEB6967B}" destId="{6F52F918-2E4F-4E60-8350-0806952C2FE0}" srcOrd="1" destOrd="0" presId="urn:microsoft.com/office/officeart/2005/8/layout/hierarchy1"/>
    <dgm:cxn modelId="{B908ABB8-07AB-4058-90AD-EB7B75ED131E}" type="presParOf" srcId="{6F52F918-2E4F-4E60-8350-0806952C2FE0}" destId="{A0745160-6BEB-4514-A69A-DDB56A9014A7}" srcOrd="0" destOrd="0" presId="urn:microsoft.com/office/officeart/2005/8/layout/hierarchy1"/>
    <dgm:cxn modelId="{EB4AB463-4BE2-4A29-87B9-668695BBEFCE}" type="presParOf" srcId="{6F52F918-2E4F-4E60-8350-0806952C2FE0}" destId="{6B52A48F-5B3B-4E94-94B6-B6F2CBEA7D54}" srcOrd="1" destOrd="0" presId="urn:microsoft.com/office/officeart/2005/8/layout/hierarchy1"/>
    <dgm:cxn modelId="{588879E7-4029-4848-A0D7-0B83285784C2}" type="presParOf" srcId="{6B52A48F-5B3B-4E94-94B6-B6F2CBEA7D54}" destId="{4C7A85A0-B0AC-48C2-BD60-CA98C7F9B096}" srcOrd="0" destOrd="0" presId="urn:microsoft.com/office/officeart/2005/8/layout/hierarchy1"/>
    <dgm:cxn modelId="{DF18FAB8-E741-433E-A49E-F338994467E0}" type="presParOf" srcId="{4C7A85A0-B0AC-48C2-BD60-CA98C7F9B096}" destId="{AE095DF3-ED3E-47E4-AEFD-8FFF04F6D2A9}" srcOrd="0" destOrd="0" presId="urn:microsoft.com/office/officeart/2005/8/layout/hierarchy1"/>
    <dgm:cxn modelId="{F02F9A28-28CF-47AC-8E81-3982D4F7F2A0}" type="presParOf" srcId="{4C7A85A0-B0AC-48C2-BD60-CA98C7F9B096}" destId="{FEC3D6E7-EA61-4222-8BD2-72E2510B1852}" srcOrd="1" destOrd="0" presId="urn:microsoft.com/office/officeart/2005/8/layout/hierarchy1"/>
    <dgm:cxn modelId="{724262A9-E75C-40E7-8CDE-9BEE83FE149B}" type="presParOf" srcId="{6B52A48F-5B3B-4E94-94B6-B6F2CBEA7D54}" destId="{8E588860-2E1D-42E2-AB53-77933458D1FE}" srcOrd="1" destOrd="0" presId="urn:microsoft.com/office/officeart/2005/8/layout/hierarchy1"/>
    <dgm:cxn modelId="{5A96E4BA-8DCA-4724-8A3A-C9A522B37285}" type="presParOf" srcId="{6F52F918-2E4F-4E60-8350-0806952C2FE0}" destId="{B784FF41-D07B-4739-B078-F1CE7F79176B}" srcOrd="2" destOrd="0" presId="urn:microsoft.com/office/officeart/2005/8/layout/hierarchy1"/>
    <dgm:cxn modelId="{C4BF8081-7D82-4599-ADF4-53D8BD1EA7EE}" type="presParOf" srcId="{6F52F918-2E4F-4E60-8350-0806952C2FE0}" destId="{CF5A110E-ACC6-4917-A817-6AD16E4016C8}" srcOrd="3" destOrd="0" presId="urn:microsoft.com/office/officeart/2005/8/layout/hierarchy1"/>
    <dgm:cxn modelId="{C2A28BD4-841D-48F5-82F5-AEAA0CA52084}" type="presParOf" srcId="{CF5A110E-ACC6-4917-A817-6AD16E4016C8}" destId="{CC846511-3BA6-4940-A08D-4CFBC5A3ACD1}" srcOrd="0" destOrd="0" presId="urn:microsoft.com/office/officeart/2005/8/layout/hierarchy1"/>
    <dgm:cxn modelId="{93985816-DEE0-4AE4-AE11-B5D8EBA31231}" type="presParOf" srcId="{CC846511-3BA6-4940-A08D-4CFBC5A3ACD1}" destId="{A3ED51F0-DFF9-49F6-BF2F-853FCE957E4C}" srcOrd="0" destOrd="0" presId="urn:microsoft.com/office/officeart/2005/8/layout/hierarchy1"/>
    <dgm:cxn modelId="{9D348A32-3780-4606-8CC3-04982D9142F5}" type="presParOf" srcId="{CC846511-3BA6-4940-A08D-4CFBC5A3ACD1}" destId="{07D0BEA1-FD5E-49AA-8AAF-34073A40D83B}" srcOrd="1" destOrd="0" presId="urn:microsoft.com/office/officeart/2005/8/layout/hierarchy1"/>
    <dgm:cxn modelId="{9CB07170-1CEB-49A3-979A-56BED0BA0374}" type="presParOf" srcId="{CF5A110E-ACC6-4917-A817-6AD16E4016C8}" destId="{72D7A646-7AAD-4DFD-8755-44553052077A}" srcOrd="1" destOrd="0" presId="urn:microsoft.com/office/officeart/2005/8/layout/hierarchy1"/>
    <dgm:cxn modelId="{93C93D31-983D-4012-9A6B-6F43B705E6FA}" type="presParOf" srcId="{6F52F918-2E4F-4E60-8350-0806952C2FE0}" destId="{2E2C439C-22ED-4998-8D9E-569BE04AAAA3}" srcOrd="4" destOrd="0" presId="urn:microsoft.com/office/officeart/2005/8/layout/hierarchy1"/>
    <dgm:cxn modelId="{35FF3F36-474B-44DF-AA8B-1E04D76DB95F}" type="presParOf" srcId="{6F52F918-2E4F-4E60-8350-0806952C2FE0}" destId="{8CAABE38-245E-4E12-85F9-A7BCFCB3C9B5}" srcOrd="5" destOrd="0" presId="urn:microsoft.com/office/officeart/2005/8/layout/hierarchy1"/>
    <dgm:cxn modelId="{77EC8841-008D-4FC7-802A-B705ADB31C7A}" type="presParOf" srcId="{8CAABE38-245E-4E12-85F9-A7BCFCB3C9B5}" destId="{F2FF1B66-9653-479A-B35F-E086FB2F8BDB}" srcOrd="0" destOrd="0" presId="urn:microsoft.com/office/officeart/2005/8/layout/hierarchy1"/>
    <dgm:cxn modelId="{66A20515-AD0A-4782-81D4-612BA27F9EE6}" type="presParOf" srcId="{F2FF1B66-9653-479A-B35F-E086FB2F8BDB}" destId="{972A6710-5857-45D5-9EC8-3DA21ACB8122}" srcOrd="0" destOrd="0" presId="urn:microsoft.com/office/officeart/2005/8/layout/hierarchy1"/>
    <dgm:cxn modelId="{CF416BDE-565D-49D9-A229-468AB6BDFA00}" type="presParOf" srcId="{F2FF1B66-9653-479A-B35F-E086FB2F8BDB}" destId="{60A21CDF-3D34-4F62-B2CC-AD0318E36997}" srcOrd="1" destOrd="0" presId="urn:microsoft.com/office/officeart/2005/8/layout/hierarchy1"/>
    <dgm:cxn modelId="{9218BC29-59EE-4995-96E5-3BD42D3421F1}" type="presParOf" srcId="{8CAABE38-245E-4E12-85F9-A7BCFCB3C9B5}" destId="{3002E98C-4513-46BD-B6B6-6A98ACCEAA73}" srcOrd="1" destOrd="0" presId="urn:microsoft.com/office/officeart/2005/8/layout/hierarchy1"/>
    <dgm:cxn modelId="{05B08DCA-21FF-4649-A2BE-4DC416790D37}" type="presParOf" srcId="{6F52F918-2E4F-4E60-8350-0806952C2FE0}" destId="{F861F011-8769-46E0-961C-D7E7B955E094}" srcOrd="6" destOrd="0" presId="urn:microsoft.com/office/officeart/2005/8/layout/hierarchy1"/>
    <dgm:cxn modelId="{87D5D45D-C1C3-4F74-B153-F390E6CE3CBC}" type="presParOf" srcId="{6F52F918-2E4F-4E60-8350-0806952C2FE0}" destId="{88C8F159-2E17-42C1-85D2-F4AB3B10843E}" srcOrd="7" destOrd="0" presId="urn:microsoft.com/office/officeart/2005/8/layout/hierarchy1"/>
    <dgm:cxn modelId="{C646D612-21EB-4981-BC3B-D69158F49B81}" type="presParOf" srcId="{88C8F159-2E17-42C1-85D2-F4AB3B10843E}" destId="{B6C6A9B1-EA9E-46A3-812E-F22EA2A493B6}" srcOrd="0" destOrd="0" presId="urn:microsoft.com/office/officeart/2005/8/layout/hierarchy1"/>
    <dgm:cxn modelId="{53613122-21FF-4B3D-AF31-F4F389621C2D}" type="presParOf" srcId="{B6C6A9B1-EA9E-46A3-812E-F22EA2A493B6}" destId="{592BEF7D-26B5-4187-A713-FA1EB0EB4607}" srcOrd="0" destOrd="0" presId="urn:microsoft.com/office/officeart/2005/8/layout/hierarchy1"/>
    <dgm:cxn modelId="{1748975D-BDCF-476C-95FF-C3542FB4FC63}" type="presParOf" srcId="{B6C6A9B1-EA9E-46A3-812E-F22EA2A493B6}" destId="{42EB9162-D9D5-4C43-BFDB-0F191B580840}" srcOrd="1" destOrd="0" presId="urn:microsoft.com/office/officeart/2005/8/layout/hierarchy1"/>
    <dgm:cxn modelId="{B91E99D4-00BD-4B48-BC2E-F5C1970911C7}" type="presParOf" srcId="{88C8F159-2E17-42C1-85D2-F4AB3B10843E}" destId="{50DA6EF8-542D-4EE7-AF57-D4113767AF5B}" srcOrd="1" destOrd="0" presId="urn:microsoft.com/office/officeart/2005/8/layout/hierarchy1"/>
    <dgm:cxn modelId="{075C943E-7136-4E5E-8BEF-A644D35E2321}" type="presParOf" srcId="{6F52F918-2E4F-4E60-8350-0806952C2FE0}" destId="{8412ADB0-B639-4602-858D-640813F156F5}" srcOrd="8" destOrd="0" presId="urn:microsoft.com/office/officeart/2005/8/layout/hierarchy1"/>
    <dgm:cxn modelId="{058ABF87-F60D-4613-B59D-B75EE75E2FAB}" type="presParOf" srcId="{6F52F918-2E4F-4E60-8350-0806952C2FE0}" destId="{141304E0-0BDB-4986-9DFD-4E8A22F6D304}" srcOrd="9" destOrd="0" presId="urn:microsoft.com/office/officeart/2005/8/layout/hierarchy1"/>
    <dgm:cxn modelId="{46466284-C6B4-416D-AE9B-4EF045CB103C}" type="presParOf" srcId="{141304E0-0BDB-4986-9DFD-4E8A22F6D304}" destId="{1074E571-0D65-4ED4-965D-D04992CEF4D9}" srcOrd="0" destOrd="0" presId="urn:microsoft.com/office/officeart/2005/8/layout/hierarchy1"/>
    <dgm:cxn modelId="{27993E01-B045-4A87-91DB-FC0E15BF6CAD}" type="presParOf" srcId="{1074E571-0D65-4ED4-965D-D04992CEF4D9}" destId="{12DE4066-FC5F-448E-BCDD-9BB2BC620EBF}" srcOrd="0" destOrd="0" presId="urn:microsoft.com/office/officeart/2005/8/layout/hierarchy1"/>
    <dgm:cxn modelId="{E89A11B9-3313-452B-9863-570DC852780C}" type="presParOf" srcId="{1074E571-0D65-4ED4-965D-D04992CEF4D9}" destId="{BCE81204-4D97-4B11-AE7B-9F5DC258BAC1}" srcOrd="1" destOrd="0" presId="urn:microsoft.com/office/officeart/2005/8/layout/hierarchy1"/>
    <dgm:cxn modelId="{45E38D0F-EFC2-4E80-9B27-2EA2B350B52F}" type="presParOf" srcId="{141304E0-0BDB-4986-9DFD-4E8A22F6D304}" destId="{18C0A43B-59AE-4B99-A7BA-A77842B860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C49A7-5728-4B1D-9265-BEE9268D3C9E}" type="datetimeFigureOut">
              <a:rPr lang="en-US" smtClean="0"/>
              <a:t>4/24/2022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903E5-4A93-44AB-BBD1-D9DEF45B0FF4}" type="slidenum">
              <a:rPr lang="en-US" smtClean="0"/>
              <a:t>‹#›</a:t>
            </a:fld>
            <a:endParaRPr lang="en-US"/>
          </a:p>
        </p:txBody>
      </p:sp>
    </p:spTree>
    <p:extLst>
      <p:ext uri="{BB962C8B-B14F-4D97-AF65-F5344CB8AC3E}">
        <p14:creationId xmlns:p14="http://schemas.microsoft.com/office/powerpoint/2010/main" val="28985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F15B8-9F90-4DF8-A4FD-D5C9A6545D35}" type="datetimeFigureOut">
              <a:rPr lang="en-US" smtClean="0"/>
              <a:pPr/>
              <a:t>4/24/2022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CA271-2C84-4BE8-B4C0-45B33F1FC9AE}" type="slidenum">
              <a:rPr lang="en-US" smtClean="0"/>
              <a:pPr/>
              <a:t>‹#›</a:t>
            </a:fld>
            <a:endParaRPr lang="en-US" dirty="0"/>
          </a:p>
        </p:txBody>
      </p:sp>
    </p:spTree>
    <p:extLst>
      <p:ext uri="{BB962C8B-B14F-4D97-AF65-F5344CB8AC3E}">
        <p14:creationId xmlns:p14="http://schemas.microsoft.com/office/powerpoint/2010/main" val="7859145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2960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pPr/>
              <a:t>2</a:t>
            </a:fld>
            <a:endParaRPr lang="en-US" dirty="0"/>
          </a:p>
        </p:txBody>
      </p:sp>
    </p:spTree>
    <p:extLst>
      <p:ext uri="{BB962C8B-B14F-4D97-AF65-F5344CB8AC3E}">
        <p14:creationId xmlns:p14="http://schemas.microsoft.com/office/powerpoint/2010/main" val="49956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91">
              <a:defRPr/>
            </a:pPr>
            <a:r>
              <a:rPr lang="en-US" dirty="0" smtClean="0">
                <a:cs typeface="B Titr" pitchFamily="2" charset="-78"/>
              </a:rPr>
              <a:t>NaHSO3</a:t>
            </a:r>
            <a:r>
              <a:rPr lang="en-US" dirty="0" smtClean="0">
                <a:cs typeface="+mn-cs"/>
              </a:rPr>
              <a:t>:</a:t>
            </a:r>
            <a:r>
              <a:rPr lang="en-US" baseline="0" dirty="0" smtClean="0">
                <a:cs typeface="+mn-cs"/>
              </a:rPr>
              <a:t> Sodium </a:t>
            </a:r>
            <a:r>
              <a:rPr lang="en-US" baseline="0" dirty="0" err="1" smtClean="0">
                <a:cs typeface="+mn-cs"/>
              </a:rPr>
              <a:t>bisulfite</a:t>
            </a:r>
            <a:endParaRPr lang="en-US" dirty="0" smtClean="0"/>
          </a:p>
        </p:txBody>
      </p:sp>
      <p:sp>
        <p:nvSpPr>
          <p:cNvPr id="4" name="Slide Number Placeholder 3"/>
          <p:cNvSpPr>
            <a:spLocks noGrp="1"/>
          </p:cNvSpPr>
          <p:nvPr>
            <p:ph type="sldNum" sz="quarter" idx="10"/>
          </p:nvPr>
        </p:nvSpPr>
        <p:spPr/>
        <p:txBody>
          <a:bodyPr/>
          <a:lstStyle/>
          <a:p>
            <a:fld id="{39C39847-6D63-4A00-9998-4D359E993866}" type="slidenum">
              <a:rPr lang="en-US" smtClean="0"/>
              <a:pPr/>
              <a:t>14</a:t>
            </a:fld>
            <a:endParaRPr lang="en-US"/>
          </a:p>
        </p:txBody>
      </p:sp>
    </p:spTree>
    <p:extLst>
      <p:ext uri="{BB962C8B-B14F-4D97-AF65-F5344CB8AC3E}">
        <p14:creationId xmlns:p14="http://schemas.microsoft.com/office/powerpoint/2010/main" val="309746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A9D10-343D-48F5-A90C-021F5C5FFB84}"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2448624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63F74-189F-49F7-AA95-6ADF80F033CF}"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97418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43788-EDB6-4922-A2AF-76312771CE2B}"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83982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0C8D-C185-48C6-9E35-EE297D78B684}"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2000" b="1">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43427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4D119-EEFE-4C7E-B0D2-126F5E0A5BA0}" type="datetime1">
              <a:rPr lang="en-US" smtClean="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74745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1486E-685B-430C-9E46-2AB740D093A7}"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06276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19BD-937E-462D-9B55-9728C4821531}" type="datetime1">
              <a:rPr lang="en-US" smtClean="0"/>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9761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3F15-27F4-4C18-B50E-4AE26E3D0B2F}" type="datetime1">
              <a:rPr lang="en-US" smtClean="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15759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8DC11-EB49-446E-AC19-F580DCE90A82}" type="datetime1">
              <a:rPr lang="en-US" smtClean="0"/>
              <a:t>4/24/2022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31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8ED25-B28F-41E8-918E-903EA51C1796}"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218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0929F-75A1-4625-9F4D-E46413C183F5}" type="datetime1">
              <a:rPr lang="en-US" smtClean="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62779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8FC3C2-1EA6-412E-86D5-E2525C6A00EA}" type="datetime1">
              <a:rPr lang="en-US" smtClean="0"/>
              <a:t>4/24/2022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2016339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lady-obal.cz/gallery/clanky/schemata/grafy_web_mo1.png" TargetMode="Externa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www.mlady-obal.cz/gallery/clanky/schemata/grafy_web_mo3.png" TargetMode="Externa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gif"/><Relationship Id="rId7" Type="http://schemas.openxmlformats.org/officeDocument/2006/relationships/image" Target="../media/image41.gif"/><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 Id="rId9"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3674" y="4889501"/>
            <a:ext cx="7886700" cy="1460500"/>
          </a:xfrm>
        </p:spPr>
        <p:txBody>
          <a:bodyPr>
            <a:normAutofit fontScale="90000"/>
          </a:bodyPr>
          <a:lstStyle/>
          <a:p>
            <a:pPr algn="ctr">
              <a:defRPr/>
            </a:pPr>
            <a:r>
              <a:rPr lang="fa-IR" sz="2000" dirty="0">
                <a:effectLst>
                  <a:outerShdw blurRad="38100" dist="38100" dir="2700000" algn="tl">
                    <a:srgbClr val="C0C0C0"/>
                  </a:outerShdw>
                </a:effectLst>
                <a:cs typeface="B Koodak" panose="00000700000000000000" pitchFamily="2" charset="-78"/>
              </a:rPr>
              <a:t>دانشکده کشاورزی </a:t>
            </a:r>
            <a:br>
              <a:rPr lang="fa-IR" sz="2000" dirty="0">
                <a:effectLst>
                  <a:outerShdw blurRad="38100" dist="38100" dir="2700000" algn="tl">
                    <a:srgbClr val="C0C0C0"/>
                  </a:outerShdw>
                </a:effectLst>
                <a:cs typeface="B Koodak" panose="00000700000000000000" pitchFamily="2" charset="-78"/>
              </a:rPr>
            </a:br>
            <a:r>
              <a:rPr lang="fa-IR" sz="2000" dirty="0" smtClean="0">
                <a:effectLst>
                  <a:outerShdw blurRad="38100" dist="38100" dir="2700000" algn="tl">
                    <a:srgbClr val="C0C0C0"/>
                  </a:outerShdw>
                </a:effectLst>
                <a:cs typeface="B Koodak" panose="00000700000000000000" pitchFamily="2" charset="-78"/>
              </a:rPr>
              <a:t>گروه مهندسی بیوسیستم</a:t>
            </a:r>
            <a:r>
              <a:rPr lang="en-US" sz="2800" b="1" dirty="0" smtClean="0">
                <a:effectLst>
                  <a:outerShdw blurRad="38100" dist="38100" dir="2700000" algn="tl">
                    <a:srgbClr val="C0C0C0"/>
                  </a:outerShdw>
                </a:effectLst>
                <a:cs typeface="B Nazanin Outline" pitchFamily="2" charset="-78"/>
              </a:rPr>
              <a:t/>
            </a:r>
            <a:br>
              <a:rPr lang="en-US" sz="2800" b="1" dirty="0" smtClean="0">
                <a:effectLst>
                  <a:outerShdw blurRad="38100" dist="38100" dir="2700000" algn="tl">
                    <a:srgbClr val="C0C0C0"/>
                  </a:outerShdw>
                </a:effectLst>
                <a:cs typeface="B Nazanin Outline" pitchFamily="2" charset="-78"/>
              </a:rPr>
            </a:br>
            <a:r>
              <a:rPr lang="fa-IR" sz="2800" b="1" dirty="0">
                <a:solidFill>
                  <a:srgbClr val="3333FF"/>
                </a:solidFill>
                <a:effectLst>
                  <a:outerShdw blurRad="38100" dist="38100" dir="2700000" algn="tl">
                    <a:srgbClr val="C0C0C0"/>
                  </a:outerShdw>
                </a:effectLst>
                <a:cs typeface="B Nazanin Outline" pitchFamily="2" charset="-78"/>
              </a:rPr>
              <a:t/>
            </a:r>
            <a:br>
              <a:rPr lang="fa-IR" sz="2800" b="1" dirty="0">
                <a:solidFill>
                  <a:srgbClr val="3333FF"/>
                </a:solidFill>
                <a:effectLst>
                  <a:outerShdw blurRad="38100" dist="38100" dir="2700000" algn="tl">
                    <a:srgbClr val="C0C0C0"/>
                  </a:outerShdw>
                </a:effectLst>
                <a:cs typeface="B Nazanin Outline" pitchFamily="2" charset="-78"/>
              </a:rPr>
            </a:br>
            <a:r>
              <a:rPr lang="en-US" sz="2800" b="1" dirty="0" smtClean="0">
                <a:solidFill>
                  <a:srgbClr val="3333FF"/>
                </a:solidFill>
                <a:effectLst>
                  <a:outerShdw blurRad="38100" dist="38100" dir="2700000" algn="tl">
                    <a:srgbClr val="C0C0C0"/>
                  </a:outerShdw>
                </a:effectLst>
                <a:cs typeface="B Nazanin Outline" pitchFamily="2" charset="-78"/>
              </a:rPr>
              <a:t/>
            </a:r>
            <a:br>
              <a:rPr lang="en-US" sz="2800" b="1" dirty="0" smtClean="0">
                <a:solidFill>
                  <a:srgbClr val="3333FF"/>
                </a:solidFill>
                <a:effectLst>
                  <a:outerShdw blurRad="38100" dist="38100" dir="2700000" algn="tl">
                    <a:srgbClr val="C0C0C0"/>
                  </a:outerShdw>
                </a:effectLst>
                <a:cs typeface="B Nazanin Outline" pitchFamily="2" charset="-78"/>
              </a:rPr>
            </a:br>
            <a:r>
              <a:rPr lang="en-US" sz="2800" b="1" dirty="0">
                <a:solidFill>
                  <a:srgbClr val="3333FF"/>
                </a:solidFill>
                <a:effectLst>
                  <a:outerShdw blurRad="38100" dist="38100" dir="2700000" algn="tl">
                    <a:srgbClr val="C0C0C0"/>
                  </a:outerShdw>
                </a:effectLst>
                <a:cs typeface="B Nazanin Outline" pitchFamily="2" charset="-78"/>
              </a:rPr>
              <a:t/>
            </a:r>
            <a:br>
              <a:rPr lang="en-US" sz="2800" b="1" dirty="0">
                <a:solidFill>
                  <a:srgbClr val="3333FF"/>
                </a:solidFill>
                <a:effectLst>
                  <a:outerShdw blurRad="38100" dist="38100" dir="2700000" algn="tl">
                    <a:srgbClr val="C0C0C0"/>
                  </a:outerShdw>
                </a:effectLst>
                <a:cs typeface="B Nazanin Outline"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5600" b="1" dirty="0">
                <a:solidFill>
                  <a:srgbClr val="FF0000"/>
                </a:solidFill>
                <a:cs typeface="B Koodak" panose="00000700000000000000" pitchFamily="2" charset="-78"/>
              </a:rPr>
              <a:t>ماشین ها و تجهیزات بسته‌بندی مواد </a:t>
            </a:r>
            <a:r>
              <a:rPr lang="fa-IR" sz="5600" b="1" dirty="0" smtClean="0">
                <a:solidFill>
                  <a:srgbClr val="FF0000"/>
                </a:solidFill>
                <a:cs typeface="B Koodak" panose="00000700000000000000" pitchFamily="2" charset="-78"/>
              </a:rPr>
              <a:t>غذایی</a:t>
            </a: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3600" b="1" dirty="0" smtClean="0">
                <a:solidFill>
                  <a:srgbClr val="FF0000"/>
                </a:solidFill>
                <a:cs typeface="B Koodak" panose="00000700000000000000" pitchFamily="2" charset="-78"/>
              </a:rPr>
              <a:t>Equipment and Facilities of Food Packaging</a:t>
            </a:r>
            <a:r>
              <a:rPr lang="fa-IR" sz="3100" dirty="0" smtClean="0">
                <a:cs typeface="B Koodak" panose="00000700000000000000" pitchFamily="2" charset="-78"/>
              </a:rPr>
              <a:t/>
            </a:r>
            <a:br>
              <a:rPr lang="fa-IR" sz="3100" dirty="0" smtClean="0">
                <a:cs typeface="B Koodak" panose="00000700000000000000" pitchFamily="2" charset="-78"/>
              </a:rPr>
            </a:br>
            <a:r>
              <a:rPr lang="fa-IR" sz="3100" dirty="0">
                <a:cs typeface="B Elham" panose="00000400000000000000" pitchFamily="2" charset="-78"/>
              </a:rPr>
              <a:t/>
            </a:r>
            <a:br>
              <a:rPr lang="fa-IR" sz="3100" dirty="0">
                <a:cs typeface="B Elham" panose="00000400000000000000" pitchFamily="2" charset="-78"/>
              </a:rPr>
            </a:br>
            <a:r>
              <a:rPr lang="fa-IR" sz="2800" b="1" dirty="0">
                <a:cs typeface="B Jadid" panose="00000700000000000000" pitchFamily="2" charset="-78"/>
              </a:rPr>
              <a:t/>
            </a:r>
            <a:br>
              <a:rPr lang="fa-IR" sz="2800" b="1" dirty="0">
                <a:cs typeface="B Jadid" panose="00000700000000000000" pitchFamily="2" charset="-78"/>
              </a:rPr>
            </a:br>
            <a:r>
              <a:rPr lang="fa-IR" sz="2700" b="1" dirty="0" smtClean="0">
                <a:cs typeface="B Zar" panose="00000400000000000000" pitchFamily="2" charset="-78"/>
              </a:rPr>
              <a:t/>
            </a:r>
            <a:br>
              <a:rPr lang="fa-IR" sz="2700" b="1" dirty="0" smtClean="0">
                <a:cs typeface="B Zar" panose="00000400000000000000" pitchFamily="2" charset="-78"/>
              </a:rPr>
            </a:br>
            <a:r>
              <a:rPr lang="fa-IR" sz="2800" b="1" dirty="0">
                <a:cs typeface="B Zar" panose="00000400000000000000" pitchFamily="2" charset="-78"/>
              </a:rPr>
              <a:t> </a:t>
            </a:r>
            <a:r>
              <a:rPr lang="fa-IR" sz="2800" dirty="0">
                <a:cs typeface="B Zar" panose="00000400000000000000" pitchFamily="2" charset="-78"/>
              </a:rPr>
              <a:t/>
            </a:r>
            <a:br>
              <a:rPr lang="fa-IR" sz="2800" dirty="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endParaRPr lang="en-US" sz="2800" dirty="0">
              <a:cs typeface="B Zar"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463" y="225348"/>
            <a:ext cx="1265122" cy="1754263"/>
          </a:xfrm>
          <a:prstGeom prst="rect">
            <a:avLst/>
          </a:prstGeom>
        </p:spPr>
      </p:pic>
    </p:spTree>
    <p:extLst>
      <p:ext uri="{BB962C8B-B14F-4D97-AF65-F5344CB8AC3E}">
        <p14:creationId xmlns:p14="http://schemas.microsoft.com/office/powerpoint/2010/main" val="3824503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1657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تفاوت ترکیب چوب سخت و نرم</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4582813"/>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10</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5" name="Rectangle 4"/>
          <p:cNvSpPr/>
          <p:nvPr/>
        </p:nvSpPr>
        <p:spPr>
          <a:xfrm>
            <a:off x="1530417" y="6005789"/>
            <a:ext cx="6530741" cy="369332"/>
          </a:xfrm>
          <a:prstGeom prst="rect">
            <a:avLst/>
          </a:prstGeom>
        </p:spPr>
        <p:txBody>
          <a:bodyPr wrap="square">
            <a:spAutoFit/>
          </a:bodyPr>
          <a:lstStyle/>
          <a:p>
            <a:r>
              <a:rPr lang="en-US" b="1" dirty="0" smtClean="0">
                <a:solidFill>
                  <a:srgbClr val="231F20"/>
                </a:solidFill>
                <a:latin typeface="Times New Roman" panose="02020603050405020304" pitchFamily="18" charset="0"/>
                <a:cs typeface="Times New Roman" panose="02020603050405020304" pitchFamily="18" charset="0"/>
              </a:rPr>
              <a:t>Figure 1. </a:t>
            </a:r>
            <a:r>
              <a:rPr lang="en-US" b="1" dirty="0">
                <a:solidFill>
                  <a:srgbClr val="000000"/>
                </a:solidFill>
                <a:latin typeface="Times New Roman" panose="02020603050405020304" pitchFamily="18" charset="0"/>
                <a:cs typeface="Times New Roman" panose="02020603050405020304" pitchFamily="18" charset="0"/>
              </a:rPr>
              <a:t>Average composition of softwoods and hardwoods.</a:t>
            </a:r>
            <a:endParaRPr lang="en-US"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55" y="944664"/>
            <a:ext cx="5462489" cy="4968671"/>
          </a:xfrm>
          <a:prstGeom prst="rect">
            <a:avLst/>
          </a:prstGeom>
        </p:spPr>
      </p:pic>
    </p:spTree>
    <p:extLst>
      <p:ext uri="{BB962C8B-B14F-4D97-AF65-F5344CB8AC3E}">
        <p14:creationId xmlns:p14="http://schemas.microsoft.com/office/powerpoint/2010/main" val="384852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72022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تاثیر ترکیب چوب بر ویژگی‌های کاغذ</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4582813"/>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11</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تنوع زیاد بسته‌بندی‌های سلولزی، مرتبط با منبع فیبر مورد استفاده، روش فرآوری برای جداسازی فیبر و نظم دادن آنها در یک ماتریس شبکه‌ای مسطح، پوشش‌دهی و لمینیت کردن است، اما به طور کلی بیشتر تحت تاثیر روش فرآوری می‌باشد.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منبع گیاهی فیبر سلولزی، نخستین عامل تنوع بوده و می‌تواند به شدت بر ویژگی‌های نهایی بسته‌بندی سلولزی تاثیرگذار باشد. منابع مختلفی برای فیبر وجود دارد که دارای کاربرد صنعتی بوده و از نظر اقتصادی به صرفه هستند. ولی تاکنون مهم‌ترین آنها برای هدف‌های بسته‌بندی و نیز چاپ، چوب است که انواع نرم و سخت آنها برای این منظور به کار می‌رود.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چوب و بسیاری دیگر از منابع فیبرهای سلولزی، پلیمر سلولز به سختی به لیگنین، همی‌سلولز و دیگر اجزاء متصل است که موجب دشواری فنی جداسازی می‌گردد. با این حال، در موارد اندکی فیبرهای سلولزی به صورت خالص در طبیعت یافت می‌شوند، مانند تخم‌پنبه که کرک‌های آن فیبرهای سلولزی آزاد با درازای چند سانتیمتر هستند. در شاهدانه، بذرک و کنف فیبرهای بلند با اندکی از مواد پوسته‌ای همراه هستند.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سلولز بسیار خالص دارای کاربردهای ویژه در صنعت بسته‌بندی </a:t>
            </a:r>
            <a:r>
              <a:rPr lang="fa-IR" sz="2200" b="1" spc="-30" dirty="0">
                <a:latin typeface="Times New Roman" panose="02020603050405020304" pitchFamily="18" charset="0"/>
                <a:cs typeface="B Nazanin" panose="00000400000000000000" pitchFamily="2" charset="-78"/>
              </a:rPr>
              <a:t>(به عنوان مثال در تولید سلوفان) می‌باشد.</a:t>
            </a: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29317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04774"/>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مواد اولیه</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4582813"/>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12</a:t>
            </a:fld>
            <a:endParaRPr lang="en-US" dirty="0">
              <a:cs typeface="B Nazanin" panose="00000400000000000000" pitchFamily="2" charset="-78"/>
            </a:endParaRPr>
          </a:p>
        </p:txBody>
      </p:sp>
      <p:sp>
        <p:nvSpPr>
          <p:cNvPr id="8" name="Content Placeholder 2"/>
          <p:cNvSpPr txBox="1">
            <a:spLocks/>
          </p:cNvSpPr>
          <p:nvPr/>
        </p:nvSpPr>
        <p:spPr>
          <a:xfrm>
            <a:off x="705403" y="1022297"/>
            <a:ext cx="8028368" cy="51908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 </a:t>
            </a:r>
            <a:r>
              <a:rPr lang="fa-IR" sz="2200" b="1" spc="-30" dirty="0">
                <a:latin typeface="Times New Roman" panose="02020603050405020304" pitchFamily="18" charset="0"/>
                <a:cs typeface="B Nazanin" panose="00000400000000000000" pitchFamily="2" charset="-78"/>
              </a:rPr>
              <a:t>وجود استفاده از مواد مختلف برای تولید کاغذ، هنوز هم چوب </a:t>
            </a:r>
            <a:r>
              <a:rPr lang="fa-IR" sz="2200" b="1" spc="-30" dirty="0" smtClean="0">
                <a:latin typeface="Times New Roman" panose="02020603050405020304" pitchFamily="18" charset="0"/>
                <a:cs typeface="B Nazanin" panose="00000400000000000000" pitchFamily="2" charset="-78"/>
              </a:rPr>
              <a:t>درختان، </a:t>
            </a:r>
            <a:r>
              <a:rPr lang="fa-IR" sz="2200" b="1" spc="-30" dirty="0">
                <a:latin typeface="Times New Roman" panose="02020603050405020304" pitchFamily="18" charset="0"/>
                <a:cs typeface="B Nazanin" panose="00000400000000000000" pitchFamily="2" charset="-78"/>
              </a:rPr>
              <a:t>مهمترین منبع </a:t>
            </a:r>
            <a:r>
              <a:rPr lang="fa-IR" sz="2200" b="1" spc="-30" dirty="0" smtClean="0">
                <a:latin typeface="Times New Roman" panose="02020603050405020304" pitchFamily="18" charset="0"/>
                <a:cs typeface="B Nazanin" panose="00000400000000000000" pitchFamily="2" charset="-78"/>
              </a:rPr>
              <a:t>الیاف‌هاي </a:t>
            </a:r>
            <a:r>
              <a:rPr lang="fa-IR" sz="2200" b="1" spc="-30" dirty="0">
                <a:latin typeface="Times New Roman" panose="02020603050405020304" pitchFamily="18" charset="0"/>
                <a:cs typeface="B Nazanin" panose="00000400000000000000" pitchFamily="2" charset="-78"/>
              </a:rPr>
              <a:t>سلولزي به شمار </a:t>
            </a:r>
            <a:r>
              <a:rPr lang="fa-IR" sz="2200" b="1" spc="-30" dirty="0" smtClean="0">
                <a:latin typeface="Times New Roman" panose="02020603050405020304" pitchFamily="18" charset="0"/>
                <a:cs typeface="B Nazanin" panose="00000400000000000000" pitchFamily="2" charset="-78"/>
              </a:rPr>
              <a:t>می‌آیند</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علاوه بر </a:t>
            </a:r>
            <a:r>
              <a:rPr lang="fa-IR" sz="2200" b="1" spc="-30" dirty="0">
                <a:latin typeface="Times New Roman" panose="02020603050405020304" pitchFamily="18" charset="0"/>
                <a:cs typeface="B Nazanin" panose="00000400000000000000" pitchFamily="2" charset="-78"/>
              </a:rPr>
              <a:t>چوب، از چندین ماده </a:t>
            </a:r>
            <a:r>
              <a:rPr lang="fa-IR" sz="2200" b="1" spc="-30" dirty="0" smtClean="0">
                <a:latin typeface="Times New Roman" panose="02020603050405020304" pitchFamily="18" charset="0"/>
                <a:cs typeface="B Nazanin" panose="00000400000000000000" pitchFamily="2" charset="-78"/>
              </a:rPr>
              <a:t>غیرسلولزي </a:t>
            </a:r>
            <a:r>
              <a:rPr lang="fa-IR" sz="2200" b="1" spc="-30" dirty="0">
                <a:latin typeface="Times New Roman" panose="02020603050405020304" pitchFamily="18" charset="0"/>
                <a:cs typeface="B Nazanin" panose="00000400000000000000" pitchFamily="2" charset="-78"/>
              </a:rPr>
              <a:t>دیگر جهت تولید کاغذ استفاده </a:t>
            </a:r>
            <a:r>
              <a:rPr lang="fa-IR" sz="2200" b="1" spc="-30" dirty="0" smtClean="0">
                <a:latin typeface="Times New Roman" panose="02020603050405020304" pitchFamily="18" charset="0"/>
                <a:cs typeface="B Nazanin" panose="00000400000000000000" pitchFamily="2" charset="-78"/>
              </a:rPr>
              <a:t>می‌شود این </a:t>
            </a:r>
            <a:r>
              <a:rPr lang="fa-IR" sz="2200" b="1" spc="-30" dirty="0">
                <a:latin typeface="Times New Roman" panose="02020603050405020304" pitchFamily="18" charset="0"/>
                <a:cs typeface="B Nazanin" panose="00000400000000000000" pitchFamily="2" charset="-78"/>
              </a:rPr>
              <a:t>مواد را اصولاً </a:t>
            </a:r>
            <a:r>
              <a:rPr lang="fa-IR" sz="2200" b="1" spc="-30" dirty="0" smtClean="0">
                <a:latin typeface="Times New Roman" panose="02020603050405020304" pitchFamily="18" charset="0"/>
                <a:cs typeface="B Nazanin" panose="00000400000000000000" pitchFamily="2" charset="-78"/>
              </a:rPr>
              <a:t>می‌توان </a:t>
            </a:r>
            <a:r>
              <a:rPr lang="fa-IR" sz="2200" b="1" spc="-30" dirty="0">
                <a:latin typeface="Times New Roman" panose="02020603050405020304" pitchFamily="18" charset="0"/>
                <a:cs typeface="B Nazanin" panose="00000400000000000000" pitchFamily="2" charset="-78"/>
              </a:rPr>
              <a:t>در چهار دسته </a:t>
            </a:r>
            <a:r>
              <a:rPr lang="fa-IR" sz="2200" b="1" spc="-30" dirty="0" smtClean="0">
                <a:latin typeface="Times New Roman" panose="02020603050405020304" pitchFamily="18" charset="0"/>
                <a:cs typeface="B Nazanin" panose="00000400000000000000" pitchFamily="2" charset="-78"/>
              </a:rPr>
              <a:t>زیر تقسیم‌بندي </a:t>
            </a:r>
            <a:r>
              <a:rPr lang="fa-IR" sz="2200" b="1" spc="-30" dirty="0">
                <a:latin typeface="Times New Roman" panose="02020603050405020304" pitchFamily="18" charset="0"/>
                <a:cs typeface="B Nazanin" panose="00000400000000000000" pitchFamily="2" charset="-78"/>
              </a:rPr>
              <a:t>نمود</a:t>
            </a:r>
            <a:r>
              <a:rPr lang="fa-IR" sz="22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None/>
            </a:pPr>
            <a:r>
              <a:rPr lang="fa-IR" sz="2200" b="1" spc="-30" dirty="0" smtClean="0">
                <a:solidFill>
                  <a:srgbClr val="FF0000"/>
                </a:solidFill>
                <a:latin typeface="Times New Roman" panose="02020603050405020304" pitchFamily="18" charset="0"/>
                <a:cs typeface="B Nazanin" panose="00000400000000000000" pitchFamily="2" charset="-78"/>
              </a:rPr>
              <a:t>1)</a:t>
            </a:r>
            <a:r>
              <a:rPr lang="ar-SA" sz="2200" b="1" spc="-30" dirty="0" smtClean="0">
                <a:solidFill>
                  <a:srgbClr val="FF0000"/>
                </a:solidFill>
                <a:latin typeface="Times New Roman" panose="02020603050405020304" pitchFamily="18" charset="0"/>
                <a:cs typeface="B Nazanin" panose="00000400000000000000" pitchFamily="2" charset="-78"/>
              </a:rPr>
              <a:t> </a:t>
            </a:r>
            <a:r>
              <a:rPr lang="ar-SA" sz="2200" b="1" spc="-30" dirty="0">
                <a:solidFill>
                  <a:srgbClr val="FF0000"/>
                </a:solidFill>
                <a:latin typeface="Times New Roman" panose="02020603050405020304" pitchFamily="18" charset="0"/>
                <a:cs typeface="B Nazanin" panose="00000400000000000000" pitchFamily="2" charset="-78"/>
              </a:rPr>
              <a:t>پرکننده­ها: </a:t>
            </a:r>
            <a:r>
              <a:rPr lang="ar-SA" sz="2200" b="1" spc="-30" dirty="0">
                <a:latin typeface="Times New Roman" panose="02020603050405020304" pitchFamily="18" charset="0"/>
                <a:cs typeface="B Nazanin" panose="00000400000000000000" pitchFamily="2" charset="-78"/>
              </a:rPr>
              <a:t>خاک </a:t>
            </a:r>
            <a:r>
              <a:rPr lang="ar-SA" sz="2200" b="1" spc="-30" dirty="0" smtClean="0">
                <a:latin typeface="Times New Roman" panose="02020603050405020304" pitchFamily="18" charset="0"/>
                <a:cs typeface="B Nazanin" panose="00000400000000000000" pitchFamily="2" charset="-78"/>
              </a:rPr>
              <a:t>رس</a:t>
            </a:r>
            <a:r>
              <a:rPr lang="fa-IR" sz="2200" b="1" spc="-30" dirty="0" smtClean="0">
                <a:latin typeface="Times New Roman" panose="02020603050405020304" pitchFamily="18" charset="0"/>
                <a:cs typeface="B Nazanin" panose="00000400000000000000" pitchFamily="2" charset="-78"/>
              </a:rPr>
              <a:t> چینی</a:t>
            </a:r>
            <a:r>
              <a:rPr lang="ar-SA" sz="2200" b="1" spc="-30" dirty="0" smtClean="0">
                <a:latin typeface="Times New Roman" panose="02020603050405020304" pitchFamily="18" charset="0"/>
                <a:cs typeface="B Nazanin" panose="00000400000000000000" pitchFamily="2" charset="-78"/>
              </a:rPr>
              <a:t>، دی</a:t>
            </a:r>
            <a:r>
              <a:rPr lang="fa-IR" sz="2200" b="1" spc="-30" dirty="0" smtClean="0">
                <a:latin typeface="Times New Roman" panose="02020603050405020304" pitchFamily="18" charset="0"/>
                <a:cs typeface="B Nazanin" panose="00000400000000000000" pitchFamily="2" charset="-78"/>
              </a:rPr>
              <a:t>‌</a:t>
            </a:r>
            <a:r>
              <a:rPr lang="ar-SA" sz="2200" b="1" spc="-30" dirty="0" smtClean="0">
                <a:latin typeface="Times New Roman" panose="02020603050405020304" pitchFamily="18" charset="0"/>
                <a:cs typeface="B Nazanin" panose="00000400000000000000" pitchFamily="2" charset="-78"/>
              </a:rPr>
              <a:t>اکسید </a:t>
            </a:r>
            <a:r>
              <a:rPr lang="ar-SA" sz="2200" b="1" spc="-30" dirty="0">
                <a:latin typeface="Times New Roman" panose="02020603050405020304" pitchFamily="18" charset="0"/>
                <a:cs typeface="B Nazanin" panose="00000400000000000000" pitchFamily="2" charset="-78"/>
              </a:rPr>
              <a:t>تیتانیوم، </a:t>
            </a:r>
            <a:r>
              <a:rPr lang="ar-SA" sz="2200" b="1" spc="-30" dirty="0" smtClean="0">
                <a:latin typeface="Times New Roman" panose="02020603050405020304" pitchFamily="18" charset="0"/>
                <a:cs typeface="B Nazanin" panose="00000400000000000000" pitchFamily="2" charset="-78"/>
              </a:rPr>
              <a:t>س</a:t>
            </a:r>
            <a:r>
              <a:rPr lang="fa-IR" sz="2200" b="1" spc="-30" dirty="0" smtClean="0">
                <a:latin typeface="Times New Roman" panose="02020603050405020304" pitchFamily="18" charset="0"/>
                <a:cs typeface="B Nazanin" panose="00000400000000000000" pitchFamily="2" charset="-78"/>
              </a:rPr>
              <a:t>ی</a:t>
            </a:r>
            <a:r>
              <a:rPr lang="ar-SA" sz="2200" b="1" spc="-30" dirty="0" smtClean="0">
                <a:latin typeface="Times New Roman" panose="02020603050405020304" pitchFamily="18" charset="0"/>
                <a:cs typeface="B Nazanin" panose="00000400000000000000" pitchFamily="2" charset="-78"/>
              </a:rPr>
              <a:t>لیکات </a:t>
            </a:r>
            <a:r>
              <a:rPr lang="ar-SA" sz="2200" b="1" spc="-30" dirty="0">
                <a:latin typeface="Times New Roman" panose="02020603050405020304" pitchFamily="18" charset="0"/>
                <a:cs typeface="B Nazanin" panose="00000400000000000000" pitchFamily="2" charset="-78"/>
              </a:rPr>
              <a:t>سدیم و واکس برای شفافیت، صافی و افزایش قابلیت </a:t>
            </a:r>
            <a:r>
              <a:rPr lang="ar-SA" sz="2200" b="1" spc="-30" dirty="0" smtClean="0">
                <a:latin typeface="Times New Roman" panose="02020603050405020304" pitchFamily="18" charset="0"/>
                <a:cs typeface="B Nazanin" panose="00000400000000000000" pitchFamily="2" charset="-78"/>
              </a:rPr>
              <a:t>چاپ</a:t>
            </a:r>
            <a:r>
              <a:rPr lang="fa-IR" sz="2200" b="1" spc="-30" dirty="0" smtClean="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0" indent="0" algn="just" rtl="1">
              <a:lnSpc>
                <a:spcPct val="100000"/>
              </a:lnSpc>
              <a:spcBef>
                <a:spcPts val="1200"/>
              </a:spcBef>
              <a:buNone/>
            </a:pPr>
            <a:r>
              <a:rPr lang="fa-IR" sz="2200" b="1" spc="-30" dirty="0" smtClean="0">
                <a:solidFill>
                  <a:srgbClr val="FF0000"/>
                </a:solidFill>
                <a:latin typeface="Times New Roman" panose="02020603050405020304" pitchFamily="18" charset="0"/>
                <a:cs typeface="B Nazanin" panose="00000400000000000000" pitchFamily="2" charset="-78"/>
              </a:rPr>
              <a:t>2)</a:t>
            </a:r>
            <a:r>
              <a:rPr lang="ar-SA" sz="2200" b="1" spc="-30" dirty="0" smtClean="0">
                <a:solidFill>
                  <a:srgbClr val="FF0000"/>
                </a:solidFill>
                <a:latin typeface="Times New Roman" panose="02020603050405020304" pitchFamily="18" charset="0"/>
                <a:cs typeface="B Nazanin" panose="00000400000000000000" pitchFamily="2" charset="-78"/>
              </a:rPr>
              <a:t> </a:t>
            </a:r>
            <a:r>
              <a:rPr lang="ar-SA" sz="2200" b="1" spc="-30" dirty="0">
                <a:solidFill>
                  <a:srgbClr val="FF0000"/>
                </a:solidFill>
                <a:latin typeface="Times New Roman" panose="02020603050405020304" pitchFamily="18" charset="0"/>
                <a:cs typeface="B Nazanin" panose="00000400000000000000" pitchFamily="2" charset="-78"/>
              </a:rPr>
              <a:t>متصل‎‌کننده­ها: </a:t>
            </a:r>
            <a:r>
              <a:rPr lang="ar-SA" sz="2200" b="1" spc="-30" dirty="0">
                <a:latin typeface="Times New Roman" panose="02020603050405020304" pitchFamily="18" charset="0"/>
                <a:cs typeface="B Nazanin" panose="00000400000000000000" pitchFamily="2" charset="-78"/>
              </a:rPr>
              <a:t>نشاسته، </a:t>
            </a:r>
            <a:r>
              <a:rPr lang="ar-SA" sz="2200" b="1" spc="-30" dirty="0" smtClean="0">
                <a:latin typeface="Times New Roman" panose="02020603050405020304" pitchFamily="18" charset="0"/>
                <a:cs typeface="B Nazanin" panose="00000400000000000000" pitchFamily="2" charset="-78"/>
              </a:rPr>
              <a:t>صمغ</a:t>
            </a:r>
            <a:r>
              <a:rPr lang="fa-IR" sz="2200" b="1" spc="-30" dirty="0" smtClean="0">
                <a:latin typeface="Times New Roman" panose="02020603050405020304" pitchFamily="18" charset="0"/>
                <a:cs typeface="B Nazanin" panose="00000400000000000000" pitchFamily="2" charset="-78"/>
              </a:rPr>
              <a:t>‌های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گیاهی و مواد پلاستیکی؛ جهت افزایش مقاومت و استحکام کاغذ در مقابل پاره شدن، فشار و </a:t>
            </a:r>
            <a:r>
              <a:rPr lang="ar-SA" sz="2200" b="1" spc="-30" dirty="0" smtClean="0">
                <a:latin typeface="Times New Roman" panose="02020603050405020304" pitchFamily="18" charset="0"/>
                <a:cs typeface="B Nazanin" panose="00000400000000000000" pitchFamily="2" charset="-78"/>
              </a:rPr>
              <a:t>کشش</a:t>
            </a:r>
            <a:r>
              <a:rPr lang="fa-IR" sz="2200" b="1" spc="-30" dirty="0" smtClean="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0" indent="0" algn="just" rtl="1">
              <a:lnSpc>
                <a:spcPct val="100000"/>
              </a:lnSpc>
              <a:spcBef>
                <a:spcPts val="1200"/>
              </a:spcBef>
              <a:buNone/>
            </a:pPr>
            <a:r>
              <a:rPr lang="fa-IR" sz="2200" b="1" spc="-30" dirty="0" smtClean="0">
                <a:solidFill>
                  <a:srgbClr val="FF0000"/>
                </a:solidFill>
                <a:latin typeface="Times New Roman" panose="02020603050405020304" pitchFamily="18" charset="0"/>
                <a:cs typeface="B Nazanin" panose="00000400000000000000" pitchFamily="2" charset="-78"/>
              </a:rPr>
              <a:t>3)</a:t>
            </a:r>
            <a:r>
              <a:rPr lang="ar-SA" sz="2200" b="1" spc="-30" dirty="0" smtClean="0">
                <a:solidFill>
                  <a:srgbClr val="FF0000"/>
                </a:solidFill>
                <a:latin typeface="Times New Roman" panose="02020603050405020304" pitchFamily="18" charset="0"/>
                <a:cs typeface="B Nazanin" panose="00000400000000000000" pitchFamily="2" charset="-78"/>
              </a:rPr>
              <a:t> </a:t>
            </a:r>
            <a:r>
              <a:rPr lang="fa-IR" sz="2200" b="1" spc="-30" dirty="0" smtClean="0">
                <a:solidFill>
                  <a:srgbClr val="FF0000"/>
                </a:solidFill>
                <a:latin typeface="Times New Roman" panose="02020603050405020304" pitchFamily="18" charset="0"/>
                <a:cs typeface="B Nazanin" panose="00000400000000000000" pitchFamily="2" charset="-78"/>
              </a:rPr>
              <a:t>مواد</a:t>
            </a:r>
            <a:r>
              <a:rPr lang="ar-SA" sz="2200" b="1" spc="-30" dirty="0" smtClean="0">
                <a:solidFill>
                  <a:srgbClr val="FF0000"/>
                </a:solidFill>
                <a:latin typeface="Times New Roman" panose="02020603050405020304" pitchFamily="18" charset="0"/>
                <a:cs typeface="B Nazanin" panose="00000400000000000000" pitchFamily="2" charset="-78"/>
              </a:rPr>
              <a:t> </a:t>
            </a:r>
            <a:r>
              <a:rPr lang="ar-SA" sz="2200" b="1" spc="-30" dirty="0">
                <a:solidFill>
                  <a:srgbClr val="FF0000"/>
                </a:solidFill>
                <a:latin typeface="Times New Roman" panose="02020603050405020304" pitchFamily="18" charset="0"/>
                <a:cs typeface="B Nazanin" panose="00000400000000000000" pitchFamily="2" charset="-78"/>
              </a:rPr>
              <a:t>ممانعت‌کننده از نفوذ </a:t>
            </a:r>
            <a:r>
              <a:rPr lang="ar-SA" sz="2200" b="1" spc="-30" dirty="0" smtClean="0">
                <a:solidFill>
                  <a:srgbClr val="FF0000"/>
                </a:solidFill>
                <a:latin typeface="Times New Roman" panose="02020603050405020304" pitchFamily="18" charset="0"/>
                <a:cs typeface="B Nazanin" panose="00000400000000000000" pitchFamily="2" charset="-78"/>
              </a:rPr>
              <a:t>رطوبت</a:t>
            </a:r>
            <a:r>
              <a:rPr lang="fa-IR" sz="2200" b="1" spc="-30" dirty="0" smtClean="0">
                <a:solidFill>
                  <a:srgbClr val="FF0000"/>
                </a:solidFill>
                <a:latin typeface="Times New Roman" panose="02020603050405020304" pitchFamily="18" charset="0"/>
                <a:cs typeface="B Nazanin" panose="00000400000000000000" pitchFamily="2" charset="-78"/>
              </a:rPr>
              <a:t> (اصطلاحاً آهار زدن (</a:t>
            </a:r>
            <a:r>
              <a:rPr lang="en-US" sz="2200" b="1" spc="-30" dirty="0" smtClean="0">
                <a:solidFill>
                  <a:srgbClr val="FF0000"/>
                </a:solidFill>
                <a:latin typeface="Times New Roman" panose="02020603050405020304" pitchFamily="18" charset="0"/>
                <a:cs typeface="B Nazanin" panose="00000400000000000000" pitchFamily="2" charset="-78"/>
              </a:rPr>
              <a:t>Sizing</a:t>
            </a:r>
            <a:r>
              <a:rPr lang="fa-IR" sz="2200" b="1" spc="-30" dirty="0" smtClean="0">
                <a:solidFill>
                  <a:srgbClr val="FF0000"/>
                </a:solidFill>
                <a:latin typeface="Times New Roman" panose="02020603050405020304" pitchFamily="18" charset="0"/>
                <a:cs typeface="B Nazanin" panose="00000400000000000000" pitchFamily="2" charset="-78"/>
              </a:rPr>
              <a:t>))</a:t>
            </a:r>
            <a:r>
              <a:rPr lang="ar-SA" sz="2200" b="1" spc="-30" dirty="0" smtClean="0">
                <a:solidFill>
                  <a:srgbClr val="FF0000"/>
                </a:solidFill>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واکس یا موم </a:t>
            </a:r>
            <a:r>
              <a:rPr lang="ar-SA" sz="2200" b="1" spc="-30" dirty="0" smtClean="0">
                <a:latin typeface="Times New Roman" panose="02020603050405020304" pitchFamily="18" charset="0"/>
                <a:cs typeface="B Nazanin" panose="00000400000000000000" pitchFamily="2" charset="-78"/>
              </a:rPr>
              <a:t>و</a:t>
            </a:r>
            <a:r>
              <a:rPr lang="fa-IR" sz="2200" b="1" spc="-30" dirty="0" smtClean="0">
                <a:latin typeface="Times New Roman" panose="02020603050405020304" pitchFamily="18" charset="0"/>
                <a:cs typeface="B Nazanin" panose="00000400000000000000" pitchFamily="2" charset="-78"/>
              </a:rPr>
              <a:t> </a:t>
            </a:r>
            <a:r>
              <a:rPr lang="ar-SA" sz="2200" b="1" spc="-30" dirty="0" smtClean="0">
                <a:latin typeface="Times New Roman" panose="02020603050405020304" pitchFamily="18" charset="0"/>
                <a:cs typeface="B Nazanin" panose="00000400000000000000" pitchFamily="2" charset="-78"/>
              </a:rPr>
              <a:t>رزین­های </a:t>
            </a:r>
            <a:r>
              <a:rPr lang="ar-SA" sz="2200" b="1" spc="-30" dirty="0">
                <a:latin typeface="Times New Roman" panose="02020603050405020304" pitchFamily="18" charset="0"/>
                <a:cs typeface="B Nazanin" panose="00000400000000000000" pitchFamily="2" charset="-78"/>
              </a:rPr>
              <a:t>مصنوعی جهت ممانعت از نفوذ </a:t>
            </a:r>
            <a:r>
              <a:rPr lang="ar-SA" sz="2200" b="1" spc="-30" dirty="0" smtClean="0">
                <a:latin typeface="Times New Roman" panose="02020603050405020304" pitchFamily="18" charset="0"/>
                <a:cs typeface="B Nazanin" panose="00000400000000000000" pitchFamily="2" charset="-78"/>
              </a:rPr>
              <a:t>رطوبت</a:t>
            </a:r>
            <a:r>
              <a:rPr lang="fa-IR" sz="2200" b="1" spc="-30" dirty="0" smtClean="0">
                <a:latin typeface="Times New Roman" panose="02020603050405020304" pitchFamily="18" charset="0"/>
                <a:cs typeface="B Nazanin" panose="00000400000000000000" pitchFamily="2" charset="-78"/>
              </a:rPr>
              <a:t>؛</a:t>
            </a:r>
            <a:endParaRPr lang="en-US" sz="2200" b="1" spc="-30" dirty="0">
              <a:latin typeface="Times New Roman" panose="02020603050405020304" pitchFamily="18" charset="0"/>
              <a:cs typeface="B Nazanin" panose="00000400000000000000" pitchFamily="2" charset="-78"/>
            </a:endParaRPr>
          </a:p>
          <a:p>
            <a:pPr marL="0" indent="0" algn="just" rtl="1">
              <a:lnSpc>
                <a:spcPct val="100000"/>
              </a:lnSpc>
              <a:spcBef>
                <a:spcPts val="1200"/>
              </a:spcBef>
              <a:buNone/>
            </a:pPr>
            <a:r>
              <a:rPr lang="fa-IR" sz="2200" b="1" spc="-30" dirty="0" smtClean="0">
                <a:solidFill>
                  <a:srgbClr val="FF0000"/>
                </a:solidFill>
                <a:latin typeface="Times New Roman" panose="02020603050405020304" pitchFamily="18" charset="0"/>
                <a:cs typeface="B Nazanin" panose="00000400000000000000" pitchFamily="2" charset="-78"/>
              </a:rPr>
              <a:t>4)</a:t>
            </a:r>
            <a:r>
              <a:rPr lang="ar-SA" sz="2200" b="1" spc="-30" dirty="0" smtClean="0">
                <a:solidFill>
                  <a:srgbClr val="FF0000"/>
                </a:solidFill>
                <a:latin typeface="Times New Roman" panose="02020603050405020304" pitchFamily="18" charset="0"/>
                <a:cs typeface="B Nazanin" panose="00000400000000000000" pitchFamily="2" charset="-78"/>
              </a:rPr>
              <a:t> </a:t>
            </a:r>
            <a:r>
              <a:rPr lang="ar-SA" sz="2200" b="1" spc="-30" dirty="0">
                <a:solidFill>
                  <a:srgbClr val="FF0000"/>
                </a:solidFill>
                <a:latin typeface="Times New Roman" panose="02020603050405020304" pitchFamily="18" charset="0"/>
                <a:cs typeface="B Nazanin" panose="00000400000000000000" pitchFamily="2" charset="-78"/>
              </a:rPr>
              <a:t>سفید‌کننده­ها و شفاف‌کننده­ها: </a:t>
            </a:r>
            <a:r>
              <a:rPr lang="ar-SA" sz="2200" b="1" spc="-30" dirty="0">
                <a:latin typeface="Times New Roman" panose="02020603050405020304" pitchFamily="18" charset="0"/>
                <a:cs typeface="B Nazanin" panose="00000400000000000000" pitchFamily="2" charset="-78"/>
              </a:rPr>
              <a:t>مواد رنگی برای کاغذهای </a:t>
            </a:r>
            <a:r>
              <a:rPr lang="ar-SA" sz="2200" b="1" spc="-30" dirty="0" smtClean="0">
                <a:latin typeface="Times New Roman" panose="02020603050405020304" pitchFamily="18" charset="0"/>
                <a:cs typeface="B Nazanin" panose="00000400000000000000" pitchFamily="2" charset="-78"/>
              </a:rPr>
              <a:t>رنگی</a:t>
            </a:r>
            <a:r>
              <a:rPr lang="fa-IR" sz="2200" b="1" spc="-30" dirty="0" smtClean="0">
                <a:latin typeface="Times New Roman" panose="02020603050405020304" pitchFamily="18" charset="0"/>
                <a:cs typeface="B Nazanin" panose="00000400000000000000" pitchFamily="2" charset="-78"/>
              </a:rPr>
              <a:t> و</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صمغ­های </a:t>
            </a:r>
            <a:r>
              <a:rPr lang="ar-SA" sz="2200" b="1" spc="-30" dirty="0" smtClean="0">
                <a:latin typeface="Times New Roman" panose="02020603050405020304" pitchFamily="18" charset="0"/>
                <a:cs typeface="B Nazanin" panose="00000400000000000000" pitchFamily="2" charset="-78"/>
              </a:rPr>
              <a:t>مختل</a:t>
            </a:r>
            <a:r>
              <a:rPr lang="fa-IR" sz="2200" b="1" spc="-30" dirty="0" smtClean="0">
                <a:latin typeface="Times New Roman" panose="02020603050405020304" pitchFamily="18" charset="0"/>
                <a:cs typeface="B Nazanin" panose="00000400000000000000" pitchFamily="2" charset="-78"/>
              </a:rPr>
              <a:t>ف.</a:t>
            </a:r>
          </a:p>
        </p:txBody>
      </p:sp>
    </p:spTree>
    <p:extLst>
      <p:ext uri="{BB962C8B-B14F-4D97-AF65-F5344CB8AC3E}">
        <p14:creationId xmlns:p14="http://schemas.microsoft.com/office/powerpoint/2010/main" val="1307798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1875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روش‌ها</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2338939" y="1062404"/>
            <a:ext cx="6247244" cy="5083327"/>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مهمترین </a:t>
            </a:r>
            <a:r>
              <a:rPr lang="fa-IR" sz="2200" b="1" spc="-30" dirty="0">
                <a:latin typeface="Times New Roman" panose="02020603050405020304" pitchFamily="18" charset="0"/>
                <a:cs typeface="B Nazanin" panose="00000400000000000000" pitchFamily="2" charset="-78"/>
              </a:rPr>
              <a:t>نکته در </a:t>
            </a:r>
            <a:r>
              <a:rPr lang="fa-IR" sz="2200" b="1" spc="-30" dirty="0" smtClean="0">
                <a:latin typeface="Times New Roman" panose="02020603050405020304" pitchFamily="18" charset="0"/>
                <a:cs typeface="B Nazanin" panose="00000400000000000000" pitchFamily="2" charset="-78"/>
              </a:rPr>
              <a:t>فرآیند تولید این </a:t>
            </a:r>
            <a:r>
              <a:rPr lang="fa-IR" sz="2200" b="1" spc="-30" dirty="0">
                <a:latin typeface="Times New Roman" panose="02020603050405020304" pitchFamily="18" charset="0"/>
                <a:cs typeface="B Nazanin" panose="00000400000000000000" pitchFamily="2" charset="-78"/>
              </a:rPr>
              <a:t>است که </a:t>
            </a:r>
            <a:r>
              <a:rPr lang="fa-IR" sz="2200" b="1" spc="-30" dirty="0" smtClean="0">
                <a:latin typeface="Times New Roman" panose="02020603050405020304" pitchFamily="18" charset="0"/>
                <a:cs typeface="B Nazanin" panose="00000400000000000000" pitchFamily="2" charset="-78"/>
              </a:rPr>
              <a:t>خواص یک کاغذ </a:t>
            </a:r>
            <a:r>
              <a:rPr lang="fa-IR" sz="2200" b="1" spc="-30" dirty="0">
                <a:latin typeface="Times New Roman" panose="02020603050405020304" pitchFamily="18" charset="0"/>
                <a:cs typeface="B Nazanin" panose="00000400000000000000" pitchFamily="2" charset="-78"/>
              </a:rPr>
              <a:t>یا مقوا به شدت </a:t>
            </a:r>
            <a:r>
              <a:rPr lang="fa-IR" sz="2200" b="1" spc="-30" dirty="0" smtClean="0">
                <a:latin typeface="Times New Roman" panose="02020603050405020304" pitchFamily="18" charset="0"/>
                <a:cs typeface="B Nazanin" panose="00000400000000000000" pitchFamily="2" charset="-78"/>
              </a:rPr>
              <a:t>تحت‌تأثیر خواص خمیر </a:t>
            </a:r>
            <a:r>
              <a:rPr lang="fa-IR" sz="2200" b="1" spc="-30" dirty="0">
                <a:latin typeface="Times New Roman" panose="02020603050405020304" pitchFamily="18" charset="0"/>
                <a:cs typeface="B Nazanin" panose="00000400000000000000" pitchFamily="2" charset="-78"/>
              </a:rPr>
              <a:t>تهیه شده از چوب </a:t>
            </a:r>
            <a:r>
              <a:rPr lang="fa-IR" sz="2200" b="1" spc="-30" dirty="0" smtClean="0">
                <a:latin typeface="Times New Roman" panose="02020603050405020304" pitchFamily="18" charset="0"/>
                <a:cs typeface="B Nazanin" panose="00000400000000000000" pitchFamily="2" charset="-78"/>
              </a:rPr>
              <a:t>می‌باشد.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خمیر را </a:t>
            </a:r>
            <a:r>
              <a:rPr lang="fa-IR" sz="2200" b="1" spc="-30" dirty="0" smtClean="0">
                <a:latin typeface="Times New Roman" panose="02020603050405020304" pitchFamily="18" charset="0"/>
                <a:cs typeface="B Nazanin" panose="00000400000000000000" pitchFamily="2" charset="-78"/>
              </a:rPr>
              <a:t>می‌توان </a:t>
            </a:r>
            <a:r>
              <a:rPr lang="fa-IR" sz="2200" b="1" spc="-30" dirty="0">
                <a:latin typeface="Times New Roman" panose="02020603050405020304" pitchFamily="18" charset="0"/>
                <a:cs typeface="B Nazanin" panose="00000400000000000000" pitchFamily="2" charset="-78"/>
              </a:rPr>
              <a:t>به دو روش مکانیکی و شیمیایی و با استفاده از </a:t>
            </a:r>
            <a:r>
              <a:rPr lang="fa-IR" sz="2200" b="1" spc="-30" dirty="0" smtClean="0">
                <a:latin typeface="Times New Roman" panose="02020603050405020304" pitchFamily="18" charset="0"/>
                <a:cs typeface="B Nazanin" panose="00000400000000000000" pitchFamily="2" charset="-78"/>
              </a:rPr>
              <a:t>چوب‌هاي </a:t>
            </a:r>
            <a:r>
              <a:rPr lang="fa-IR" sz="2200" b="1" spc="-30" dirty="0">
                <a:latin typeface="Times New Roman" panose="02020603050405020304" pitchFamily="18" charset="0"/>
                <a:cs typeface="B Nazanin" panose="00000400000000000000" pitchFamily="2" charset="-78"/>
              </a:rPr>
              <a:t>سخت (</a:t>
            </a:r>
            <a:r>
              <a:rPr lang="fa-IR" sz="2200" b="1" spc="-30" dirty="0" smtClean="0">
                <a:latin typeface="Times New Roman" panose="02020603050405020304" pitchFamily="18" charset="0"/>
                <a:cs typeface="B Nazanin" panose="00000400000000000000" pitchFamily="2" charset="-78"/>
              </a:rPr>
              <a:t>پهن‌برگ‌ها</a:t>
            </a:r>
            <a:r>
              <a:rPr lang="fa-IR" sz="2200" b="1" spc="-30" dirty="0">
                <a:latin typeface="Times New Roman" panose="02020603050405020304" pitchFamily="18" charset="0"/>
                <a:cs typeface="B Nazanin" panose="00000400000000000000" pitchFamily="2" charset="-78"/>
              </a:rPr>
              <a:t>) و یا </a:t>
            </a:r>
            <a:r>
              <a:rPr lang="fa-IR" sz="2200" b="1" spc="-30" dirty="0" smtClean="0">
                <a:latin typeface="Times New Roman" panose="02020603050405020304" pitchFamily="18" charset="0"/>
                <a:cs typeface="B Nazanin" panose="00000400000000000000" pitchFamily="2" charset="-78"/>
              </a:rPr>
              <a:t>چوب‌هاي </a:t>
            </a:r>
            <a:r>
              <a:rPr lang="fa-IR" sz="2200" b="1" spc="-30" dirty="0">
                <a:latin typeface="Times New Roman" panose="02020603050405020304" pitchFamily="18" charset="0"/>
                <a:cs typeface="B Nazanin" panose="00000400000000000000" pitchFamily="2" charset="-78"/>
              </a:rPr>
              <a:t>نرم (سوزنی </a:t>
            </a:r>
            <a:r>
              <a:rPr lang="fa-IR" sz="2200" b="1" spc="-30" dirty="0" smtClean="0">
                <a:latin typeface="Times New Roman" panose="02020603050405020304" pitchFamily="18" charset="0"/>
                <a:cs typeface="B Nazanin" panose="00000400000000000000" pitchFamily="2" charset="-78"/>
              </a:rPr>
              <a:t>برگ‌ها</a:t>
            </a:r>
            <a:r>
              <a:rPr lang="fa-IR" sz="2200" b="1" spc="-30" dirty="0">
                <a:latin typeface="Times New Roman" panose="02020603050405020304" pitchFamily="18" charset="0"/>
                <a:cs typeface="B Nazanin" panose="00000400000000000000" pitchFamily="2" charset="-78"/>
              </a:rPr>
              <a:t>) تهیه نمود. خمیر حاصله ممکن است بدون انجام عمل رنگبري و یا </a:t>
            </a:r>
            <a:r>
              <a:rPr lang="fa-IR" sz="2200" b="1" spc="-30" dirty="0" smtClean="0">
                <a:latin typeface="Times New Roman" panose="02020603050405020304" pitchFamily="18" charset="0"/>
                <a:cs typeface="B Nazanin" panose="00000400000000000000" pitchFamily="2" charset="-78"/>
              </a:rPr>
              <a:t>پس از </a:t>
            </a:r>
            <a:r>
              <a:rPr lang="fa-IR" sz="2200" b="1" spc="-30" dirty="0">
                <a:latin typeface="Times New Roman" panose="02020603050405020304" pitchFamily="18" charset="0"/>
                <a:cs typeface="B Nazanin" panose="00000400000000000000" pitchFamily="2" charset="-78"/>
              </a:rPr>
              <a:t>انجام آن مورد استفاده قرار گیرد</a:t>
            </a:r>
            <a:r>
              <a:rPr lang="fa-IR" sz="2200" b="1" spc="-30"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طور کلی، کاغذ </a:t>
            </a:r>
            <a:r>
              <a:rPr lang="fa-IR" sz="2200" b="1" spc="-30" dirty="0">
                <a:latin typeface="Times New Roman" panose="02020603050405020304" pitchFamily="18" charset="0"/>
                <a:cs typeface="B Nazanin" panose="00000400000000000000" pitchFamily="2" charset="-78"/>
              </a:rPr>
              <a:t>به روش مکانیکی، روش شیمیایی (روش قلیا، روش کرافت یا روش سولفات و روش سولفیت) و به روش نیمه شیمیایی تهیه 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روش‌های </a:t>
            </a:r>
            <a:r>
              <a:rPr lang="fa-IR" sz="2200" b="1" spc="-30" dirty="0">
                <a:latin typeface="Times New Roman" panose="02020603050405020304" pitchFamily="18" charset="0"/>
                <a:cs typeface="B Nazanin" panose="00000400000000000000" pitchFamily="2" charset="-78"/>
              </a:rPr>
              <a:t>مذکور هدف بدست آوردن خمیر کاغذ از انواع </a:t>
            </a:r>
            <a:r>
              <a:rPr lang="fa-IR" sz="2200" b="1" spc="-30" dirty="0" smtClean="0">
                <a:latin typeface="Times New Roman" panose="02020603050405020304" pitchFamily="18" charset="0"/>
                <a:cs typeface="B Nazanin" panose="00000400000000000000" pitchFamily="2" charset="-78"/>
              </a:rPr>
              <a:t>چوب‌های </a:t>
            </a:r>
            <a:r>
              <a:rPr lang="fa-IR" sz="2200" b="1" spc="-30" dirty="0">
                <a:latin typeface="Times New Roman" panose="02020603050405020304" pitchFamily="18" charset="0"/>
                <a:cs typeface="B Nazanin" panose="00000400000000000000" pitchFamily="2" charset="-78"/>
              </a:rPr>
              <a:t>سخت و نرم </a:t>
            </a:r>
            <a:r>
              <a:rPr lang="fa-IR" sz="2200" b="1" spc="-30" dirty="0" smtClean="0">
                <a:latin typeface="Times New Roman" panose="02020603050405020304" pitchFamily="18" charset="0"/>
                <a:cs typeface="B Nazanin" panose="00000400000000000000" pitchFamily="2" charset="-78"/>
              </a:rPr>
              <a:t>می‌باشد، </a:t>
            </a:r>
            <a:r>
              <a:rPr lang="fa-IR" sz="2200" b="1" spc="-30" dirty="0">
                <a:latin typeface="Times New Roman" panose="02020603050405020304" pitchFamily="18" charset="0"/>
                <a:cs typeface="B Nazanin" panose="00000400000000000000" pitchFamily="2" charset="-78"/>
              </a:rPr>
              <a:t>بطور کلی روش مکانیکی برای </a:t>
            </a:r>
            <a:r>
              <a:rPr lang="fa-IR" sz="2200" b="1" spc="-30" dirty="0" smtClean="0">
                <a:latin typeface="Times New Roman" panose="02020603050405020304" pitchFamily="18" charset="0"/>
                <a:cs typeface="B Nazanin" panose="00000400000000000000" pitchFamily="2" charset="-78"/>
              </a:rPr>
              <a:t>چوب‌های </a:t>
            </a:r>
            <a:r>
              <a:rPr lang="fa-IR" sz="2200" b="1" spc="-30" dirty="0">
                <a:latin typeface="Times New Roman" panose="02020603050405020304" pitchFamily="18" charset="0"/>
                <a:cs typeface="B Nazanin" panose="00000400000000000000" pitchFamily="2" charset="-78"/>
              </a:rPr>
              <a:t>نرم و </a:t>
            </a:r>
            <a:r>
              <a:rPr lang="fa-IR" sz="2200" b="1" spc="-30" dirty="0" smtClean="0">
                <a:latin typeface="Times New Roman" panose="02020603050405020304" pitchFamily="18" charset="0"/>
                <a:cs typeface="B Nazanin" panose="00000400000000000000" pitchFamily="2" charset="-78"/>
              </a:rPr>
              <a:t>روش‌های </a:t>
            </a:r>
            <a:r>
              <a:rPr lang="fa-IR" sz="2200" b="1" spc="-30" dirty="0">
                <a:latin typeface="Times New Roman" panose="02020603050405020304" pitchFamily="18" charset="0"/>
                <a:cs typeface="B Nazanin" panose="00000400000000000000" pitchFamily="2" charset="-78"/>
              </a:rPr>
              <a:t>شیمیایی برای </a:t>
            </a:r>
            <a:r>
              <a:rPr lang="fa-IR" sz="2200" b="1" spc="-30" dirty="0" smtClean="0">
                <a:latin typeface="Times New Roman" panose="02020603050405020304" pitchFamily="18" charset="0"/>
                <a:cs typeface="B Nazanin" panose="00000400000000000000" pitchFamily="2" charset="-78"/>
              </a:rPr>
              <a:t>چوب‌های </a:t>
            </a:r>
            <a:r>
              <a:rPr lang="fa-IR" sz="2200" b="1" spc="-30" dirty="0">
                <a:latin typeface="Times New Roman" panose="02020603050405020304" pitchFamily="18" charset="0"/>
                <a:cs typeface="B Nazanin" panose="00000400000000000000" pitchFamily="2" charset="-78"/>
              </a:rPr>
              <a:t>سخت مناسب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13</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4" y="1062404"/>
            <a:ext cx="1658256" cy="5243014"/>
          </a:xfrm>
          <a:prstGeom prst="rect">
            <a:avLst/>
          </a:prstGeom>
        </p:spPr>
      </p:pic>
    </p:spTree>
    <p:extLst>
      <p:ext uri="{BB962C8B-B14F-4D97-AF65-F5344CB8AC3E}">
        <p14:creationId xmlns:p14="http://schemas.microsoft.com/office/powerpoint/2010/main" val="195473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14</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553489540"/>
              </p:ext>
            </p:extLst>
          </p:nvPr>
        </p:nvGraphicFramePr>
        <p:xfrm>
          <a:off x="533400" y="944562"/>
          <a:ext cx="8305800" cy="507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408249" y="196986"/>
            <a:ext cx="6431528" cy="553998"/>
          </a:xfrm>
          <a:prstGeom prst="rect">
            <a:avLst/>
          </a:prstGeom>
        </p:spPr>
        <p:txBody>
          <a:bodyPr wrap="square">
            <a:spAutoFit/>
          </a:bodyPr>
          <a:lstStyle/>
          <a:p>
            <a:pPr algn="ctr"/>
            <a:r>
              <a:rPr lang="fa-IR" sz="3000" dirty="0" smtClean="0">
                <a:solidFill>
                  <a:srgbClr val="0000FF"/>
                </a:solidFill>
                <a:latin typeface="Times New Roman" panose="02020603050405020304" pitchFamily="18" charset="0"/>
                <a:cs typeface="B Titr" panose="00000700000000000000" pitchFamily="2" charset="-78"/>
              </a:rPr>
              <a:t>روش‌های تهیه خمیر کاغذ</a:t>
            </a:r>
            <a:endParaRPr lang="en-US" sz="3000" dirty="0"/>
          </a:p>
        </p:txBody>
      </p:sp>
    </p:spTree>
    <p:extLst>
      <p:ext uri="{BB962C8B-B14F-4D97-AF65-F5344CB8AC3E}">
        <p14:creationId xmlns:p14="http://schemas.microsoft.com/office/powerpoint/2010/main" val="319126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66273"/>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روش‌های تولید خمیر کاغذ</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15</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161480"/>
            <a:ext cx="7590860" cy="4950561"/>
          </a:xfrm>
        </p:spPr>
      </p:pic>
    </p:spTree>
    <p:extLst>
      <p:ext uri="{BB962C8B-B14F-4D97-AF65-F5344CB8AC3E}">
        <p14:creationId xmlns:p14="http://schemas.microsoft.com/office/powerpoint/2010/main" val="278612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37034"/>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خلاصه‌ای از فرایندهای تولید  خمیر کاغذ</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16</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8" y="979213"/>
            <a:ext cx="8169348" cy="5377138"/>
          </a:xfrm>
          <a:prstGeom prst="rect">
            <a:avLst/>
          </a:prstGeom>
        </p:spPr>
      </p:pic>
    </p:spTree>
    <p:extLst>
      <p:ext uri="{BB962C8B-B14F-4D97-AF65-F5344CB8AC3E}">
        <p14:creationId xmlns:p14="http://schemas.microsoft.com/office/powerpoint/2010/main" val="14532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5664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a:solidFill>
                  <a:srgbClr val="FF3300"/>
                </a:solidFill>
                <a:latin typeface="Times New Roman" panose="02020603050405020304" pitchFamily="18" charset="0"/>
                <a:cs typeface="B Titr" panose="00000700000000000000" pitchFamily="2" charset="-78"/>
              </a:rPr>
              <a:t>تهیه خمیر به روش مکانیکی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083327"/>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خمیر حاصل از روش مکانیکی، ارزان‌ترین نوع خمیر مورد استفاده برای تولید کاغذ است، زیرا بازده تولید آن بالا بوده و هیچ نوع ماده شیمیایی در فرایند ساخت آن استفاده نمی‌گردد.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روش مکانیکی برای چوب‌های نرم که طول الیاف آنها زیاد است مانند چوب کاج و صنوبر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 </a:t>
            </a:r>
            <a:r>
              <a:rPr lang="fa-IR" sz="2200" b="1" spc="-30" dirty="0">
                <a:latin typeface="Times New Roman" panose="02020603050405020304" pitchFamily="18" charset="0"/>
                <a:cs typeface="B Nazanin" panose="00000400000000000000" pitchFamily="2" charset="-78"/>
              </a:rPr>
              <a:t>به دست آمده در این </a:t>
            </a:r>
            <a:r>
              <a:rPr lang="fa-IR" sz="2200" b="1" spc="-30" dirty="0" smtClean="0">
                <a:latin typeface="Times New Roman" panose="02020603050405020304" pitchFamily="18" charset="0"/>
                <a:cs typeface="B Nazanin" panose="00000400000000000000" pitchFamily="2" charset="-78"/>
              </a:rPr>
              <a:t>روش از </a:t>
            </a:r>
            <a:r>
              <a:rPr lang="fa-IR" sz="2200" b="1" spc="-30" dirty="0">
                <a:latin typeface="Times New Roman" panose="02020603050405020304" pitchFamily="18" charset="0"/>
                <a:cs typeface="B Nazanin" panose="00000400000000000000" pitchFamily="2" charset="-78"/>
              </a:rPr>
              <a:t>وزن بالا، استحکام پایین و البته </a:t>
            </a:r>
            <a:r>
              <a:rPr lang="fa-IR" sz="2200" b="1" spc="-30" dirty="0" smtClean="0">
                <a:latin typeface="Times New Roman" panose="02020603050405020304" pitchFamily="18" charset="0"/>
                <a:cs typeface="B Nazanin" panose="00000400000000000000" pitchFamily="2" charset="-78"/>
              </a:rPr>
              <a:t>قیمت نه </a:t>
            </a:r>
            <a:r>
              <a:rPr lang="fa-IR" sz="2200" b="1" spc="-30" dirty="0">
                <a:latin typeface="Times New Roman" panose="02020603050405020304" pitchFamily="18" charset="0"/>
                <a:cs typeface="B Nazanin" panose="00000400000000000000" pitchFamily="2" charset="-78"/>
              </a:rPr>
              <a:t>چندان بالا برخوردار است و </a:t>
            </a:r>
            <a:r>
              <a:rPr lang="fa-IR" sz="2200" b="1" spc="-30" dirty="0" smtClean="0">
                <a:latin typeface="Times New Roman" panose="02020603050405020304" pitchFamily="18" charset="0"/>
                <a:cs typeface="B Nazanin" panose="00000400000000000000" pitchFamily="2" charset="-78"/>
              </a:rPr>
              <a:t>در نتیجه برای بسته‌بندي </a:t>
            </a:r>
            <a:r>
              <a:rPr lang="fa-IR" sz="2200" b="1" spc="-30" dirty="0">
                <a:latin typeface="Times New Roman" panose="02020603050405020304" pitchFamily="18" charset="0"/>
                <a:cs typeface="B Nazanin" panose="00000400000000000000" pitchFamily="2" charset="-78"/>
              </a:rPr>
              <a:t>کمتر استفاده </a:t>
            </a:r>
            <a:r>
              <a:rPr lang="fa-IR" sz="2200" b="1" spc="-30" dirty="0" smtClean="0">
                <a:latin typeface="Times New Roman" panose="02020603050405020304" pitchFamily="18" charset="0"/>
                <a:cs typeface="B Nazanin" panose="00000400000000000000" pitchFamily="2" charset="-78"/>
              </a:rPr>
              <a:t>می‌شود</a:t>
            </a:r>
            <a:r>
              <a:rPr lang="fa-IR" sz="2200" b="1" spc="-30" dirty="0">
                <a:latin typeface="Times New Roman" panose="02020603050405020304" pitchFamily="18" charset="0"/>
                <a:cs typeface="B Nazanin" panose="00000400000000000000" pitchFamily="2" charset="-78"/>
              </a:rPr>
              <a:t>. در این </a:t>
            </a:r>
            <a:r>
              <a:rPr lang="fa-IR" sz="2200" b="1" spc="-30" dirty="0" smtClean="0">
                <a:latin typeface="Times New Roman" panose="02020603050405020304" pitchFamily="18" charset="0"/>
                <a:cs typeface="B Nazanin" panose="00000400000000000000" pitchFamily="2" charset="-78"/>
              </a:rPr>
              <a:t>روش الوارهاي چوب </a:t>
            </a:r>
            <a:r>
              <a:rPr lang="fa-IR" sz="2200" b="1" spc="-30" dirty="0">
                <a:latin typeface="Times New Roman" panose="02020603050405020304" pitchFamily="18" charset="0"/>
                <a:cs typeface="B Nazanin" panose="00000400000000000000" pitchFamily="2" charset="-78"/>
              </a:rPr>
              <a:t>بدون </a:t>
            </a:r>
            <a:r>
              <a:rPr lang="fa-IR" sz="2200" b="1" spc="-30" dirty="0" smtClean="0">
                <a:latin typeface="Times New Roman" panose="02020603050405020304" pitchFamily="18" charset="0"/>
                <a:cs typeface="B Nazanin" panose="00000400000000000000" pitchFamily="2" charset="-78"/>
              </a:rPr>
              <a:t>پوست توسط غلطک‌هاي </a:t>
            </a:r>
            <a:r>
              <a:rPr lang="fa-IR" sz="2200" b="1" spc="-30" dirty="0">
                <a:latin typeface="Times New Roman" panose="02020603050405020304" pitchFamily="18" charset="0"/>
                <a:cs typeface="B Nazanin" panose="00000400000000000000" pitchFamily="2" charset="-78"/>
              </a:rPr>
              <a:t>زبر آسیاب و رنده </a:t>
            </a:r>
            <a:r>
              <a:rPr lang="fa-IR" sz="2200" b="1" spc="-30" dirty="0" smtClean="0">
                <a:latin typeface="Times New Roman" panose="02020603050405020304" pitchFamily="18" charset="0"/>
                <a:cs typeface="B Nazanin" panose="00000400000000000000" pitchFamily="2" charset="-78"/>
              </a:rPr>
              <a:t>می‌شوند</a:t>
            </a:r>
            <a:r>
              <a:rPr lang="fa-IR" sz="2200" b="1" spc="-30" dirty="0">
                <a:latin typeface="Times New Roman" panose="02020603050405020304" pitchFamily="18" charset="0"/>
                <a:cs typeface="B Nazanin" panose="00000400000000000000" pitchFamily="2" charset="-78"/>
              </a:rPr>
              <a:t>، تا به قطعاتی </a:t>
            </a:r>
            <a:r>
              <a:rPr lang="fa-IR" sz="2200" b="1" spc="-30" dirty="0" smtClean="0">
                <a:latin typeface="Times New Roman" panose="02020603050405020304" pitchFamily="18" charset="0"/>
                <a:cs typeface="B Nazanin" panose="00000400000000000000" pitchFamily="2" charset="-78"/>
              </a:rPr>
              <a:t>ریز تبدیل شوند. </a:t>
            </a:r>
            <a:r>
              <a:rPr lang="fa-IR" sz="2200" b="1" spc="-30" dirty="0">
                <a:latin typeface="Times New Roman" panose="02020603050405020304" pitchFamily="18" charset="0"/>
                <a:cs typeface="B Nazanin" panose="00000400000000000000" pitchFamily="2" charset="-78"/>
              </a:rPr>
              <a:t>از جریان آب نیز بهره گرفته </a:t>
            </a:r>
            <a:r>
              <a:rPr lang="fa-IR" sz="2200" b="1" spc="-30" dirty="0" smtClean="0">
                <a:latin typeface="Times New Roman" panose="02020603050405020304" pitchFamily="18" charset="0"/>
                <a:cs typeface="B Nazanin" panose="00000400000000000000" pitchFamily="2" charset="-78"/>
              </a:rPr>
              <a:t>می‌شود </a:t>
            </a:r>
            <a:r>
              <a:rPr lang="fa-IR" sz="2200" b="1" spc="-30" dirty="0">
                <a:latin typeface="Times New Roman" panose="02020603050405020304" pitchFamily="18" charset="0"/>
                <a:cs typeface="B Nazanin" panose="00000400000000000000" pitchFamily="2" charset="-78"/>
              </a:rPr>
              <a:t>تا بدین ترتیب </a:t>
            </a:r>
            <a:r>
              <a:rPr lang="fa-IR" sz="2200" b="1" spc="-30" dirty="0" smtClean="0">
                <a:latin typeface="Times New Roman" panose="02020603050405020304" pitchFamily="18" charset="0"/>
                <a:cs typeface="B Nazanin" panose="00000400000000000000" pitchFamily="2" charset="-78"/>
              </a:rPr>
              <a:t>الیاف سلولزي بیشتری </a:t>
            </a:r>
            <a:r>
              <a:rPr lang="fa-IR" sz="2200" b="1" spc="-30" dirty="0">
                <a:latin typeface="Times New Roman" panose="02020603050405020304" pitchFamily="18" charset="0"/>
                <a:cs typeface="B Nazanin" panose="00000400000000000000" pitchFamily="2" charset="-78"/>
              </a:rPr>
              <a:t>جدا </a:t>
            </a:r>
            <a:r>
              <a:rPr lang="fa-IR" sz="2200" b="1" spc="-30" dirty="0" smtClean="0">
                <a:latin typeface="Times New Roman" panose="02020603050405020304" pitchFamily="18" charset="0"/>
                <a:cs typeface="B Nazanin" panose="00000400000000000000" pitchFamily="2" charset="-78"/>
              </a:rPr>
              <a:t>شود تا خمیر چوب چرخ‌شده (</a:t>
            </a:r>
            <a:r>
              <a:rPr lang="en-US" sz="2200" b="1" spc="-30" dirty="0" smtClean="0">
                <a:latin typeface="Times New Roman" panose="02020603050405020304" pitchFamily="18" charset="0"/>
                <a:cs typeface="B Nazanin" panose="00000400000000000000" pitchFamily="2" charset="-78"/>
              </a:rPr>
              <a:t>Ground wood pulp</a:t>
            </a:r>
            <a:r>
              <a:rPr lang="fa-IR" sz="2200" b="1" spc="-30" dirty="0" smtClean="0">
                <a:latin typeface="Times New Roman" panose="02020603050405020304" pitchFamily="18" charset="0"/>
                <a:cs typeface="B Nazanin" panose="00000400000000000000" pitchFamily="2" charset="-78"/>
              </a:rPr>
              <a:t>) تهیه گردد.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این </a:t>
            </a:r>
            <a:r>
              <a:rPr lang="fa-IR" sz="2200" b="1" spc="-30" dirty="0" smtClean="0">
                <a:latin typeface="Times New Roman" panose="02020603050405020304" pitchFamily="18" charset="0"/>
                <a:cs typeface="B Nazanin" panose="00000400000000000000" pitchFamily="2" charset="-78"/>
              </a:rPr>
              <a:t>روش صرفاً ناخالصی‌هاي </a:t>
            </a:r>
            <a:r>
              <a:rPr lang="fa-IR" sz="2200" b="1" spc="-30" dirty="0">
                <a:latin typeface="Times New Roman" panose="02020603050405020304" pitchFamily="18" charset="0"/>
                <a:cs typeface="B Nazanin" panose="00000400000000000000" pitchFamily="2" charset="-78"/>
              </a:rPr>
              <a:t>محلول در آب جدا </a:t>
            </a:r>
            <a:r>
              <a:rPr lang="fa-IR" sz="2200" b="1" spc="-30" dirty="0" smtClean="0">
                <a:latin typeface="Times New Roman" panose="02020603050405020304" pitchFamily="18" charset="0"/>
                <a:cs typeface="B Nazanin" panose="00000400000000000000" pitchFamily="2" charset="-78"/>
              </a:rPr>
              <a:t>می‌شوند </a:t>
            </a:r>
            <a:r>
              <a:rPr lang="fa-IR" sz="2200" b="1" spc="-30" dirty="0">
                <a:latin typeface="Times New Roman" panose="02020603050405020304" pitchFamily="18" charset="0"/>
                <a:cs typeface="B Nazanin" panose="00000400000000000000" pitchFamily="2" charset="-78"/>
              </a:rPr>
              <a:t>و </a:t>
            </a:r>
            <a:r>
              <a:rPr lang="fa-IR" sz="2200" b="1" spc="-30" dirty="0" smtClean="0">
                <a:latin typeface="Times New Roman" panose="02020603050405020304" pitchFamily="18" charset="0"/>
                <a:cs typeface="B Nazanin" panose="00000400000000000000" pitchFamily="2" charset="-78"/>
              </a:rPr>
              <a:t>بخش اعظم </a:t>
            </a:r>
            <a:r>
              <a:rPr lang="fa-IR" sz="2200" b="1" spc="-30" dirty="0">
                <a:latin typeface="Times New Roman" panose="02020603050405020304" pitchFamily="18" charset="0"/>
                <a:cs typeface="B Nazanin" panose="00000400000000000000" pitchFamily="2" charset="-78"/>
              </a:rPr>
              <a:t>لیگنین در خمیر باقی </a:t>
            </a:r>
            <a:r>
              <a:rPr lang="fa-IR" sz="2200" b="1" spc="-30" dirty="0" smtClean="0">
                <a:latin typeface="Times New Roman" panose="02020603050405020304" pitchFamily="18" charset="0"/>
                <a:cs typeface="B Nazanin" panose="00000400000000000000" pitchFamily="2" charset="-78"/>
              </a:rPr>
              <a:t>می‌ماند </a:t>
            </a:r>
            <a:r>
              <a:rPr lang="fa-IR" sz="2200" b="1" spc="-30" dirty="0">
                <a:latin typeface="Times New Roman" panose="02020603050405020304" pitchFamily="18" charset="0"/>
                <a:cs typeface="B Nazanin" panose="00000400000000000000" pitchFamily="2" charset="-78"/>
              </a:rPr>
              <a:t>ضمن آنکه بخشی از </a:t>
            </a:r>
            <a:r>
              <a:rPr lang="fa-IR" sz="2200" b="1" spc="-30" dirty="0" smtClean="0">
                <a:latin typeface="Times New Roman" panose="02020603050405020304" pitchFamily="18" charset="0"/>
                <a:cs typeface="B Nazanin" panose="00000400000000000000" pitchFamily="2" charset="-78"/>
              </a:rPr>
              <a:t>الیاف به </a:t>
            </a:r>
            <a:r>
              <a:rPr lang="fa-IR" sz="2200" b="1" spc="-30" dirty="0">
                <a:latin typeface="Times New Roman" panose="02020603050405020304" pitchFamily="18" charset="0"/>
                <a:cs typeface="B Nazanin" panose="00000400000000000000" pitchFamily="2" charset="-78"/>
              </a:rPr>
              <a:t>صورت دسته باقیمانده و بخشی نیز دچار </a:t>
            </a:r>
            <a:r>
              <a:rPr lang="fa-IR" sz="2200" b="1" spc="-30" dirty="0" smtClean="0">
                <a:latin typeface="Times New Roman" panose="02020603050405020304" pitchFamily="18" charset="0"/>
                <a:cs typeface="B Nazanin" panose="00000400000000000000" pitchFamily="2" charset="-78"/>
              </a:rPr>
              <a:t>آسیب می‌گردند</a:t>
            </a:r>
            <a:r>
              <a:rPr lang="fa-IR" sz="2200" b="1" spc="-30" dirty="0">
                <a:latin typeface="Times New Roman" panose="02020603050405020304" pitchFamily="18" charset="0"/>
                <a:cs typeface="B Nazanin" panose="00000400000000000000" pitchFamily="2" charset="-78"/>
              </a:rPr>
              <a:t>. از این خمیر براي تهیه </a:t>
            </a:r>
            <a:r>
              <a:rPr lang="fa-IR" sz="2200" b="1" spc="-30" dirty="0" smtClean="0">
                <a:solidFill>
                  <a:srgbClr val="FF0000"/>
                </a:solidFill>
                <a:latin typeface="Times New Roman" panose="02020603050405020304" pitchFamily="18" charset="0"/>
                <a:cs typeface="B Nazanin" panose="00000400000000000000" pitchFamily="2" charset="-78"/>
              </a:rPr>
              <a:t>کاغذ کاهی و کاغذ </a:t>
            </a:r>
            <a:r>
              <a:rPr lang="fa-IR" sz="2200" b="1" spc="-30" dirty="0">
                <a:solidFill>
                  <a:srgbClr val="FF0000"/>
                </a:solidFill>
                <a:latin typeface="Times New Roman" panose="02020603050405020304" pitchFamily="18" charset="0"/>
                <a:cs typeface="B Nazanin" panose="00000400000000000000" pitchFamily="2" charset="-78"/>
              </a:rPr>
              <a:t>روزنامه </a:t>
            </a:r>
            <a:r>
              <a:rPr lang="fa-IR" sz="2200" b="1" spc="-30" dirty="0">
                <a:latin typeface="Times New Roman" panose="02020603050405020304" pitchFamily="18" charset="0"/>
                <a:cs typeface="B Nazanin" panose="00000400000000000000" pitchFamily="2" charset="-78"/>
              </a:rPr>
              <a:t>استفاده </a:t>
            </a:r>
            <a:r>
              <a:rPr lang="fa-IR" sz="2200" b="1" spc="-30" dirty="0" smtClean="0">
                <a:latin typeface="Times New Roman" panose="02020603050405020304" pitchFamily="18" charset="0"/>
                <a:cs typeface="B Nazanin" panose="00000400000000000000" pitchFamily="2" charset="-78"/>
              </a:rPr>
              <a:t>می‌گردد </a:t>
            </a:r>
            <a:r>
              <a:rPr lang="fa-IR" sz="2200" b="1" spc="-30" dirty="0">
                <a:latin typeface="Times New Roman" panose="02020603050405020304" pitchFamily="18" charset="0"/>
                <a:cs typeface="B Nazanin" panose="00000400000000000000" pitchFamily="2" charset="-78"/>
              </a:rPr>
              <a:t>و گاهی نیز با خمیر حاصل از </a:t>
            </a:r>
            <a:r>
              <a:rPr lang="fa-IR" sz="2200" b="1" spc="-30" dirty="0" smtClean="0">
                <a:latin typeface="Times New Roman" panose="02020603050405020304" pitchFamily="18" charset="0"/>
                <a:cs typeface="B Nazanin" panose="00000400000000000000" pitchFamily="2" charset="-78"/>
              </a:rPr>
              <a:t>روش شیمیایی </a:t>
            </a:r>
            <a:r>
              <a:rPr lang="fa-IR" sz="2200" b="1" spc="-30" dirty="0">
                <a:latin typeface="Times New Roman" panose="02020603050405020304" pitchFamily="18" charset="0"/>
                <a:cs typeface="B Nazanin" panose="00000400000000000000" pitchFamily="2" charset="-78"/>
              </a:rPr>
              <a:t>مخلوط شده، به </a:t>
            </a:r>
            <a:r>
              <a:rPr lang="fa-IR" sz="2200" b="1" spc="-30" dirty="0" smtClean="0">
                <a:latin typeface="Times New Roman" panose="02020603050405020304" pitchFamily="18" charset="0"/>
                <a:cs typeface="B Nazanin" panose="00000400000000000000" pitchFamily="2" charset="-78"/>
              </a:rPr>
              <a:t>مصرف تولید </a:t>
            </a:r>
            <a:r>
              <a:rPr lang="fa-IR" sz="2200" b="1" spc="-30" dirty="0">
                <a:latin typeface="Times New Roman" panose="02020603050405020304" pitchFamily="18" charset="0"/>
                <a:cs typeface="B Nazanin" panose="00000400000000000000" pitchFamily="2" charset="-78"/>
              </a:rPr>
              <a:t>مقوا </a:t>
            </a:r>
            <a:r>
              <a:rPr lang="fa-IR" sz="2200" b="1" spc="-30" dirty="0" smtClean="0">
                <a:latin typeface="Times New Roman" panose="02020603050405020304" pitchFamily="18" charset="0"/>
                <a:cs typeface="B Nazanin" panose="00000400000000000000" pitchFamily="2" charset="-78"/>
              </a:rPr>
              <a:t>می‌رسد.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کیفیت کاغذ تولید شده با این روش پایین است و کاغذ زبر و خشن است.زیرا الیاف به خوبی در کنار هم قرار نمی‌گیرند.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صورتیکه در تراشه‌های چوب در آغاز در دمای 110-150 درجه سانتی‌گراد بخاردهی شوند، خمیری با ویژگی‌های بهتر تهیه می‌گردد، زیرا فیبرها کمتر شکسته می‌شوند. این فرایند، خمیرسازی گرمایی-مکانیکی نام دارد.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17</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1454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18</a:t>
            </a:fld>
            <a:endParaRPr lang="en-US"/>
          </a:p>
        </p:txBody>
      </p:sp>
      <p:sp>
        <p:nvSpPr>
          <p:cNvPr id="6" name="Title 1"/>
          <p:cNvSpPr txBox="1">
            <a:spLocks/>
          </p:cNvSpPr>
          <p:nvPr/>
        </p:nvSpPr>
        <p:spPr>
          <a:xfrm>
            <a:off x="628650" y="251874"/>
            <a:ext cx="7886700" cy="556648"/>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fa-IR" sz="3000" smtClean="0">
                <a:solidFill>
                  <a:srgbClr val="0000FF"/>
                </a:solidFill>
                <a:latin typeface="Times New Roman" panose="02020603050405020304" pitchFamily="18" charset="0"/>
                <a:cs typeface="B Titr" panose="00000700000000000000" pitchFamily="2" charset="-78"/>
              </a:rPr>
              <a:t>تولید کاغذ و مقوا: </a:t>
            </a:r>
            <a:r>
              <a:rPr lang="fa-IR" sz="3000" smtClean="0">
                <a:solidFill>
                  <a:srgbClr val="FF3300"/>
                </a:solidFill>
                <a:latin typeface="Times New Roman" panose="02020603050405020304" pitchFamily="18" charset="0"/>
                <a:cs typeface="B Titr" panose="00000700000000000000" pitchFamily="2" charset="-78"/>
              </a:rPr>
              <a:t>تهیه خمیر به روش مکانیکی</a:t>
            </a:r>
            <a:endParaRPr lang="en-US" sz="3000" dirty="0">
              <a:solidFill>
                <a:srgbClr val="FF3300"/>
              </a:solidFill>
              <a:latin typeface="Times New Roman" panose="02020603050405020304" pitchFamily="18" charset="0"/>
              <a:cs typeface="B Titr" panose="00000700000000000000" pitchFamily="2" charset="-78"/>
            </a:endParaRPr>
          </a:p>
        </p:txBody>
      </p:sp>
      <p:pic>
        <p:nvPicPr>
          <p:cNvPr id="9" name="Picture 2"/>
          <p:cNvPicPr>
            <a:picLocks noGrp="1" noChangeAspect="1" noChangeArrowheads="1"/>
          </p:cNvPicPr>
          <p:nvPr>
            <p:ph sz="quarter" idx="1"/>
          </p:nvPr>
        </p:nvPicPr>
        <p:blipFill>
          <a:blip r:embed="rId2" cstate="print">
            <a:clrChange>
              <a:clrFrom>
                <a:srgbClr val="FFFFFF"/>
              </a:clrFrom>
              <a:clrTo>
                <a:srgbClr val="FFFFFF">
                  <a:alpha val="0"/>
                </a:srgbClr>
              </a:clrTo>
            </a:clrChange>
          </a:blip>
          <a:srcRect/>
          <a:stretch>
            <a:fillRect/>
          </a:stretch>
        </p:blipFill>
        <p:spPr bwMode="auto">
          <a:xfrm>
            <a:off x="304800" y="1003041"/>
            <a:ext cx="8725877" cy="5413305"/>
          </a:xfrm>
          <a:prstGeom prst="rect">
            <a:avLst/>
          </a:prstGeom>
          <a:noFill/>
          <a:ln w="9525">
            <a:noFill/>
            <a:miter lim="800000"/>
            <a:headEnd/>
            <a:tailEnd/>
          </a:ln>
        </p:spPr>
      </p:pic>
    </p:spTree>
    <p:extLst>
      <p:ext uri="{BB962C8B-B14F-4D97-AF65-F5344CB8AC3E}">
        <p14:creationId xmlns:p14="http://schemas.microsoft.com/office/powerpoint/2010/main" val="3941730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85524"/>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a:solidFill>
                  <a:srgbClr val="FF3300"/>
                </a:solidFill>
                <a:latin typeface="Times New Roman" panose="02020603050405020304" pitchFamily="18" charset="0"/>
                <a:cs typeface="B Titr" panose="00000700000000000000" pitchFamily="2" charset="-78"/>
              </a:rPr>
              <a:t>تهیه خمیر به روش </a:t>
            </a:r>
            <a:r>
              <a:rPr lang="fa-IR" sz="3000" dirty="0" smtClean="0">
                <a:solidFill>
                  <a:srgbClr val="FF3300"/>
                </a:solidFill>
                <a:latin typeface="Times New Roman" panose="02020603050405020304" pitchFamily="18" charset="0"/>
                <a:cs typeface="B Titr" panose="00000700000000000000" pitchFamily="2" charset="-78"/>
              </a:rPr>
              <a:t>شیمیایی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083327"/>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این </a:t>
            </a:r>
            <a:r>
              <a:rPr lang="fa-IR" sz="2200" b="1" spc="-30" dirty="0" smtClean="0">
                <a:latin typeface="Times New Roman" panose="02020603050405020304" pitchFamily="18" charset="0"/>
                <a:cs typeface="B Nazanin" panose="00000400000000000000" pitchFamily="2" charset="-78"/>
              </a:rPr>
              <a:t>روش با </a:t>
            </a:r>
            <a:r>
              <a:rPr lang="fa-IR" sz="2200" b="1" spc="-30" dirty="0">
                <a:latin typeface="Times New Roman" panose="02020603050405020304" pitchFamily="18" charset="0"/>
                <a:cs typeface="B Nazanin" panose="00000400000000000000" pitchFamily="2" charset="-78"/>
              </a:rPr>
              <a:t>قطعات </a:t>
            </a:r>
            <a:r>
              <a:rPr lang="fa-IR" sz="2200" b="1" spc="-30" dirty="0" smtClean="0">
                <a:latin typeface="Times New Roman" panose="02020603050405020304" pitchFamily="18" charset="0"/>
                <a:cs typeface="B Nazanin" panose="00000400000000000000" pitchFamily="2" charset="-78"/>
              </a:rPr>
              <a:t>کوچک و </a:t>
            </a:r>
            <a:r>
              <a:rPr lang="fa-IR" sz="2200" b="1" spc="-30" dirty="0">
                <a:latin typeface="Times New Roman" panose="02020603050405020304" pitchFamily="18" charset="0"/>
                <a:cs typeface="B Nazanin" panose="00000400000000000000" pitchFamily="2" charset="-78"/>
              </a:rPr>
              <a:t>رنده </a:t>
            </a:r>
            <a:r>
              <a:rPr lang="fa-IR" sz="2200" b="1" spc="-30" dirty="0" smtClean="0">
                <a:latin typeface="Times New Roman" panose="02020603050405020304" pitchFamily="18" charset="0"/>
                <a:cs typeface="B Nazanin" panose="00000400000000000000" pitchFamily="2" charset="-78"/>
              </a:rPr>
              <a:t>شده (</a:t>
            </a:r>
            <a:r>
              <a:rPr lang="en-US" sz="2200" b="1" spc="-30" dirty="0" smtClean="0">
                <a:latin typeface="Times New Roman" panose="02020603050405020304" pitchFamily="18" charset="0"/>
                <a:cs typeface="B Nazanin" panose="00000400000000000000" pitchFamily="2" charset="-78"/>
              </a:rPr>
              <a:t>Chips</a:t>
            </a:r>
            <a:r>
              <a:rPr lang="fa-IR" sz="2200" b="1" spc="-30" dirty="0">
                <a:latin typeface="Times New Roman" panose="02020603050405020304" pitchFamily="18" charset="0"/>
                <a:cs typeface="B Nazanin" panose="00000400000000000000" pitchFamily="2" charset="-78"/>
              </a:rPr>
              <a:t>) شروع می‌شود، سپس با استفاده از مواد شیمیایی لیگنین را به صورت محلول در </a:t>
            </a:r>
            <a:r>
              <a:rPr lang="fa-IR" sz="2200" b="1" spc="-30" dirty="0" smtClean="0">
                <a:latin typeface="Times New Roman" panose="02020603050405020304" pitchFamily="18" charset="0"/>
                <a:cs typeface="B Nazanin" panose="00000400000000000000" pitchFamily="2" charset="-78"/>
              </a:rPr>
              <a:t>می‌آورند </a:t>
            </a:r>
            <a:r>
              <a:rPr lang="fa-IR" sz="2200" b="1" spc="-30" dirty="0">
                <a:latin typeface="Times New Roman" panose="02020603050405020304" pitchFamily="18" charset="0"/>
                <a:cs typeface="B Nazanin" panose="00000400000000000000" pitchFamily="2" charset="-78"/>
              </a:rPr>
              <a:t>که </a:t>
            </a:r>
            <a:r>
              <a:rPr lang="fa-IR" sz="2200" b="1" spc="-30" dirty="0" smtClean="0">
                <a:latin typeface="Times New Roman" panose="02020603050405020304" pitchFamily="18" charset="0"/>
                <a:cs typeface="B Nazanin" panose="00000400000000000000" pitchFamily="2" charset="-78"/>
              </a:rPr>
              <a:t>پس از </a:t>
            </a:r>
            <a:r>
              <a:rPr lang="fa-IR" sz="2200" b="1" spc="-30" dirty="0">
                <a:latin typeface="Times New Roman" panose="02020603050405020304" pitchFamily="18" charset="0"/>
                <a:cs typeface="B Nazanin" panose="00000400000000000000" pitchFamily="2" charset="-78"/>
              </a:rPr>
              <a:t>شستن خارج خواهد </a:t>
            </a:r>
            <a:r>
              <a:rPr lang="fa-IR" sz="2200" b="1" spc="-30" dirty="0" smtClean="0">
                <a:latin typeface="Times New Roman" panose="02020603050405020304" pitchFamily="18" charset="0"/>
                <a:cs typeface="B Nazanin" panose="00000400000000000000" pitchFamily="2" charset="-78"/>
              </a:rPr>
              <a:t>شد. این </a:t>
            </a:r>
            <a:r>
              <a:rPr lang="fa-IR" sz="2200" b="1" spc="-30" dirty="0">
                <a:latin typeface="Times New Roman" panose="02020603050405020304" pitchFamily="18" charset="0"/>
                <a:cs typeface="B Nazanin" panose="00000400000000000000" pitchFamily="2" charset="-78"/>
              </a:rPr>
              <a:t>روش </a:t>
            </a:r>
            <a:r>
              <a:rPr lang="fa-IR" sz="2200" b="1" spc="-30" dirty="0" smtClean="0">
                <a:latin typeface="Times New Roman" panose="02020603050405020304" pitchFamily="18" charset="0"/>
                <a:cs typeface="B Nazanin" panose="00000400000000000000" pitchFamily="2" charset="-78"/>
              </a:rPr>
              <a:t>الیافی </a:t>
            </a:r>
            <a:r>
              <a:rPr lang="fa-IR" sz="2200" b="1" spc="-30" dirty="0">
                <a:latin typeface="Times New Roman" panose="02020603050405020304" pitchFamily="18" charset="0"/>
                <a:cs typeface="B Nazanin" panose="00000400000000000000" pitchFamily="2" charset="-78"/>
              </a:rPr>
              <a:t>با خلوص </a:t>
            </a:r>
            <a:r>
              <a:rPr lang="fa-IR" sz="2200" b="1" spc="-30" dirty="0" smtClean="0">
                <a:latin typeface="Times New Roman" panose="02020603050405020304" pitchFamily="18" charset="0"/>
                <a:cs typeface="B Nazanin" panose="00000400000000000000" pitchFamily="2" charset="-78"/>
              </a:rPr>
              <a:t>بیشتر </a:t>
            </a:r>
            <a:r>
              <a:rPr lang="fa-IR" sz="2200" b="1" spc="-30" dirty="0">
                <a:latin typeface="Times New Roman" panose="02020603050405020304" pitchFamily="18" charset="0"/>
                <a:cs typeface="B Nazanin" panose="00000400000000000000" pitchFamily="2" charset="-78"/>
              </a:rPr>
              <a:t>تولید می‌کند و آسیب‌دیدگی الیاف کمتر بوده و حالت </a:t>
            </a:r>
            <a:r>
              <a:rPr lang="fa-IR" sz="2200" b="1" spc="-30" dirty="0" smtClean="0">
                <a:latin typeface="Times New Roman" panose="02020603050405020304" pitchFamily="18" charset="0"/>
                <a:cs typeface="B Nazanin" panose="00000400000000000000" pitchFamily="2" charset="-78"/>
              </a:rPr>
              <a:t>دسته‌اي </a:t>
            </a:r>
            <a:r>
              <a:rPr lang="fa-IR" sz="2200" b="1" spc="-30" dirty="0">
                <a:latin typeface="Times New Roman" panose="02020603050405020304" pitchFamily="18" charset="0"/>
                <a:cs typeface="B Nazanin" panose="00000400000000000000" pitchFamily="2" charset="-78"/>
              </a:rPr>
              <a:t>به‌ندرت دیده </a:t>
            </a:r>
            <a:r>
              <a:rPr lang="fa-IR" sz="2200" b="1" spc="-30" dirty="0" smtClean="0">
                <a:latin typeface="Times New Roman" panose="02020603050405020304" pitchFamily="18" charset="0"/>
                <a:cs typeface="B Nazanin" panose="00000400000000000000" pitchFamily="2" charset="-78"/>
              </a:rPr>
              <a:t>می‌شود</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روش شیمیایی برای تولید کاغذ نرم از چوب سخت که الیاف ریزی دارد استفاده می‌شود، چون الیاف ریز است، بهتر در کنار هم قرار می‌گیرند و کاغذ نرم و لطیفی تولید می‌گردد.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این روش از مواد شیمیایی برای تصفیه کاغذ و حذف ترکیبات غیرسلولزی مانند لیگنین و ترکیبات رنگی استفاده می‌شود. </a:t>
            </a:r>
          </a:p>
          <a:p>
            <a:pPr marL="0" indent="0" algn="just" rtl="1">
              <a:lnSpc>
                <a:spcPct val="100000"/>
              </a:lnSpc>
              <a:spcBef>
                <a:spcPts val="1200"/>
              </a:spcBef>
              <a:buClr>
                <a:srgbClr val="FF0000"/>
              </a:buClr>
              <a:buNone/>
            </a:pPr>
            <a:r>
              <a:rPr lang="fa-IR" sz="2700" b="1" spc="-30" dirty="0">
                <a:solidFill>
                  <a:srgbClr val="FF0000"/>
                </a:solidFill>
                <a:latin typeface="Times New Roman" panose="02020603050405020304" pitchFamily="18" charset="0"/>
                <a:cs typeface="B Nazanin" panose="00000400000000000000" pitchFamily="2" charset="-78"/>
              </a:rPr>
              <a:t>1) روش سودا (</a:t>
            </a:r>
            <a:r>
              <a:rPr lang="en-US" sz="2400" b="1" spc="-30" dirty="0">
                <a:solidFill>
                  <a:srgbClr val="FF0000"/>
                </a:solidFill>
                <a:latin typeface="Times New Roman" panose="02020603050405020304" pitchFamily="18" charset="0"/>
                <a:cs typeface="B Nazanin" panose="00000400000000000000" pitchFamily="2" charset="-78"/>
              </a:rPr>
              <a:t>Soda Process</a:t>
            </a:r>
            <a:r>
              <a:rPr lang="fa-IR" sz="2700" b="1" spc="-30" dirty="0">
                <a:solidFill>
                  <a:srgbClr val="FF0000"/>
                </a:solidFill>
                <a:latin typeface="Times New Roman" panose="02020603050405020304" pitchFamily="18" charset="0"/>
                <a:cs typeface="B Nazanin" panose="00000400000000000000" pitchFamily="2" charset="-78"/>
              </a:rPr>
              <a:t>):</a:t>
            </a:r>
          </a:p>
          <a:p>
            <a:pPr algn="just" rtl="1">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این روش از هیدروکسید سدیم (سود سوزآور) و کربنات سدیم برای عمل هضم و تهیه خمیر کاغذ (پالپ) استفاده می‌شود. </a:t>
            </a:r>
            <a:r>
              <a:rPr lang="fa-IR" sz="2200" b="1" spc="-30" dirty="0" smtClean="0">
                <a:latin typeface="Times New Roman" panose="02020603050405020304" pitchFamily="18" charset="0"/>
                <a:cs typeface="B Nazanin" panose="00000400000000000000" pitchFamily="2" charset="-78"/>
              </a:rPr>
              <a:t>در روش سودا، مقدار </a:t>
            </a:r>
            <a:r>
              <a:rPr lang="fa-IR" sz="2200" b="1" spc="-30" dirty="0">
                <a:latin typeface="Times New Roman" panose="02020603050405020304" pitchFamily="18" charset="0"/>
                <a:cs typeface="B Nazanin" panose="00000400000000000000" pitchFamily="2" charset="-78"/>
              </a:rPr>
              <a:t>زیادی از لیگنین در بین فیبرها باقی </a:t>
            </a:r>
            <a:r>
              <a:rPr lang="fa-IR" sz="2200" b="1" spc="-30" dirty="0" smtClean="0">
                <a:latin typeface="Times New Roman" panose="02020603050405020304" pitchFamily="18" charset="0"/>
                <a:cs typeface="B Nazanin" panose="00000400000000000000" pitchFamily="2" charset="-78"/>
              </a:rPr>
              <a:t>می‌ماند.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مقاومت خمیر حاصله نسبت به سایر روش‌ها کمتر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برای </a:t>
            </a:r>
            <a:r>
              <a:rPr lang="fa-IR" sz="2200" b="1" spc="-30" dirty="0">
                <a:latin typeface="Times New Roman" panose="02020603050405020304" pitchFamily="18" charset="0"/>
                <a:cs typeface="B Nazanin" panose="00000400000000000000" pitchFamily="2" charset="-78"/>
              </a:rPr>
              <a:t>ساخت این خمیر از چوب‌های سخت، کاغذهای باطله و کاه استفاده </a:t>
            </a:r>
            <a:r>
              <a:rPr lang="fa-IR" sz="2200" b="1" spc="-30" dirty="0" smtClean="0">
                <a:latin typeface="Times New Roman" panose="02020603050405020304" pitchFamily="18" charset="0"/>
                <a:cs typeface="B Nazanin" panose="00000400000000000000" pitchFamily="2" charset="-78"/>
              </a:rPr>
              <a:t>می‌گردد.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19</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85404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91" y="394635"/>
            <a:ext cx="7886700" cy="2839453"/>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a:solidFill>
                  <a:srgbClr val="0000FF"/>
                </a:solidFill>
                <a:cs typeface="B Titr" panose="00000700000000000000" pitchFamily="2" charset="-78"/>
              </a:rPr>
              <a:t>بخش </a:t>
            </a:r>
            <a:r>
              <a:rPr lang="fa-IR" sz="4000" dirty="0" smtClean="0">
                <a:solidFill>
                  <a:srgbClr val="0000FF"/>
                </a:solidFill>
                <a:cs typeface="B Titr" panose="00000700000000000000" pitchFamily="2" charset="-78"/>
              </a:rPr>
              <a:t>پنجم</a:t>
            </a:r>
            <a:r>
              <a:rPr lang="en-US" sz="4000" dirty="0" smtClean="0">
                <a:solidFill>
                  <a:srgbClr val="0000FF"/>
                </a:solidFill>
                <a:cs typeface="B Titr" panose="00000700000000000000" pitchFamily="2" charset="-78"/>
              </a:rPr>
              <a:t/>
            </a:r>
            <a:br>
              <a:rPr lang="en-US"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FF0000"/>
                </a:solidFill>
                <a:cs typeface="B Titr" panose="00000700000000000000" pitchFamily="2" charset="-78"/>
              </a:rPr>
              <a:t>بسته‌بندی سلولزی</a:t>
            </a:r>
            <a:r>
              <a:rPr lang="en-US" sz="4000" dirty="0" smtClean="0">
                <a:solidFill>
                  <a:srgbClr val="FF0000"/>
                </a:solidFill>
                <a:cs typeface="B Titr" panose="00000700000000000000" pitchFamily="2" charset="-78"/>
              </a:rPr>
              <a:t/>
            </a:r>
            <a:br>
              <a:rPr lang="en-US"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r>
              <a:rPr lang="en-US" sz="4000" b="1" dirty="0" smtClean="0">
                <a:solidFill>
                  <a:srgbClr val="FF0000"/>
                </a:solidFill>
                <a:latin typeface="Times New Roman" panose="02020603050405020304" pitchFamily="18" charset="0"/>
                <a:cs typeface="Times New Roman" panose="02020603050405020304" pitchFamily="18" charset="0"/>
              </a:rPr>
              <a:t>Cellulose Packaging</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32" name="Picture 8" descr="Rectangular White Biodegradable Paper Products Packag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100" y="3878328"/>
            <a:ext cx="6880494" cy="257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4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3739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a:solidFill>
                  <a:srgbClr val="FF3300"/>
                </a:solidFill>
                <a:latin typeface="Times New Roman" panose="02020603050405020304" pitchFamily="18" charset="0"/>
                <a:cs typeface="B Titr" panose="00000700000000000000" pitchFamily="2" charset="-78"/>
              </a:rPr>
              <a:t>تهیه خمیر به </a:t>
            </a:r>
            <a:r>
              <a:rPr lang="fa-IR" sz="3000" dirty="0" smtClean="0">
                <a:solidFill>
                  <a:srgbClr val="FF3300"/>
                </a:solidFill>
                <a:latin typeface="Times New Roman" panose="02020603050405020304" pitchFamily="18" charset="0"/>
                <a:cs typeface="B Titr" panose="00000700000000000000" pitchFamily="2" charset="-78"/>
              </a:rPr>
              <a:t>روش‌های شیمیایی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511651"/>
          </a:xfrm>
        </p:spPr>
        <p:txBody>
          <a:bodyPr>
            <a:normAutofit/>
          </a:bodyPr>
          <a:lstStyle/>
          <a:p>
            <a:pPr marL="0" indent="0" algn="just" rtl="1">
              <a:lnSpc>
                <a:spcPct val="100000"/>
              </a:lnSpc>
              <a:spcBef>
                <a:spcPts val="1200"/>
              </a:spcBef>
              <a:buClr>
                <a:srgbClr val="FF0000"/>
              </a:buClr>
              <a:buNone/>
            </a:pPr>
            <a:r>
              <a:rPr lang="fa-IR" sz="2700" b="1" spc="-30" dirty="0">
                <a:solidFill>
                  <a:srgbClr val="FF0000"/>
                </a:solidFill>
                <a:latin typeface="Times New Roman" panose="02020603050405020304" pitchFamily="18" charset="0"/>
                <a:cs typeface="B Nazanin" panose="00000400000000000000" pitchFamily="2" charset="-78"/>
              </a:rPr>
              <a:t>2) روش سولفات (</a:t>
            </a:r>
            <a:r>
              <a:rPr lang="en-US" sz="2400" b="1" spc="-30" dirty="0">
                <a:solidFill>
                  <a:srgbClr val="FF0000"/>
                </a:solidFill>
                <a:latin typeface="Times New Roman" panose="02020603050405020304" pitchFamily="18" charset="0"/>
                <a:cs typeface="B Nazanin" panose="00000400000000000000" pitchFamily="2" charset="-78"/>
              </a:rPr>
              <a:t>Sulfate (Kraft) Process</a:t>
            </a:r>
            <a:r>
              <a:rPr lang="fa-IR" sz="2700" b="1" spc="-30" dirty="0">
                <a:solidFill>
                  <a:srgbClr val="FF0000"/>
                </a:solidFill>
                <a:latin typeface="Times New Roman" panose="02020603050405020304" pitchFamily="18" charset="0"/>
                <a:cs typeface="B Nazanin" panose="00000400000000000000" pitchFamily="2" charset="-78"/>
              </a:rPr>
              <a:t>): </a:t>
            </a:r>
            <a:endParaRPr lang="fa-IR" sz="2700" b="1" spc="-30" dirty="0" smtClean="0">
              <a:solidFill>
                <a:srgbClr val="FF0000"/>
              </a:solidFill>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فرایند </a:t>
            </a:r>
            <a:r>
              <a:rPr lang="fa-IR" sz="2200" b="1" spc="-30" dirty="0">
                <a:latin typeface="Times New Roman" panose="02020603050405020304" pitchFamily="18" charset="0"/>
                <a:cs typeface="B Nazanin" panose="00000400000000000000" pitchFamily="2" charset="-78"/>
              </a:rPr>
              <a:t>سولفات </a:t>
            </a:r>
            <a:r>
              <a:rPr lang="fa-IR" sz="2200" b="1" spc="-30" dirty="0" smtClean="0">
                <a:latin typeface="Times New Roman" panose="02020603050405020304" pitchFamily="18" charset="0"/>
                <a:cs typeface="B Nazanin" panose="00000400000000000000" pitchFamily="2" charset="-78"/>
              </a:rPr>
              <a:t>به </a:t>
            </a:r>
            <a:r>
              <a:rPr lang="fa-IR" sz="2200" b="1" spc="-30" dirty="0">
                <a:latin typeface="Times New Roman" panose="02020603050405020304" pitchFamily="18" charset="0"/>
                <a:cs typeface="B Nazanin" panose="00000400000000000000" pitchFamily="2" charset="-78"/>
              </a:rPr>
              <a:t>روش کرافت (</a:t>
            </a:r>
            <a:r>
              <a:rPr lang="en-US" sz="2200" b="1" spc="-30" dirty="0">
                <a:latin typeface="Times New Roman" panose="02020603050405020304" pitchFamily="18" charset="0"/>
                <a:cs typeface="B Nazanin" panose="00000400000000000000" pitchFamily="2" charset="-78"/>
              </a:rPr>
              <a:t>Kraft</a:t>
            </a:r>
            <a:r>
              <a:rPr lang="fa-IR" sz="2200" b="1" spc="-30" dirty="0">
                <a:latin typeface="Times New Roman" panose="02020603050405020304" pitchFamily="18" charset="0"/>
                <a:cs typeface="B Nazanin" panose="00000400000000000000" pitchFamily="2" charset="-78"/>
              </a:rPr>
              <a:t>) نیز مشهور است. علت نامگذاري این روش به کرافت آن است که در زبان آلمانی و سوئدی کرافت به معنی "قوی" می‌باشد.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 </a:t>
            </a:r>
            <a:r>
              <a:rPr lang="fa-IR" sz="2200" b="1" spc="-30" dirty="0">
                <a:latin typeface="Times New Roman" panose="02020603050405020304" pitchFamily="18" charset="0"/>
                <a:cs typeface="B Nazanin" panose="00000400000000000000" pitchFamily="2" charset="-78"/>
              </a:rPr>
              <a:t>تولید شده با این </a:t>
            </a:r>
            <a:r>
              <a:rPr lang="fa-IR" sz="2200" b="1" spc="-30" dirty="0" smtClean="0">
                <a:latin typeface="Times New Roman" panose="02020603050405020304" pitchFamily="18" charset="0"/>
                <a:cs typeface="B Nazanin" panose="00000400000000000000" pitchFamily="2" charset="-78"/>
              </a:rPr>
              <a:t>روش، </a:t>
            </a:r>
            <a:r>
              <a:rPr lang="fa-IR" sz="2200" b="1" spc="-30" dirty="0">
                <a:latin typeface="Times New Roman" panose="02020603050405020304" pitchFamily="18" charset="0"/>
                <a:cs typeface="B Nazanin" panose="00000400000000000000" pitchFamily="2" charset="-78"/>
              </a:rPr>
              <a:t>استحکام و مقاومت بالایی دارد و برای ساخت کیسه‌های 50 کیلویی استفاده می‌گردد. کارخانه‌ها عمدتاً از این روش استفاده می‌نمایند.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این روش خرده چوب‌ها در معرض محلول‌هایی از قبیل هیدروکسید سدیم، سولفید سدیم و میزان اندکی سولفات سدیم قرار می‌گیرند و در این شرایط لیگنین هضم شده و جدا می‌گردد. مواد شیمیایی مورد استفاده قابل بازیافت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این روش خمیر معمولاً بدون انجام عمل رنگبري مورد استفاده قرار می‌گیرد و راندمان تولید بسیار خوب و بالایی دارد. در صورتی که هدف تولید کاغذ سفید به این روش باشد، ضمن انجام عمل رنگبري، بخشی از استحکام کاغذ </a:t>
            </a:r>
            <a:r>
              <a:rPr lang="fa-IR" sz="2200" b="1" spc="-30" dirty="0" smtClean="0">
                <a:latin typeface="Times New Roman" panose="02020603050405020304" pitchFamily="18" charset="0"/>
                <a:cs typeface="B Nazanin" panose="00000400000000000000" pitchFamily="2" charset="-78"/>
              </a:rPr>
              <a:t>حاصله از </a:t>
            </a:r>
            <a:r>
              <a:rPr lang="fa-IR" sz="2200" b="1" spc="-30" dirty="0">
                <a:latin typeface="Times New Roman" panose="02020603050405020304" pitchFamily="18" charset="0"/>
                <a:cs typeface="B Nazanin" panose="00000400000000000000" pitchFamily="2" charset="-78"/>
              </a:rPr>
              <a:t>دست می‌رود. </a:t>
            </a: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20</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6063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80711"/>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a:solidFill>
                  <a:srgbClr val="FF3300"/>
                </a:solidFill>
                <a:latin typeface="Times New Roman" panose="02020603050405020304" pitchFamily="18" charset="0"/>
                <a:cs typeface="B Titr" panose="00000700000000000000" pitchFamily="2" charset="-78"/>
              </a:rPr>
              <a:t>تهیه خمیر به </a:t>
            </a:r>
            <a:r>
              <a:rPr lang="fa-IR" sz="3000" dirty="0" smtClean="0">
                <a:solidFill>
                  <a:srgbClr val="FF3300"/>
                </a:solidFill>
                <a:latin typeface="Times New Roman" panose="02020603050405020304" pitchFamily="18" charset="0"/>
                <a:cs typeface="B Titr" panose="00000700000000000000" pitchFamily="2" charset="-78"/>
              </a:rPr>
              <a:t>روش‌های شیمیایی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083327"/>
          </a:xfrm>
        </p:spPr>
        <p:txBody>
          <a:bodyPr>
            <a:normAutofit/>
          </a:bodyPr>
          <a:lstStyle/>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روش </a:t>
            </a:r>
            <a:r>
              <a:rPr lang="fa-IR" sz="2200" b="1" spc="-30" dirty="0">
                <a:latin typeface="Times New Roman" panose="02020603050405020304" pitchFamily="18" charset="0"/>
                <a:cs typeface="B Nazanin" panose="00000400000000000000" pitchFamily="2" charset="-78"/>
              </a:rPr>
              <a:t>سولفات (</a:t>
            </a:r>
            <a:r>
              <a:rPr lang="en-US" sz="2200" b="1" spc="-30" dirty="0">
                <a:latin typeface="Times New Roman" panose="02020603050405020304" pitchFamily="18" charset="0"/>
                <a:cs typeface="B Nazanin" panose="00000400000000000000" pitchFamily="2" charset="-78"/>
              </a:rPr>
              <a:t>Sulfate (Kraft) Process</a:t>
            </a:r>
            <a:r>
              <a:rPr lang="fa-IR" sz="2200" b="1" spc="-30" dirty="0">
                <a:latin typeface="Times New Roman" panose="02020603050405020304" pitchFamily="18" charset="0"/>
                <a:cs typeface="B Nazanin" panose="00000400000000000000" pitchFamily="2" charset="-78"/>
              </a:rPr>
              <a:t>):</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21</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7" name="Rectangle 6"/>
          <p:cNvSpPr/>
          <p:nvPr/>
        </p:nvSpPr>
        <p:spPr>
          <a:xfrm>
            <a:off x="835592" y="5961065"/>
            <a:ext cx="6651058"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Fig. </a:t>
            </a:r>
            <a:r>
              <a:rPr lang="en-US" b="1" dirty="0" smtClean="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Overview of </a:t>
            </a:r>
            <a:r>
              <a:rPr lang="en-US" b="1" dirty="0" err="1">
                <a:latin typeface="Times New Roman" panose="02020603050405020304" pitchFamily="18" charset="0"/>
                <a:cs typeface="Times New Roman" panose="02020603050405020304" pitchFamily="18" charset="0"/>
              </a:rPr>
              <a:t>kraft</a:t>
            </a:r>
            <a:r>
              <a:rPr lang="en-US" b="1" dirty="0">
                <a:latin typeface="Times New Roman" panose="02020603050405020304" pitchFamily="18" charset="0"/>
                <a:cs typeface="Times New Roman" panose="02020603050405020304" pitchFamily="18" charset="0"/>
              </a:rPr>
              <a:t> pulping mill with papermaking system.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54" y="1550938"/>
            <a:ext cx="7803556" cy="3987130"/>
          </a:xfrm>
          <a:prstGeom prst="rect">
            <a:avLst/>
          </a:prstGeom>
        </p:spPr>
      </p:pic>
    </p:spTree>
    <p:extLst>
      <p:ext uri="{BB962C8B-B14F-4D97-AF65-F5344CB8AC3E}">
        <p14:creationId xmlns:p14="http://schemas.microsoft.com/office/powerpoint/2010/main" val="72857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3739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a:solidFill>
                  <a:srgbClr val="FF3300"/>
                </a:solidFill>
                <a:latin typeface="Times New Roman" panose="02020603050405020304" pitchFamily="18" charset="0"/>
                <a:cs typeface="B Titr" panose="00000700000000000000" pitchFamily="2" charset="-78"/>
              </a:rPr>
              <a:t>تهیه خمیر به </a:t>
            </a:r>
            <a:r>
              <a:rPr lang="fa-IR" sz="3000" dirty="0" smtClean="0">
                <a:solidFill>
                  <a:srgbClr val="FF3300"/>
                </a:solidFill>
                <a:latin typeface="Times New Roman" panose="02020603050405020304" pitchFamily="18" charset="0"/>
                <a:cs typeface="B Titr" panose="00000700000000000000" pitchFamily="2" charset="-78"/>
              </a:rPr>
              <a:t>روش‌های شیمیایی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5"/>
            <a:ext cx="8138608" cy="4351806"/>
          </a:xfrm>
        </p:spPr>
        <p:txBody>
          <a:bodyPr>
            <a:normAutofit fontScale="92500"/>
          </a:bodyPr>
          <a:lstStyle/>
          <a:p>
            <a:pPr marL="0" indent="0" algn="just" rtl="1">
              <a:lnSpc>
                <a:spcPct val="100000"/>
              </a:lnSpc>
              <a:spcBef>
                <a:spcPts val="1200"/>
              </a:spcBef>
              <a:buClr>
                <a:srgbClr val="FF0000"/>
              </a:buClr>
              <a:buNone/>
            </a:pPr>
            <a:r>
              <a:rPr lang="fa-IR" sz="2700" b="1" spc="-30" dirty="0" smtClean="0">
                <a:solidFill>
                  <a:srgbClr val="FF0000"/>
                </a:solidFill>
                <a:latin typeface="Times New Roman" panose="02020603050405020304" pitchFamily="18" charset="0"/>
                <a:cs typeface="B Nazanin" panose="00000400000000000000" pitchFamily="2" charset="-78"/>
              </a:rPr>
              <a:t>3) </a:t>
            </a:r>
            <a:r>
              <a:rPr lang="fa-IR" sz="2700" b="1" spc="-30" dirty="0">
                <a:solidFill>
                  <a:srgbClr val="FF0000"/>
                </a:solidFill>
                <a:latin typeface="Times New Roman" panose="02020603050405020304" pitchFamily="18" charset="0"/>
                <a:cs typeface="B Nazanin" panose="00000400000000000000" pitchFamily="2" charset="-78"/>
              </a:rPr>
              <a:t>فرآیند سولفیت </a:t>
            </a:r>
            <a:r>
              <a:rPr lang="fa-IR" sz="2700" b="1" spc="-30" dirty="0" smtClean="0">
                <a:solidFill>
                  <a:srgbClr val="FF0000"/>
                </a:solidFill>
                <a:latin typeface="Times New Roman" panose="02020603050405020304" pitchFamily="18" charset="0"/>
                <a:cs typeface="B Nazanin" panose="00000400000000000000" pitchFamily="2" charset="-78"/>
              </a:rPr>
              <a:t>(</a:t>
            </a:r>
            <a:r>
              <a:rPr lang="en-US" sz="2700" b="1" spc="-30" dirty="0" smtClean="0">
                <a:solidFill>
                  <a:srgbClr val="FF0000"/>
                </a:solidFill>
                <a:latin typeface="Times New Roman" panose="02020603050405020304" pitchFamily="18" charset="0"/>
                <a:cs typeface="B Nazanin" panose="00000400000000000000" pitchFamily="2" charset="-78"/>
              </a:rPr>
              <a:t>Sulfite Processes</a:t>
            </a:r>
            <a:r>
              <a:rPr lang="fa-IR" sz="2700" b="1" spc="-30" dirty="0" smtClean="0">
                <a:solidFill>
                  <a:srgbClr val="FF0000"/>
                </a:solidFill>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روش سولفیت از دي‌اکسید سولفور و سولفیت سدیم استفاده می‌گردد که با خرده چوب در محیط آبی و درجه حرارت 140 درجه سانتی‌گراد مخلوط می‌گردند. بدین ترتیب لیگنین حل شده، جدا می‌گردد و پس از شستن الیاف با آب، توسط ماده شیمیایی رنگبر همچون هیپوکلریت کلسیم رنگبري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 این روش، الیاف سلولزي با خلوص بالا تولید می‌شود، هرچند استحکام کاغذ آن مانند روش قبل نخواهد بود. به عبارتی، استحکام </a:t>
            </a:r>
            <a:r>
              <a:rPr lang="fa-IR" sz="2200" b="1" spc="-30" dirty="0">
                <a:latin typeface="Times New Roman" panose="02020603050405020304" pitchFamily="18" charset="0"/>
                <a:cs typeface="B Nazanin" panose="00000400000000000000" pitchFamily="2" charset="-78"/>
              </a:rPr>
              <a:t>آن بیشتر از </a:t>
            </a:r>
            <a:r>
              <a:rPr lang="fa-IR" sz="2200" b="1" spc="-30" dirty="0" smtClean="0">
                <a:latin typeface="Times New Roman" panose="02020603050405020304" pitchFamily="18" charset="0"/>
                <a:cs typeface="B Nazanin" panose="00000400000000000000" pitchFamily="2" charset="-78"/>
              </a:rPr>
              <a:t>روش سودا </a:t>
            </a:r>
            <a:r>
              <a:rPr lang="fa-IR" sz="2200" b="1" spc="-30" dirty="0">
                <a:latin typeface="Times New Roman" panose="02020603050405020304" pitchFamily="18" charset="0"/>
                <a:cs typeface="B Nazanin" panose="00000400000000000000" pitchFamily="2" charset="-78"/>
              </a:rPr>
              <a:t>و کمتر از روش کرافت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خمیر حاصل از روش سولفیت، برای </a:t>
            </a:r>
            <a:r>
              <a:rPr lang="fa-IR" sz="2200" b="1" spc="-30" dirty="0">
                <a:latin typeface="Times New Roman" panose="02020603050405020304" pitchFamily="18" charset="0"/>
                <a:cs typeface="B Nazanin" panose="00000400000000000000" pitchFamily="2" charset="-78"/>
              </a:rPr>
              <a:t>تهیه کاغذهای مقاوم به روغن، کاغذ شیشه‌ای و کاغذ زرورقی </a:t>
            </a:r>
            <a:r>
              <a:rPr lang="fa-IR" sz="2200" b="1" spc="-30" dirty="0" smtClean="0">
                <a:latin typeface="Times New Roman" panose="02020603050405020304" pitchFamily="18" charset="0"/>
                <a:cs typeface="B Nazanin" panose="00000400000000000000" pitchFamily="2" charset="-78"/>
              </a:rPr>
              <a:t>استفاده </a:t>
            </a:r>
            <a:r>
              <a:rPr lang="fa-IR" sz="2200" b="1" spc="-30" dirty="0">
                <a:latin typeface="Times New Roman" panose="02020603050405020304" pitchFamily="18" charset="0"/>
                <a:cs typeface="B Nazanin" panose="00000400000000000000" pitchFamily="2" charset="-78"/>
              </a:rPr>
              <a:t>می‌گردد</a:t>
            </a:r>
            <a:r>
              <a:rPr lang="fa-IR" sz="2200" b="1" spc="-30" dirty="0" smtClean="0">
                <a:latin typeface="Times New Roman" panose="02020603050405020304" pitchFamily="18" charset="0"/>
                <a:cs typeface="B Nazanin" panose="00000400000000000000" pitchFamily="2" charset="-78"/>
              </a:rPr>
              <a:t>.</a:t>
            </a:r>
          </a:p>
          <a:p>
            <a:pPr marL="0" indent="0" algn="just" rtl="1">
              <a:lnSpc>
                <a:spcPct val="100000"/>
              </a:lnSpc>
              <a:spcBef>
                <a:spcPts val="1200"/>
              </a:spcBef>
              <a:buClr>
                <a:srgbClr val="FF0000"/>
              </a:buClr>
              <a:buNone/>
            </a:pPr>
            <a:r>
              <a:rPr lang="fa-IR" sz="2200" b="1" spc="-30" dirty="0">
                <a:latin typeface="Times New Roman" panose="02020603050405020304" pitchFamily="18" charset="0"/>
                <a:cs typeface="B Nazanin" panose="00000400000000000000" pitchFamily="2" charset="-78"/>
              </a:rPr>
              <a:t>کاغذ چاپ (</a:t>
            </a:r>
            <a:r>
              <a:rPr lang="en-US" sz="2200" b="1" spc="-30" dirty="0">
                <a:latin typeface="Times New Roman" panose="02020603050405020304" pitchFamily="18" charset="0"/>
                <a:cs typeface="B Nazanin" panose="00000400000000000000" pitchFamily="2" charset="-78"/>
              </a:rPr>
              <a:t>print paper</a:t>
            </a:r>
            <a:r>
              <a:rPr lang="fa-IR" sz="2200" b="1" spc="-30" dirty="0">
                <a:latin typeface="Times New Roman" panose="02020603050405020304" pitchFamily="18" charset="0"/>
                <a:cs typeface="B Nazanin" panose="00000400000000000000" pitchFamily="2" charset="-78"/>
              </a:rPr>
              <a:t>) نیز  از پالپ حاصل به روش سولفیت و سولفات به دست می‌آید. برای صاف کردن سطح آن از خاک رس استفاده می‌شود.</a:t>
            </a: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22</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36898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48878"/>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500" dirty="0" smtClean="0">
                <a:solidFill>
                  <a:srgbClr val="0000FF"/>
                </a:solidFill>
                <a:latin typeface="Times New Roman" panose="02020603050405020304" pitchFamily="18" charset="0"/>
                <a:cs typeface="B Titr" panose="00000700000000000000" pitchFamily="2" charset="-78"/>
              </a:rPr>
              <a:t>تولید کاغذ و مقوا: </a:t>
            </a:r>
            <a:r>
              <a:rPr lang="fa-IR" sz="2500" dirty="0">
                <a:solidFill>
                  <a:srgbClr val="FF3300"/>
                </a:solidFill>
                <a:latin typeface="Times New Roman" panose="02020603050405020304" pitchFamily="18" charset="0"/>
                <a:cs typeface="B Titr" panose="00000700000000000000" pitchFamily="2" charset="-78"/>
              </a:rPr>
              <a:t>تهیه خمیر به </a:t>
            </a:r>
            <a:r>
              <a:rPr lang="fa-IR" sz="2500" dirty="0" smtClean="0">
                <a:solidFill>
                  <a:srgbClr val="FF3300"/>
                </a:solidFill>
                <a:latin typeface="Times New Roman" panose="02020603050405020304" pitchFamily="18" charset="0"/>
                <a:cs typeface="B Titr" panose="00000700000000000000" pitchFamily="2" charset="-78"/>
              </a:rPr>
              <a:t>روش نیمه‌شیمیایی یا ترکیبی</a:t>
            </a:r>
            <a:endParaRPr lang="en-US" sz="25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083327"/>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هدف اصلی فناوری خمیرسازی، آزاد کردن الیاف سلولزی با بیشینه خلوص ممکن از مواد پوسته‌ای با منشاء گیاهی است و </a:t>
            </a:r>
            <a:r>
              <a:rPr lang="fa-IR" sz="2200" b="1" spc="-30" dirty="0" smtClean="0">
                <a:latin typeface="Times New Roman" panose="02020603050405020304" pitchFamily="18" charset="0"/>
                <a:cs typeface="B Nazanin" panose="00000400000000000000" pitchFamily="2" charset="-78"/>
              </a:rPr>
              <a:t>ترکیب تیمارهای </a:t>
            </a:r>
            <a:r>
              <a:rPr lang="fa-IR" sz="2200" b="1" spc="-30" dirty="0">
                <a:latin typeface="Times New Roman" panose="02020603050405020304" pitchFamily="18" charset="0"/>
                <a:cs typeface="B Nazanin" panose="00000400000000000000" pitchFamily="2" charset="-78"/>
              </a:rPr>
              <a:t>شیمیایی، گرمایی و مکانیکی ممکن است </a:t>
            </a:r>
            <a:r>
              <a:rPr lang="fa-IR" sz="2200" b="1" spc="-30" dirty="0" smtClean="0">
                <a:latin typeface="Times New Roman" panose="02020603050405020304" pitchFamily="18" charset="0"/>
                <a:cs typeface="B Nazanin" panose="00000400000000000000" pitchFamily="2" charset="-78"/>
              </a:rPr>
              <a:t>بازده </a:t>
            </a:r>
            <a:r>
              <a:rPr lang="fa-IR" sz="2200" b="1" spc="-30" dirty="0">
                <a:latin typeface="Times New Roman" panose="02020603050405020304" pitchFamily="18" charset="0"/>
                <a:cs typeface="B Nazanin" panose="00000400000000000000" pitchFamily="2" charset="-78"/>
              </a:rPr>
              <a:t>تولید </a:t>
            </a:r>
            <a:r>
              <a:rPr lang="fa-IR" sz="2200" b="1" spc="-30" dirty="0" smtClean="0">
                <a:latin typeface="Times New Roman" panose="02020603050405020304" pitchFamily="18" charset="0"/>
                <a:cs typeface="B Nazanin" panose="00000400000000000000" pitchFamily="2" charset="-78"/>
              </a:rPr>
              <a:t>و ویژگی‌های کاغذ را بهبود دهد.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روش نیمه‌شیمیایی، خرده چوب‌ها تا حدودي به روش مکانیکی و تا حدودي به روش شیمیایی تیمار می‌گردند.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مهم‌ترین </a:t>
            </a:r>
            <a:r>
              <a:rPr lang="fa-IR" sz="2200" b="1" spc="-30" dirty="0">
                <a:latin typeface="Times New Roman" panose="02020603050405020304" pitchFamily="18" charset="0"/>
                <a:cs typeface="B Nazanin" panose="00000400000000000000" pitchFamily="2" charset="-78"/>
              </a:rPr>
              <a:t>فرایند در این طبقه‌بندی روش نیمه‌شیمیایی سولفیت خنثی است که به طور عمده در تولید مقواهای کنگره‌دار</a:t>
            </a:r>
            <a:r>
              <a:rPr lang="fa-IR" sz="2200" b="1" spc="-30" dirty="0" smtClean="0">
                <a:latin typeface="Times New Roman" panose="02020603050405020304" pitchFamily="18" charset="0"/>
                <a:cs typeface="B Nazanin" panose="00000400000000000000" pitchFamily="2" charset="-78"/>
              </a:rPr>
              <a:t> (موجدار یا چین‌خورده) </a:t>
            </a:r>
            <a:r>
              <a:rPr lang="fa-IR" sz="2200" b="1" spc="-30" dirty="0">
                <a:latin typeface="Times New Roman" panose="02020603050405020304" pitchFamily="18" charset="0"/>
                <a:cs typeface="B Nazanin" panose="00000400000000000000" pitchFamily="2" charset="-78"/>
              </a:rPr>
              <a:t>استفاده می‌شود. به دلیل </a:t>
            </a:r>
            <a:r>
              <a:rPr lang="fa-IR" sz="2200" b="1" spc="-30" dirty="0" smtClean="0">
                <a:latin typeface="Times New Roman" panose="02020603050405020304" pitchFamily="18" charset="0"/>
                <a:cs typeface="B Nazanin" panose="00000400000000000000" pitchFamily="2" charset="-78"/>
              </a:rPr>
              <a:t>شرایطی </a:t>
            </a:r>
            <a:r>
              <a:rPr lang="fa-IR" sz="2200" b="1" spc="-30" dirty="0">
                <a:latin typeface="Times New Roman" panose="02020603050405020304" pitchFamily="18" charset="0"/>
                <a:cs typeface="B Nazanin" panose="00000400000000000000" pitchFamily="2" charset="-78"/>
              </a:rPr>
              <a:t>که در این فناوری به کار می‌رود بازده تولید بالاست، زیرا لیگنین بیشتری در خمیر باقی می‌ماند و نیز همی‌سلولز بیشتری حفظ می‌گردد و استحکام محصول نهایی افزایش می‌یابد.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 </a:t>
            </a:r>
            <a:r>
              <a:rPr lang="fa-IR" sz="2200" b="1" spc="-30" dirty="0">
                <a:latin typeface="Times New Roman" panose="02020603050405020304" pitchFamily="18" charset="0"/>
                <a:cs typeface="B Nazanin" panose="00000400000000000000" pitchFamily="2" charset="-78"/>
              </a:rPr>
              <a:t>حاصل از این نوع خمیر بیشتر براي تولید کاغذ و مقواي کنگره‌دار (</a:t>
            </a:r>
            <a:r>
              <a:rPr lang="en-US" sz="2200" b="1" spc="-30" dirty="0">
                <a:latin typeface="Times New Roman" panose="02020603050405020304" pitchFamily="18" charset="0"/>
                <a:cs typeface="B Nazanin" panose="00000400000000000000" pitchFamily="2" charset="-78"/>
              </a:rPr>
              <a:t>corrugated</a:t>
            </a:r>
            <a:r>
              <a:rPr lang="fa-IR" sz="2200" b="1" spc="-30" dirty="0">
                <a:latin typeface="Times New Roman" panose="02020603050405020304" pitchFamily="18" charset="0"/>
                <a:cs typeface="B Nazanin" panose="00000400000000000000" pitchFamily="2" charset="-78"/>
              </a:rPr>
              <a:t>) استفاده می‌گردند.</a:t>
            </a: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23</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5551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71541"/>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رنگبری</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957771"/>
            <a:ext cx="8138608" cy="5083327"/>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رنگ شاخص عمومی ارزیابی انواع خمیر و کاغذ است. بنابراین در تولید مواد سلولزی از تیمار رنگبری شیمیایی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رنگ مواد سلولزی تا حد کمی تحت‌تاثیر منبع چوب اولیه است ولی بیشتر وابسته به نوع فرایند، مواد رنگی ایجاد شده در طی فرایند و میزان لیگنین اضافی باقیمانده در خمیر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بسته به نوع </a:t>
            </a:r>
            <a:r>
              <a:rPr lang="fa-IR" sz="2200" b="1" spc="-30" dirty="0" smtClean="0">
                <a:latin typeface="Times New Roman" panose="02020603050405020304" pitchFamily="18" charset="0"/>
                <a:cs typeface="B Nazanin" panose="00000400000000000000" pitchFamily="2" charset="-78"/>
              </a:rPr>
              <a:t>فرایند تولید خمیر کاغذ، ترکیبات خاصی برای اکسید کردن رنگدانه‌ها انتخاب می‌گردند. در خمیرهای مکانیکی با میزان لیگنین باقیمانده زیاد، پراکسید هیدروژن در دمای 40 درجه سلسیوس، درجه روشنی رنگ خمیر را بهبود می‌دهد.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خمیرهای شیمیایی عمل رنگبری عمدتاً در اثر اکسایش ترکیبات رنگی با مواد شیمیایی کلری شده (گاز اکسیژن، ازن، پراکسید و پراکسید هیدروژن) انجام می‌گیرد.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فرایند رنگبری همواره استحکام خمیر و ویژگی‌های کششی کاغذ را کاهش می‌دهد.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24</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68650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2402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مرحله تولید</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966204"/>
            <a:ext cx="8138608" cy="3856105"/>
          </a:xfrm>
        </p:spPr>
        <p:txBody>
          <a:bodyPr>
            <a:noAutofit/>
          </a:bodyPr>
          <a:lstStyle/>
          <a:p>
            <a:pPr algn="just" rtl="1">
              <a:lnSpc>
                <a:spcPct val="100000"/>
              </a:lnSpc>
              <a:spcBef>
                <a:spcPts val="600"/>
              </a:spcBef>
              <a:buClr>
                <a:srgbClr val="FF0000"/>
              </a:buClr>
              <a:buFont typeface="Wingdings" panose="05000000000000000000" pitchFamily="2" charset="2"/>
              <a:buChar char="Ø"/>
            </a:pPr>
            <a:r>
              <a:rPr lang="fa-IR" sz="1900" b="1" spc="-40" dirty="0">
                <a:latin typeface="Times New Roman" panose="02020603050405020304" pitchFamily="18" charset="0"/>
                <a:cs typeface="B Nazanin" panose="00000400000000000000" pitchFamily="2" charset="-78"/>
              </a:rPr>
              <a:t> پس از تولید خمیر، در صورت نیاز رنگبري انجام می‌گیرد. سپس فرآیندي به نام "زدن خمیر (</a:t>
            </a:r>
            <a:r>
              <a:rPr lang="en-US" sz="1900" b="1" spc="-40" dirty="0">
                <a:latin typeface="Times New Roman" panose="02020603050405020304" pitchFamily="18" charset="0"/>
                <a:cs typeface="B Nazanin" panose="00000400000000000000" pitchFamily="2" charset="-78"/>
              </a:rPr>
              <a:t>Beating</a:t>
            </a:r>
            <a:r>
              <a:rPr lang="fa-IR" sz="1900" b="1" spc="-40" dirty="0">
                <a:latin typeface="Times New Roman" panose="02020603050405020304" pitchFamily="18" charset="0"/>
                <a:cs typeface="B Nazanin" panose="00000400000000000000" pitchFamily="2" charset="-78"/>
              </a:rPr>
              <a:t>)" وجود دارد. زدن خمیر تأثیر زیادي بر خصوصیات کاغذ تولید دارد.</a:t>
            </a:r>
          </a:p>
          <a:p>
            <a:pPr algn="just" rtl="1">
              <a:lnSpc>
                <a:spcPct val="100000"/>
              </a:lnSpc>
              <a:spcBef>
                <a:spcPts val="600"/>
              </a:spcBef>
              <a:buClr>
                <a:srgbClr val="FF0000"/>
              </a:buClr>
              <a:buFont typeface="Wingdings" panose="05000000000000000000" pitchFamily="2" charset="2"/>
              <a:buChar char="Ø"/>
            </a:pPr>
            <a:r>
              <a:rPr lang="fa-IR" sz="1900" b="1" spc="-40" dirty="0" smtClean="0">
                <a:latin typeface="Times New Roman" panose="02020603050405020304" pitchFamily="18" charset="0"/>
                <a:cs typeface="B Nazanin" panose="00000400000000000000" pitchFamily="2" charset="-78"/>
              </a:rPr>
              <a:t>هدف </a:t>
            </a:r>
            <a:r>
              <a:rPr lang="fa-IR" sz="1900" b="1" spc="-40" dirty="0">
                <a:latin typeface="Times New Roman" panose="02020603050405020304" pitchFamily="18" charset="0"/>
                <a:cs typeface="B Nazanin" panose="00000400000000000000" pitchFamily="2" charset="-78"/>
              </a:rPr>
              <a:t>عمده از انجام این </a:t>
            </a:r>
            <a:r>
              <a:rPr lang="fa-IR" sz="1900" b="1" spc="-40" dirty="0" smtClean="0">
                <a:latin typeface="Times New Roman" panose="02020603050405020304" pitchFamily="18" charset="0"/>
                <a:cs typeface="B Nazanin" panose="00000400000000000000" pitchFamily="2" charset="-78"/>
              </a:rPr>
              <a:t>عمل، </a:t>
            </a:r>
            <a:r>
              <a:rPr lang="fa-IR" sz="1900" b="1" spc="-40" dirty="0">
                <a:latin typeface="Times New Roman" panose="02020603050405020304" pitchFamily="18" charset="0"/>
                <a:cs typeface="B Nazanin" panose="00000400000000000000" pitchFamily="2" charset="-78"/>
              </a:rPr>
              <a:t>مالش دادن و برس زدن الیاف سلولزي است تا به صورت مجزا و طولی درآیند تا </a:t>
            </a:r>
            <a:r>
              <a:rPr lang="fa-IR" sz="1900" b="1" spc="-40" dirty="0" smtClean="0">
                <a:latin typeface="Times New Roman" panose="02020603050405020304" pitchFamily="18" charset="0"/>
                <a:cs typeface="B Nazanin" panose="00000400000000000000" pitchFamily="2" charset="-78"/>
              </a:rPr>
              <a:t>در </a:t>
            </a:r>
            <a:r>
              <a:rPr lang="fa-IR" sz="1900" b="1" spc="-40" dirty="0">
                <a:latin typeface="Times New Roman" panose="02020603050405020304" pitchFamily="18" charset="0"/>
                <a:cs typeface="B Nazanin" panose="00000400000000000000" pitchFamily="2" charset="-78"/>
              </a:rPr>
              <a:t>ساختار کاغذ به صورت محکم کنار هم قرار گیرند. به این فرآیند الیاف‌سازی (</a:t>
            </a:r>
            <a:r>
              <a:rPr lang="en-US" sz="1900" b="1" spc="-40" dirty="0">
                <a:latin typeface="Times New Roman" panose="02020603050405020304" pitchFamily="18" charset="0"/>
                <a:cs typeface="B Nazanin" panose="00000400000000000000" pitchFamily="2" charset="-78"/>
              </a:rPr>
              <a:t>fibrillation</a:t>
            </a:r>
            <a:r>
              <a:rPr lang="fa-IR" sz="1900" b="1" spc="-40" dirty="0">
                <a:latin typeface="Times New Roman" panose="02020603050405020304" pitchFamily="18" charset="0"/>
                <a:cs typeface="B Nazanin" panose="00000400000000000000" pitchFamily="2" charset="-78"/>
              </a:rPr>
              <a:t>) گفته شده و هرچه بهتر صورت گیرد، کاغذ از استحکام بیشتري برخوردار خواهد شد.</a:t>
            </a:r>
          </a:p>
          <a:p>
            <a:pPr algn="just" rtl="1">
              <a:lnSpc>
                <a:spcPct val="100000"/>
              </a:lnSpc>
              <a:spcBef>
                <a:spcPts val="600"/>
              </a:spcBef>
              <a:buClr>
                <a:srgbClr val="FF0000"/>
              </a:buClr>
              <a:buFont typeface="Wingdings" panose="05000000000000000000" pitchFamily="2" charset="2"/>
              <a:buChar char="Ø"/>
            </a:pPr>
            <a:r>
              <a:rPr lang="fa-IR" sz="1900" b="1" spc="-40" dirty="0">
                <a:latin typeface="Times New Roman" panose="02020603050405020304" pitchFamily="18" charset="0"/>
                <a:cs typeface="B Nazanin" panose="00000400000000000000" pitchFamily="2" charset="-78"/>
              </a:rPr>
              <a:t>چوب‌هاي نرم در مقایسه با انواع سخت راحت‌تر فرآیند فوق را تحمل می‌نمایند و از همین رو از چوب‌هاي نرم کاغذهایی با استحکام بیشتر و کیفیت بهتر می‌توان بدست آورد. در این عملیات و بواسطه حرکت تیغه‌ها، بخشی از الیاف برش خورده و کوتاه می‌شوند که </a:t>
            </a:r>
            <a:r>
              <a:rPr lang="fa-IR" sz="1900" b="1" spc="-40" dirty="0" smtClean="0">
                <a:latin typeface="Times New Roman" panose="02020603050405020304" pitchFamily="18" charset="0"/>
                <a:cs typeface="B Nazanin" panose="00000400000000000000" pitchFamily="2" charset="-78"/>
              </a:rPr>
              <a:t>هر چند </a:t>
            </a:r>
            <a:r>
              <a:rPr lang="fa-IR" sz="1900" b="1" spc="-40" dirty="0">
                <a:latin typeface="Times New Roman" panose="02020603050405020304" pitchFamily="18" charset="0"/>
                <a:cs typeface="B Nazanin" panose="00000400000000000000" pitchFamily="2" charset="-78"/>
              </a:rPr>
              <a:t>باعث کاهش استحکام کاغذ می‌شوند، اما می‌تواند در حرکت کاغذ بر روي ماشین‌هاي برش و چاپ تسهیل ایجاد نماید. </a:t>
            </a:r>
            <a:endParaRPr lang="fa-IR" sz="1900" b="1" spc="-40" dirty="0" smtClean="0">
              <a:latin typeface="Times New Roman" panose="02020603050405020304" pitchFamily="18" charset="0"/>
              <a:cs typeface="B Nazanin" panose="00000400000000000000" pitchFamily="2" charset="-78"/>
            </a:endParaRPr>
          </a:p>
          <a:p>
            <a:pPr algn="just" rtl="1">
              <a:lnSpc>
                <a:spcPct val="100000"/>
              </a:lnSpc>
              <a:spcBef>
                <a:spcPts val="600"/>
              </a:spcBef>
              <a:buClr>
                <a:srgbClr val="FF0000"/>
              </a:buClr>
              <a:buFont typeface="Wingdings" panose="05000000000000000000" pitchFamily="2" charset="2"/>
              <a:buChar char="Ø"/>
            </a:pPr>
            <a:r>
              <a:rPr lang="fa-IR" sz="1900" b="1" spc="-40" dirty="0" smtClean="0">
                <a:latin typeface="Times New Roman" panose="02020603050405020304" pitchFamily="18" charset="0"/>
                <a:cs typeface="B Nazanin" panose="00000400000000000000" pitchFamily="2" charset="-78"/>
              </a:rPr>
              <a:t>خمیر </a:t>
            </a:r>
            <a:r>
              <a:rPr lang="fa-IR" sz="1900" b="1" spc="-40" dirty="0">
                <a:latin typeface="Times New Roman" panose="02020603050405020304" pitchFamily="18" charset="0"/>
                <a:cs typeface="B Nazanin" panose="00000400000000000000" pitchFamily="2" charset="-78"/>
              </a:rPr>
              <a:t>پس از آنکه آماده شد، به ماشین‌هاي ساخت کاغذ منتقل می‌گردد. این ماشین‌ها که به نام مخترع آنها، فوردراینیر (</a:t>
            </a:r>
            <a:r>
              <a:rPr lang="en-US" sz="1900" b="1" spc="-40" dirty="0" err="1">
                <a:latin typeface="Times New Roman" panose="02020603050405020304" pitchFamily="18" charset="0"/>
                <a:cs typeface="B Nazanin" panose="00000400000000000000" pitchFamily="2" charset="-78"/>
              </a:rPr>
              <a:t>Fourdrinier</a:t>
            </a:r>
            <a:r>
              <a:rPr lang="fa-IR" sz="1900" b="1" spc="-40" dirty="0">
                <a:latin typeface="Times New Roman" panose="02020603050405020304" pitchFamily="18" charset="0"/>
                <a:cs typeface="B Nazanin" panose="00000400000000000000" pitchFamily="2" charset="-78"/>
              </a:rPr>
              <a:t>) نامیده می‌شوند از 8 قسمت اساسی که 4 بخش مربوط به قسمت مرطوب و 4 بخش مربوط به قسمت خشک است، تشکیل شده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25</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298276" y="4912614"/>
            <a:ext cx="4704055" cy="1639171"/>
          </a:xfrm>
          <a:prstGeom prst="rect">
            <a:avLst/>
          </a:prstGeom>
        </p:spPr>
      </p:pic>
    </p:spTree>
    <p:extLst>
      <p:ext uri="{BB962C8B-B14F-4D97-AF65-F5344CB8AC3E}">
        <p14:creationId xmlns:p14="http://schemas.microsoft.com/office/powerpoint/2010/main" val="250347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71086"/>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مرحله تولید</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66825" y="913264"/>
            <a:ext cx="8138608" cy="5352781"/>
          </a:xfrm>
        </p:spPr>
        <p:txBody>
          <a:bodyPr>
            <a:noAutofit/>
          </a:bodyPr>
          <a:lstStyle/>
          <a:p>
            <a:pPr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در </a:t>
            </a:r>
            <a:r>
              <a:rPr lang="en-US" sz="2200" b="1" spc="-30" dirty="0">
                <a:latin typeface="Times New Roman" panose="02020603050405020304" pitchFamily="18" charset="0"/>
                <a:cs typeface="B Nazanin" panose="00000400000000000000" pitchFamily="2" charset="-78"/>
              </a:rPr>
              <a:t>Stuff box</a:t>
            </a:r>
            <a:r>
              <a:rPr lang="fa-IR" sz="2200" b="1" spc="-30" dirty="0">
                <a:latin typeface="Times New Roman" panose="02020603050405020304" pitchFamily="18" charset="0"/>
                <a:cs typeface="B Nazanin" panose="00000400000000000000" pitchFamily="2" charset="-78"/>
              </a:rPr>
              <a:t> یک مخلوط آبکی 99/5 قسمت آب و 0/5 قسمت خمیر تهیه می‌گردد. در </a:t>
            </a:r>
            <a:r>
              <a:rPr lang="en-US" sz="2200" b="1" spc="-30" dirty="0">
                <a:latin typeface="Times New Roman" panose="02020603050405020304" pitchFamily="18" charset="0"/>
                <a:cs typeface="B Nazanin" panose="00000400000000000000" pitchFamily="2" charset="-78"/>
              </a:rPr>
              <a:t>Head box</a:t>
            </a:r>
            <a:r>
              <a:rPr lang="fa-IR" sz="2200" b="1" spc="-30" dirty="0">
                <a:latin typeface="Times New Roman" panose="02020603050405020304" pitchFamily="18" charset="0"/>
                <a:cs typeface="B Nazanin" panose="00000400000000000000" pitchFamily="2" charset="-78"/>
              </a:rPr>
              <a:t> به آرامی مخلوط الیاف و آب بهم زده می‌شود تا سوسپانسیون یکنواختی از الیاف </a:t>
            </a:r>
            <a:r>
              <a:rPr lang="fa-IR" sz="2200" b="1" spc="-30" dirty="0" smtClean="0">
                <a:latin typeface="Times New Roman" panose="02020603050405020304" pitchFamily="18" charset="0"/>
                <a:cs typeface="B Nazanin" panose="00000400000000000000" pitchFamily="2" charset="-78"/>
              </a:rPr>
              <a:t>تشکیل </a:t>
            </a:r>
            <a:r>
              <a:rPr lang="fa-IR" sz="2200" b="1" spc="-30" dirty="0">
                <a:latin typeface="Times New Roman" panose="02020603050405020304" pitchFamily="18" charset="0"/>
                <a:cs typeface="B Nazanin" panose="00000400000000000000" pitchFamily="2" charset="-78"/>
              </a:rPr>
              <a:t>گردد. سپس از طریق شکاف باریک (</a:t>
            </a:r>
            <a:r>
              <a:rPr lang="en-US" sz="2200" b="1" spc="-30" dirty="0">
                <a:latin typeface="Times New Roman" panose="02020603050405020304" pitchFamily="18" charset="0"/>
                <a:cs typeface="B Nazanin" panose="00000400000000000000" pitchFamily="2" charset="-78"/>
              </a:rPr>
              <a:t>Slice</a:t>
            </a:r>
            <a:r>
              <a:rPr lang="fa-IR" sz="2200" b="1" spc="-30" dirty="0">
                <a:latin typeface="Times New Roman" panose="02020603050405020304" pitchFamily="18" charset="0"/>
                <a:cs typeface="B Nazanin" panose="00000400000000000000" pitchFamily="2" charset="-78"/>
              </a:rPr>
              <a:t>) این سوسپانسیون به صورت لایه نازک بر روی نوار نقاله منتقل می‌گردد </a:t>
            </a:r>
            <a:r>
              <a:rPr lang="fa-IR" sz="2200" b="1" spc="-30" dirty="0" smtClean="0">
                <a:latin typeface="Times New Roman" panose="02020603050405020304" pitchFamily="18" charset="0"/>
                <a:cs typeface="B Nazanin" panose="00000400000000000000" pitchFamily="2" charset="-78"/>
              </a:rPr>
              <a:t>تا به </a:t>
            </a:r>
            <a:r>
              <a:rPr lang="fa-IR" sz="2200" b="1" spc="-30" dirty="0">
                <a:latin typeface="Times New Roman" panose="02020603050405020304" pitchFamily="18" charset="0"/>
                <a:cs typeface="B Nazanin" panose="00000400000000000000" pitchFamily="2" charset="-78"/>
              </a:rPr>
              <a:t>بخش </a:t>
            </a:r>
            <a:r>
              <a:rPr lang="fa-IR" sz="2200" b="1" spc="-30" dirty="0" smtClean="0">
                <a:latin typeface="Times New Roman" panose="02020603050405020304" pitchFamily="18" charset="0"/>
                <a:cs typeface="B Nazanin" panose="00000400000000000000" pitchFamily="2" charset="-78"/>
              </a:rPr>
              <a:t>غلتک‌زنی </a:t>
            </a:r>
            <a:r>
              <a:rPr lang="fa-IR" sz="2200" b="1" spc="-30" dirty="0">
                <a:latin typeface="Times New Roman" panose="02020603050405020304" pitchFamily="18" charset="0"/>
                <a:cs typeface="B Nazanin" panose="00000400000000000000" pitchFamily="2" charset="-78"/>
              </a:rPr>
              <a:t>و فشردن وارد گردد. بعد از غلطک‌زنی، صفحه الیافی (</a:t>
            </a:r>
            <a:r>
              <a:rPr lang="en-US" sz="2200" b="1" spc="-30" dirty="0">
                <a:latin typeface="Times New Roman" panose="02020603050405020304" pitchFamily="18" charset="0"/>
                <a:cs typeface="B Nazanin" panose="00000400000000000000" pitchFamily="2" charset="-78"/>
              </a:rPr>
              <a:t>Fiber mat</a:t>
            </a:r>
            <a:r>
              <a:rPr lang="fa-IR" sz="2200" b="1" spc="-30" dirty="0">
                <a:latin typeface="Times New Roman" panose="02020603050405020304" pitchFamily="18" charset="0"/>
                <a:cs typeface="B Nazanin" panose="00000400000000000000" pitchFamily="2" charset="-78"/>
              </a:rPr>
              <a:t>) هنوز دارای رطوبتی معادل 75-80 درصد است که باید در مرحله </a:t>
            </a:r>
            <a:r>
              <a:rPr lang="fa-IR" sz="2200" b="1" spc="-30" dirty="0" smtClean="0">
                <a:latin typeface="Times New Roman" panose="02020603050405020304" pitchFamily="18" charset="0"/>
                <a:cs typeface="B Nazanin" panose="00000400000000000000" pitchFamily="2" charset="-78"/>
              </a:rPr>
              <a:t>خشک کردن جدا </a:t>
            </a:r>
            <a:r>
              <a:rPr lang="fa-IR" sz="2200" b="1" spc="-30" dirty="0">
                <a:latin typeface="Times New Roman" panose="02020603050405020304" pitchFamily="18" charset="0"/>
                <a:cs typeface="B Nazanin" panose="00000400000000000000" pitchFamily="2" charset="-78"/>
              </a:rPr>
              <a:t>شوند.</a:t>
            </a:r>
          </a:p>
          <a:p>
            <a:pPr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صفحات الیافی مرحله قبل به قسمت خشک 4 بخشی انتقال می‌یابند که شامل پرس‌ها و خشک‌کن‌ها می‌باشد. </a:t>
            </a:r>
            <a:r>
              <a:rPr lang="fa-IR" sz="2200" b="1" spc="-30" dirty="0" smtClean="0">
                <a:latin typeface="Times New Roman" panose="02020603050405020304" pitchFamily="18" charset="0"/>
                <a:cs typeface="B Nazanin" panose="00000400000000000000" pitchFamily="2" charset="-78"/>
              </a:rPr>
              <a:t>خشک‌کن‌ها، استوانه‌هایی با سطح گرم </a:t>
            </a:r>
            <a:r>
              <a:rPr lang="fa-IR" sz="2200" b="1" spc="-30" dirty="0">
                <a:latin typeface="Times New Roman" panose="02020603050405020304" pitchFamily="18" charset="0"/>
                <a:cs typeface="B Nazanin" panose="00000400000000000000" pitchFamily="2" charset="-78"/>
              </a:rPr>
              <a:t>هستند که به شکل مختصر با کاغذ تماس پیدا کرده و آن را خشک می‌نمایند.</a:t>
            </a:r>
          </a:p>
          <a:p>
            <a:pPr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براق‌کن </a:t>
            </a:r>
            <a:r>
              <a:rPr lang="fa-IR" sz="2200" b="1" spc="-30" dirty="0" smtClean="0">
                <a:latin typeface="Times New Roman" panose="02020603050405020304" pitchFamily="18" charset="0"/>
                <a:cs typeface="B Nazanin" panose="00000400000000000000" pitchFamily="2" charset="-78"/>
              </a:rPr>
              <a:t>(</a:t>
            </a:r>
            <a:r>
              <a:rPr lang="en-US" sz="2200" b="1" spc="-30" dirty="0" smtClean="0">
                <a:latin typeface="Times New Roman" panose="02020603050405020304" pitchFamily="18" charset="0"/>
                <a:cs typeface="B Nazanin" panose="00000400000000000000" pitchFamily="2" charset="-78"/>
              </a:rPr>
              <a:t>Machine </a:t>
            </a:r>
            <a:r>
              <a:rPr lang="en-US" sz="2200" b="1" spc="-30" dirty="0">
                <a:latin typeface="Times New Roman" panose="02020603050405020304" pitchFamily="18" charset="0"/>
                <a:cs typeface="B Nazanin" panose="00000400000000000000" pitchFamily="2" charset="-78"/>
              </a:rPr>
              <a:t>glazed</a:t>
            </a:r>
            <a:r>
              <a:rPr lang="fa-IR" sz="2200" b="1" spc="-30" dirty="0">
                <a:latin typeface="Times New Roman" panose="02020603050405020304" pitchFamily="18" charset="0"/>
                <a:cs typeface="B Nazanin" panose="00000400000000000000" pitchFamily="2" charset="-78"/>
              </a:rPr>
              <a:t>) در مواردی که نیاز به ایجاد جلاء باشد استفاده می‌گردد و شامل </a:t>
            </a:r>
            <a:r>
              <a:rPr lang="fa-IR" sz="2200" b="1" spc="-30" dirty="0" smtClean="0">
                <a:latin typeface="Times New Roman" panose="02020603050405020304" pitchFamily="18" charset="0"/>
                <a:cs typeface="B Nazanin" panose="00000400000000000000" pitchFamily="2" charset="-78"/>
              </a:rPr>
              <a:t>غلتک‌های </a:t>
            </a:r>
            <a:r>
              <a:rPr lang="fa-IR" sz="2200" b="1" spc="-30" dirty="0">
                <a:latin typeface="Times New Roman" panose="02020603050405020304" pitchFamily="18" charset="0"/>
                <a:cs typeface="B Nazanin" panose="00000400000000000000" pitchFamily="2" charset="-78"/>
              </a:rPr>
              <a:t>سنگین وزن کاملاً صاف هستند که با فشار خود سطح را براق می‌نمایند. </a:t>
            </a:r>
          </a:p>
          <a:p>
            <a:pPr algn="just" rtl="1">
              <a:lnSpc>
                <a:spcPct val="100000"/>
              </a:lnSpc>
              <a:spcBef>
                <a:spcPts val="6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آخرین بخش از قسمت خشک، ماشین‌های مخصوص فشرده کردن (</a:t>
            </a:r>
            <a:r>
              <a:rPr lang="en-US" sz="2200" b="1" spc="-30" dirty="0" err="1">
                <a:latin typeface="Times New Roman" panose="02020603050405020304" pitchFamily="18" charset="0"/>
                <a:cs typeface="B Nazanin" panose="00000400000000000000" pitchFamily="2" charset="-78"/>
              </a:rPr>
              <a:t>Calendering</a:t>
            </a:r>
            <a:r>
              <a:rPr lang="fa-IR" sz="2200" b="1" spc="-30" dirty="0">
                <a:latin typeface="Times New Roman" panose="02020603050405020304" pitchFamily="18" charset="0"/>
                <a:cs typeface="B Nazanin" panose="00000400000000000000" pitchFamily="2" charset="-78"/>
              </a:rPr>
              <a:t>) قرار دارند که شامل چند </a:t>
            </a:r>
            <a:r>
              <a:rPr lang="fa-IR" sz="2200" b="1" spc="-30" dirty="0" smtClean="0">
                <a:latin typeface="Times New Roman" panose="02020603050405020304" pitchFamily="18" charset="0"/>
                <a:cs typeface="B Nazanin" panose="00000400000000000000" pitchFamily="2" charset="-78"/>
              </a:rPr>
              <a:t>غلتک </a:t>
            </a:r>
            <a:r>
              <a:rPr lang="fa-IR" sz="2200" b="1" spc="-30" dirty="0">
                <a:latin typeface="Times New Roman" panose="02020603050405020304" pitchFamily="18" charset="0"/>
                <a:cs typeface="B Nazanin" panose="00000400000000000000" pitchFamily="2" charset="-78"/>
              </a:rPr>
              <a:t>هستند. در پایان این بخش، کاغذ به صورت یک رول </a:t>
            </a:r>
            <a:r>
              <a:rPr lang="fa-IR" sz="2200" b="1" spc="-30" dirty="0" smtClean="0">
                <a:latin typeface="Times New Roman" panose="02020603050405020304" pitchFamily="18" charset="0"/>
                <a:cs typeface="B Nazanin" panose="00000400000000000000" pitchFamily="2" charset="-78"/>
              </a:rPr>
              <a:t>بزرگ درمی‌آید.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26</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4021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76964"/>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تولید کاغذ و مقوا: </a:t>
            </a:r>
            <a:r>
              <a:rPr lang="fa-IR" sz="3000" dirty="0" smtClean="0">
                <a:solidFill>
                  <a:srgbClr val="FF3300"/>
                </a:solidFill>
                <a:latin typeface="Times New Roman" panose="02020603050405020304" pitchFamily="18" charset="0"/>
                <a:cs typeface="B Titr" panose="00000700000000000000" pitchFamily="2" charset="-78"/>
              </a:rPr>
              <a:t>مرحله تولید</a:t>
            </a:r>
            <a:endParaRPr lang="en-US" sz="3000" dirty="0">
              <a:solidFill>
                <a:srgbClr val="FF3300"/>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27</a:t>
            </a:fld>
            <a:endParaRPr lang="en-US" dirty="0">
              <a:cs typeface="B Nazanin" panose="00000400000000000000" pitchFamily="2" charset="-78"/>
            </a:endParaRPr>
          </a:p>
        </p:txBody>
      </p:sp>
      <p:sp>
        <p:nvSpPr>
          <p:cNvPr id="8" name="Content Placeholder 2"/>
          <p:cNvSpPr txBox="1">
            <a:spLocks/>
          </p:cNvSpPr>
          <p:nvPr/>
        </p:nvSpPr>
        <p:spPr>
          <a:xfrm>
            <a:off x="731481" y="1246702"/>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9" name="Rectangle 8"/>
          <p:cNvSpPr/>
          <p:nvPr/>
        </p:nvSpPr>
        <p:spPr>
          <a:xfrm>
            <a:off x="1077021" y="5331789"/>
            <a:ext cx="6597503" cy="430887"/>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Fig. </a:t>
            </a:r>
            <a:r>
              <a:rPr lang="en-US" sz="2200" b="1" dirty="0" smtClean="0">
                <a:latin typeface="Times New Roman" panose="02020603050405020304" pitchFamily="18" charset="0"/>
                <a:cs typeface="Times New Roman" panose="02020603050405020304" pitchFamily="18" charset="0"/>
              </a:rPr>
              <a:t>3.  </a:t>
            </a:r>
            <a:r>
              <a:rPr lang="en-US" sz="2200" b="1" dirty="0">
                <a:latin typeface="Times New Roman" panose="02020603050405020304" pitchFamily="18" charset="0"/>
                <a:cs typeface="Times New Roman" panose="02020603050405020304" pitchFamily="18" charset="0"/>
              </a:rPr>
              <a:t>Schematic of </a:t>
            </a:r>
            <a:r>
              <a:rPr lang="en-US" sz="2200" b="1" dirty="0" err="1">
                <a:latin typeface="Times New Roman" panose="02020603050405020304" pitchFamily="18" charset="0"/>
                <a:cs typeface="Times New Roman" panose="02020603050405020304" pitchFamily="18" charset="0"/>
              </a:rPr>
              <a:t>Fourdrinier</a:t>
            </a:r>
            <a:r>
              <a:rPr lang="en-US" sz="2200" b="1" dirty="0">
                <a:latin typeface="Times New Roman" panose="02020603050405020304" pitchFamily="18" charset="0"/>
                <a:cs typeface="Times New Roman" panose="02020603050405020304" pitchFamily="18" charset="0"/>
              </a:rPr>
              <a:t> paper machine</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81" y="1662024"/>
            <a:ext cx="7886700" cy="3205876"/>
          </a:xfrm>
        </p:spPr>
      </p:pic>
    </p:spTree>
    <p:extLst>
      <p:ext uri="{BB962C8B-B14F-4D97-AF65-F5344CB8AC3E}">
        <p14:creationId xmlns:p14="http://schemas.microsoft.com/office/powerpoint/2010/main" val="70348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90337"/>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dirty="0" smtClean="0">
                <a:solidFill>
                  <a:srgbClr val="0000FF"/>
                </a:solidFill>
                <a:latin typeface="Times New Roman" panose="02020603050405020304" pitchFamily="18" charset="0"/>
                <a:cs typeface="B Titr" panose="00000700000000000000" pitchFamily="2" charset="-78"/>
              </a:rPr>
              <a:t>روش‌های بهبود سطح کاغذ: </a:t>
            </a:r>
            <a:r>
              <a:rPr lang="fa-IR" sz="2800" dirty="0" smtClean="0">
                <a:solidFill>
                  <a:srgbClr val="FF0000"/>
                </a:solidFill>
                <a:latin typeface="Times New Roman" panose="02020603050405020304" pitchFamily="18" charset="0"/>
                <a:cs typeface="B Titr" panose="00000700000000000000" pitchFamily="2" charset="-78"/>
              </a:rPr>
              <a:t>پوشش‌دهی و اشباع کردن</a:t>
            </a:r>
            <a:endParaRPr lang="en-US" sz="2800"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077898"/>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پوشش‌دهی فرایندی برای پوشاندن سطح با یک لایه نازک از ترکیبات عملگر مانند بازدارنده رطوبت، دفع کننده روغن، چسب‌ها و یا مواد زمینه‌ساز چاپ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فرایند موم‌پوشانی مرطوب (</a:t>
            </a:r>
            <a:r>
              <a:rPr lang="en-US" sz="2200" b="1" spc="-30" dirty="0" smtClean="0">
                <a:latin typeface="Times New Roman" panose="02020603050405020304" pitchFamily="18" charset="0"/>
                <a:cs typeface="B Nazanin" panose="00000400000000000000" pitchFamily="2" charset="-78"/>
              </a:rPr>
              <a:t>Wet waxing</a:t>
            </a:r>
            <a:r>
              <a:rPr lang="fa-IR" sz="2200" b="1" spc="-30" dirty="0" smtClean="0">
                <a:latin typeface="Times New Roman" panose="02020603050405020304" pitchFamily="18" charset="0"/>
                <a:cs typeface="B Nazanin" panose="00000400000000000000" pitchFamily="2" charset="-78"/>
              </a:rPr>
              <a:t>)، موم‌های پارافینی، موم‌های میکروکریستالی، چسب‌های مذاب داغ، مواد</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فلوئورشیمیایی و دی</a:t>
            </a:r>
            <a:r>
              <a:rPr lang="fa-IR" sz="2200" b="1" spc="-30" dirty="0">
                <a:latin typeface="Times New Roman" panose="02020603050405020304" pitchFamily="18" charset="0"/>
                <a:cs typeface="B Nazanin" panose="00000400000000000000" pitchFamily="2" charset="-78"/>
              </a:rPr>
              <a:t>گ</a:t>
            </a:r>
            <a:r>
              <a:rPr lang="fa-IR" sz="2200" b="1" spc="-30" dirty="0" smtClean="0">
                <a:latin typeface="Times New Roman" panose="02020603050405020304" pitchFamily="18" charset="0"/>
                <a:cs typeface="B Nazanin" panose="00000400000000000000" pitchFamily="2" charset="-78"/>
              </a:rPr>
              <a:t>ر مواد در سطح کاغذ یا مقوا رسوب می‌کنند و به دلیل سرد کردن سریع، از نفوذ </a:t>
            </a:r>
            <a:r>
              <a:rPr lang="fa-IR" sz="2200" b="1" spc="-30" dirty="0">
                <a:latin typeface="Times New Roman" panose="02020603050405020304" pitchFamily="18" charset="0"/>
                <a:cs typeface="B Nazanin" panose="00000400000000000000" pitchFamily="2" charset="-78"/>
              </a:rPr>
              <a:t>ماده پوشش‌دهنده به </a:t>
            </a:r>
            <a:r>
              <a:rPr lang="fa-IR" sz="2200" b="1" spc="-30" dirty="0" smtClean="0">
                <a:latin typeface="Times New Roman" panose="02020603050405020304" pitchFamily="18" charset="0"/>
                <a:cs typeface="B Nazanin" panose="00000400000000000000" pitchFamily="2" charset="-78"/>
              </a:rPr>
              <a:t>درون شبکه فیبری جلوگیری می‌گردد.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فرایند موم‌پوشانی </a:t>
            </a:r>
            <a:r>
              <a:rPr lang="fa-IR" sz="2200" b="1" spc="-30" dirty="0" smtClean="0">
                <a:latin typeface="Times New Roman" panose="02020603050405020304" pitchFamily="18" charset="0"/>
                <a:cs typeface="B Nazanin" panose="00000400000000000000" pitchFamily="2" charset="-78"/>
              </a:rPr>
              <a:t>خشک (</a:t>
            </a:r>
            <a:r>
              <a:rPr lang="en-US" sz="2200" b="1" spc="-30" dirty="0" smtClean="0">
                <a:latin typeface="Times New Roman" panose="02020603050405020304" pitchFamily="18" charset="0"/>
                <a:cs typeface="B Nazanin" panose="00000400000000000000" pitchFamily="2" charset="-78"/>
              </a:rPr>
              <a:t>Dry </a:t>
            </a:r>
            <a:r>
              <a:rPr lang="en-US" sz="2200" b="1" spc="-30" dirty="0">
                <a:latin typeface="Times New Roman" panose="02020603050405020304" pitchFamily="18" charset="0"/>
                <a:cs typeface="B Nazanin" panose="00000400000000000000" pitchFamily="2" charset="-78"/>
              </a:rPr>
              <a:t>waxing</a:t>
            </a:r>
            <a:r>
              <a:rPr lang="fa-IR" sz="2200" b="1" spc="-30" dirty="0" smtClean="0">
                <a:latin typeface="Times New Roman" panose="02020603050405020304" pitchFamily="18" charset="0"/>
                <a:cs typeface="B Nazanin" panose="00000400000000000000" pitchFamily="2" charset="-78"/>
              </a:rPr>
              <a:t>)،</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مواد پوششی با کمک غلتک‌های گرمایی روی بستر کاغذ قرار گرفته و تمام منافذ و شیارهای احتمالی کاغذ را پر می‌نماید.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فرایندهای پوشش‌دهی یا اشباع در مورد پاکت‌های تاشو، فنجان‌ها، ظرف‌های موج‌دار، سینی‌ها و ورق‌های لفاف‌پیچی (کاغذهای بسته‌بندی) بسیار کاربردی و مناسب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این پوشش‌ها سبب مقاوم شدن مواد سلولزی نسبت به رطوبت و چربی (به عنوان مثال کاغذهای بسته‌بندی یا بسته‌بندی غذاهای آماده)، جلوگیری از نفوذ مایع (پاکت‌های تاشو برای غذاهای منجمد)، بازدارندگی خوب در برابر گازها و آروما (بسته‌بندی غذاهای حیوانات خانگی) ایجاد سختی و یا حتی جذابیت ظاهری بسته‌بندی (مانند ظاهر براق و یا شبیه پوست پرتقال) می‌شود.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28</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10750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3258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200" b="1" dirty="0" smtClean="0">
                <a:solidFill>
                  <a:srgbClr val="0000FF"/>
                </a:solidFill>
                <a:latin typeface="Times New Roman" panose="02020603050405020304" pitchFamily="18" charset="0"/>
                <a:cs typeface="B Titr" panose="00000700000000000000" pitchFamily="2" charset="-78"/>
              </a:rPr>
              <a:t>روش‌های بهبود سطح کاغذ: </a:t>
            </a:r>
            <a:r>
              <a:rPr lang="fa-IR" sz="2200" b="1" dirty="0" smtClean="0">
                <a:solidFill>
                  <a:srgbClr val="FF0000"/>
                </a:solidFill>
                <a:latin typeface="Times New Roman" panose="02020603050405020304" pitchFamily="18" charset="0"/>
                <a:cs typeface="B Titr" panose="00000700000000000000" pitchFamily="2" charset="-78"/>
              </a:rPr>
              <a:t>روکش‌دار کردن یا لامینیت (</a:t>
            </a:r>
            <a:r>
              <a:rPr lang="en-US" sz="2200" b="1" dirty="0">
                <a:solidFill>
                  <a:srgbClr val="FF0000"/>
                </a:solidFill>
                <a:latin typeface="Times New Roman" panose="02020603050405020304" pitchFamily="18" charset="0"/>
                <a:cs typeface="B Titr" panose="00000700000000000000" pitchFamily="2" charset="-78"/>
              </a:rPr>
              <a:t>Lamination</a:t>
            </a:r>
            <a:r>
              <a:rPr lang="fa-IR" sz="2200" b="1" dirty="0" smtClean="0">
                <a:solidFill>
                  <a:srgbClr val="FF0000"/>
                </a:solidFill>
                <a:latin typeface="Times New Roman" panose="02020603050405020304" pitchFamily="18" charset="0"/>
                <a:cs typeface="B Titr" panose="00000700000000000000" pitchFamily="2" charset="-78"/>
              </a:rPr>
              <a:t>)</a:t>
            </a:r>
            <a:endParaRPr lang="en-US" sz="22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33137" y="956526"/>
            <a:ext cx="8138608" cy="5077898"/>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ورق‌های کاغذی و مقوایی که در تماس با مواد غذایی قرار دارند به طور معمول با دیگر مواد انعطاف‎‌پذیر ترکیب می‌شوند تا ویژگی‌های فیزیکی و شیمیایی آنها بهبود یابد.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کاغذها، مقواها، فویل‌های نازک آلومینیوم و لفاف‌های پلاستیکی در عملیات روکش‌دار کردن در کنار یکدیگر قرار داده می‌شوند.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برای ایجاد روکش به طو معمول دو یا تعداد بیشتری از لایه‌ها با کمک چسب‌های مناسب با یکدیگر ترکیب می‌شوند. چسب‌ها روی سطوح یا با فرایند اکستروژن بین لایه‌ها قرار می‌گیرند.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مواد شیمیایی مورد استفاده (حلال‌ها و چسب‌ها) ممکن است برخی مشکلات از </a:t>
            </a:r>
            <a:r>
              <a:rPr lang="fa-IR" sz="2200" b="1" spc="-30" dirty="0">
                <a:latin typeface="Times New Roman" panose="02020603050405020304" pitchFamily="18" charset="0"/>
                <a:cs typeface="B Nazanin" panose="00000400000000000000" pitchFamily="2" charset="-78"/>
              </a:rPr>
              <a:t>جمله تاثیر نامطلوب بر کیفیت مواد غذایی، عدم هماهنگی با قوانین ایمنی مواد غذایی و عدم تامین عملکرد مورد </a:t>
            </a:r>
            <a:r>
              <a:rPr lang="fa-IR" sz="2200" b="1" spc="-30" dirty="0" smtClean="0">
                <a:latin typeface="Times New Roman" panose="02020603050405020304" pitchFamily="18" charset="0"/>
                <a:cs typeface="B Nazanin" panose="00000400000000000000" pitchFamily="2" charset="-78"/>
              </a:rPr>
              <a:t>انتظار را در بسته‌بندی مواد غذایی ایجاد نمایند.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جمله مواد پلیمری مورد استفاده </a:t>
            </a:r>
            <a:r>
              <a:rPr lang="en-US" sz="2200" b="1" spc="-30" dirty="0" smtClean="0">
                <a:latin typeface="Times New Roman" panose="02020603050405020304" pitchFamily="18" charset="0"/>
                <a:cs typeface="B Nazanin" panose="00000400000000000000" pitchFamily="2" charset="-78"/>
              </a:rPr>
              <a:t>LDPE</a:t>
            </a:r>
            <a:r>
              <a:rPr lang="fa-IR" sz="2200" b="1" spc="-30" dirty="0" smtClean="0">
                <a:latin typeface="Times New Roman" panose="02020603050405020304" pitchFamily="18" charset="0"/>
                <a:cs typeface="B Nazanin" panose="00000400000000000000" pitchFamily="2" charset="-78"/>
              </a:rPr>
              <a:t> و </a:t>
            </a:r>
            <a:r>
              <a:rPr lang="en-US" sz="2200" b="1" spc="-30" dirty="0" smtClean="0">
                <a:latin typeface="Times New Roman" panose="02020603050405020304" pitchFamily="18" charset="0"/>
                <a:cs typeface="B Nazanin" panose="00000400000000000000" pitchFamily="2" charset="-78"/>
              </a:rPr>
              <a:t>PVDC</a:t>
            </a:r>
            <a:r>
              <a:rPr lang="fa-IR" sz="2200" b="1" spc="-30" dirty="0" smtClean="0">
                <a:latin typeface="Times New Roman" panose="02020603050405020304" pitchFamily="18" charset="0"/>
                <a:cs typeface="B Nazanin" panose="00000400000000000000" pitchFamily="2" charset="-78"/>
              </a:rPr>
              <a:t> را می‌توان نام برد.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29</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03515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18" y="2252312"/>
            <a:ext cx="8043713" cy="1333099"/>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
            </a:r>
            <a:br>
              <a:rPr lang="fa-IR" sz="4000" dirty="0" smtClean="0">
                <a:solidFill>
                  <a:srgbClr val="0000FF"/>
                </a:solidFill>
                <a:cs typeface="B Titr" panose="00000700000000000000" pitchFamily="2" charset="-78"/>
              </a:rPr>
            </a:br>
            <a:r>
              <a:rPr lang="fa-IR" sz="4000" dirty="0" smtClean="0">
                <a:solidFill>
                  <a:srgbClr val="0000FF"/>
                </a:solidFill>
                <a:cs typeface="B Titr" panose="00000700000000000000" pitchFamily="2" charset="-78"/>
              </a:rPr>
              <a:t>بسته‌بندی کاغذ و مقوا</a:t>
            </a:r>
            <a:br>
              <a:rPr lang="fa-IR" sz="4000" dirty="0" smtClean="0">
                <a:solidFill>
                  <a:srgbClr val="0000FF"/>
                </a:solidFill>
                <a:cs typeface="B Titr" panose="00000700000000000000" pitchFamily="2" charset="-78"/>
              </a:rPr>
            </a:br>
            <a:r>
              <a:rPr lang="fa-IR" sz="4000" dirty="0">
                <a:solidFill>
                  <a:srgbClr val="0000FF"/>
                </a:solidFill>
                <a:cs typeface="B Titr" panose="00000700000000000000" pitchFamily="2" charset="-78"/>
              </a:rPr>
              <a:t/>
            </a:r>
            <a:br>
              <a:rPr lang="fa-IR" sz="4000" dirty="0">
                <a:solidFill>
                  <a:srgbClr val="0000FF"/>
                </a:solidFill>
                <a:cs typeface="B Titr" panose="00000700000000000000" pitchFamily="2" charset="-78"/>
              </a:rPr>
            </a:br>
            <a:r>
              <a:rPr lang="fa-IR" sz="4000" dirty="0">
                <a:solidFill>
                  <a:srgbClr val="0000FF"/>
                </a:solidFill>
                <a:cs typeface="B Titr" panose="00000700000000000000" pitchFamily="2" charset="-78"/>
              </a:rPr>
              <a:t/>
            </a:r>
            <a:br>
              <a:rPr lang="fa-IR" sz="4000" dirty="0">
                <a:solidFill>
                  <a:srgbClr val="0000FF"/>
                </a:solidFill>
                <a:cs typeface="B Titr" panose="00000700000000000000" pitchFamily="2" charset="-78"/>
              </a:rPr>
            </a:br>
            <a:r>
              <a:rPr lang="en-US" sz="4000" b="1" dirty="0">
                <a:solidFill>
                  <a:srgbClr val="0000FF"/>
                </a:solidFill>
                <a:latin typeface="Times New Roman" panose="02020603050405020304" pitchFamily="18" charset="0"/>
                <a:cs typeface="Times New Roman" panose="02020603050405020304" pitchFamily="18" charset="0"/>
              </a:rPr>
              <a:t>Paper and Paperboard Packaging</a:t>
            </a:r>
            <a:r>
              <a:rPr lang="en-US" sz="4000" b="1" dirty="0" smtClean="0">
                <a:solidFill>
                  <a:srgbClr val="0000FF"/>
                </a:solidFill>
                <a:cs typeface="+mj-cs"/>
              </a:rPr>
              <a:t/>
            </a:r>
            <a:br>
              <a:rPr lang="en-US" sz="4000" b="1" dirty="0" smtClean="0">
                <a:solidFill>
                  <a:srgbClr val="0000FF"/>
                </a:solidFill>
                <a:cs typeface="+mj-cs"/>
              </a:rPr>
            </a:br>
            <a:r>
              <a:rPr lang="fa-IR" sz="4000" b="1" dirty="0" smtClean="0">
                <a:solidFill>
                  <a:srgbClr val="0000FF"/>
                </a:solidFill>
                <a:cs typeface="+mj-cs"/>
              </a:rPr>
              <a:t/>
            </a:r>
            <a:br>
              <a:rPr lang="fa-IR" sz="4000" b="1" dirty="0" smtClean="0">
                <a:solidFill>
                  <a:srgbClr val="0000FF"/>
                </a:solidFill>
                <a:cs typeface="+mj-cs"/>
              </a:rPr>
            </a:br>
            <a:endParaRPr lang="en-US" sz="4000" b="1" dirty="0">
              <a:solidFill>
                <a:srgbClr val="0000FF"/>
              </a:solidFill>
              <a:latin typeface="Times New Roman" panose="02020603050405020304" pitchFamily="18" charset="0"/>
              <a:cs typeface="+mj-cs"/>
            </a:endParaRPr>
          </a:p>
        </p:txBody>
      </p:sp>
    </p:spTree>
    <p:extLst>
      <p:ext uri="{BB962C8B-B14F-4D97-AF65-F5344CB8AC3E}">
        <p14:creationId xmlns:p14="http://schemas.microsoft.com/office/powerpoint/2010/main" val="270365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37319"/>
            <a:ext cx="7772400" cy="715962"/>
          </a:xfrm>
        </p:spPr>
        <p:txBody>
          <a:bodyPr>
            <a:normAutofit/>
          </a:bodyPr>
          <a:lstStyle/>
          <a:p>
            <a:pPr algn="ctr" rtl="1"/>
            <a:r>
              <a:rPr lang="en-US" b="1" dirty="0" smtClean="0">
                <a:solidFill>
                  <a:srgbClr val="0000FF"/>
                </a:solidFill>
                <a:latin typeface="Times New Roman" panose="02020603050405020304" pitchFamily="18" charset="0"/>
                <a:cs typeface="Times New Roman" panose="02020603050405020304" pitchFamily="18" charset="0"/>
              </a:rPr>
              <a:t>Lamination</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2820E1E-B0A7-432F-B507-DF8BF2DE7562}" type="slidenum">
              <a:rPr lang="en-US" smtClean="0"/>
              <a:pPr/>
              <a:t>30</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09323788"/>
              </p:ext>
            </p:extLst>
          </p:nvPr>
        </p:nvGraphicFramePr>
        <p:xfrm>
          <a:off x="152400" y="6858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032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40" y="367313"/>
            <a:ext cx="7052211" cy="571099"/>
          </a:xfrm>
        </p:spPr>
        <p:txBody>
          <a:bodyPr lIns="0" tIns="0" rIns="0" bIns="0" anchor="b" anchorCtr="0">
            <a:noAutofit/>
          </a:bodyPr>
          <a:lstStyle/>
          <a:p>
            <a:pPr algn="ctr" rtl="1"/>
            <a:r>
              <a:rPr lang="en-US" sz="3000" dirty="0" smtClean="0">
                <a:solidFill>
                  <a:srgbClr val="0000FF"/>
                </a:solidFill>
                <a:cs typeface="B Titr" panose="00000700000000000000" pitchFamily="2" charset="-78"/>
              </a:rPr>
              <a:t/>
            </a:r>
            <a:br>
              <a:rPr lang="en-US" sz="3000" dirty="0" smtClean="0">
                <a:solidFill>
                  <a:srgbClr val="0000FF"/>
                </a:solidFill>
                <a:cs typeface="B Titr" panose="00000700000000000000" pitchFamily="2" charset="-78"/>
              </a:rPr>
            </a:br>
            <a:r>
              <a:rPr lang="fa-IR" sz="3000" dirty="0" smtClean="0">
                <a:solidFill>
                  <a:srgbClr val="0000FF"/>
                </a:solidFill>
                <a:cs typeface="B Titr" panose="00000700000000000000" pitchFamily="2" charset="-78"/>
              </a:rPr>
              <a:t>ترکیبات چسبناک مورد استفاده از لامینت کردن</a:t>
            </a:r>
            <a:endParaRPr lang="en-US" sz="3000" dirty="0">
              <a:solidFill>
                <a:srgbClr val="0000FF"/>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82820E1E-B0A7-432F-B507-DF8BF2DE7562}" type="slidenum">
              <a:rPr lang="en-US" smtClean="0"/>
              <a:pPr/>
              <a:t>31</a:t>
            </a:fld>
            <a:endParaRPr lang="en-US"/>
          </a:p>
        </p:txBody>
      </p:sp>
      <p:sp>
        <p:nvSpPr>
          <p:cNvPr id="4" name="Content Placeholder 3"/>
          <p:cNvSpPr>
            <a:spLocks noGrp="1"/>
          </p:cNvSpPr>
          <p:nvPr>
            <p:ph sz="quarter" idx="1"/>
          </p:nvPr>
        </p:nvSpPr>
        <p:spPr>
          <a:xfrm>
            <a:off x="493895" y="1363612"/>
            <a:ext cx="7886700" cy="4351338"/>
          </a:xfrm>
        </p:spPr>
        <p:txBody>
          <a:bodyPr>
            <a:normAutofit/>
          </a:bodyPr>
          <a:lstStyle/>
          <a:p>
            <a:pPr algn="r" rtl="1">
              <a:buClr>
                <a:srgbClr val="FF0000"/>
              </a:buClr>
              <a:buFont typeface="Wingdings" panose="05000000000000000000" pitchFamily="2" charset="2"/>
              <a:buChar char="Ø"/>
            </a:pPr>
            <a:r>
              <a:rPr lang="fa-IR" b="1" dirty="0" smtClean="0">
                <a:latin typeface="Times New Roman" panose="02020603050405020304" pitchFamily="18" charset="0"/>
                <a:cs typeface="B Nazanin" panose="00000400000000000000" pitchFamily="2" charset="-78"/>
              </a:rPr>
              <a:t>امولسیون‌های </a:t>
            </a:r>
            <a:r>
              <a:rPr lang="fa-IR" b="1" dirty="0">
                <a:latin typeface="Times New Roman" panose="02020603050405020304" pitchFamily="18" charset="0"/>
                <a:cs typeface="B Nazanin" panose="00000400000000000000" pitchFamily="2" charset="-78"/>
              </a:rPr>
              <a:t>پلی وینیل استات (</a:t>
            </a:r>
            <a:r>
              <a:rPr lang="en-US" b="1" dirty="0">
                <a:latin typeface="Times New Roman" panose="02020603050405020304" pitchFamily="18" charset="0"/>
                <a:cs typeface="B Nazanin" panose="00000400000000000000" pitchFamily="2" charset="-78"/>
              </a:rPr>
              <a:t>PVA</a:t>
            </a:r>
            <a:r>
              <a:rPr lang="fa-IR" b="1" dirty="0">
                <a:latin typeface="Times New Roman" panose="02020603050405020304" pitchFamily="18" charset="0"/>
                <a:cs typeface="B Nazanin" panose="00000400000000000000" pitchFamily="2" charset="-78"/>
              </a:rPr>
              <a:t>)</a:t>
            </a:r>
            <a:endParaRPr lang="en-US" b="1" dirty="0">
              <a:latin typeface="Times New Roman" panose="02020603050405020304" pitchFamily="18" charset="0"/>
              <a:cs typeface="B Nazanin" panose="00000400000000000000" pitchFamily="2" charset="-78"/>
            </a:endParaRPr>
          </a:p>
          <a:p>
            <a:pPr algn="r" rtl="1">
              <a:lnSpc>
                <a:spcPct val="150000"/>
              </a:lnSpc>
              <a:buClr>
                <a:srgbClr val="FF0000"/>
              </a:buClr>
              <a:buFont typeface="Wingdings" panose="05000000000000000000" pitchFamily="2" charset="2"/>
              <a:buChar char="Ø"/>
            </a:pPr>
            <a:r>
              <a:rPr lang="fa-IR" b="1" dirty="0">
                <a:latin typeface="Times New Roman" panose="02020603050405020304" pitchFamily="18" charset="0"/>
                <a:cs typeface="B Nazanin" panose="00000400000000000000" pitchFamily="2" charset="-78"/>
              </a:rPr>
              <a:t>مواد بر پایه نشاسته</a:t>
            </a:r>
          </a:p>
          <a:p>
            <a:pPr algn="r" rtl="1">
              <a:lnSpc>
                <a:spcPct val="150000"/>
              </a:lnSpc>
              <a:buClr>
                <a:srgbClr val="FF0000"/>
              </a:buClr>
              <a:buFont typeface="Wingdings" panose="05000000000000000000" pitchFamily="2" charset="2"/>
              <a:buChar char="Ø"/>
            </a:pPr>
            <a:r>
              <a:rPr lang="fa-IR" b="1" dirty="0">
                <a:latin typeface="Times New Roman" panose="02020603050405020304" pitchFamily="18" charset="0"/>
                <a:cs typeface="B Nazanin" panose="00000400000000000000" pitchFamily="2" charset="-78"/>
              </a:rPr>
              <a:t>مواد بر پایه رزین</a:t>
            </a:r>
          </a:p>
          <a:p>
            <a:pPr algn="r" rtl="1">
              <a:lnSpc>
                <a:spcPct val="150000"/>
              </a:lnSpc>
              <a:buClr>
                <a:srgbClr val="FF0000"/>
              </a:buClr>
              <a:buFont typeface="Wingdings" panose="05000000000000000000" pitchFamily="2" charset="2"/>
              <a:buChar char="Ø"/>
            </a:pPr>
            <a:r>
              <a:rPr lang="fa-IR" b="1" dirty="0">
                <a:latin typeface="Times New Roman" panose="02020603050405020304" pitchFamily="18" charset="0"/>
                <a:cs typeface="B Nazanin" panose="00000400000000000000" pitchFamily="2" charset="-78"/>
              </a:rPr>
              <a:t>ترکیبات ایجاد کننده اتصال عرضی</a:t>
            </a:r>
          </a:p>
          <a:p>
            <a:pPr algn="r" rtl="1">
              <a:lnSpc>
                <a:spcPct val="150000"/>
              </a:lnSpc>
              <a:buClr>
                <a:srgbClr val="FF0000"/>
              </a:buClr>
              <a:buFont typeface="Wingdings" panose="05000000000000000000" pitchFamily="2" charset="2"/>
              <a:buChar char="Ø"/>
            </a:pPr>
            <a:r>
              <a:rPr lang="fa-IR" b="1" dirty="0">
                <a:latin typeface="Times New Roman" panose="02020603050405020304" pitchFamily="18" charset="0"/>
                <a:cs typeface="B Nazanin" panose="00000400000000000000" pitchFamily="2" charset="-78"/>
              </a:rPr>
              <a:t>موم مذاب</a:t>
            </a:r>
          </a:p>
          <a:p>
            <a:pPr algn="r" rtl="1">
              <a:lnSpc>
                <a:spcPct val="150000"/>
              </a:lnSpc>
              <a:buClr>
                <a:srgbClr val="FF0000"/>
              </a:buClr>
              <a:buFont typeface="Wingdings" panose="05000000000000000000" pitchFamily="2" charset="2"/>
              <a:buChar char="Ø"/>
            </a:pPr>
            <a:r>
              <a:rPr lang="fa-IR" b="1" dirty="0" smtClean="0">
                <a:latin typeface="Times New Roman" panose="02020603050405020304" pitchFamily="18" charset="0"/>
                <a:cs typeface="B Nazanin" panose="00000400000000000000" pitchFamily="2" charset="-78"/>
              </a:rPr>
              <a:t>پلی‌اتیلن</a:t>
            </a:r>
            <a:endParaRPr lang="en-US" b="1"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840936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685800"/>
          </a:xfrm>
        </p:spPr>
        <p:txBody>
          <a:bodyPr>
            <a:noAutofit/>
          </a:bodyPr>
          <a:lstStyle/>
          <a:p>
            <a:pPr algn="l" rtl="0"/>
            <a:r>
              <a:rPr lang="fa-IR" sz="3000" dirty="0" smtClean="0">
                <a:solidFill>
                  <a:srgbClr val="0000FF"/>
                </a:solidFill>
                <a:latin typeface="Times New Roman" panose="02020603050405020304" pitchFamily="18" charset="0"/>
                <a:cs typeface="B Titr" panose="00000700000000000000" pitchFamily="2" charset="-78"/>
              </a:rPr>
              <a:t>موارد استفاده از پلیمرهای مختلف در بسته بندی کاغذی و مقوا</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82820E1E-B0A7-432F-B507-DF8BF2DE7562}" type="slidenum">
              <a:rPr lang="en-US" smtClean="0"/>
              <a:pPr/>
              <a:t>32</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336514764"/>
              </p:ext>
            </p:extLst>
          </p:nvPr>
        </p:nvGraphicFramePr>
        <p:xfrm>
          <a:off x="389976" y="1119338"/>
          <a:ext cx="8220623"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233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904" y="152400"/>
            <a:ext cx="7772400" cy="526181"/>
          </a:xfrm>
        </p:spPr>
        <p:txBody>
          <a:bodyPr>
            <a:normAutofit/>
          </a:bodyPr>
          <a:lstStyle/>
          <a:p>
            <a:pPr algn="ctr" rtl="1"/>
            <a:r>
              <a:rPr lang="fa-IR" sz="3000" dirty="0" smtClean="0">
                <a:solidFill>
                  <a:srgbClr val="0000FF"/>
                </a:solidFill>
                <a:cs typeface="B Titr" panose="00000700000000000000" pitchFamily="2" charset="-78"/>
              </a:rPr>
              <a:t>فرآیند لامینیت کردن</a:t>
            </a:r>
            <a:endParaRPr lang="en-US" sz="3000" dirty="0">
              <a:solidFill>
                <a:srgbClr val="0000FF"/>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82820E1E-B0A7-432F-B507-DF8BF2DE7562}" type="slidenum">
              <a:rPr lang="en-US" smtClean="0"/>
              <a:pPr/>
              <a:t>33</a:t>
            </a:fld>
            <a:endParaRPr lang="en-US"/>
          </a:p>
        </p:txBody>
      </p:sp>
      <p:grpSp>
        <p:nvGrpSpPr>
          <p:cNvPr id="7" name="Group 6"/>
          <p:cNvGrpSpPr/>
          <p:nvPr/>
        </p:nvGrpSpPr>
        <p:grpSpPr>
          <a:xfrm>
            <a:off x="146304" y="761474"/>
            <a:ext cx="8684875" cy="4084846"/>
            <a:chOff x="146304" y="761474"/>
            <a:chExt cx="8913175" cy="4267200"/>
          </a:xfrm>
        </p:grpSpPr>
        <p:pic>
          <p:nvPicPr>
            <p:cNvPr id="4" name="Picture 3"/>
            <p:cNvPicPr>
              <a:picLocks noChangeAspect="1"/>
            </p:cNvPicPr>
            <p:nvPr/>
          </p:nvPicPr>
          <p:blipFill>
            <a:blip r:embed="rId2"/>
            <a:stretch>
              <a:fillRect/>
            </a:stretch>
          </p:blipFill>
          <p:spPr>
            <a:xfrm>
              <a:off x="146304" y="761474"/>
              <a:ext cx="8913175" cy="4267200"/>
            </a:xfrm>
            <a:prstGeom prst="rect">
              <a:avLst/>
            </a:prstGeom>
          </p:spPr>
        </p:pic>
        <p:sp>
          <p:nvSpPr>
            <p:cNvPr id="5" name="Rounded Rectangle 4"/>
            <p:cNvSpPr/>
            <p:nvPr/>
          </p:nvSpPr>
          <p:spPr>
            <a:xfrm>
              <a:off x="2286000" y="819413"/>
              <a:ext cx="838200" cy="609600"/>
            </a:xfrm>
            <a:prstGeom prst="roundRect">
              <a:avLst/>
            </a:prstGeom>
            <a:noFill/>
            <a:ln w="28575">
              <a:solidFill>
                <a:srgbClr val="C00000">
                  <a:alpha val="99000"/>
                </a:srgbClr>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grpSp>
      <p:sp>
        <p:nvSpPr>
          <p:cNvPr id="6" name="TextBox 5"/>
          <p:cNvSpPr txBox="1"/>
          <p:nvPr/>
        </p:nvSpPr>
        <p:spPr>
          <a:xfrm>
            <a:off x="302875" y="4734877"/>
            <a:ext cx="8528304" cy="1754326"/>
          </a:xfrm>
          <a:prstGeom prst="rect">
            <a:avLst/>
          </a:prstGeom>
          <a:noFill/>
        </p:spPr>
        <p:txBody>
          <a:bodyPr wrap="square" rtlCol="1">
            <a:spAutoFit/>
          </a:bodyPr>
          <a:lstStyle/>
          <a:p>
            <a:pPr marL="457200" indent="-457200" algn="l">
              <a:buFont typeface="Wingdings" panose="05000000000000000000" pitchFamily="2" charset="2"/>
              <a:buChar char="v"/>
            </a:pPr>
            <a:r>
              <a:rPr lang="en-US" sz="2800" b="1" dirty="0" smtClean="0">
                <a:solidFill>
                  <a:srgbClr val="7030A0"/>
                </a:solidFill>
                <a:latin typeface="Times New Roman" panose="02020603050405020304" pitchFamily="18" charset="0"/>
                <a:cs typeface="B Nazanin" panose="00000400000000000000" pitchFamily="2" charset="-78"/>
              </a:rPr>
              <a:t>Corona treatment</a:t>
            </a:r>
            <a:r>
              <a:rPr lang="fa-IR" sz="2800" b="1" dirty="0" smtClean="0">
                <a:solidFill>
                  <a:srgbClr val="7030A0"/>
                </a:solidFill>
                <a:latin typeface="Times New Roman" panose="02020603050405020304" pitchFamily="18" charset="0"/>
                <a:cs typeface="B Nazanin" panose="00000400000000000000" pitchFamily="2" charset="-78"/>
              </a:rPr>
              <a:t>:</a:t>
            </a:r>
          </a:p>
          <a:p>
            <a:pPr algn="just" rtl="1"/>
            <a:r>
              <a:rPr lang="fa-IR" sz="2000" b="1" dirty="0" smtClean="0">
                <a:latin typeface="Times New Roman" panose="02020603050405020304" pitchFamily="18" charset="0"/>
                <a:cs typeface="B Nazanin" panose="00000400000000000000" pitchFamily="2" charset="-78"/>
              </a:rPr>
              <a:t>پلی‌اتیلن و پلی‌پروپیلن کمترین کشش سطحی را بین پلیمرهای مختلف را دارند و جهت اصلاح این خصوصیات و مناسب نمودن آنها برای پذیرش چاپ، پوشش‌دهی و لامینت کردن می‌توان از تخلیه الکتریکی با ولتاژ بالا استفاده نمود که تیمار کرونا </a:t>
            </a:r>
            <a:r>
              <a:rPr lang="fa-IR" sz="2000" b="1" u="sng" dirty="0" smtClean="0">
                <a:solidFill>
                  <a:srgbClr val="7030A0"/>
                </a:solidFill>
                <a:latin typeface="Times New Roman" panose="02020603050405020304" pitchFamily="18" charset="0"/>
                <a:cs typeface="B Nazanin" panose="00000400000000000000" pitchFamily="2" charset="-78"/>
              </a:rPr>
              <a:t>(</a:t>
            </a:r>
            <a:r>
              <a:rPr lang="en-US" sz="2000" b="1" u="sng" dirty="0">
                <a:solidFill>
                  <a:srgbClr val="7030A0"/>
                </a:solidFill>
                <a:latin typeface="Times New Roman" panose="02020603050405020304" pitchFamily="18" charset="0"/>
                <a:cs typeface="B Nazanin" panose="00000400000000000000" pitchFamily="2" charset="-78"/>
              </a:rPr>
              <a:t>Corona treatment</a:t>
            </a:r>
            <a:r>
              <a:rPr lang="fa-IR" sz="2000" b="1" u="sng" dirty="0" smtClean="0">
                <a:solidFill>
                  <a:srgbClr val="7030A0"/>
                </a:solidFill>
                <a:latin typeface="Times New Roman" panose="02020603050405020304" pitchFamily="18" charset="0"/>
                <a:cs typeface="B Nazanin" panose="00000400000000000000" pitchFamily="2" charset="-78"/>
              </a:rPr>
              <a:t>) </a:t>
            </a:r>
            <a:r>
              <a:rPr lang="fa-IR" sz="2000" b="1" dirty="0" smtClean="0">
                <a:latin typeface="Times New Roman" panose="02020603050405020304" pitchFamily="18" charset="0"/>
                <a:cs typeface="B Nazanin" panose="00000400000000000000" pitchFamily="2" charset="-78"/>
              </a:rPr>
              <a:t>می‌نامند.</a:t>
            </a:r>
          </a:p>
          <a:p>
            <a:pPr algn="just" rtl="1"/>
            <a:r>
              <a:rPr lang="fa-IR" sz="2000" b="1" dirty="0" smtClean="0">
                <a:solidFill>
                  <a:srgbClr val="0070C0"/>
                </a:solidFill>
                <a:latin typeface="Times New Roman" panose="02020603050405020304" pitchFamily="18" charset="0"/>
                <a:cs typeface="B Nazanin" panose="00000400000000000000" pitchFamily="2" charset="-78"/>
              </a:rPr>
              <a:t>روشهای دیگر استفاده از ازن و جت‌های گاز می باشد.</a:t>
            </a:r>
            <a:endParaRPr lang="ar-SA" sz="2800" b="1" dirty="0" smtClean="0">
              <a:solidFill>
                <a:srgbClr val="0070C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57305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2" y="251874"/>
            <a:ext cx="2860508" cy="53081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lnSpc>
                <a:spcPct val="100000"/>
              </a:lnSpc>
            </a:pPr>
            <a:r>
              <a:rPr lang="fa-IR" sz="2800" b="1" dirty="0">
                <a:solidFill>
                  <a:srgbClr val="0000FF"/>
                </a:solidFill>
                <a:latin typeface="Times New Roman" panose="02020603050405020304" pitchFamily="18" charset="0"/>
                <a:cs typeface="B Titr" panose="00000700000000000000" pitchFamily="2" charset="-78"/>
              </a:rPr>
              <a:t>انواع </a:t>
            </a:r>
            <a:r>
              <a:rPr lang="fa-IR" sz="2800" b="1" dirty="0" smtClean="0">
                <a:solidFill>
                  <a:srgbClr val="0000FF"/>
                </a:solidFill>
                <a:latin typeface="Times New Roman" panose="02020603050405020304" pitchFamily="18" charset="0"/>
                <a:cs typeface="B Titr" panose="00000700000000000000" pitchFamily="2" charset="-78"/>
              </a:rPr>
              <a:t>کاغذ</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34</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9" y="0"/>
            <a:ext cx="5531035" cy="6858000"/>
          </a:xfrm>
          <a:prstGeom prst="rect">
            <a:avLst/>
          </a:prstGeom>
        </p:spPr>
      </p:pic>
    </p:spTree>
    <p:extLst>
      <p:ext uri="{BB962C8B-B14F-4D97-AF65-F5344CB8AC3E}">
        <p14:creationId xmlns:p14="http://schemas.microsoft.com/office/powerpoint/2010/main" val="209579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72022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lnSpc>
                <a:spcPct val="100000"/>
              </a:lnSpc>
            </a:pPr>
            <a:r>
              <a:rPr lang="fa-IR" sz="2800" b="1" dirty="0">
                <a:solidFill>
                  <a:srgbClr val="0000FF"/>
                </a:solidFill>
                <a:latin typeface="Times New Roman" panose="02020603050405020304" pitchFamily="18" charset="0"/>
                <a:cs typeface="B Titr" panose="00000700000000000000" pitchFamily="2" charset="-78"/>
              </a:rPr>
              <a:t>انواع کاغذ: </a:t>
            </a:r>
            <a:r>
              <a:rPr lang="fa-IR" sz="2800" b="1" dirty="0">
                <a:solidFill>
                  <a:srgbClr val="FF0000"/>
                </a:solidFill>
                <a:latin typeface="Times New Roman" panose="02020603050405020304" pitchFamily="18" charset="0"/>
                <a:cs typeface="B Titr" panose="00000700000000000000" pitchFamily="2" charset="-78"/>
              </a:rPr>
              <a:t>کاغذ ضد روغن یا چربی (</a:t>
            </a:r>
            <a:r>
              <a:rPr lang="en-US" sz="2500" b="1" dirty="0">
                <a:solidFill>
                  <a:srgbClr val="FF0000"/>
                </a:solidFill>
                <a:latin typeface="Times New Roman" panose="02020603050405020304" pitchFamily="18" charset="0"/>
                <a:cs typeface="B Titr" panose="00000700000000000000" pitchFamily="2" charset="-78"/>
              </a:rPr>
              <a:t>Greaseproof</a:t>
            </a:r>
            <a:r>
              <a:rPr lang="fa-IR" sz="2800" b="1" dirty="0" smtClean="0">
                <a:solidFill>
                  <a:srgbClr val="FF0000"/>
                </a:solidFill>
                <a:latin typeface="Times New Roman" panose="02020603050405020304" pitchFamily="18" charset="0"/>
                <a:cs typeface="B Titr" panose="00000700000000000000" pitchFamily="2" charset="-78"/>
              </a:rPr>
              <a:t>)</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3499972"/>
          </a:xfrm>
        </p:spPr>
        <p:txBody>
          <a:bodyPr>
            <a:normAutofit fontScale="92500"/>
          </a:bodyPr>
          <a:lstStyle/>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a:t>
            </a:r>
            <a:r>
              <a:rPr lang="fa-IR" sz="2200" b="1" spc="-30" dirty="0">
                <a:latin typeface="Times New Roman" panose="02020603050405020304" pitchFamily="18" charset="0"/>
                <a:cs typeface="B Nazanin" panose="00000400000000000000" pitchFamily="2" charset="-78"/>
              </a:rPr>
              <a:t>نوع کاغذها به نفوذ روغن و چربی مقاوم هستند و می‌توان برای بسته‌بندی مواد غذایی چرب استفاده کرد.</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خاصیت </a:t>
            </a:r>
            <a:r>
              <a:rPr lang="fa-IR" sz="2200" b="1" spc="-30" dirty="0" smtClean="0">
                <a:latin typeface="Times New Roman" panose="02020603050405020304" pitchFamily="18" charset="0"/>
                <a:cs typeface="B Nazanin" panose="00000400000000000000" pitchFamily="2" charset="-78"/>
              </a:rPr>
              <a:t>ضدروغن </a:t>
            </a:r>
            <a:r>
              <a:rPr lang="fa-IR" sz="2200" b="1" spc="-30" dirty="0">
                <a:latin typeface="Times New Roman" panose="02020603050405020304" pitchFamily="18" charset="0"/>
                <a:cs typeface="B Nazanin" panose="00000400000000000000" pitchFamily="2" charset="-78"/>
              </a:rPr>
              <a:t>بودن کاغذ در اثر فرایند کوبش یا </a:t>
            </a:r>
            <a:r>
              <a:rPr lang="en-US" sz="2200" b="1" spc="-30" dirty="0">
                <a:latin typeface="Times New Roman" panose="02020603050405020304" pitchFamily="18" charset="0"/>
                <a:cs typeface="B Nazanin" panose="00000400000000000000" pitchFamily="2" charset="-78"/>
              </a:rPr>
              <a:t>beating</a:t>
            </a:r>
            <a:r>
              <a:rPr lang="fa-IR" sz="2200" b="1" spc="-30" dirty="0">
                <a:latin typeface="Times New Roman" panose="02020603050405020304" pitchFamily="18" charset="0"/>
                <a:cs typeface="B Nazanin" panose="00000400000000000000" pitchFamily="2" charset="-78"/>
              </a:rPr>
              <a:t> به دست می‌آید. انجام این فرایند منجر به شکسته شدن فیبرها و بسته شدن بسیاری از فضاهای خالی بین رشته‌ها می‌شود.</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در حال حاضر با در نظر گرفتن هزینه و کارایی فرایند، ویژگی ضدروغن بر اساس اشباع کردن کاغذ با رزین یا پوشش‌دهی با مواد مصنوعی به دست می‌آید.</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کاغذ </a:t>
            </a:r>
            <a:r>
              <a:rPr lang="fa-IR" sz="2200" b="1" spc="-30" dirty="0" smtClean="0">
                <a:latin typeface="Times New Roman" panose="02020603050405020304" pitchFamily="18" charset="0"/>
                <a:cs typeface="B Nazanin" panose="00000400000000000000" pitchFamily="2" charset="-78"/>
              </a:rPr>
              <a:t>ضدروغن</a:t>
            </a:r>
            <a:r>
              <a:rPr lang="fa-IR" sz="2200" b="1" spc="-30" dirty="0">
                <a:latin typeface="Times New Roman" panose="02020603050405020304" pitchFamily="18" charset="0"/>
                <a:cs typeface="B Nazanin" panose="00000400000000000000" pitchFamily="2" charset="-78"/>
              </a:rPr>
              <a:t>، کاغذ پوستی تقلیدی (</a:t>
            </a:r>
            <a:r>
              <a:rPr lang="en-US" sz="2200" b="1" spc="-30" dirty="0">
                <a:latin typeface="Times New Roman" panose="02020603050405020304" pitchFamily="18" charset="0"/>
                <a:cs typeface="B Nazanin" panose="00000400000000000000" pitchFamily="2" charset="-78"/>
              </a:rPr>
              <a:t>Imitation parchment</a:t>
            </a:r>
            <a:r>
              <a:rPr lang="fa-IR" sz="2200" b="1" spc="-30" dirty="0">
                <a:latin typeface="Times New Roman" panose="02020603050405020304" pitchFamily="18" charset="0"/>
                <a:cs typeface="B Nazanin" panose="00000400000000000000" pitchFamily="2" charset="-78"/>
              </a:rPr>
              <a:t>) نیز نامیده می‌شود، زیرا پوست گیاهی (کاغذ پوست گیاهی) در عمل نسبت به چربی‌ها نفوذناپذیر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35</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7" name="Picture 2" descr="http://www.lithiumarts.com/wp-content/uploads/cooking_brownies/brownies_tray.jpg"/>
          <p:cNvPicPr>
            <a:picLocks noChangeAspect="1" noChangeArrowheads="1"/>
          </p:cNvPicPr>
          <p:nvPr/>
        </p:nvPicPr>
        <p:blipFill>
          <a:blip r:embed="rId2" cstate="print"/>
          <a:srcRect/>
          <a:stretch>
            <a:fillRect/>
          </a:stretch>
        </p:blipFill>
        <p:spPr bwMode="auto">
          <a:xfrm>
            <a:off x="918088" y="4587876"/>
            <a:ext cx="3200400" cy="2133600"/>
          </a:xfrm>
          <a:prstGeom prst="rect">
            <a:avLst/>
          </a:prstGeom>
          <a:noFill/>
        </p:spPr>
      </p:pic>
      <p:pic>
        <p:nvPicPr>
          <p:cNvPr id="9" name="Picture 4" descr="http://t0.gstatic.com/images?q=tbn:ANd9GcSu13L3CeC6Anlv2RkhtcK0ecfrM8Hu1neD1OUF5i7-GLjxVnUN"/>
          <p:cNvPicPr>
            <a:picLocks noChangeAspect="1" noChangeArrowheads="1"/>
          </p:cNvPicPr>
          <p:nvPr/>
        </p:nvPicPr>
        <p:blipFill>
          <a:blip r:embed="rId3" cstate="print"/>
          <a:srcRect/>
          <a:stretch>
            <a:fillRect/>
          </a:stretch>
        </p:blipFill>
        <p:spPr bwMode="auto">
          <a:xfrm>
            <a:off x="4326359" y="4562376"/>
            <a:ext cx="2890683" cy="2133600"/>
          </a:xfrm>
          <a:prstGeom prst="rect">
            <a:avLst/>
          </a:prstGeom>
          <a:noFill/>
        </p:spPr>
      </p:pic>
    </p:spTree>
    <p:extLst>
      <p:ext uri="{BB962C8B-B14F-4D97-AF65-F5344CB8AC3E}">
        <p14:creationId xmlns:p14="http://schemas.microsoft.com/office/powerpoint/2010/main" val="1086911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b="1" dirty="0">
                <a:solidFill>
                  <a:srgbClr val="0000FF"/>
                </a:solidFill>
                <a:latin typeface="Times New Roman" panose="02020603050405020304" pitchFamily="18" charset="0"/>
                <a:cs typeface="B Titr" panose="00000700000000000000" pitchFamily="2" charset="-78"/>
              </a:rPr>
              <a:t>انواع کاغذ: </a:t>
            </a:r>
            <a:r>
              <a:rPr lang="fa-IR" sz="2800" b="1" dirty="0">
                <a:solidFill>
                  <a:srgbClr val="FF0000"/>
                </a:solidFill>
                <a:latin typeface="Times New Roman" panose="02020603050405020304" pitchFamily="18" charset="0"/>
                <a:cs typeface="B Titr" panose="00000700000000000000" pitchFamily="2" charset="-78"/>
              </a:rPr>
              <a:t>کاغذ پوستی گیاهی (</a:t>
            </a:r>
            <a:r>
              <a:rPr lang="en-US" sz="2500" b="1" dirty="0">
                <a:solidFill>
                  <a:srgbClr val="FF0000"/>
                </a:solidFill>
                <a:latin typeface="Times New Roman" panose="02020603050405020304" pitchFamily="18" charset="0"/>
                <a:cs typeface="B Titr" panose="00000700000000000000" pitchFamily="2" charset="-78"/>
              </a:rPr>
              <a:t>Vegetable parchment</a:t>
            </a:r>
            <a:r>
              <a:rPr lang="fa-IR" sz="2800" b="1" dirty="0" smtClean="0">
                <a:solidFill>
                  <a:srgbClr val="FF0000"/>
                </a:solidFill>
                <a:latin typeface="Times New Roman" panose="02020603050405020304" pitchFamily="18" charset="0"/>
                <a:cs typeface="B Titr" panose="00000700000000000000" pitchFamily="2" charset="-78"/>
              </a:rPr>
              <a:t>)</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3"/>
            <a:ext cx="8138608" cy="4481749"/>
          </a:xfrm>
        </p:spPr>
        <p:txBody>
          <a:bodyPr>
            <a:normAutofit fontScale="85000" lnSpcReduction="20000"/>
          </a:bodyPr>
          <a:lstStyle/>
          <a:p>
            <a:pPr algn="just" rtl="1">
              <a:lnSpc>
                <a:spcPct val="12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دوران باستان کاغذ پوستی (</a:t>
            </a:r>
            <a:r>
              <a:rPr lang="en-US" sz="2200" b="1" spc="-30" dirty="0" smtClean="0">
                <a:latin typeface="Times New Roman" panose="02020603050405020304" pitchFamily="18" charset="0"/>
                <a:cs typeface="B Nazanin" panose="00000400000000000000" pitchFamily="2" charset="-78"/>
              </a:rPr>
              <a:t>parchment</a:t>
            </a:r>
            <a:r>
              <a:rPr lang="fa-IR" sz="2200" b="1" spc="-30" dirty="0" smtClean="0">
                <a:latin typeface="Times New Roman" panose="02020603050405020304" pitchFamily="18" charset="0"/>
                <a:cs typeface="B Nazanin" panose="00000400000000000000" pitchFamily="2" charset="-78"/>
              </a:rPr>
              <a:t>) از پوست حیوانات تهیه می‌شد و در نوشتن و لفاف‌پیچی مورد استفاده قرار می‌گرفت. این نوع کاغذ بدون دارا بودن مواد شیمیایی افزودنی، نسبت به چربی‌ها</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نفوذناپذیر و نسبت به رطوبت بسیار مقاوم است.</a:t>
            </a:r>
          </a:p>
          <a:p>
            <a:pPr algn="just" rtl="1">
              <a:lnSpc>
                <a:spcPct val="12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 بدون آهار (بدون عملیات </a:t>
            </a:r>
            <a:r>
              <a:rPr lang="en-US" sz="2200" b="1" spc="-30" dirty="0" smtClean="0">
                <a:latin typeface="Times New Roman" panose="02020603050405020304" pitchFamily="18" charset="0"/>
                <a:cs typeface="B Nazanin" panose="00000400000000000000" pitchFamily="2" charset="-78"/>
              </a:rPr>
              <a:t>beating/refining</a:t>
            </a:r>
            <a:r>
              <a:rPr lang="fa-IR" sz="2200" b="1" spc="-30" dirty="0" smtClean="0">
                <a:latin typeface="Times New Roman" panose="02020603050405020304" pitchFamily="18" charset="0"/>
                <a:cs typeface="B Nazanin" panose="00000400000000000000" pitchFamily="2" charset="-78"/>
              </a:rPr>
              <a:t> یا </a:t>
            </a:r>
            <a:r>
              <a:rPr lang="en-US" sz="2200" b="1" spc="-30" dirty="0" smtClean="0">
                <a:latin typeface="Times New Roman" panose="02020603050405020304" pitchFamily="18" charset="0"/>
                <a:cs typeface="B Nazanin" panose="00000400000000000000" pitchFamily="2" charset="-78"/>
              </a:rPr>
              <a:t>sizing</a:t>
            </a:r>
            <a:r>
              <a:rPr lang="fa-IR" sz="2200" b="1" spc="-30" dirty="0" smtClean="0">
                <a:latin typeface="Times New Roman" panose="02020603050405020304" pitchFamily="18" charset="0"/>
                <a:cs typeface="B Nazanin" panose="00000400000000000000" pitchFamily="2" charset="-78"/>
              </a:rPr>
              <a:t>) تهیه شده از خمیر شیمیایی، به سرعت (10-15 ثانیه) از حمام اسید سولفوریک غلیظ 65 درصد (دمای پایین 10-15 درجه سلسیوس) عبور داده می‌شود. در نتیجه فیبرها متورم می‌شوند و بخشی از آنها حل شده و منجر به تولید ژلی می‌شوند که فضاهای بین الیاف را پر می‌کنند و در اثر خشک کردن، ژل‌ها در بین الیاف سلولزی خشک می‌شوند. خلل و فرج کاملاً بسته می‌شوند. کاغذ پس از تیمار اسیدی در محلول قلیایی شسته می‌شود تا از باقی ماندن هر نوع ماده شیمیایی جلوگیری گردد. سپس کاغذ خشک می‌گردد تا ماده‌ای سلولزی با استحکام رطوبتی بالا  و مقاوم به چربی به دست آید.</a:t>
            </a:r>
          </a:p>
          <a:p>
            <a:pPr algn="just" rtl="1">
              <a:lnSpc>
                <a:spcPct val="12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بسته‌بندی کیک و بیسکویت، چای و قهوه، کره و مارگارین، پنیر و بستنی، مرغ و ماهی می‌توان استفاده کرد.</a:t>
            </a:r>
          </a:p>
          <a:p>
            <a:pPr algn="just" rtl="1">
              <a:lnSpc>
                <a:spcPct val="120000"/>
              </a:lnSpc>
              <a:spcBef>
                <a:spcPts val="6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قیمت تمام شده و تاثیر آن بر محیط زیست منجر به جایگزینی آن  با کاغذهای مقاوم به رطوبت شده است.</a:t>
            </a: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36</a:t>
            </a:fld>
            <a:endParaRPr lang="en-US" dirty="0">
              <a:cs typeface="B Nazanin" panose="00000400000000000000" pitchFamily="2" charset="-78"/>
            </a:endParaRPr>
          </a:p>
        </p:txBody>
      </p:sp>
      <p:pic>
        <p:nvPicPr>
          <p:cNvPr id="1026" name="Picture 2" descr="prodcut-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73" y="5130265"/>
            <a:ext cx="1722846" cy="172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3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انواع </a:t>
            </a:r>
            <a:r>
              <a:rPr lang="fa-IR" sz="2800" b="1" dirty="0">
                <a:solidFill>
                  <a:srgbClr val="0000FF"/>
                </a:solidFill>
                <a:latin typeface="Times New Roman" panose="02020603050405020304" pitchFamily="18" charset="0"/>
                <a:cs typeface="B Titr" panose="00000700000000000000" pitchFamily="2" charset="-78"/>
              </a:rPr>
              <a:t>کاغذ: </a:t>
            </a:r>
            <a:r>
              <a:rPr lang="fa-IR" sz="2800" b="1" dirty="0">
                <a:solidFill>
                  <a:srgbClr val="FF0000"/>
                </a:solidFill>
                <a:latin typeface="Times New Roman" panose="02020603050405020304" pitchFamily="18" charset="0"/>
                <a:cs typeface="B Titr" panose="00000700000000000000" pitchFamily="2" charset="-78"/>
              </a:rPr>
              <a:t>کاغذ مقاوم به رطوبت (</a:t>
            </a:r>
            <a:r>
              <a:rPr lang="en-US" sz="2800" b="1" dirty="0">
                <a:solidFill>
                  <a:srgbClr val="FF0000"/>
                </a:solidFill>
                <a:latin typeface="Times New Roman" panose="02020603050405020304" pitchFamily="18" charset="0"/>
                <a:cs typeface="B Titr" panose="00000700000000000000" pitchFamily="2" charset="-78"/>
              </a:rPr>
              <a:t>Wet-strength paper</a:t>
            </a:r>
            <a:r>
              <a:rPr lang="fa-IR" sz="2800" b="1" dirty="0">
                <a:solidFill>
                  <a:srgbClr val="FF0000"/>
                </a:solidFill>
                <a:latin typeface="Times New Roman" panose="02020603050405020304" pitchFamily="18" charset="0"/>
                <a:cs typeface="B Titr" panose="00000700000000000000" pitchFamily="2" charset="-78"/>
              </a:rPr>
              <a:t>)</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4125614"/>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جایگزین کاغذ پوستی می‌باشد.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علاوه بر فرایند پوستی‌سازی (</a:t>
            </a:r>
            <a:r>
              <a:rPr lang="en-US" sz="2200" b="1" spc="-30" dirty="0" smtClean="0">
                <a:latin typeface="Times New Roman" panose="02020603050405020304" pitchFamily="18" charset="0"/>
                <a:cs typeface="B Nazanin" panose="00000400000000000000" pitchFamily="2" charset="-78"/>
              </a:rPr>
              <a:t>Parchment </a:t>
            </a:r>
            <a:r>
              <a:rPr lang="en-US" sz="2200" b="1" spc="-30" dirty="0">
                <a:latin typeface="Times New Roman" panose="02020603050405020304" pitchFamily="18" charset="0"/>
                <a:cs typeface="B Nazanin" panose="00000400000000000000" pitchFamily="2" charset="-78"/>
              </a:rPr>
              <a:t>process</a:t>
            </a:r>
            <a:r>
              <a:rPr lang="fa-IR" sz="2200" b="1" spc="-30" dirty="0" smtClean="0">
                <a:latin typeface="Times New Roman" panose="02020603050405020304" pitchFamily="18" charset="0"/>
                <a:cs typeface="B Nazanin" panose="00000400000000000000" pitchFamily="2" charset="-78"/>
              </a:rPr>
              <a:t>)، روش آسان‌تر به دست آوردن کاغذهای مقاوم به رطوبت، استفاده از رزین‌هایی با قابلیت اتصال عرضی مثل پلی‌آمید در ترکیب خمیرهاست تا با سلولز اتصال عرضی برقرار کرده و پیوندهای هیدروژنی را افزایش دهند.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بخش عمده‌اي </a:t>
            </a:r>
            <a:r>
              <a:rPr lang="fa-IR" sz="2200" b="1" spc="-30" dirty="0">
                <a:latin typeface="Times New Roman" panose="02020603050405020304" pitchFamily="18" charset="0"/>
                <a:cs typeface="B Nazanin" panose="00000400000000000000" pitchFamily="2" charset="-78"/>
              </a:rPr>
              <a:t>از استحکام کاغذ بواسطه وجود پیوندهاي </a:t>
            </a:r>
            <a:r>
              <a:rPr lang="fa-IR" sz="2200" b="1" spc="-30" dirty="0" smtClean="0">
                <a:latin typeface="Times New Roman" panose="02020603050405020304" pitchFamily="18" charset="0"/>
                <a:cs typeface="B Nazanin" panose="00000400000000000000" pitchFamily="2" charset="-78"/>
              </a:rPr>
              <a:t>هیدروژنی </a:t>
            </a:r>
            <a:r>
              <a:rPr lang="fa-IR" sz="2200" b="1" spc="-30" dirty="0">
                <a:latin typeface="Times New Roman" panose="02020603050405020304" pitchFamily="18" charset="0"/>
                <a:cs typeface="B Nazanin" panose="00000400000000000000" pitchFamily="2" charset="-78"/>
              </a:rPr>
              <a:t>بین </a:t>
            </a:r>
            <a:r>
              <a:rPr lang="fa-IR" sz="2200" b="1" spc="-30" dirty="0" smtClean="0">
                <a:latin typeface="Times New Roman" panose="02020603050405020304" pitchFamily="18" charset="0"/>
                <a:cs typeface="B Nazanin" panose="00000400000000000000" pitchFamily="2" charset="-78"/>
              </a:rPr>
              <a:t>گروه‌هاي </a:t>
            </a:r>
            <a:r>
              <a:rPr lang="fa-IR" sz="2200" b="1" spc="-30" dirty="0">
                <a:latin typeface="Times New Roman" panose="02020603050405020304" pitchFamily="18" charset="0"/>
                <a:cs typeface="B Nazanin" panose="00000400000000000000" pitchFamily="2" charset="-78"/>
              </a:rPr>
              <a:t>هیدروکسیل و </a:t>
            </a:r>
            <a:r>
              <a:rPr lang="fa-IR" sz="2200" b="1" spc="-30" dirty="0" smtClean="0">
                <a:latin typeface="Times New Roman" panose="02020603050405020304" pitchFamily="18" charset="0"/>
                <a:cs typeface="B Nazanin" panose="00000400000000000000" pitchFamily="2" charset="-78"/>
              </a:rPr>
              <a:t>کربوکسیل بین الیاف‌های </a:t>
            </a:r>
            <a:r>
              <a:rPr lang="fa-IR" sz="2200" b="1" spc="-30" dirty="0">
                <a:latin typeface="Times New Roman" panose="02020603050405020304" pitchFamily="18" charset="0"/>
                <a:cs typeface="B Nazanin" panose="00000400000000000000" pitchFamily="2" charset="-78"/>
              </a:rPr>
              <a:t>مجاور است. خارج کردن آب به هنگام ساخت کاغذ این پیوندها را برقرار </a:t>
            </a:r>
            <a:r>
              <a:rPr lang="fa-IR" sz="2200" b="1" spc="-30" dirty="0" smtClean="0">
                <a:latin typeface="Times New Roman" panose="02020603050405020304" pitchFamily="18" charset="0"/>
                <a:cs typeface="B Nazanin" panose="00000400000000000000" pitchFamily="2" charset="-78"/>
              </a:rPr>
              <a:t>می‌کند </a:t>
            </a:r>
            <a:r>
              <a:rPr lang="fa-IR" sz="2200" b="1" spc="-30" dirty="0">
                <a:latin typeface="Times New Roman" panose="02020603050405020304" pitchFamily="18" charset="0"/>
                <a:cs typeface="B Nazanin" panose="00000400000000000000" pitchFamily="2" charset="-78"/>
              </a:rPr>
              <a:t>و بنابراین جذب رطوبت باعث جدا شدن آنها </a:t>
            </a:r>
            <a:r>
              <a:rPr lang="fa-IR" sz="2200" b="1" spc="-30" dirty="0" smtClean="0">
                <a:latin typeface="Times New Roman" panose="02020603050405020304" pitchFamily="18" charset="0"/>
                <a:cs typeface="B Nazanin" panose="00000400000000000000" pitchFamily="2" charset="-78"/>
              </a:rPr>
              <a:t>می‌گردد</a:t>
            </a: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به طور کلی، کاغذ </a:t>
            </a:r>
            <a:r>
              <a:rPr lang="fa-IR" sz="2200" b="1" spc="-30" dirty="0">
                <a:latin typeface="Times New Roman" panose="02020603050405020304" pitchFamily="18" charset="0"/>
                <a:cs typeface="B Nazanin" panose="00000400000000000000" pitchFamily="2" charset="-78"/>
              </a:rPr>
              <a:t>پس از مرطوب شدن، مقاومت خود را از دست می‌دهد.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براي ساخت این کاغذ، از مواد شیمیایی </a:t>
            </a:r>
            <a:r>
              <a:rPr lang="fa-IR" sz="2200" b="1" spc="-30" dirty="0" smtClean="0">
                <a:latin typeface="Times New Roman" panose="02020603050405020304" pitchFamily="18" charset="0"/>
                <a:cs typeface="B Nazanin" panose="00000400000000000000" pitchFamily="2" charset="-78"/>
              </a:rPr>
              <a:t>با توانایی ایجاد اتصال عرضی و </a:t>
            </a:r>
            <a:r>
              <a:rPr lang="fa-IR" sz="2200" b="1" spc="-30" dirty="0">
                <a:latin typeface="Times New Roman" panose="02020603050405020304" pitchFamily="18" charset="0"/>
                <a:cs typeface="B Nazanin" panose="00000400000000000000" pitchFamily="2" charset="-78"/>
              </a:rPr>
              <a:t>پیوند هیدروژنی (اوره و رزین‌هاي </a:t>
            </a:r>
            <a:r>
              <a:rPr lang="fa-IR" sz="2200" b="1" spc="-30" dirty="0" smtClean="0">
                <a:latin typeface="Times New Roman" panose="02020603050405020304" pitchFamily="18" charset="0"/>
                <a:cs typeface="B Nazanin" panose="00000400000000000000" pitchFamily="2" charset="-78"/>
              </a:rPr>
              <a:t>آمینی) استفاده می‌گردد. </a:t>
            </a:r>
            <a:r>
              <a:rPr lang="fa-IR" sz="2200" b="1" spc="-30" dirty="0">
                <a:latin typeface="Times New Roman" panose="02020603050405020304" pitchFamily="18" charset="0"/>
                <a:cs typeface="B Nazanin" panose="00000400000000000000" pitchFamily="2" charset="-78"/>
              </a:rPr>
              <a:t>این مواد به </a:t>
            </a:r>
            <a:r>
              <a:rPr lang="fa-IR" sz="2200" b="1" spc="-30" dirty="0" smtClean="0">
                <a:latin typeface="Times New Roman" panose="02020603050405020304" pitchFamily="18" charset="0"/>
                <a:cs typeface="B Nazanin" panose="00000400000000000000" pitchFamily="2" charset="-78"/>
              </a:rPr>
              <a:t>به </a:t>
            </a:r>
            <a:r>
              <a:rPr lang="fa-IR" sz="2200" b="1" spc="-30" dirty="0">
                <a:latin typeface="Times New Roman" panose="02020603050405020304" pitchFamily="18" charset="0"/>
                <a:cs typeface="B Nazanin" panose="00000400000000000000" pitchFamily="2" charset="-78"/>
              </a:rPr>
              <a:t>خمیر در حال آماده شدن </a:t>
            </a:r>
            <a:r>
              <a:rPr lang="fa-IR" sz="2200" b="1" spc="-30" dirty="0" smtClean="0">
                <a:latin typeface="Times New Roman" panose="02020603050405020304" pitchFamily="18" charset="0"/>
                <a:cs typeface="B Nazanin" panose="00000400000000000000" pitchFamily="2" charset="-78"/>
              </a:rPr>
              <a:t>اضافه </a:t>
            </a:r>
            <a:r>
              <a:rPr lang="fa-IR" sz="2200" b="1" spc="-30" dirty="0">
                <a:latin typeface="Times New Roman" panose="02020603050405020304" pitchFamily="18" charset="0"/>
                <a:cs typeface="B Nazanin" panose="00000400000000000000" pitchFamily="2" charset="-78"/>
              </a:rPr>
              <a:t>شده و در مرحله خشک کردن </a:t>
            </a:r>
            <a:r>
              <a:rPr lang="fa-IR" sz="2200" b="1" spc="-30" dirty="0" smtClean="0">
                <a:latin typeface="Times New Roman" panose="02020603050405020304" pitchFamily="18" charset="0"/>
                <a:cs typeface="B Nazanin" panose="00000400000000000000" pitchFamily="2" charset="-78"/>
              </a:rPr>
              <a:t>اتصالات بین الیاف و این ترکیبات تکمیل می‌شوند</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37</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2050" name="Picture 2" descr="Foto Wet strength paper bag without ventilation for gra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352" y="5066464"/>
            <a:ext cx="1567347" cy="15673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t Strength Produce Paper B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102" b="12477"/>
          <a:stretch/>
        </p:blipFill>
        <p:spPr bwMode="auto">
          <a:xfrm>
            <a:off x="3437900" y="5188018"/>
            <a:ext cx="2286849" cy="134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3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800" b="1" dirty="0">
                <a:solidFill>
                  <a:srgbClr val="0000FF"/>
                </a:solidFill>
                <a:latin typeface="Times New Roman" panose="02020603050405020304" pitchFamily="18" charset="0"/>
                <a:cs typeface="B Titr" panose="00000700000000000000" pitchFamily="2" charset="-78"/>
              </a:rPr>
              <a:t>انواع کاغذ: </a:t>
            </a:r>
            <a:r>
              <a:rPr lang="fa-IR" sz="2800" b="1" dirty="0">
                <a:solidFill>
                  <a:srgbClr val="FF0000"/>
                </a:solidFill>
                <a:latin typeface="Times New Roman" panose="02020603050405020304" pitchFamily="18" charset="0"/>
                <a:cs typeface="B Titr" panose="00000700000000000000" pitchFamily="2" charset="-78"/>
              </a:rPr>
              <a:t>کاغذ شیشه‌نما یا گلایسین (</a:t>
            </a:r>
            <a:r>
              <a:rPr lang="en-US" sz="2500" b="1" dirty="0">
                <a:solidFill>
                  <a:srgbClr val="FF0000"/>
                </a:solidFill>
                <a:latin typeface="Times New Roman" panose="02020603050405020304" pitchFamily="18" charset="0"/>
                <a:cs typeface="B Titr" panose="00000700000000000000" pitchFamily="2" charset="-78"/>
              </a:rPr>
              <a:t>Glassine</a:t>
            </a:r>
            <a:r>
              <a:rPr lang="fa-IR" sz="2800" b="1" dirty="0">
                <a:solidFill>
                  <a:srgbClr val="FF0000"/>
                </a:solidFill>
                <a:latin typeface="Times New Roman" panose="02020603050405020304" pitchFamily="18" charset="0"/>
                <a:cs typeface="B Titr" panose="00000700000000000000" pitchFamily="2" charset="-78"/>
              </a:rPr>
              <a:t>)</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3779103"/>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کاغذی براق و شفاف است که نسبت به روغن‌ها مقاوم و کمی شکننده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با عبور کاغذهاي ضدروغن از یک ماشین مخصوص فشرده </a:t>
            </a:r>
            <a:r>
              <a:rPr lang="fa-IR" sz="2200" b="1" spc="-30" dirty="0" smtClean="0">
                <a:latin typeface="Times New Roman" panose="02020603050405020304" pitchFamily="18" charset="0"/>
                <a:cs typeface="B Nazanin" panose="00000400000000000000" pitchFamily="2" charset="-78"/>
              </a:rPr>
              <a:t>کردن (</a:t>
            </a:r>
            <a:r>
              <a:rPr lang="fa-IR" sz="2200" b="1" spc="-30" dirty="0">
                <a:latin typeface="Times New Roman" panose="02020603050405020304" pitchFamily="18" charset="0"/>
                <a:cs typeface="B Nazanin" panose="00000400000000000000" pitchFamily="2" charset="-78"/>
              </a:rPr>
              <a:t>غلتک‌های گرمادهی شده با بخار </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سطح کاغذ جلاي خاصی دیده و دانسیته آن کاملاً افزایش می‌یابد. </a:t>
            </a:r>
            <a:endParaRPr lang="en-US"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فشردن مکانیکی و تیمار گرمایی ماتریس سلولزی را تغییر داد و ایجاد پیوندهای هیدروژنی بیشتری را القاء می‌کند و منجر به نوعی  شفافیت کاغذ می‌شود که با رفتار سلولز آمورف سازگار است.</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کاغذ گلاسه مقاوم به رطوبت نیست و براي جبران این نقیصه باید </a:t>
            </a:r>
            <a:r>
              <a:rPr lang="fa-IR" sz="2200" b="1" spc="-30" dirty="0" smtClean="0">
                <a:latin typeface="Times New Roman" panose="02020603050405020304" pitchFamily="18" charset="0"/>
                <a:cs typeface="B Nazanin" panose="00000400000000000000" pitchFamily="2" charset="-78"/>
              </a:rPr>
              <a:t>با پلیمر پوشش‌دهی شود، در نتیجه می‌توان </a:t>
            </a:r>
            <a:r>
              <a:rPr lang="fa-IR" sz="2200" b="1" spc="-30" dirty="0">
                <a:latin typeface="Times New Roman" panose="02020603050405020304" pitchFamily="18" charset="0"/>
                <a:cs typeface="B Nazanin" panose="00000400000000000000" pitchFamily="2" charset="-78"/>
              </a:rPr>
              <a:t>درب‌بندي با حرارت را نیز انجام داد.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نوع کاغذ هنوز به صورت گسترده‌ای در کاربردهای مرتبط با تماس مواد غذایی به ویژه محصولاتی مانند فرآورده‌های نانوایی و شیرینی‌ها استفاده می‌شود.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38</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3076" name="Picture 4" descr="prodcut-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07" t="20783" r="12647" b="4438"/>
          <a:stretch/>
        </p:blipFill>
        <p:spPr bwMode="auto">
          <a:xfrm>
            <a:off x="1827737" y="5120912"/>
            <a:ext cx="1698338" cy="16536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na.ssl-images-amazon.com/images/I/31952PMB23L._AC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125" y="5105589"/>
            <a:ext cx="2149770" cy="159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9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a:solidFill>
                  <a:srgbClr val="0000FF"/>
                </a:solidFill>
                <a:latin typeface="Times New Roman" panose="02020603050405020304" pitchFamily="18" charset="0"/>
                <a:cs typeface="B Titr" panose="00000700000000000000" pitchFamily="2" charset="-78"/>
              </a:rPr>
              <a:t>انواع کاغذ</a:t>
            </a:r>
            <a:r>
              <a:rPr lang="fa-IR" sz="2800" b="1" dirty="0" smtClean="0">
                <a:solidFill>
                  <a:srgbClr val="0000FF"/>
                </a:solidFill>
                <a:latin typeface="Times New Roman" panose="02020603050405020304" pitchFamily="18" charset="0"/>
                <a:cs typeface="B Titr" panose="00000700000000000000" pitchFamily="2" charset="-78"/>
              </a:rPr>
              <a:t>: </a:t>
            </a:r>
            <a:r>
              <a:rPr lang="fa-IR" sz="2800" b="1" dirty="0" smtClean="0">
                <a:solidFill>
                  <a:srgbClr val="FF0000"/>
                </a:solidFill>
                <a:latin typeface="Times New Roman" panose="02020603050405020304" pitchFamily="18" charset="0"/>
                <a:cs typeface="B Titr" panose="00000700000000000000" pitchFamily="2" charset="-78"/>
              </a:rPr>
              <a:t>کاغذ </a:t>
            </a:r>
            <a:r>
              <a:rPr lang="fa-IR" sz="2800" b="1" dirty="0">
                <a:solidFill>
                  <a:srgbClr val="FF0000"/>
                </a:solidFill>
                <a:latin typeface="Times New Roman" panose="02020603050405020304" pitchFamily="18" charset="0"/>
                <a:cs typeface="B Titr" panose="00000700000000000000" pitchFamily="2" charset="-78"/>
              </a:rPr>
              <a:t>کرفت (</a:t>
            </a:r>
            <a:r>
              <a:rPr lang="en-US" sz="2500" b="1" dirty="0">
                <a:solidFill>
                  <a:srgbClr val="FF0000"/>
                </a:solidFill>
                <a:latin typeface="Times New Roman" panose="02020603050405020304" pitchFamily="18" charset="0"/>
                <a:cs typeface="B Titr" panose="00000700000000000000" pitchFamily="2" charset="-78"/>
              </a:rPr>
              <a:t>Kraft paper</a:t>
            </a:r>
            <a:r>
              <a:rPr lang="fa-IR" sz="2800" b="1" dirty="0">
                <a:solidFill>
                  <a:srgbClr val="FF0000"/>
                </a:solidFill>
                <a:latin typeface="Times New Roman" panose="02020603050405020304" pitchFamily="18" charset="0"/>
                <a:cs typeface="B Titr" panose="00000700000000000000" pitchFamily="2" charset="-78"/>
              </a:rPr>
              <a:t>)</a:t>
            </a:r>
            <a:endParaRPr lang="en-US" sz="28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3822417"/>
          </a:xfrm>
        </p:spPr>
        <p:txBody>
          <a:bodyPr>
            <a:noAutofit/>
          </a:bodyPr>
          <a:lstStyle/>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متداول‌ترین </a:t>
            </a:r>
            <a:r>
              <a:rPr lang="fa-IR" sz="2000" b="1" spc="-30" dirty="0">
                <a:latin typeface="Times New Roman" panose="02020603050405020304" pitchFamily="18" charset="0"/>
                <a:cs typeface="B Nazanin" panose="00000400000000000000" pitchFamily="2" charset="-78"/>
              </a:rPr>
              <a:t>انواع کاغذ بسته‌بندی، کاغذ کرافت است که محصول خمیر سولفاته است. رنگ آن قهوه‌ای روشن است و قوی‌ترین نوع کاغذ </a:t>
            </a:r>
            <a:r>
              <a:rPr lang="fa-IR" sz="2000" b="1" spc="-30" dirty="0" smtClean="0">
                <a:latin typeface="Times New Roman" panose="02020603050405020304" pitchFamily="18" charset="0"/>
                <a:cs typeface="B Nazanin" panose="00000400000000000000" pitchFamily="2" charset="-78"/>
              </a:rPr>
              <a:t>است.</a:t>
            </a:r>
            <a:endParaRPr lang="fa-IR" sz="20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000" b="1" spc="-30" dirty="0">
                <a:latin typeface="Times New Roman" panose="02020603050405020304" pitchFamily="18" charset="0"/>
                <a:cs typeface="B Nazanin" panose="00000400000000000000" pitchFamily="2" charset="-78"/>
              </a:rPr>
              <a:t>برای تهیه کاغذ کرافت از خمیر سولفاته رنگبری نشده استفاده می‌شود. با انجام عمل رنگبری روی خمیر سولفات می‌توان کرافت رنگبری شده سفید تهیه کرد.</a:t>
            </a:r>
          </a:p>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این </a:t>
            </a:r>
            <a:r>
              <a:rPr lang="fa-IR" sz="2000" b="1" spc="-30" dirty="0">
                <a:latin typeface="Times New Roman" panose="02020603050405020304" pitchFamily="18" charset="0"/>
                <a:cs typeface="B Nazanin" panose="00000400000000000000" pitchFamily="2" charset="-78"/>
              </a:rPr>
              <a:t>کاغذ بسیار محکم بوده و برای تهیه کیسه‌های 50 کیلوگرمی جهت بسته‌بندی شکر، پودرها، </a:t>
            </a:r>
            <a:r>
              <a:rPr lang="fa-IR" sz="2000" b="1" spc="-30" dirty="0" smtClean="0">
                <a:latin typeface="Times New Roman" panose="02020603050405020304" pitchFamily="18" charset="0"/>
                <a:cs typeface="B Nazanin" panose="00000400000000000000" pitchFamily="2" charset="-78"/>
              </a:rPr>
              <a:t>آرد، </a:t>
            </a:r>
            <a:r>
              <a:rPr lang="fa-IR" sz="2000" b="1" spc="-30" dirty="0">
                <a:latin typeface="Times New Roman" panose="02020603050405020304" pitchFamily="18" charset="0"/>
                <a:cs typeface="B Nazanin" panose="00000400000000000000" pitchFamily="2" charset="-78"/>
              </a:rPr>
              <a:t>میوه‌ها و سبزی‌های </a:t>
            </a:r>
            <a:r>
              <a:rPr lang="fa-IR" sz="2000" b="1" spc="-30" dirty="0" smtClean="0">
                <a:latin typeface="Times New Roman" panose="02020603050405020304" pitchFamily="18" charset="0"/>
                <a:cs typeface="B Nazanin" panose="00000400000000000000" pitchFamily="2" charset="-78"/>
              </a:rPr>
              <a:t>خشک، خوراک دام </a:t>
            </a:r>
            <a:r>
              <a:rPr lang="fa-IR" sz="2000" b="1" spc="-30" dirty="0">
                <a:latin typeface="Times New Roman" panose="02020603050405020304" pitchFamily="18" charset="0"/>
                <a:cs typeface="B Nazanin" panose="00000400000000000000" pitchFamily="2" charset="-78"/>
              </a:rPr>
              <a:t>و ... استفاده شود.</a:t>
            </a:r>
          </a:p>
          <a:p>
            <a:pPr algn="just" rtl="1">
              <a:lnSpc>
                <a:spcPct val="100000"/>
              </a:lnSpc>
              <a:spcBef>
                <a:spcPts val="1200"/>
              </a:spcBef>
              <a:buClr>
                <a:srgbClr val="FF0000"/>
              </a:buClr>
              <a:buFont typeface="Wingdings" panose="05000000000000000000" pitchFamily="2" charset="2"/>
              <a:buChar char="Ø"/>
            </a:pPr>
            <a:r>
              <a:rPr lang="fa-IR" sz="2000" b="1" spc="-30" dirty="0" smtClean="0">
                <a:latin typeface="Times New Roman" panose="02020603050405020304" pitchFamily="18" charset="0"/>
                <a:cs typeface="B Nazanin" panose="00000400000000000000" pitchFamily="2" charset="-78"/>
              </a:rPr>
              <a:t>نوعی کاغذ </a:t>
            </a:r>
            <a:r>
              <a:rPr lang="fa-IR" sz="2000" b="1" spc="-30" dirty="0">
                <a:latin typeface="Times New Roman" panose="02020603050405020304" pitchFamily="18" charset="0"/>
                <a:cs typeface="B Nazanin" panose="00000400000000000000" pitchFamily="2" charset="-78"/>
              </a:rPr>
              <a:t>کرافت با درجه مواد غذایی توسط سازمان غذا و داروی ایالات متحده (</a:t>
            </a:r>
            <a:r>
              <a:rPr lang="en-US" sz="2000" b="1" spc="-30" dirty="0">
                <a:latin typeface="Times New Roman" panose="02020603050405020304" pitchFamily="18" charset="0"/>
                <a:cs typeface="B Nazanin" panose="00000400000000000000" pitchFamily="2" charset="-78"/>
              </a:rPr>
              <a:t>USFDA</a:t>
            </a:r>
            <a:r>
              <a:rPr lang="fa-IR" sz="2000" b="1" spc="-30" dirty="0">
                <a:latin typeface="Times New Roman" panose="02020603050405020304" pitchFamily="18" charset="0"/>
                <a:cs typeface="B Nazanin" panose="00000400000000000000" pitchFamily="2" charset="-78"/>
              </a:rPr>
              <a:t>) برای مواد مصرفی شامل لفاف ساندویچ (</a:t>
            </a:r>
            <a:r>
              <a:rPr lang="en-US" sz="2000" b="1" spc="-30" dirty="0">
                <a:latin typeface="Times New Roman" panose="02020603050405020304" pitchFamily="18" charset="0"/>
                <a:cs typeface="B Nazanin" panose="00000400000000000000" pitchFamily="2" charset="-78"/>
              </a:rPr>
              <a:t>sandwich wrapper</a:t>
            </a:r>
            <a:r>
              <a:rPr lang="fa-IR" sz="2000" b="1" spc="-30" dirty="0">
                <a:latin typeface="Times New Roman" panose="02020603050405020304" pitchFamily="18" charset="0"/>
                <a:cs typeface="B Nazanin" panose="00000400000000000000" pitchFamily="2" charset="-78"/>
              </a:rPr>
              <a:t>)، کیسه بیسکویت، لفاف آدامس، لفاف شیرینی منجمد و غیرمنجمد، نمک، فلفل، پاکت‌های قند (</a:t>
            </a:r>
            <a:r>
              <a:rPr lang="en-US" sz="2000" b="1" spc="-30" dirty="0">
                <a:latin typeface="Times New Roman" panose="02020603050405020304" pitchFamily="18" charset="0"/>
                <a:cs typeface="B Nazanin" panose="00000400000000000000" pitchFamily="2" charset="-78"/>
              </a:rPr>
              <a:t>sugar packets</a:t>
            </a:r>
            <a:r>
              <a:rPr lang="fa-IR" sz="2000" b="1" spc="-30" dirty="0">
                <a:latin typeface="Times New Roman" panose="02020603050405020304" pitchFamily="18" charset="0"/>
                <a:cs typeface="B Nazanin" panose="00000400000000000000" pitchFamily="2" charset="-78"/>
              </a:rPr>
              <a:t>) و کیسه‌های چای (</a:t>
            </a:r>
            <a:r>
              <a:rPr lang="en-US" sz="2000" b="1" spc="-30" dirty="0">
                <a:latin typeface="Times New Roman" panose="02020603050405020304" pitchFamily="18" charset="0"/>
                <a:cs typeface="B Nazanin" panose="00000400000000000000" pitchFamily="2" charset="-78"/>
              </a:rPr>
              <a:t>tea pouches</a:t>
            </a:r>
            <a:r>
              <a:rPr lang="fa-IR" sz="2000" b="1" spc="-30" dirty="0">
                <a:latin typeface="Times New Roman" panose="02020603050405020304" pitchFamily="18" charset="0"/>
                <a:cs typeface="B Nazanin" panose="00000400000000000000" pitchFamily="2" charset="-78"/>
              </a:rPr>
              <a:t>) مورد تائید قرار گرفته است.</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39</a:t>
            </a:fld>
            <a:endParaRPr lang="en-US" dirty="0">
              <a:cs typeface="B Nazanin" panose="00000400000000000000" pitchFamily="2" charset="-78"/>
            </a:endParaRPr>
          </a:p>
        </p:txBody>
      </p:sp>
      <p:pic>
        <p:nvPicPr>
          <p:cNvPr id="1026" name="Picture 2" descr="https://sc02.alicdn.com/kf/HTB1z.fpi4rI8KJjy0Fpq6z5hVXa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572" b="17018"/>
          <a:stretch/>
        </p:blipFill>
        <p:spPr bwMode="auto">
          <a:xfrm>
            <a:off x="698254" y="4974600"/>
            <a:ext cx="2203764" cy="1441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odcut-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24" t="16876" r="4696" b="8008"/>
          <a:stretch/>
        </p:blipFill>
        <p:spPr bwMode="auto">
          <a:xfrm>
            <a:off x="3448425" y="4812233"/>
            <a:ext cx="2136907" cy="17662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dcut-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06" t="21188" r="6852" b="11108"/>
          <a:stretch/>
        </p:blipFill>
        <p:spPr bwMode="auto">
          <a:xfrm>
            <a:off x="5816340" y="4996099"/>
            <a:ext cx="1970500" cy="152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06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27772"/>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a:solidFill>
                  <a:srgbClr val="0000FF"/>
                </a:solidFill>
                <a:latin typeface="Times New Roman" panose="02020603050405020304" pitchFamily="18" charset="0"/>
                <a:cs typeface="B Titr" panose="00000700000000000000" pitchFamily="2" charset="-78"/>
              </a:rPr>
              <a:t>مقدمه</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48191" y="889149"/>
            <a:ext cx="8028368" cy="5511651"/>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لغت کاغذ </a:t>
            </a:r>
            <a:r>
              <a:rPr lang="fa-IR" sz="2200" b="1" spc="-30" dirty="0" smtClean="0">
                <a:latin typeface="Times New Roman" panose="02020603050405020304" pitchFamily="18" charset="0"/>
                <a:cs typeface="B Nazanin" panose="00000400000000000000" pitchFamily="2" charset="-78"/>
              </a:rPr>
              <a:t>در برگیرنده محصولات ساخته شده از </a:t>
            </a:r>
            <a:r>
              <a:rPr lang="fa-IR" sz="2200" b="1" spc="-30" dirty="0">
                <a:latin typeface="Times New Roman" panose="02020603050405020304" pitchFamily="18" charset="0"/>
                <a:cs typeface="B Nazanin" panose="00000400000000000000" pitchFamily="2" charset="-78"/>
              </a:rPr>
              <a:t>فیبرهای سلولزی </a:t>
            </a:r>
            <a:r>
              <a:rPr lang="fa-IR" sz="2200" b="1" spc="-30" dirty="0" smtClean="0">
                <a:latin typeface="Times New Roman" panose="02020603050405020304" pitchFamily="18" charset="0"/>
                <a:cs typeface="B Nazanin" panose="00000400000000000000" pitchFamily="2" charset="-78"/>
              </a:rPr>
              <a:t>است.</a:t>
            </a:r>
            <a:endParaRPr lang="en-US"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کاغذ برای اولین بار در سال </a:t>
            </a:r>
            <a:r>
              <a:rPr lang="en-US" sz="2200" b="1" spc="-30" dirty="0" smtClean="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١٠٥ میلادی </a:t>
            </a:r>
            <a:r>
              <a:rPr lang="fa-IR" sz="2200" b="1" spc="-30" dirty="0">
                <a:latin typeface="Times New Roman" panose="02020603050405020304" pitchFamily="18" charset="0"/>
                <a:cs typeface="B Nazanin" panose="00000400000000000000" pitchFamily="2" charset="-78"/>
              </a:rPr>
              <a:t>در </a:t>
            </a:r>
            <a:r>
              <a:rPr lang="fa-IR" sz="2200" b="1" spc="-30" dirty="0" smtClean="0">
                <a:latin typeface="Times New Roman" panose="02020603050405020304" pitchFamily="18" charset="0"/>
                <a:cs typeface="B Nazanin" panose="00000400000000000000" pitchFamily="2" charset="-78"/>
              </a:rPr>
              <a:t>سی‌یانگ </a:t>
            </a:r>
            <a:r>
              <a:rPr lang="fa-IR" sz="2200" b="1" spc="-30" dirty="0">
                <a:latin typeface="Times New Roman" panose="02020603050405020304" pitchFamily="18" charset="0"/>
                <a:cs typeface="B Nazanin" panose="00000400000000000000" pitchFamily="2" charset="-78"/>
              </a:rPr>
              <a:t>چین توسط </a:t>
            </a:r>
            <a:r>
              <a:rPr lang="fa-IR" sz="2200" b="1" spc="-30" dirty="0" smtClean="0">
                <a:latin typeface="Times New Roman" panose="02020603050405020304" pitchFamily="18" charset="0"/>
                <a:cs typeface="B Nazanin" panose="00000400000000000000" pitchFamily="2" charset="-78"/>
              </a:rPr>
              <a:t>تی‌سای‌لان </a:t>
            </a:r>
            <a:r>
              <a:rPr lang="fa-IR" sz="2200" b="1" spc="-30" dirty="0">
                <a:latin typeface="Times New Roman" panose="02020603050405020304" pitchFamily="18" charset="0"/>
                <a:cs typeface="B Nazanin" panose="00000400000000000000" pitchFamily="2" charset="-78"/>
              </a:rPr>
              <a:t>ساخته شد. در </a:t>
            </a:r>
            <a:r>
              <a:rPr lang="fa-IR" sz="2200" b="1" spc="-30" dirty="0" smtClean="0">
                <a:latin typeface="Times New Roman" panose="02020603050405020304" pitchFamily="18" charset="0"/>
                <a:cs typeface="B Nazanin" panose="00000400000000000000" pitchFamily="2" charset="-78"/>
              </a:rPr>
              <a:t>سال ٧٥١ </a:t>
            </a:r>
            <a:r>
              <a:rPr lang="fa-IR" sz="2200" b="1" spc="-30" dirty="0">
                <a:latin typeface="Times New Roman" panose="02020603050405020304" pitchFamily="18" charset="0"/>
                <a:cs typeface="B Nazanin" panose="00000400000000000000" pitchFamily="2" charset="-78"/>
              </a:rPr>
              <a:t>میلادی کارخانه </a:t>
            </a:r>
            <a:r>
              <a:rPr lang="fa-IR" sz="2200" b="1" spc="-30" dirty="0" smtClean="0">
                <a:latin typeface="Times New Roman" panose="02020603050405020304" pitchFamily="18" charset="0"/>
                <a:cs typeface="B Nazanin" panose="00000400000000000000" pitchFamily="2" charset="-78"/>
              </a:rPr>
              <a:t>کاغذسازی </a:t>
            </a:r>
            <a:r>
              <a:rPr lang="fa-IR" sz="2200" b="1" spc="-30" dirty="0">
                <a:latin typeface="Times New Roman" panose="02020603050405020304" pitchFamily="18" charset="0"/>
                <a:cs typeface="B Nazanin" panose="00000400000000000000" pitchFamily="2" charset="-78"/>
              </a:rPr>
              <a:t>در سمرقند به تصرف مسلمانان </a:t>
            </a:r>
            <a:r>
              <a:rPr lang="fa-IR" sz="2200" b="1" spc="-30" dirty="0" smtClean="0">
                <a:latin typeface="Times New Roman" panose="02020603050405020304" pitchFamily="18" charset="0"/>
                <a:cs typeface="B Nazanin" panose="00000400000000000000" pitchFamily="2" charset="-78"/>
              </a:rPr>
              <a:t>درآمد </a:t>
            </a:r>
            <a:r>
              <a:rPr lang="fa-IR" sz="2200" b="1" spc="-30" dirty="0">
                <a:latin typeface="Times New Roman" panose="02020603050405020304" pitchFamily="18" charset="0"/>
                <a:cs typeface="B Nazanin" panose="00000400000000000000" pitchFamily="2" charset="-78"/>
              </a:rPr>
              <a:t>و روش ساخت کاغذ افشا گردید. مسلمانان </a:t>
            </a:r>
            <a:r>
              <a:rPr lang="fa-IR" sz="2200" b="1" spc="-30" dirty="0" smtClean="0">
                <a:latin typeface="Times New Roman" panose="02020603050405020304" pitchFamily="18" charset="0"/>
                <a:cs typeface="B Nazanin" panose="00000400000000000000" pitchFamily="2" charset="-78"/>
              </a:rPr>
              <a:t>تکنولوژی </a:t>
            </a:r>
            <a:r>
              <a:rPr lang="fa-IR" sz="2200" b="1" spc="-30" dirty="0">
                <a:latin typeface="Times New Roman" panose="02020603050405020304" pitchFamily="18" charset="0"/>
                <a:cs typeface="B Nazanin" panose="00000400000000000000" pitchFamily="2" charset="-78"/>
              </a:rPr>
              <a:t>ساخت کاغذ را به اسپانیا آوردند و با شروع چاپ کتاب در سال١٤٥٠ و چاپ منظم </a:t>
            </a:r>
            <a:r>
              <a:rPr lang="fa-IR" sz="2200" b="1" spc="-30" dirty="0" smtClean="0">
                <a:latin typeface="Times New Roman" panose="02020603050405020304" pitchFamily="18" charset="0"/>
                <a:cs typeface="B Nazanin" panose="00000400000000000000" pitchFamily="2" charset="-78"/>
              </a:rPr>
              <a:t>روزنامه‌ها </a:t>
            </a:r>
            <a:r>
              <a:rPr lang="fa-IR" sz="2200" b="1" spc="-30" dirty="0">
                <a:latin typeface="Times New Roman" panose="02020603050405020304" pitchFamily="18" charset="0"/>
                <a:cs typeface="B Nazanin" panose="00000400000000000000" pitchFamily="2" charset="-78"/>
              </a:rPr>
              <a:t>در سال ١۶٠۹ این کار تبدیل به یک صنعت مهم گردید</a:t>
            </a:r>
            <a:r>
              <a:rPr lang="fa-IR" sz="2200" b="1" spc="-30" dirty="0" smtClean="0">
                <a:latin typeface="Times New Roman" panose="02020603050405020304" pitchFamily="18" charset="0"/>
                <a:cs typeface="B Nazanin" panose="00000400000000000000" pitchFamily="2" charset="-78"/>
              </a:rPr>
              <a:t>.</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نخستین کارخانۀ کاغذ‌سازی در آمریکا در سال ١۶۹٠ به وسیلۀ ویلیام رتین هاوس ساخته شد و اولین ماشین غلتکی ساخت کاغذ در سال ١٨١٧ میلادی توسط گوهان دیکنزون در فیلادلفیا اختراع گردید.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دامنه کاربرد بسته‌بندی‌های کاغذی به نسبت گسترده است. کیسه‌ها، کاغذهای بسته‌بندی مخصوص لفاف‌پیچی (</a:t>
            </a:r>
            <a:r>
              <a:rPr lang="en-US" sz="2200" b="1" spc="-30" dirty="0">
                <a:latin typeface="Times New Roman" panose="02020603050405020304" pitchFamily="18" charset="0"/>
                <a:cs typeface="B Nazanin" panose="00000400000000000000" pitchFamily="2" charset="-78"/>
              </a:rPr>
              <a:t>Wrapping</a:t>
            </a:r>
            <a:r>
              <a:rPr lang="fa-IR" sz="2200" b="1" spc="-30" dirty="0" smtClean="0">
                <a:latin typeface="Times New Roman" panose="02020603050405020304" pitchFamily="18" charset="0"/>
                <a:cs typeface="B Nazanin" panose="00000400000000000000" pitchFamily="2" charset="-78"/>
              </a:rPr>
              <a:t>)، مقواها و جعبه‌های موجدار (</a:t>
            </a:r>
            <a:r>
              <a:rPr lang="en-US" sz="2200" b="1" spc="-30" dirty="0">
                <a:latin typeface="Times New Roman" panose="02020603050405020304" pitchFamily="18" charset="0"/>
                <a:cs typeface="B Nazanin" panose="00000400000000000000" pitchFamily="2" charset="-78"/>
              </a:rPr>
              <a:t>Corrugated</a:t>
            </a:r>
            <a:r>
              <a:rPr lang="fa-IR" sz="2200" b="1" spc="-30" dirty="0" smtClean="0">
                <a:latin typeface="Times New Roman" panose="02020603050405020304" pitchFamily="18" charset="0"/>
                <a:cs typeface="B Nazanin" panose="00000400000000000000" pitchFamily="2" charset="-78"/>
              </a:rPr>
              <a:t>)، کارتن‌های تاشو (</a:t>
            </a:r>
            <a:r>
              <a:rPr lang="en-US" sz="2200" b="1" spc="-30" dirty="0">
                <a:latin typeface="Times New Roman" panose="02020603050405020304" pitchFamily="18" charset="0"/>
                <a:cs typeface="B Nazanin" panose="00000400000000000000" pitchFamily="2" charset="-78"/>
              </a:rPr>
              <a:t>Folding cartons</a:t>
            </a:r>
            <a:r>
              <a:rPr lang="fa-IR" sz="2200" b="1" spc="-30" dirty="0" smtClean="0">
                <a:latin typeface="Times New Roman" panose="02020603050405020304" pitchFamily="18" charset="0"/>
                <a:cs typeface="B Nazanin" panose="00000400000000000000" pitchFamily="2" charset="-78"/>
              </a:rPr>
              <a:t>)، قوطی‌های ترکیبی و بشکه‌های فیبری از جمله بسته‌بندی‌های سلولزی هستند که به عنوان بسته‌بندی اولیه، ثانویه و سطح سوم استفاده می‌شود.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تنها وجه مشترک این بسته‌بندی‌ها، حضور الیاف سلولزی در ساختار مواد اولیه آنها می‌باشد.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بسته‌بندی سلولزی در میان انواع مختلف بسته‌بندی‌ها بی‌نظیر است. زیرا مواد اولیه آنها تجدیدپذیر (</a:t>
            </a:r>
            <a:r>
              <a:rPr lang="en-US" sz="2200" b="1" spc="-30" dirty="0">
                <a:latin typeface="Times New Roman" panose="02020603050405020304" pitchFamily="18" charset="0"/>
                <a:cs typeface="B Nazanin" panose="00000400000000000000" pitchFamily="2" charset="-78"/>
              </a:rPr>
              <a:t>Renewable</a:t>
            </a:r>
            <a:r>
              <a:rPr lang="fa-IR" sz="2200" b="1" spc="-30" dirty="0" smtClean="0">
                <a:latin typeface="Times New Roman" panose="02020603050405020304" pitchFamily="18" charset="0"/>
                <a:cs typeface="B Nazanin" panose="00000400000000000000" pitchFamily="2" charset="-78"/>
              </a:rPr>
              <a:t>) و تجزیه‌پذیر زیستی (</a:t>
            </a:r>
            <a:r>
              <a:rPr lang="en-US" sz="2200" b="1" spc="-30" dirty="0">
                <a:latin typeface="Times New Roman" panose="02020603050405020304" pitchFamily="18" charset="0"/>
                <a:cs typeface="B Nazanin" panose="00000400000000000000" pitchFamily="2" charset="-78"/>
              </a:rPr>
              <a:t>Biodegradable</a:t>
            </a:r>
            <a:r>
              <a:rPr lang="fa-IR" sz="2200" b="1" spc="-30" dirty="0" smtClean="0">
                <a:latin typeface="Times New Roman" panose="02020603050405020304" pitchFamily="18" charset="0"/>
                <a:cs typeface="B Nazanin" panose="00000400000000000000" pitchFamily="2" charset="-78"/>
              </a:rPr>
              <a:t>) هستند.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a:t>
            </a:fld>
            <a:endParaRPr lang="en-US" dirty="0">
              <a:cs typeface="B Nazanin" panose="00000400000000000000" pitchFamily="2" charset="-78"/>
            </a:endParaRPr>
          </a:p>
        </p:txBody>
      </p:sp>
    </p:spTree>
    <p:extLst>
      <p:ext uri="{BB962C8B-B14F-4D97-AF65-F5344CB8AC3E}">
        <p14:creationId xmlns:p14="http://schemas.microsoft.com/office/powerpoint/2010/main" val="135151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500" b="1" dirty="0">
                <a:solidFill>
                  <a:srgbClr val="0000FF"/>
                </a:solidFill>
                <a:latin typeface="Times New Roman" panose="02020603050405020304" pitchFamily="18" charset="0"/>
                <a:cs typeface="B Titr" panose="00000700000000000000" pitchFamily="2" charset="-78"/>
              </a:rPr>
              <a:t>انواع کاغذ: </a:t>
            </a:r>
            <a:r>
              <a:rPr lang="fa-IR" sz="2300" b="1" dirty="0">
                <a:solidFill>
                  <a:srgbClr val="FF0000"/>
                </a:solidFill>
                <a:latin typeface="Times New Roman" panose="02020603050405020304" pitchFamily="18" charset="0"/>
                <a:cs typeface="B Titr" panose="00000700000000000000" pitchFamily="2" charset="-78"/>
              </a:rPr>
              <a:t>کاغذ زرورقی </a:t>
            </a:r>
            <a:r>
              <a:rPr lang="fa-IR" sz="2300" b="1" dirty="0" smtClean="0">
                <a:solidFill>
                  <a:srgbClr val="FF0000"/>
                </a:solidFill>
                <a:latin typeface="Times New Roman" panose="02020603050405020304" pitchFamily="18" charset="0"/>
                <a:cs typeface="B Titr" panose="00000700000000000000" pitchFamily="2" charset="-78"/>
              </a:rPr>
              <a:t>(</a:t>
            </a:r>
            <a:r>
              <a:rPr lang="en-US" sz="2300" b="1" dirty="0">
                <a:solidFill>
                  <a:srgbClr val="FF0000"/>
                </a:solidFill>
                <a:latin typeface="Times New Roman" panose="02020603050405020304" pitchFamily="18" charset="0"/>
                <a:cs typeface="B Titr" panose="00000700000000000000" pitchFamily="2" charset="-78"/>
              </a:rPr>
              <a:t>Wrapping tissue paper or tissues</a:t>
            </a:r>
            <a:r>
              <a:rPr lang="fa-IR" sz="2300" b="1" dirty="0" smtClean="0">
                <a:solidFill>
                  <a:srgbClr val="FF0000"/>
                </a:solidFill>
                <a:latin typeface="Times New Roman" panose="02020603050405020304" pitchFamily="18" charset="0"/>
                <a:cs typeface="B Titr" panose="00000700000000000000" pitchFamily="2" charset="-78"/>
              </a:rPr>
              <a:t>)</a:t>
            </a:r>
            <a:endParaRPr lang="en-US" sz="23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169954"/>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برای تهیه آن می‌توان از الیاف بلند از گیاه مانیل </a:t>
            </a:r>
            <a:r>
              <a:rPr lang="fa-IR" sz="2200" b="1" spc="-30" dirty="0" smtClean="0">
                <a:latin typeface="Times New Roman" panose="02020603050405020304" pitchFamily="18" charset="0"/>
                <a:cs typeface="B Nazanin" panose="00000400000000000000" pitchFamily="2" charset="-78"/>
              </a:rPr>
              <a:t>به </a:t>
            </a:r>
            <a:r>
              <a:rPr lang="fa-IR" sz="2200" b="1" spc="-30" dirty="0">
                <a:latin typeface="Times New Roman" panose="02020603050405020304" pitchFamily="18" charset="0"/>
                <a:cs typeface="B Nazanin" panose="00000400000000000000" pitchFamily="2" charset="-78"/>
              </a:rPr>
              <a:t>دلیل </a:t>
            </a:r>
            <a:r>
              <a:rPr lang="fa-IR" sz="2200" b="1" spc="-30" dirty="0" smtClean="0">
                <a:latin typeface="Times New Roman" panose="02020603050405020304" pitchFamily="18" charset="0"/>
                <a:cs typeface="B Nazanin" panose="00000400000000000000" pitchFamily="2" charset="-78"/>
              </a:rPr>
              <a:t>تخلخل و </a:t>
            </a:r>
            <a:r>
              <a:rPr lang="fa-IR" sz="2200" b="1" spc="-30" dirty="0">
                <a:latin typeface="Times New Roman" panose="02020603050405020304" pitchFamily="18" charset="0"/>
                <a:cs typeface="B Nazanin" panose="00000400000000000000" pitchFamily="2" charset="-78"/>
              </a:rPr>
              <a:t>وزن سبک </a:t>
            </a:r>
            <a:r>
              <a:rPr lang="fa-IR" sz="2200" b="1" spc="-30" dirty="0" smtClean="0">
                <a:latin typeface="Times New Roman" panose="02020603050405020304" pitchFamily="18" charset="0"/>
                <a:cs typeface="B Nazanin" panose="00000400000000000000" pitchFamily="2" charset="-78"/>
              </a:rPr>
              <a:t>استفاده کرد.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کاغذ به صورت لمینیت شده با آلومینیوم می‌باشد و از این نوع کاغذ بیشتر برای محافظت میوه‌ها در مقابل گردوغبار، آسب‌های مکانیکی و از دست دادن رطوبت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کاغذ زرورقی درجه غذایی عمدتاً به </a:t>
            </a:r>
            <a:r>
              <a:rPr lang="fa-IR" sz="2200" b="1" spc="-30" dirty="0">
                <a:latin typeface="Times New Roman" panose="02020603050405020304" pitchFamily="18" charset="0"/>
                <a:cs typeface="B Nazanin" panose="00000400000000000000" pitchFamily="2" charset="-78"/>
              </a:rPr>
              <a:t>عنوان آستر محصولات </a:t>
            </a:r>
            <a:r>
              <a:rPr lang="fa-IR" sz="2200" b="1" spc="-30" dirty="0" smtClean="0">
                <a:latin typeface="Times New Roman" panose="02020603050405020304" pitchFamily="18" charset="0"/>
                <a:cs typeface="B Nazanin" panose="00000400000000000000" pitchFamily="2" charset="-78"/>
              </a:rPr>
              <a:t>نانوایی و بسته‌بندی </a:t>
            </a:r>
            <a:r>
              <a:rPr lang="fa-IR" sz="2200" b="1" spc="-30" dirty="0">
                <a:latin typeface="Times New Roman" panose="02020603050405020304" pitchFamily="18" charset="0"/>
                <a:cs typeface="B Nazanin" panose="00000400000000000000" pitchFamily="2" charset="-78"/>
              </a:rPr>
              <a:t>ساندویچ </a:t>
            </a:r>
            <a:r>
              <a:rPr lang="fa-IR" sz="2200" b="1" spc="-30" dirty="0" smtClean="0">
                <a:latin typeface="Times New Roman" panose="02020603050405020304" pitchFamily="18" charset="0"/>
                <a:cs typeface="B Nazanin" panose="00000400000000000000" pitchFamily="2" charset="-78"/>
              </a:rPr>
              <a:t>استفاده می‌شود</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نوع کاغذ </a:t>
            </a:r>
            <a:r>
              <a:rPr lang="fa-IR" sz="2200" b="1" spc="-30" dirty="0">
                <a:latin typeface="Times New Roman" panose="02020603050405020304" pitchFamily="18" charset="0"/>
                <a:cs typeface="B Nazanin" panose="00000400000000000000" pitchFamily="2" charset="-78"/>
              </a:rPr>
              <a:t>به طور گسترده در </a:t>
            </a:r>
            <a:r>
              <a:rPr lang="fa-IR" sz="2200" b="1" spc="-30" dirty="0" smtClean="0">
                <a:latin typeface="Times New Roman" panose="02020603050405020304" pitchFamily="18" charset="0"/>
                <a:cs typeface="B Nazanin" panose="00000400000000000000" pitchFamily="2" charset="-78"/>
              </a:rPr>
              <a:t>کیسه‌های </a:t>
            </a:r>
            <a:r>
              <a:rPr lang="fa-IR" sz="2200" b="1" spc="-30" dirty="0">
                <a:latin typeface="Times New Roman" panose="02020603050405020304" pitchFamily="18" charset="0"/>
                <a:cs typeface="B Nazanin" panose="00000400000000000000" pitchFamily="2" charset="-78"/>
              </a:rPr>
              <a:t>چای و قهوه مورد استفاده قرار </a:t>
            </a:r>
            <a:r>
              <a:rPr lang="fa-IR" sz="2200" b="1" spc="-30" dirty="0" smtClean="0">
                <a:latin typeface="Times New Roman" panose="02020603050405020304" pitchFamily="18" charset="0"/>
                <a:cs typeface="B Nazanin" panose="00000400000000000000" pitchFamily="2" charset="-78"/>
              </a:rPr>
              <a:t>می‌گیرند.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40</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7" name="Picture 2" descr="http://www.ydzk.com/upload_file/news/20111114123903853.jpg"/>
          <p:cNvPicPr>
            <a:picLocks noChangeAspect="1" noChangeArrowheads="1"/>
          </p:cNvPicPr>
          <p:nvPr/>
        </p:nvPicPr>
        <p:blipFill>
          <a:blip r:embed="rId2" cstate="print"/>
          <a:srcRect l="16002" t="3433" r="5988"/>
          <a:stretch>
            <a:fillRect/>
          </a:stretch>
        </p:blipFill>
        <p:spPr bwMode="auto">
          <a:xfrm>
            <a:off x="1590374" y="4774131"/>
            <a:ext cx="2362425" cy="1703672"/>
          </a:xfrm>
          <a:prstGeom prst="rect">
            <a:avLst/>
          </a:prstGeom>
          <a:noFill/>
        </p:spPr>
      </p:pic>
      <p:sp>
        <p:nvSpPr>
          <p:cNvPr id="4" name="AutoShape 4" descr="Food Grade Tissue Pa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476" y="4774131"/>
            <a:ext cx="1751797" cy="1751797"/>
          </a:xfrm>
          <a:prstGeom prst="rect">
            <a:avLst/>
          </a:prstGeom>
        </p:spPr>
      </p:pic>
    </p:spTree>
    <p:extLst>
      <p:ext uri="{BB962C8B-B14F-4D97-AF65-F5344CB8AC3E}">
        <p14:creationId xmlns:p14="http://schemas.microsoft.com/office/powerpoint/2010/main" val="137114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95149"/>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a:solidFill>
                  <a:srgbClr val="0000FF"/>
                </a:solidFill>
                <a:latin typeface="Times New Roman" panose="02020603050405020304" pitchFamily="18" charset="0"/>
                <a:cs typeface="B Titr" panose="00000700000000000000" pitchFamily="2" charset="-78"/>
              </a:rPr>
              <a:t>انواع کاغذ: </a:t>
            </a:r>
            <a:r>
              <a:rPr lang="fa-IR" sz="2500" b="1" dirty="0">
                <a:solidFill>
                  <a:srgbClr val="FF0000"/>
                </a:solidFill>
                <a:latin typeface="Times New Roman" panose="02020603050405020304" pitchFamily="18" charset="0"/>
                <a:cs typeface="B Titr" panose="00000700000000000000" pitchFamily="2" charset="-78"/>
              </a:rPr>
              <a:t>کاغذ مومی (</a:t>
            </a:r>
            <a:r>
              <a:rPr lang="en-US" sz="2500" b="1" dirty="0">
                <a:solidFill>
                  <a:srgbClr val="FF0000"/>
                </a:solidFill>
                <a:latin typeface="Times New Roman" panose="02020603050405020304" pitchFamily="18" charset="0"/>
                <a:cs typeface="B Titr" panose="00000700000000000000" pitchFamily="2" charset="-78"/>
              </a:rPr>
              <a:t>Waxed paper</a:t>
            </a:r>
            <a:r>
              <a:rPr lang="fa-IR" sz="2500" b="1" dirty="0">
                <a:solidFill>
                  <a:srgbClr val="FF0000"/>
                </a:solidFill>
                <a:latin typeface="Times New Roman" panose="02020603050405020304" pitchFamily="18" charset="0"/>
                <a:cs typeface="B Titr" panose="00000700000000000000" pitchFamily="2" charset="-78"/>
              </a:rPr>
              <a:t>)</a:t>
            </a:r>
            <a:endParaRPr lang="en-US" sz="2500" b="1" dirty="0">
              <a:solidFill>
                <a:srgbClr val="FF0000"/>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3"/>
            <a:ext cx="8138608" cy="4159302"/>
          </a:xfrm>
        </p:spPr>
        <p:txBody>
          <a:bodyPr>
            <a:normAutofit fontScale="92500" lnSpcReduction="20000"/>
          </a:bodyPr>
          <a:lstStyle/>
          <a:p>
            <a:pPr marL="0" indent="0" algn="just" rtl="1">
              <a:lnSpc>
                <a:spcPct val="100000"/>
              </a:lnSpc>
              <a:spcBef>
                <a:spcPts val="1200"/>
              </a:spcBef>
              <a:buClr>
                <a:srgbClr val="FF0000"/>
              </a:buClr>
              <a:buNone/>
            </a:pPr>
            <a:r>
              <a:rPr lang="fa-IR" sz="2200" b="1" spc="-30" dirty="0" smtClean="0">
                <a:latin typeface="Times New Roman" panose="02020603050405020304" pitchFamily="18" charset="0"/>
                <a:cs typeface="B Nazanin" panose="00000400000000000000" pitchFamily="2" charset="-78"/>
              </a:rPr>
              <a:t>عمل واکس زدن و مومی کردن کاغذ به دو صورت انجام می‌شود.</a:t>
            </a:r>
          </a:p>
          <a:p>
            <a:pPr marL="457200" indent="-457200" algn="just" rtl="1">
              <a:lnSpc>
                <a:spcPct val="100000"/>
              </a:lnSpc>
              <a:spcBef>
                <a:spcPts val="1200"/>
              </a:spcBef>
              <a:buClr>
                <a:srgbClr val="FF0000"/>
              </a:buClr>
              <a:buAutoNum type="arabicParenR"/>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فرایند موم‌پوشانی خشک (</a:t>
            </a:r>
            <a:r>
              <a:rPr lang="en-US" sz="2200" b="1" spc="-30" dirty="0">
                <a:latin typeface="Times New Roman" panose="02020603050405020304" pitchFamily="18" charset="0"/>
                <a:cs typeface="B Nazanin" panose="00000400000000000000" pitchFamily="2" charset="-78"/>
              </a:rPr>
              <a:t>Dry waxing</a:t>
            </a:r>
            <a:r>
              <a:rPr lang="fa-IR" sz="2200" b="1" spc="-30" dirty="0">
                <a:latin typeface="Times New Roman" panose="02020603050405020304" pitchFamily="18" charset="0"/>
                <a:cs typeface="B Nazanin" panose="00000400000000000000" pitchFamily="2" charset="-78"/>
              </a:rPr>
              <a:t>)، مواد پوششی با کمک غلتک‌های </a:t>
            </a:r>
            <a:r>
              <a:rPr lang="fa-IR" sz="2200" b="1" spc="-30" dirty="0" smtClean="0">
                <a:latin typeface="Times New Roman" panose="02020603050405020304" pitchFamily="18" charset="0"/>
                <a:cs typeface="B Nazanin" panose="00000400000000000000" pitchFamily="2" charset="-78"/>
              </a:rPr>
              <a:t>گرمایی (</a:t>
            </a:r>
            <a:r>
              <a:rPr lang="fa-IR" sz="2200" b="1" spc="-30" dirty="0">
                <a:latin typeface="Times New Roman" panose="02020603050405020304" pitchFamily="18" charset="0"/>
                <a:cs typeface="B Nazanin" panose="00000400000000000000" pitchFamily="2" charset="-78"/>
              </a:rPr>
              <a:t>55-80 درجه سلسیوس </a:t>
            </a:r>
            <a:r>
              <a:rPr lang="fa-IR" sz="2200" b="1" spc="-30" dirty="0" smtClean="0">
                <a:latin typeface="Times New Roman" panose="02020603050405020304" pitchFamily="18" charset="0"/>
                <a:cs typeface="B Nazanin" panose="00000400000000000000" pitchFamily="2" charset="-78"/>
              </a:rPr>
              <a:t>) </a:t>
            </a:r>
            <a:r>
              <a:rPr lang="fa-IR" sz="2200" b="1" spc="-30" dirty="0">
                <a:latin typeface="Times New Roman" panose="02020603050405020304" pitchFamily="18" charset="0"/>
                <a:cs typeface="B Nazanin" panose="00000400000000000000" pitchFamily="2" charset="-78"/>
              </a:rPr>
              <a:t>روی بستر کاغذ قرار گرفته و تمام منافذ و شیارهای احتمالی کاغذ را پر می‌نماید</a:t>
            </a:r>
            <a:r>
              <a:rPr lang="fa-IR" sz="2200" b="1" spc="-30" dirty="0" smtClean="0">
                <a:latin typeface="Times New Roman" panose="02020603050405020304" pitchFamily="18" charset="0"/>
                <a:cs typeface="B Nazanin" panose="00000400000000000000" pitchFamily="2" charset="-78"/>
              </a:rPr>
              <a:t>.</a:t>
            </a:r>
            <a:r>
              <a:rPr lang="fa-IR" sz="2200" b="1" spc="-30" dirty="0">
                <a:latin typeface="Times New Roman" panose="02020603050405020304" pitchFamily="18" charset="0"/>
                <a:cs typeface="B Nazanin" panose="00000400000000000000" pitchFamily="2" charset="-78"/>
              </a:rPr>
              <a:t> واکس مورد استفاده باید خالص باشد و قابل استفاده در مواد غذایی باشد و از نظر مهاجرت مشکلی نداشته باشد</a:t>
            </a:r>
            <a:r>
              <a:rPr lang="fa-IR" sz="2200" b="1" spc="-30" dirty="0" smtClean="0">
                <a:latin typeface="Times New Roman" panose="02020603050405020304" pitchFamily="18" charset="0"/>
                <a:cs typeface="B Nazanin" panose="00000400000000000000" pitchFamily="2" charset="-78"/>
              </a:rPr>
              <a:t>.</a:t>
            </a:r>
          </a:p>
          <a:p>
            <a:pPr marL="457200" indent="-457200" algn="just" rtl="1">
              <a:lnSpc>
                <a:spcPct val="100000"/>
              </a:lnSpc>
              <a:spcBef>
                <a:spcPts val="1200"/>
              </a:spcBef>
              <a:buClr>
                <a:srgbClr val="FF0000"/>
              </a:buClr>
              <a:buFont typeface="Arial" panose="020B0604020202020204" pitchFamily="34" charset="0"/>
              <a:buAutoNum type="arabicParenR"/>
            </a:pPr>
            <a:r>
              <a:rPr lang="fa-IR" sz="2200" b="1" spc="-30" dirty="0" smtClean="0">
                <a:latin typeface="Times New Roman" panose="02020603050405020304" pitchFamily="18" charset="0"/>
                <a:cs typeface="B Nazanin" panose="00000400000000000000" pitchFamily="2" charset="-78"/>
              </a:rPr>
              <a:t>در </a:t>
            </a:r>
            <a:r>
              <a:rPr lang="fa-IR" sz="2200" b="1" spc="-30" dirty="0">
                <a:latin typeface="Times New Roman" panose="02020603050405020304" pitchFamily="18" charset="0"/>
                <a:cs typeface="B Nazanin" panose="00000400000000000000" pitchFamily="2" charset="-78"/>
              </a:rPr>
              <a:t>فرایند موم‌پوشانی مرطوب (</a:t>
            </a:r>
            <a:r>
              <a:rPr lang="en-US" sz="2200" b="1" spc="-30" dirty="0">
                <a:latin typeface="Times New Roman" panose="02020603050405020304" pitchFamily="18" charset="0"/>
                <a:cs typeface="B Nazanin" panose="00000400000000000000" pitchFamily="2" charset="-78"/>
              </a:rPr>
              <a:t>Wet waxing</a:t>
            </a:r>
            <a:r>
              <a:rPr lang="fa-IR" sz="2200" b="1" spc="-30" dirty="0">
                <a:latin typeface="Times New Roman" panose="02020603050405020304" pitchFamily="18" charset="0"/>
                <a:cs typeface="B Nazanin" panose="00000400000000000000" pitchFamily="2" charset="-78"/>
              </a:rPr>
              <a:t>)، کاغذ را از حمام واکس عبور می‌دهند و قبل از اینکه واکس به داخل کاغذ نفوذ کند از حمام آب سرد عبور </a:t>
            </a:r>
            <a:r>
              <a:rPr lang="fa-IR" sz="2200" b="1" spc="-30" dirty="0" smtClean="0">
                <a:latin typeface="Times New Roman" panose="02020603050405020304" pitchFamily="18" charset="0"/>
                <a:cs typeface="B Nazanin" panose="00000400000000000000" pitchFamily="2" charset="-78"/>
              </a:rPr>
              <a:t>می‌دهند. موم‌های </a:t>
            </a:r>
            <a:r>
              <a:rPr lang="fa-IR" sz="2200" b="1" spc="-30" dirty="0">
                <a:latin typeface="Times New Roman" panose="02020603050405020304" pitchFamily="18" charset="0"/>
                <a:cs typeface="B Nazanin" panose="00000400000000000000" pitchFamily="2" charset="-78"/>
              </a:rPr>
              <a:t>پارافینی، موم‌های میکروکریستالی، چسب‌های مذاب داغ، مواد فلوئورشیمیایی و دیکر مواد در سطح رسوب می‌کنند و به دلیل سرد کردن سریع ماده پوشش‌دهنده از نفوذ به دورن شبکه فیبری جلوگیری می‌گردد</a:t>
            </a:r>
            <a:r>
              <a:rPr lang="fa-IR" sz="2200" b="1" spc="-30" dirty="0" smtClean="0">
                <a:latin typeface="Times New Roman" panose="02020603050405020304" pitchFamily="18" charset="0"/>
                <a:cs typeface="B Nazanin" panose="00000400000000000000" pitchFamily="2" charset="-78"/>
              </a:rPr>
              <a:t>. </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عیب روش مرطوب آن است که اگر کاغذ را تا کنند یا در اثر عوامل مکانیکی آسیب می‌بیند لایه واکس از سطح کاغذ جدا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اگر به جای واکس از روغن و لاک‌های اپوکسی استفاده گردد، کاغذهای روغنی حاصله را می‌توان در محصولات روغنی مثل کره به کار برد.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41</a:t>
            </a:fld>
            <a:endParaRPr lang="en-US" dirty="0">
              <a:cs typeface="B Nazanin" panose="00000400000000000000" pitchFamily="2" charset="-78"/>
            </a:endParaRPr>
          </a:p>
        </p:txBody>
      </p:sp>
      <p:sp>
        <p:nvSpPr>
          <p:cNvPr id="8" name="Content Placeholder 2"/>
          <p:cNvSpPr txBox="1">
            <a:spLocks/>
          </p:cNvSpPr>
          <p:nvPr/>
        </p:nvSpPr>
        <p:spPr>
          <a:xfrm>
            <a:off x="864220" y="2990665"/>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6146" name="Picture 2" descr="http://iivgs.com/image/cache/data/paper-packaging/waxedpaperbag-700x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53" t="10611" r="18171" b="4708"/>
          <a:stretch/>
        </p:blipFill>
        <p:spPr bwMode="auto">
          <a:xfrm>
            <a:off x="864220" y="5227713"/>
            <a:ext cx="1761849" cy="15427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ivgs.com/image/cache/data/paper-packaging/waxedpaperbag2-7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555" t="14090" r="8859" b="17036"/>
          <a:stretch/>
        </p:blipFill>
        <p:spPr bwMode="auto">
          <a:xfrm>
            <a:off x="3003307" y="5221705"/>
            <a:ext cx="2631409" cy="154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6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raft Paper Bag For Food Packa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757" y="5152736"/>
            <a:ext cx="1371337" cy="1410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500" b="1" dirty="0" smtClean="0">
                <a:solidFill>
                  <a:srgbClr val="0000FF"/>
                </a:solidFill>
                <a:latin typeface="Times New Roman" panose="02020603050405020304" pitchFamily="18" charset="0"/>
                <a:cs typeface="B Titr" panose="00000700000000000000" pitchFamily="2" charset="-78"/>
              </a:rPr>
              <a:t>کیسه‌ها و بسته‌بندی </a:t>
            </a:r>
            <a:r>
              <a:rPr lang="fa-IR" sz="2500" b="1" dirty="0">
                <a:solidFill>
                  <a:srgbClr val="0000FF"/>
                </a:solidFill>
                <a:latin typeface="Times New Roman" panose="02020603050405020304" pitchFamily="18" charset="0"/>
                <a:cs typeface="B Titr" panose="00000700000000000000" pitchFamily="2" charset="-78"/>
              </a:rPr>
              <a:t>لفاف‌پیچی شده (</a:t>
            </a:r>
            <a:r>
              <a:rPr lang="en-US" sz="2500" b="1" dirty="0">
                <a:solidFill>
                  <a:srgbClr val="0000FF"/>
                </a:solidFill>
                <a:latin typeface="Times New Roman" panose="02020603050405020304" pitchFamily="18" charset="0"/>
                <a:cs typeface="B Titr" panose="00000700000000000000" pitchFamily="2" charset="-78"/>
              </a:rPr>
              <a:t>Paper bag and wrapping</a:t>
            </a:r>
            <a:r>
              <a:rPr lang="fa-IR" sz="2500" b="1" dirty="0">
                <a:solidFill>
                  <a:srgbClr val="0000FF"/>
                </a:solidFill>
                <a:latin typeface="Times New Roman" panose="02020603050405020304" pitchFamily="18" charset="0"/>
                <a:cs typeface="B Titr" panose="00000700000000000000" pitchFamily="2" charset="-78"/>
              </a:rPr>
              <a:t>)</a:t>
            </a:r>
            <a:endParaRPr lang="en-US" sz="25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5126640"/>
          </a:xfrm>
        </p:spPr>
        <p:txBody>
          <a:bodyPr>
            <a:normAutofit/>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به طور کلی کیسه‌های کاغذی از کاغذ کرافت تهیه می‌شوند ولی کیسه‌هایی از جنس گلاسین و دیگر انواع کاغذ مثل ضدروغن یا سولفیت و کاغذهای روکش شده با پلاستیک و پوشش‌دهی شده برای این منظور به کار می‌روند.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لفاف‌پیچی (</a:t>
            </a:r>
            <a:r>
              <a:rPr lang="en-US" sz="2200" b="1" spc="-30" dirty="0" smtClean="0">
                <a:latin typeface="Times New Roman" panose="02020603050405020304" pitchFamily="18" charset="0"/>
                <a:cs typeface="B Nazanin" panose="00000400000000000000" pitchFamily="2" charset="-78"/>
              </a:rPr>
              <a:t>Wrapping</a:t>
            </a:r>
            <a:r>
              <a:rPr lang="fa-IR" sz="2200" b="1" spc="-30" dirty="0" smtClean="0">
                <a:latin typeface="Times New Roman" panose="02020603050405020304" pitchFamily="18" charset="0"/>
                <a:cs typeface="B Nazanin" panose="00000400000000000000" pitchFamily="2" charset="-78"/>
              </a:rPr>
              <a:t>) یک روش ساده بسته‌بندی است که در آن یک فرآورده یا شمار بیشتری از فرآورده‌ها در نوعی ورق کاغذی خاص پیچیده می‌شوند.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مواد مختلفی برای لفاف‌پیچی استفاده می‌گردد مانند فویل آلومینیمی، لفاف‌های پلاستیکی و حتی برگ برخی درختان. اما تاکنون مهمترین آنها سلوفان و کاغذها هستند و به عنوان بسته‌بندی اولیه فرآورده‌های مختلف مانند میوه‌ها، شکلات، کره و مارگارین، آدامس، نان و دیگر فرآورده‌های نانوایی، پیتزا، آب نبات و بسیاری از دیگر از کالاها استفاده می‌گردد. </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42</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1026" name="Picture 2" descr="https://bnpaper.com/wp-content/uploads/2018/11/The-reasons-for-packing-fruit-in-wrapping-tissue-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69" y="5032733"/>
            <a:ext cx="1946357" cy="15061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iro.medium.com/max/2880/1*xNW25Z4eDWL7wUUowDw9MA.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74" b="45818"/>
          <a:stretch/>
        </p:blipFill>
        <p:spPr bwMode="auto">
          <a:xfrm>
            <a:off x="2319263" y="5144873"/>
            <a:ext cx="2324060" cy="1390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xmexcefaith.com/wp-content/uploads/2019/01/KPB008-Kraft-Stand-Up-Pouch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229" y="5152736"/>
            <a:ext cx="2495439" cy="142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9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19212"/>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انواع مقوا</a:t>
            </a:r>
            <a:endParaRPr lang="en-US" sz="28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918025"/>
            <a:ext cx="8138608" cy="5295082"/>
          </a:xfrm>
        </p:spPr>
        <p:txBody>
          <a:bodyPr>
            <a:normAutofit/>
          </a:bodyPr>
          <a:lstStyle/>
          <a:p>
            <a:pPr marL="0" indent="0" algn="just" rtl="1">
              <a:lnSpc>
                <a:spcPct val="100000"/>
              </a:lnSpc>
              <a:spcBef>
                <a:spcPts val="1200"/>
              </a:spcBef>
              <a:buClr>
                <a:srgbClr val="FF0000"/>
              </a:buClr>
              <a:buNone/>
            </a:pPr>
            <a:r>
              <a:rPr lang="fa-IR" sz="2500" b="1" spc="-30" dirty="0" smtClean="0">
                <a:solidFill>
                  <a:srgbClr val="FF0000"/>
                </a:solidFill>
                <a:latin typeface="Times New Roman" panose="02020603050405020304" pitchFamily="18" charset="0"/>
                <a:cs typeface="B Nazanin" panose="00000400000000000000" pitchFamily="2" charset="-78"/>
              </a:rPr>
              <a:t>1) مقوای سفید</a:t>
            </a:r>
          </a:p>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برای بسته‌بندی مواد غذایی مناسب است و اغلب برای ایجاد قابلیت دوخت حرارتی دارای لایه پلیمری (</a:t>
            </a:r>
            <a:r>
              <a:rPr lang="en-US" sz="2200" b="1" spc="-30" dirty="0" smtClean="0">
                <a:latin typeface="Times New Roman" panose="02020603050405020304" pitchFamily="18" charset="0"/>
                <a:cs typeface="B Nazanin" panose="00000400000000000000" pitchFamily="2" charset="-78"/>
              </a:rPr>
              <a:t>PE</a:t>
            </a:r>
            <a:r>
              <a:rPr lang="fa-IR" sz="2200" b="1" spc="-30" dirty="0" smtClean="0">
                <a:latin typeface="Times New Roman" panose="02020603050405020304" pitchFamily="18" charset="0"/>
                <a:cs typeface="B Nazanin" panose="00000400000000000000" pitchFamily="2" charset="-78"/>
              </a:rPr>
              <a:t> یا </a:t>
            </a:r>
            <a:r>
              <a:rPr lang="en-US" sz="2200" b="1" spc="-30" dirty="0" smtClean="0">
                <a:latin typeface="Times New Roman" panose="02020603050405020304" pitchFamily="18" charset="0"/>
                <a:cs typeface="B Nazanin" panose="00000400000000000000" pitchFamily="2" charset="-78"/>
              </a:rPr>
              <a:t>PVC</a:t>
            </a:r>
            <a:r>
              <a:rPr lang="fa-IR" sz="2200" b="1" spc="-30" dirty="0" smtClean="0">
                <a:latin typeface="Times New Roman" panose="02020603050405020304" pitchFamily="18" charset="0"/>
                <a:cs typeface="B Nazanin" panose="00000400000000000000" pitchFamily="2" charset="-78"/>
              </a:rPr>
              <a:t>) می‌باشند.</a:t>
            </a:r>
          </a:p>
          <a:p>
            <a:pPr marL="0" indent="0" algn="just" rtl="1">
              <a:lnSpc>
                <a:spcPct val="100000"/>
              </a:lnSpc>
              <a:spcBef>
                <a:spcPts val="1200"/>
              </a:spcBef>
              <a:buClr>
                <a:srgbClr val="FF0000"/>
              </a:buClr>
              <a:buNone/>
            </a:pPr>
            <a:r>
              <a:rPr lang="fa-IR" sz="2500" b="1" spc="-30" dirty="0" smtClean="0">
                <a:solidFill>
                  <a:srgbClr val="FF0000"/>
                </a:solidFill>
                <a:latin typeface="Times New Roman" panose="02020603050405020304" pitchFamily="18" charset="0"/>
                <a:cs typeface="B Nazanin" panose="00000400000000000000" pitchFamily="2" charset="-78"/>
              </a:rPr>
              <a:t>2) مقوای کاغذی</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ضخامت‌های مختلف (0/3-1 میلی‌متر) تهیه و اغلب به صورت ظرف قالبی استفاده می‌شود. مانند شانه‌های تخم‌مرغ یا میوه</a:t>
            </a:r>
          </a:p>
          <a:p>
            <a:pPr marL="0" indent="0" algn="just" rtl="1">
              <a:lnSpc>
                <a:spcPct val="100000"/>
              </a:lnSpc>
              <a:spcBef>
                <a:spcPts val="1200"/>
              </a:spcBef>
              <a:buClr>
                <a:srgbClr val="FF0000"/>
              </a:buClr>
              <a:buNone/>
            </a:pPr>
            <a:r>
              <a:rPr lang="fa-IR" sz="2500" b="1" spc="-30" dirty="0" smtClean="0">
                <a:solidFill>
                  <a:srgbClr val="FF0000"/>
                </a:solidFill>
                <a:latin typeface="Times New Roman" panose="02020603050405020304" pitchFamily="18" charset="0"/>
                <a:cs typeface="B Nazanin" panose="00000400000000000000" pitchFamily="2" charset="-78"/>
              </a:rPr>
              <a:t>3) مقوای موجدار</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شامل دو لایه داخلی و خارجی از کاغذ کرافت یا انواع دیگر کاغذ با یک لایه میانی </a:t>
            </a:r>
            <a:r>
              <a:rPr lang="fa-IR" sz="2200" b="1" spc="-30" dirty="0">
                <a:latin typeface="Times New Roman" panose="02020603050405020304" pitchFamily="18" charset="0"/>
                <a:cs typeface="B Nazanin" panose="00000400000000000000" pitchFamily="2" charset="-78"/>
              </a:rPr>
              <a:t>موجدار </a:t>
            </a:r>
            <a:r>
              <a:rPr lang="fa-IR" sz="2200" b="1" spc="-30" dirty="0" smtClean="0">
                <a:latin typeface="Times New Roman" panose="02020603050405020304" pitchFamily="18" charset="0"/>
                <a:cs typeface="B Nazanin" panose="00000400000000000000" pitchFamily="2" charset="-78"/>
              </a:rPr>
              <a:t>یا فلوته (</a:t>
            </a:r>
            <a:r>
              <a:rPr lang="en-US" sz="2200" b="1" spc="-30" dirty="0" smtClean="0">
                <a:latin typeface="Times New Roman" panose="02020603050405020304" pitchFamily="18" charset="0"/>
                <a:cs typeface="B Nazanin" panose="00000400000000000000" pitchFamily="2" charset="-78"/>
              </a:rPr>
              <a:t>Flute</a:t>
            </a:r>
            <a:r>
              <a:rPr lang="fa-IR" sz="2200" b="1" spc="-30" dirty="0" smtClean="0">
                <a:latin typeface="Times New Roman" panose="02020603050405020304" pitchFamily="18" charset="0"/>
                <a:cs typeface="B Nazanin" panose="00000400000000000000" pitchFamily="2" charset="-78"/>
              </a:rPr>
              <a:t>) است.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در این حالت لایه میانی در ابتدا با بخار نرم شده و سپس از میان غلتک‌های دندانه‌دار عبور می‌کند و به وسیله چسب به لایه‌های داخلی و خارجی متصل می‌شود.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43</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86173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44</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649147148"/>
              </p:ext>
            </p:extLst>
          </p:nvPr>
        </p:nvGraphicFramePr>
        <p:xfrm>
          <a:off x="381000" y="-453991"/>
          <a:ext cx="838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628650" y="251874"/>
            <a:ext cx="7886700" cy="619212"/>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انواع مقوا</a:t>
            </a:r>
            <a:endParaRPr lang="en-US" sz="2800" b="1" dirty="0">
              <a:solidFill>
                <a:srgbClr val="0000FF"/>
              </a:solidFill>
              <a:latin typeface="Times New Roman" panose="02020603050405020304" pitchFamily="18" charset="0"/>
              <a:cs typeface="B Titr" panose="00000700000000000000" pitchFamily="2" charset="-78"/>
            </a:endParaRPr>
          </a:p>
        </p:txBody>
      </p:sp>
      <p:sp>
        <p:nvSpPr>
          <p:cNvPr id="5" name="Rectangle 4"/>
          <p:cNvSpPr/>
          <p:nvPr/>
        </p:nvSpPr>
        <p:spPr>
          <a:xfrm>
            <a:off x="381000" y="4253184"/>
            <a:ext cx="8383604" cy="1785104"/>
          </a:xfrm>
          <a:prstGeom prst="rect">
            <a:avLst/>
          </a:prstGeom>
        </p:spPr>
        <p:txBody>
          <a:bodyPr wrap="square">
            <a:spAutoFit/>
          </a:bodyPr>
          <a:lstStyle/>
          <a:p>
            <a:pPr algn="just" rtl="1">
              <a:lnSpc>
                <a:spcPct val="100000"/>
              </a:lnSpc>
              <a:spcBef>
                <a:spcPts val="1200"/>
              </a:spcBef>
              <a:buClr>
                <a:srgbClr val="FF0000"/>
              </a:buClr>
              <a:buFont typeface="Wingdings" panose="05000000000000000000" pitchFamily="2" charset="2"/>
              <a:buChar char="Ø"/>
            </a:pPr>
            <a:r>
              <a:rPr lang="fa-IR" b="1" spc="-30" dirty="0">
                <a:latin typeface="Times New Roman" panose="02020603050405020304" pitchFamily="18" charset="0"/>
                <a:cs typeface="B Nazanin" panose="00000400000000000000" pitchFamily="2" charset="-78"/>
              </a:rPr>
              <a:t>مقواهای موجدار را می‌توان با پوشش‌های مومی پوشش‌دار کرد. هدف از پوشش‌دهی ایجاد مقاومت به رطوبت و روغن، کاهش سایش و محافظت از چاپ است.</a:t>
            </a:r>
          </a:p>
          <a:p>
            <a:pPr algn="just" rtl="1">
              <a:lnSpc>
                <a:spcPct val="100000"/>
              </a:lnSpc>
              <a:spcBef>
                <a:spcPts val="1200"/>
              </a:spcBef>
              <a:buClr>
                <a:srgbClr val="FF0000"/>
              </a:buClr>
              <a:buFont typeface="Wingdings" panose="05000000000000000000" pitchFamily="2" charset="2"/>
              <a:buChar char="Ø"/>
            </a:pPr>
            <a:r>
              <a:rPr lang="fa-IR" b="1" spc="-30" dirty="0">
                <a:latin typeface="Times New Roman" panose="02020603050405020304" pitchFamily="18" charset="0"/>
                <a:cs typeface="B Nazanin" panose="00000400000000000000" pitchFamily="2" charset="-78"/>
              </a:rPr>
              <a:t>پوشش‌های مومی متشکل از پارافین، موم‌های میکروکریستال و رزین‌ها (به طور معمول پلی‌اتیلن) هستند.</a:t>
            </a:r>
          </a:p>
          <a:p>
            <a:pPr algn="just" rtl="1">
              <a:lnSpc>
                <a:spcPct val="100000"/>
              </a:lnSpc>
              <a:spcBef>
                <a:spcPts val="1200"/>
              </a:spcBef>
              <a:buClr>
                <a:srgbClr val="FF0000"/>
              </a:buClr>
              <a:buFont typeface="Wingdings" panose="05000000000000000000" pitchFamily="2" charset="2"/>
              <a:buChar char="Ø"/>
            </a:pPr>
            <a:r>
              <a:rPr lang="fa-IR" b="1" spc="-30" dirty="0">
                <a:latin typeface="Times New Roman" panose="02020603050405020304" pitchFamily="18" charset="0"/>
                <a:cs typeface="B Nazanin" panose="00000400000000000000" pitchFamily="2" charset="-78"/>
              </a:rPr>
              <a:t>جعبه‌های موجدار با پوشش مومی به دلیل دشوار بودن جدا کردن موم فیبرهای کاغذ، غیرقابل بازیافت هستند و مورد انتقاد می‌باشند</a:t>
            </a:r>
            <a:r>
              <a:rPr lang="fa-IR" b="1" spc="-30" dirty="0" smtClean="0">
                <a:latin typeface="Times New Roman" panose="02020603050405020304" pitchFamily="18" charset="0"/>
                <a:cs typeface="B Nazanin" panose="00000400000000000000" pitchFamily="2" charset="-78"/>
              </a:rPr>
              <a:t>.</a:t>
            </a:r>
            <a:endParaRPr lang="fa-IR" b="1" spc="-3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698992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جعبه‌ها و مقواهای موجدار (</a:t>
            </a:r>
            <a:r>
              <a:rPr lang="en-US" sz="2800" b="1" dirty="0">
                <a:solidFill>
                  <a:srgbClr val="0000FF"/>
                </a:solidFill>
                <a:latin typeface="Times New Roman" panose="02020603050405020304" pitchFamily="18" charset="0"/>
                <a:cs typeface="B Titr" panose="00000700000000000000" pitchFamily="2" charset="-78"/>
              </a:rPr>
              <a:t>Corrugated paperboard</a:t>
            </a:r>
            <a:r>
              <a:rPr lang="fa-IR" sz="2800" b="1" dirty="0" smtClean="0">
                <a:solidFill>
                  <a:srgbClr val="0000FF"/>
                </a:solidFill>
                <a:latin typeface="Times New Roman" panose="02020603050405020304" pitchFamily="18" charset="0"/>
                <a:cs typeface="B Titr" panose="00000700000000000000" pitchFamily="2" charset="-78"/>
              </a:rPr>
              <a:t>)</a:t>
            </a:r>
            <a:endParaRPr lang="en-US" sz="28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3"/>
            <a:ext cx="8138608" cy="5425023"/>
          </a:xfrm>
        </p:spPr>
        <p:txBody>
          <a:bodyPr>
            <a:normAutofit fontScale="85000" lnSpcReduction="20000"/>
          </a:bodyPr>
          <a:lstStyle/>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مانند کاغذ تهیه می‌شود، فقط ضخامت آن بیشتر است. مهمترین خصوصیت آن، محکم بودن و امکان تازدن آنها است بدون آنکه شکسته شوند. </a:t>
            </a:r>
          </a:p>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کاغذهای بازیافتی می‌توان مقوا را ساخت که برای تماس با مواد غذایی مناسب نیست و به عنوان پوشش ثانویه استفاده می‌شود.</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عمل موجدار شدن با عبور ورق کاغذ از یک غلتک دندانه‌دار گرمادهی شده با بخار در دمای 160 درجه سلسیوس انجام می‌گیرد و پس از ایجاد موج‌ها (شیارها)، چسباندن ورق‌ها توسط یک چسب بر پایه نشاسته انجام می‌گیرد</a:t>
            </a:r>
            <a:r>
              <a:rPr lang="fa-IR" sz="2200" b="1" spc="-30" dirty="0" smtClean="0">
                <a:latin typeface="Times New Roman" panose="02020603050405020304" pitchFamily="18" charset="0"/>
                <a:cs typeface="B Nazanin" panose="00000400000000000000" pitchFamily="2" charset="-78"/>
              </a:rPr>
              <a:t>.</a:t>
            </a:r>
          </a:p>
          <a:p>
            <a:pPr algn="just" rtl="1">
              <a:lnSpc>
                <a:spcPct val="11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موج‌های (</a:t>
            </a:r>
            <a:r>
              <a:rPr lang="en-US" sz="2200" b="1" spc="-30" dirty="0">
                <a:latin typeface="Times New Roman" panose="02020603050405020304" pitchFamily="18" charset="0"/>
                <a:cs typeface="B Nazanin" panose="00000400000000000000" pitchFamily="2" charset="-78"/>
              </a:rPr>
              <a:t>Flute</a:t>
            </a:r>
            <a:r>
              <a:rPr lang="fa-IR" sz="2200" b="1" spc="-30" dirty="0">
                <a:latin typeface="Times New Roman" panose="02020603050405020304" pitchFamily="18" charset="0"/>
                <a:cs typeface="B Nazanin" panose="00000400000000000000" pitchFamily="2" charset="-78"/>
              </a:rPr>
              <a:t>) ایجاد شده خاصیت ضربه‌گیری و عایق بودن را ایجاد می‌نمایند.</a:t>
            </a:r>
          </a:p>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حدود 90 درصد از محصولات در جعبه‌هایی از جنس مقواهای موجدار ترابری و جابجا می‌شوند. به استثانی جعبه‌های پیتزا و بسته‌بندی محافظتی فرآورده‌های نانوایی ترد و شکننده، این مواد سلولزی کمتر در تماس مستقیم با مواد غذایی قرار می‌گیرند.</a:t>
            </a:r>
          </a:p>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ترابری با این بسته‌بندی‌ها به دلیل مقاومت مکانیکی خوب، اقتصادی است و این مقاومت را می‌توان با همپوشانی دست کم دو ورق به دست آورد، یکی از دو ورق موجدار (شیاردار) می‌شود و به ورق دیگر می‌چسبد. </a:t>
            </a:r>
          </a:p>
          <a:p>
            <a:pPr algn="just" rtl="1">
              <a:lnSpc>
                <a:spcPct val="11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 تغییر تعداد لایه‌ها، وزن لایه و ماهیت شیمیایی کاغذ، می‌توان مقواهای موجدار با کاربردهای مختلف تهیه کرد.</a:t>
            </a:r>
            <a:endParaRPr lang="fa-IR" sz="2200" b="1" spc="-30" dirty="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45</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72530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46</a:t>
            </a:fld>
            <a:endParaRPr lang="en-US"/>
          </a:p>
        </p:txBody>
      </p:sp>
      <p:pic>
        <p:nvPicPr>
          <p:cNvPr id="5" name="Picture 4" descr="http://www.mlady-obal.cz/gallery/clanky/schemata/grafy_web_mo1n.png">
            <a:hlinkClick r:id="rId2"/>
          </p:cNvPr>
          <p:cNvPicPr/>
          <p:nvPr/>
        </p:nvPicPr>
        <p:blipFill>
          <a:blip r:embed="rId3" cstate="print">
            <a:clrChange>
              <a:clrFrom>
                <a:srgbClr val="FFFFFF"/>
              </a:clrFrom>
              <a:clrTo>
                <a:srgbClr val="FFFFFF">
                  <a:alpha val="0"/>
                </a:srgbClr>
              </a:clrTo>
            </a:clrChange>
          </a:blip>
          <a:srcRect/>
          <a:stretch>
            <a:fillRect/>
          </a:stretch>
        </p:blipFill>
        <p:spPr bwMode="auto">
          <a:xfrm>
            <a:off x="685800" y="1066800"/>
            <a:ext cx="3048000" cy="2762250"/>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3886200" y="1524000"/>
            <a:ext cx="4867275" cy="4267200"/>
          </a:xfrm>
          <a:prstGeom prst="rect">
            <a:avLst/>
          </a:prstGeom>
          <a:noFill/>
          <a:ln w="9525">
            <a:noFill/>
            <a:miter lim="800000"/>
            <a:headEnd/>
            <a:tailEnd/>
          </a:ln>
        </p:spPr>
      </p:pic>
      <p:sp>
        <p:nvSpPr>
          <p:cNvPr id="7" name="Oval 6"/>
          <p:cNvSpPr/>
          <p:nvPr/>
        </p:nvSpPr>
        <p:spPr>
          <a:xfrm>
            <a:off x="4343400" y="3200400"/>
            <a:ext cx="1981200" cy="1905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www.mlady-obal.cz/gallery/clanky/schemata/grafy_web_mo3n.png">
            <a:hlinkClick r:id="rId5"/>
          </p:cNvPr>
          <p:cNvPicPr/>
          <p:nvPr/>
        </p:nvPicPr>
        <p:blipFill>
          <a:blip r:embed="rId6" cstate="print">
            <a:clrChange>
              <a:clrFrom>
                <a:srgbClr val="FFFFFF"/>
              </a:clrFrom>
              <a:clrTo>
                <a:srgbClr val="FFFFFF">
                  <a:alpha val="0"/>
                </a:srgbClr>
              </a:clrTo>
            </a:clrChange>
          </a:blip>
          <a:srcRect/>
          <a:stretch>
            <a:fillRect/>
          </a:stretch>
        </p:blipFill>
        <p:spPr bwMode="auto">
          <a:xfrm>
            <a:off x="676275" y="3733800"/>
            <a:ext cx="2905125" cy="3057525"/>
          </a:xfrm>
          <a:prstGeom prst="rect">
            <a:avLst/>
          </a:prstGeom>
          <a:noFill/>
          <a:ln w="9525">
            <a:noFill/>
            <a:miter lim="800000"/>
            <a:headEnd/>
            <a:tailEnd/>
          </a:ln>
        </p:spPr>
      </p:pic>
      <p:sp>
        <p:nvSpPr>
          <p:cNvPr id="6" name="Rectangle 5"/>
          <p:cNvSpPr/>
          <p:nvPr/>
        </p:nvSpPr>
        <p:spPr>
          <a:xfrm>
            <a:off x="596767" y="420469"/>
            <a:ext cx="7834964" cy="523220"/>
          </a:xfrm>
          <a:prstGeom prst="rect">
            <a:avLst/>
          </a:prstGeom>
        </p:spPr>
        <p:txBody>
          <a:bodyPr wrap="square">
            <a:sp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روش ساخت مقوای موجدار</a:t>
            </a:r>
            <a:endParaRPr lang="en-US" sz="2800" dirty="0"/>
          </a:p>
        </p:txBody>
      </p:sp>
    </p:spTree>
    <p:extLst>
      <p:ext uri="{BB962C8B-B14F-4D97-AF65-F5344CB8AC3E}">
        <p14:creationId xmlns:p14="http://schemas.microsoft.com/office/powerpoint/2010/main" val="3360490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47</a:t>
            </a:fld>
            <a:endParaRPr lang="en-US"/>
          </a:p>
        </p:txBody>
      </p:sp>
      <p:pic>
        <p:nvPicPr>
          <p:cNvPr id="9" name="Picture 8" descr="Single face corrugated board"/>
          <p:cNvPicPr/>
          <p:nvPr/>
        </p:nvPicPr>
        <p:blipFill>
          <a:blip r:embed="rId2" cstate="print">
            <a:clrChange>
              <a:clrFrom>
                <a:srgbClr val="FFFFFF"/>
              </a:clrFrom>
              <a:clrTo>
                <a:srgbClr val="FFFFFF">
                  <a:alpha val="0"/>
                </a:srgbClr>
              </a:clrTo>
            </a:clrChange>
          </a:blip>
          <a:srcRect/>
          <a:stretch>
            <a:fillRect/>
          </a:stretch>
        </p:blipFill>
        <p:spPr bwMode="auto">
          <a:xfrm>
            <a:off x="-457200" y="762000"/>
            <a:ext cx="4772025" cy="1752600"/>
          </a:xfrm>
          <a:prstGeom prst="rect">
            <a:avLst/>
          </a:prstGeom>
          <a:noFill/>
          <a:ln w="9525">
            <a:noFill/>
            <a:miter lim="800000"/>
            <a:headEnd/>
            <a:tailEnd/>
          </a:ln>
        </p:spPr>
      </p:pic>
      <p:pic>
        <p:nvPicPr>
          <p:cNvPr id="10" name="Picture 9" descr="Single wall corrugated board"/>
          <p:cNvPicPr/>
          <p:nvPr/>
        </p:nvPicPr>
        <p:blipFill>
          <a:blip r:embed="rId3" cstate="print">
            <a:clrChange>
              <a:clrFrom>
                <a:srgbClr val="FFFFFF"/>
              </a:clrFrom>
              <a:clrTo>
                <a:srgbClr val="FFFFFF">
                  <a:alpha val="0"/>
                </a:srgbClr>
              </a:clrTo>
            </a:clrChange>
          </a:blip>
          <a:srcRect/>
          <a:stretch>
            <a:fillRect/>
          </a:stretch>
        </p:blipFill>
        <p:spPr bwMode="auto">
          <a:xfrm>
            <a:off x="-381000" y="2133600"/>
            <a:ext cx="4772025" cy="1752600"/>
          </a:xfrm>
          <a:prstGeom prst="rect">
            <a:avLst/>
          </a:prstGeom>
          <a:noFill/>
          <a:ln w="9525">
            <a:noFill/>
            <a:miter lim="800000"/>
            <a:headEnd/>
            <a:tailEnd/>
          </a:ln>
        </p:spPr>
      </p:pic>
      <p:pic>
        <p:nvPicPr>
          <p:cNvPr id="11" name="Picture 10" descr="Double wall corrugated board"/>
          <p:cNvPicPr/>
          <p:nvPr/>
        </p:nvPicPr>
        <p:blipFill>
          <a:blip r:embed="rId4" cstate="print">
            <a:clrChange>
              <a:clrFrom>
                <a:srgbClr val="FFFFFF"/>
              </a:clrFrom>
              <a:clrTo>
                <a:srgbClr val="FFFFFF">
                  <a:alpha val="0"/>
                </a:srgbClr>
              </a:clrTo>
            </a:clrChange>
          </a:blip>
          <a:srcRect/>
          <a:stretch>
            <a:fillRect/>
          </a:stretch>
        </p:blipFill>
        <p:spPr bwMode="auto">
          <a:xfrm>
            <a:off x="-381000" y="3505200"/>
            <a:ext cx="5238750" cy="1447800"/>
          </a:xfrm>
          <a:prstGeom prst="rect">
            <a:avLst/>
          </a:prstGeom>
          <a:noFill/>
          <a:ln w="9525">
            <a:noFill/>
            <a:miter lim="800000"/>
            <a:headEnd/>
            <a:tailEnd/>
          </a:ln>
        </p:spPr>
      </p:pic>
      <p:pic>
        <p:nvPicPr>
          <p:cNvPr id="12" name="Picture 11" descr="Tri-wall corrugated board"/>
          <p:cNvPicPr/>
          <p:nvPr/>
        </p:nvPicPr>
        <p:blipFill>
          <a:blip r:embed="rId5" cstate="print"/>
          <a:srcRect/>
          <a:stretch>
            <a:fillRect/>
          </a:stretch>
        </p:blipFill>
        <p:spPr bwMode="auto">
          <a:xfrm>
            <a:off x="0" y="4857750"/>
            <a:ext cx="3810000" cy="1695450"/>
          </a:xfrm>
          <a:prstGeom prst="rect">
            <a:avLst/>
          </a:prstGeom>
          <a:noFill/>
          <a:ln w="9525">
            <a:noFill/>
            <a:miter lim="800000"/>
            <a:headEnd/>
            <a:tailEnd/>
          </a:ln>
        </p:spPr>
      </p:pic>
      <p:sp>
        <p:nvSpPr>
          <p:cNvPr id="13" name="TextBox 12"/>
          <p:cNvSpPr txBox="1"/>
          <p:nvPr/>
        </p:nvSpPr>
        <p:spPr>
          <a:xfrm>
            <a:off x="4038600" y="1447800"/>
            <a:ext cx="1600200" cy="4524315"/>
          </a:xfrm>
          <a:prstGeom prst="rect">
            <a:avLst/>
          </a:prstGeom>
          <a:noFill/>
        </p:spPr>
        <p:txBody>
          <a:bodyPr wrap="square" rtlCol="0">
            <a:spAutoFit/>
          </a:bodyPr>
          <a:lstStyle/>
          <a:p>
            <a:r>
              <a:rPr lang="en-US" b="1" dirty="0" smtClean="0"/>
              <a:t>Single face</a:t>
            </a:r>
            <a:endParaRPr lang="fa-IR" b="1" dirty="0" smtClean="0"/>
          </a:p>
          <a:p>
            <a:endParaRPr lang="fa-IR" b="1" dirty="0" smtClean="0"/>
          </a:p>
          <a:p>
            <a:endParaRPr lang="fa-IR" b="1" dirty="0" smtClean="0"/>
          </a:p>
          <a:p>
            <a:endParaRPr lang="fa-IR" b="1" dirty="0" smtClean="0"/>
          </a:p>
          <a:p>
            <a:endParaRPr lang="fa-IR" b="1" dirty="0" smtClean="0"/>
          </a:p>
          <a:p>
            <a:r>
              <a:rPr lang="en-US" b="1" dirty="0" smtClean="0"/>
              <a:t>Single wall (double face)</a:t>
            </a:r>
            <a:endParaRPr lang="fa-IR" b="1" dirty="0" smtClean="0"/>
          </a:p>
          <a:p>
            <a:endParaRPr lang="fa-IR" b="1" dirty="0" smtClean="0"/>
          </a:p>
          <a:p>
            <a:endParaRPr lang="fa-IR" b="1" dirty="0" smtClean="0"/>
          </a:p>
          <a:p>
            <a:endParaRPr lang="fa-IR" b="1" dirty="0" smtClean="0"/>
          </a:p>
          <a:p>
            <a:r>
              <a:rPr lang="en-US" b="1" dirty="0" smtClean="0"/>
              <a:t>Double wall</a:t>
            </a:r>
            <a:endParaRPr lang="fa-IR" b="1" dirty="0" smtClean="0"/>
          </a:p>
          <a:p>
            <a:endParaRPr lang="fa-IR" b="1" dirty="0" smtClean="0"/>
          </a:p>
          <a:p>
            <a:endParaRPr lang="fa-IR" b="1" dirty="0" smtClean="0"/>
          </a:p>
          <a:p>
            <a:endParaRPr lang="fa-IR" b="1" dirty="0" smtClean="0"/>
          </a:p>
          <a:p>
            <a:endParaRPr lang="fa-IR" b="1" dirty="0" smtClean="0"/>
          </a:p>
          <a:p>
            <a:r>
              <a:rPr lang="en-US" b="1" dirty="0" smtClean="0"/>
              <a:t>Triple-wall</a:t>
            </a:r>
            <a:endParaRPr lang="en-US" b="1" dirty="0"/>
          </a:p>
        </p:txBody>
      </p:sp>
      <p:pic>
        <p:nvPicPr>
          <p:cNvPr id="14" name="Picture 13" descr="Single Wall Custom Box"/>
          <p:cNvPicPr/>
          <p:nvPr/>
        </p:nvPicPr>
        <p:blipFill>
          <a:blip r:embed="rId6" cstate="print"/>
          <a:srcRect/>
          <a:stretch>
            <a:fillRect/>
          </a:stretch>
        </p:blipFill>
        <p:spPr bwMode="auto">
          <a:xfrm>
            <a:off x="5486400" y="2514600"/>
            <a:ext cx="3657600" cy="1219200"/>
          </a:xfrm>
          <a:prstGeom prst="rect">
            <a:avLst/>
          </a:prstGeom>
          <a:noFill/>
          <a:ln w="9525">
            <a:noFill/>
            <a:miter lim="800000"/>
            <a:headEnd/>
            <a:tailEnd/>
          </a:ln>
        </p:spPr>
      </p:pic>
      <p:pic>
        <p:nvPicPr>
          <p:cNvPr id="15" name="Picture 14" descr="Double Wall Custom Boxes"/>
          <p:cNvPicPr/>
          <p:nvPr/>
        </p:nvPicPr>
        <p:blipFill>
          <a:blip r:embed="rId7" cstate="print"/>
          <a:srcRect/>
          <a:stretch>
            <a:fillRect/>
          </a:stretch>
        </p:blipFill>
        <p:spPr bwMode="auto">
          <a:xfrm>
            <a:off x="5486400" y="3886200"/>
            <a:ext cx="3429000" cy="1143000"/>
          </a:xfrm>
          <a:prstGeom prst="rect">
            <a:avLst/>
          </a:prstGeom>
          <a:noFill/>
          <a:ln w="9525">
            <a:noFill/>
            <a:miter lim="800000"/>
            <a:headEnd/>
            <a:tailEnd/>
          </a:ln>
        </p:spPr>
      </p:pic>
      <p:pic>
        <p:nvPicPr>
          <p:cNvPr id="46082" name="Picture 2"/>
          <p:cNvPicPr>
            <a:picLocks noChangeAspect="1" noChangeArrowheads="1"/>
          </p:cNvPicPr>
          <p:nvPr/>
        </p:nvPicPr>
        <p:blipFill>
          <a:blip r:embed="rId8" cstate="print"/>
          <a:srcRect/>
          <a:stretch>
            <a:fillRect/>
          </a:stretch>
        </p:blipFill>
        <p:spPr bwMode="auto">
          <a:xfrm>
            <a:off x="5715000" y="1447799"/>
            <a:ext cx="2971800" cy="903427"/>
          </a:xfrm>
          <a:prstGeom prst="rect">
            <a:avLst/>
          </a:prstGeom>
          <a:noFill/>
          <a:ln w="9525">
            <a:noFill/>
            <a:miter lim="800000"/>
            <a:headEnd/>
            <a:tailEnd/>
          </a:ln>
        </p:spPr>
      </p:pic>
      <p:pic>
        <p:nvPicPr>
          <p:cNvPr id="46083" name="Picture 3"/>
          <p:cNvPicPr>
            <a:picLocks noChangeAspect="1" noChangeArrowheads="1"/>
          </p:cNvPicPr>
          <p:nvPr/>
        </p:nvPicPr>
        <p:blipFill>
          <a:blip r:embed="rId9" cstate="print"/>
          <a:srcRect/>
          <a:stretch>
            <a:fillRect/>
          </a:stretch>
        </p:blipFill>
        <p:spPr bwMode="auto">
          <a:xfrm>
            <a:off x="5638800" y="5029199"/>
            <a:ext cx="3124200" cy="1653483"/>
          </a:xfrm>
          <a:prstGeom prst="rect">
            <a:avLst/>
          </a:prstGeom>
          <a:noFill/>
          <a:ln w="9525">
            <a:noFill/>
            <a:miter lim="800000"/>
            <a:headEnd/>
            <a:tailEnd/>
          </a:ln>
        </p:spPr>
      </p:pic>
      <p:sp>
        <p:nvSpPr>
          <p:cNvPr id="17" name="Title 1"/>
          <p:cNvSpPr>
            <a:spLocks noGrp="1"/>
          </p:cNvSpPr>
          <p:nvPr>
            <p:ph type="title"/>
          </p:nvPr>
        </p:nvSpPr>
        <p:spPr>
          <a:xfrm>
            <a:off x="797092" y="261939"/>
            <a:ext cx="7772400" cy="652462"/>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b="1" dirty="0" smtClean="0">
                <a:solidFill>
                  <a:srgbClr val="0000FF"/>
                </a:solidFill>
                <a:latin typeface="Times New Roman" panose="02020603050405020304" pitchFamily="18" charset="0"/>
                <a:cs typeface="B Titr" panose="00000700000000000000" pitchFamily="2" charset="-78"/>
              </a:rPr>
              <a:t>انواع مقوای چندلایه</a:t>
            </a:r>
            <a:endParaRPr lang="en-US" sz="3000" b="1" dirty="0">
              <a:solidFill>
                <a:srgbClr val="0000FF"/>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033351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93095"/>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b="1" dirty="0">
                <a:solidFill>
                  <a:srgbClr val="0000FF"/>
                </a:solidFill>
                <a:latin typeface="Times New Roman" panose="02020603050405020304" pitchFamily="18" charset="0"/>
                <a:cs typeface="B Titr" panose="00000700000000000000" pitchFamily="2" charset="-78"/>
              </a:rPr>
              <a:t>انواع </a:t>
            </a:r>
            <a:r>
              <a:rPr lang="fa-IR" sz="3000" b="1" dirty="0" smtClean="0">
                <a:solidFill>
                  <a:srgbClr val="0000FF"/>
                </a:solidFill>
                <a:latin typeface="Times New Roman" panose="02020603050405020304" pitchFamily="18" charset="0"/>
                <a:cs typeface="B Titr" panose="00000700000000000000" pitchFamily="2" charset="-78"/>
              </a:rPr>
              <a:t>فلوت (</a:t>
            </a:r>
            <a:r>
              <a:rPr lang="en-US" sz="3000" b="1" dirty="0">
                <a:solidFill>
                  <a:srgbClr val="0000FF"/>
                </a:solidFill>
                <a:latin typeface="Times New Roman" panose="02020603050405020304" pitchFamily="18" charset="0"/>
                <a:cs typeface="B Titr" panose="00000700000000000000" pitchFamily="2" charset="-78"/>
              </a:rPr>
              <a:t>Flute</a:t>
            </a:r>
            <a:r>
              <a:rPr lang="fa-IR" sz="3000" b="1" dirty="0" smtClean="0">
                <a:solidFill>
                  <a:srgbClr val="0000FF"/>
                </a:solidFill>
                <a:latin typeface="Times New Roman" panose="02020603050405020304" pitchFamily="18" charset="0"/>
                <a:cs typeface="B Titr" panose="00000700000000000000" pitchFamily="2" charset="-78"/>
              </a:rPr>
              <a:t>)</a:t>
            </a:r>
            <a:r>
              <a:rPr lang="en-US" sz="3000" b="1" dirty="0" smtClean="0">
                <a:solidFill>
                  <a:srgbClr val="0000FF"/>
                </a:solidFill>
                <a:latin typeface="Times New Roman" panose="02020603050405020304" pitchFamily="18" charset="0"/>
                <a:cs typeface="B Titr" panose="00000700000000000000" pitchFamily="2" charset="-78"/>
              </a:rPr>
              <a:t> </a:t>
            </a:r>
            <a:endParaRPr lang="en-US" sz="3000" b="1" dirty="0">
              <a:solidFill>
                <a:srgbClr val="0000FF"/>
              </a:solidFill>
              <a:latin typeface="Times New Roman" panose="02020603050405020304" pitchFamily="18" charset="0"/>
              <a:cs typeface="B Titr" panose="000007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48</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79" y="1392916"/>
            <a:ext cx="8515805" cy="3785475"/>
          </a:xfrm>
          <a:prstGeom prst="rect">
            <a:avLst/>
          </a:prstGeom>
        </p:spPr>
      </p:pic>
      <p:pic>
        <p:nvPicPr>
          <p:cNvPr id="9" name="Picture 2" descr="abou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384" y="1740352"/>
            <a:ext cx="4065833" cy="330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72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80711"/>
          </a:xfrm>
          <a:ln>
            <a:noFill/>
          </a:ln>
        </p:spPr>
        <p:style>
          <a:lnRef idx="2">
            <a:schemeClr val="dk1"/>
          </a:lnRef>
          <a:fillRef idx="1">
            <a:schemeClr val="lt1"/>
          </a:fillRef>
          <a:effectRef idx="0">
            <a:schemeClr val="dk1"/>
          </a:effectRef>
          <a:fontRef idx="minor">
            <a:schemeClr val="dk1"/>
          </a:fontRef>
        </p:style>
        <p:txBody>
          <a:bodyPr>
            <a:noAutofit/>
          </a:bodyPr>
          <a:lstStyle/>
          <a:p>
            <a:pPr algn="ctr" rtl="1"/>
            <a:r>
              <a:rPr lang="fa-IR" sz="2100" b="1" dirty="0">
                <a:solidFill>
                  <a:srgbClr val="0000FF"/>
                </a:solidFill>
                <a:latin typeface="Times New Roman" panose="02020603050405020304" pitchFamily="18" charset="0"/>
                <a:cs typeface="B Titr" panose="00000700000000000000" pitchFamily="2" charset="-78"/>
              </a:rPr>
              <a:t>قوطی‌های کامپوزیت (</a:t>
            </a:r>
            <a:r>
              <a:rPr lang="en-US" sz="2100" b="1" dirty="0">
                <a:solidFill>
                  <a:srgbClr val="0000FF"/>
                </a:solidFill>
                <a:latin typeface="Times New Roman" panose="02020603050405020304" pitchFamily="18" charset="0"/>
                <a:cs typeface="B Titr" panose="00000700000000000000" pitchFamily="2" charset="-78"/>
              </a:rPr>
              <a:t>Composite cans</a:t>
            </a:r>
            <a:r>
              <a:rPr lang="fa-IR" sz="2100" b="1" dirty="0">
                <a:solidFill>
                  <a:srgbClr val="0000FF"/>
                </a:solidFill>
                <a:latin typeface="Times New Roman" panose="02020603050405020304" pitchFamily="18" charset="0"/>
                <a:cs typeface="B Titr" panose="00000700000000000000" pitchFamily="2" charset="-78"/>
              </a:rPr>
              <a:t>) و بشکه‌های فیبری (</a:t>
            </a:r>
            <a:r>
              <a:rPr lang="en-US" sz="2100" b="1" dirty="0">
                <a:solidFill>
                  <a:srgbClr val="0000FF"/>
                </a:solidFill>
                <a:latin typeface="Times New Roman" panose="02020603050405020304" pitchFamily="18" charset="0"/>
                <a:cs typeface="B Titr" panose="00000700000000000000" pitchFamily="2" charset="-78"/>
              </a:rPr>
              <a:t>Fiber drums</a:t>
            </a:r>
            <a:r>
              <a:rPr lang="fa-IR" sz="2100" b="1" dirty="0">
                <a:solidFill>
                  <a:srgbClr val="0000FF"/>
                </a:solidFill>
                <a:latin typeface="Times New Roman" panose="02020603050405020304" pitchFamily="18" charset="0"/>
                <a:cs typeface="B Titr" panose="00000700000000000000" pitchFamily="2" charset="-78"/>
              </a:rPr>
              <a:t>)</a:t>
            </a:r>
            <a:endParaRPr lang="en-US" sz="21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52388" y="930461"/>
            <a:ext cx="8138608" cy="3814794"/>
          </a:xfrm>
        </p:spPr>
        <p:txBody>
          <a:bodyPr>
            <a:noAutofit/>
          </a:bodyPr>
          <a:lstStyle/>
          <a:p>
            <a:pPr algn="just" rtl="1">
              <a:lnSpc>
                <a:spcPct val="100000"/>
              </a:lnSpc>
              <a:spcBef>
                <a:spcPts val="600"/>
              </a:spcBef>
              <a:buClr>
                <a:srgbClr val="FF0000"/>
              </a:buClr>
              <a:buFont typeface="Wingdings" panose="05000000000000000000" pitchFamily="2" charset="2"/>
              <a:buChar char="Ø"/>
            </a:pPr>
            <a:r>
              <a:rPr lang="fa-IR" sz="1800" b="1" spc="-30" dirty="0">
                <a:latin typeface="Times New Roman" panose="02020603050405020304" pitchFamily="18" charset="0"/>
                <a:cs typeface="B Nazanin" panose="00000400000000000000" pitchFamily="2" charset="-78"/>
              </a:rPr>
              <a:t>مقواهای سخت در تولید بسته‌بندی‌های استوانه‌ای شامل قوطی‌های کامپوزیت </a:t>
            </a:r>
            <a:r>
              <a:rPr lang="fa-IR" sz="1800" b="1" spc="-30" dirty="0" smtClean="0">
                <a:latin typeface="Times New Roman" panose="02020603050405020304" pitchFamily="18" charset="0"/>
                <a:cs typeface="B Nazanin" panose="00000400000000000000" pitchFamily="2" charset="-78"/>
              </a:rPr>
              <a:t>و </a:t>
            </a:r>
            <a:r>
              <a:rPr lang="fa-IR" sz="1800" b="1" spc="-30" dirty="0">
                <a:latin typeface="Times New Roman" panose="02020603050405020304" pitchFamily="18" charset="0"/>
                <a:cs typeface="B Nazanin" panose="00000400000000000000" pitchFamily="2" charset="-78"/>
              </a:rPr>
              <a:t>بشکه‌های فیبری </a:t>
            </a:r>
            <a:r>
              <a:rPr lang="fa-IR" sz="1800" b="1" spc="-30" dirty="0" smtClean="0">
                <a:latin typeface="Times New Roman" panose="02020603050405020304" pitchFamily="18" charset="0"/>
                <a:cs typeface="B Nazanin" panose="00000400000000000000" pitchFamily="2" charset="-78"/>
              </a:rPr>
              <a:t>نیز </a:t>
            </a:r>
            <a:r>
              <a:rPr lang="fa-IR" sz="1800" b="1" spc="-30" dirty="0">
                <a:latin typeface="Times New Roman" panose="02020603050405020304" pitchFamily="18" charset="0"/>
                <a:cs typeface="B Nazanin" panose="00000400000000000000" pitchFamily="2" charset="-78"/>
              </a:rPr>
              <a:t>استفاده می‌شوند. این نوع بسته‌بندی‌ها برای فرآورده‌های جامد و خشک مانند پودرها و اسنک‌ها به کار می‌روند. </a:t>
            </a:r>
          </a:p>
          <a:p>
            <a:pPr algn="just" rtl="1">
              <a:lnSpc>
                <a:spcPct val="100000"/>
              </a:lnSpc>
              <a:spcBef>
                <a:spcPts val="600"/>
              </a:spcBef>
              <a:buClr>
                <a:srgbClr val="FF0000"/>
              </a:buClr>
              <a:buFont typeface="Wingdings" panose="05000000000000000000" pitchFamily="2" charset="2"/>
              <a:buChar char="Ø"/>
            </a:pPr>
            <a:r>
              <a:rPr lang="fa-IR" sz="1800" b="1" spc="-30" dirty="0">
                <a:latin typeface="Times New Roman" panose="02020603050405020304" pitchFamily="18" charset="0"/>
                <a:cs typeface="B Nazanin" panose="00000400000000000000" pitchFamily="2" charset="-78"/>
              </a:rPr>
              <a:t>شکل رایج قوطی‌ها و </a:t>
            </a:r>
            <a:r>
              <a:rPr lang="fa-IR" sz="1800" b="1" spc="-30" dirty="0" smtClean="0">
                <a:latin typeface="Times New Roman" panose="02020603050405020304" pitchFamily="18" charset="0"/>
                <a:cs typeface="B Nazanin" panose="00000400000000000000" pitchFamily="2" charset="-78"/>
              </a:rPr>
              <a:t>بشکه‌ها، </a:t>
            </a:r>
            <a:r>
              <a:rPr lang="fa-IR" sz="1800" b="1" spc="-30" dirty="0">
                <a:latin typeface="Times New Roman" panose="02020603050405020304" pitchFamily="18" charset="0"/>
                <a:cs typeface="B Nazanin" panose="00000400000000000000" pitchFamily="2" charset="-78"/>
              </a:rPr>
              <a:t>استوانه‌ای شکل است اما بدنه‌های استوانه‌ای با گوشه‌های ملایم نیز تولید می‌گردد.</a:t>
            </a:r>
          </a:p>
          <a:p>
            <a:pPr algn="just" rtl="1">
              <a:lnSpc>
                <a:spcPct val="100000"/>
              </a:lnSpc>
              <a:spcBef>
                <a:spcPts val="600"/>
              </a:spcBef>
              <a:buClr>
                <a:srgbClr val="FF0000"/>
              </a:buClr>
              <a:buFont typeface="Wingdings" panose="05000000000000000000" pitchFamily="2" charset="2"/>
              <a:buChar char="Ø"/>
            </a:pPr>
            <a:r>
              <a:rPr lang="fa-IR" sz="1800" b="1" spc="-30" dirty="0" smtClean="0">
                <a:latin typeface="Times New Roman" panose="02020603050405020304" pitchFamily="18" charset="0"/>
                <a:cs typeface="B Nazanin" panose="00000400000000000000" pitchFamily="2" charset="-78"/>
              </a:rPr>
              <a:t>بدنه </a:t>
            </a:r>
            <a:r>
              <a:rPr lang="fa-IR" sz="1800" b="1" spc="-30" dirty="0">
                <a:latin typeface="Times New Roman" panose="02020603050405020304" pitchFamily="18" charset="0"/>
                <a:cs typeface="B Nazanin" panose="00000400000000000000" pitchFamily="2" charset="-78"/>
              </a:rPr>
              <a:t>از جنس مقوا یا مقوای روکش شده با فویل آلومینیوم و یا لفاف پلاستیکی ساخته می‌شود تا استحکام و بازدارندگی در برابر گاز و رطوبت ایجاد گردد. درپوش‌ها نیز از جنس پلاستیک، مقوا یا فلز ساخته می‌شوند</a:t>
            </a:r>
          </a:p>
          <a:p>
            <a:pPr algn="just" rtl="1">
              <a:lnSpc>
                <a:spcPct val="100000"/>
              </a:lnSpc>
              <a:spcBef>
                <a:spcPts val="600"/>
              </a:spcBef>
              <a:buClr>
                <a:srgbClr val="FF0000"/>
              </a:buClr>
              <a:buFont typeface="Wingdings" panose="05000000000000000000" pitchFamily="2" charset="2"/>
              <a:buChar char="Ø"/>
            </a:pPr>
            <a:r>
              <a:rPr lang="fa-IR" sz="1800" b="1" spc="-30" dirty="0">
                <a:latin typeface="Times New Roman" panose="02020603050405020304" pitchFamily="18" charset="0"/>
                <a:cs typeface="B Nazanin" panose="00000400000000000000" pitchFamily="2" charset="-78"/>
              </a:rPr>
              <a:t>قوطی‌های کامپوزیت در بسته‌بندی فراورده‌های غذایی مانند اسنک‌ها (تنقلات)، شیرخشک نوزاد، آجیل یا مغزها</a:t>
            </a:r>
            <a:r>
              <a:rPr lang="fa-IR" sz="1800" b="1" spc="-30" dirty="0" smtClean="0">
                <a:latin typeface="Times New Roman" panose="02020603050405020304" pitchFamily="18" charset="0"/>
                <a:cs typeface="B Nazanin" panose="00000400000000000000" pitchFamily="2" charset="-78"/>
              </a:rPr>
              <a:t>، قهوه</a:t>
            </a:r>
            <a:r>
              <a:rPr lang="fa-IR" sz="1800" b="1" spc="-30" dirty="0">
                <a:latin typeface="Times New Roman" panose="02020603050405020304" pitchFamily="18" charset="0"/>
                <a:cs typeface="B Nazanin" panose="00000400000000000000" pitchFamily="2" charset="-78"/>
              </a:rPr>
              <a:t>، آب‌نبات، خمیر یخچالی  و محصولات نانوایی و شیرینی‌پزی استفاده می‌شود.</a:t>
            </a:r>
          </a:p>
          <a:p>
            <a:pPr algn="just" rtl="1">
              <a:lnSpc>
                <a:spcPct val="100000"/>
              </a:lnSpc>
              <a:spcBef>
                <a:spcPts val="600"/>
              </a:spcBef>
              <a:buClr>
                <a:srgbClr val="FF0000"/>
              </a:buClr>
              <a:buFont typeface="Wingdings" panose="05000000000000000000" pitchFamily="2" charset="2"/>
              <a:buChar char="Ø"/>
            </a:pPr>
            <a:r>
              <a:rPr lang="fa-IR" sz="1800" b="1" spc="-30" dirty="0">
                <a:latin typeface="Times New Roman" panose="02020603050405020304" pitchFamily="18" charset="0"/>
                <a:cs typeface="B Nazanin" panose="00000400000000000000" pitchFamily="2" charset="-78"/>
              </a:rPr>
              <a:t>یکی از مسائل قوطی‌های کامپوزیت در مقایسه با انواع فلزی، نداشتن توانایی تحمل استریل کردن با بخار مرطوب است. البته، انواعی از قوطی‌های کامپوزیت برای بسته‌بندی اسپتیک مواد غذایی مایع و نوشیدنی‌ها کاربرد دارند</a:t>
            </a:r>
            <a:r>
              <a:rPr lang="fa-IR" sz="1800" b="1" spc="-30" dirty="0" smtClean="0">
                <a:latin typeface="Times New Roman" panose="02020603050405020304" pitchFamily="18" charset="0"/>
                <a:cs typeface="B Nazanin" panose="00000400000000000000" pitchFamily="2" charset="-78"/>
              </a:rPr>
              <a:t>.</a:t>
            </a:r>
          </a:p>
          <a:p>
            <a:pPr algn="just" rtl="1">
              <a:lnSpc>
                <a:spcPct val="100000"/>
              </a:lnSpc>
              <a:spcBef>
                <a:spcPts val="600"/>
              </a:spcBef>
              <a:buClr>
                <a:srgbClr val="FF0000"/>
              </a:buClr>
              <a:buFont typeface="Wingdings" panose="05000000000000000000" pitchFamily="2" charset="2"/>
              <a:buChar char="Ø"/>
            </a:pPr>
            <a:endParaRPr lang="fa-IR" sz="18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49</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19" y="4697128"/>
            <a:ext cx="1705114" cy="2036126"/>
          </a:xfrm>
          <a:prstGeom prst="rect">
            <a:avLst/>
          </a:prstGeom>
        </p:spPr>
      </p:pic>
      <p:sp>
        <p:nvSpPr>
          <p:cNvPr id="7" name="Rectangle 6"/>
          <p:cNvSpPr/>
          <p:nvPr/>
        </p:nvSpPr>
        <p:spPr>
          <a:xfrm>
            <a:off x="594962" y="6266046"/>
            <a:ext cx="1375698" cy="369332"/>
          </a:xfrm>
          <a:prstGeom prst="rect">
            <a:avLst/>
          </a:prstGeom>
        </p:spPr>
        <p:txBody>
          <a:bodyPr wrap="none">
            <a:spAutoFit/>
          </a:bodyPr>
          <a:lstStyle/>
          <a:p>
            <a:r>
              <a:rPr lang="en-US" b="1" spc="-30" dirty="0">
                <a:latin typeface="Times New Roman" panose="02020603050405020304" pitchFamily="18" charset="0"/>
                <a:cs typeface="B Nazanin" panose="00000400000000000000" pitchFamily="2" charset="-78"/>
              </a:rPr>
              <a:t>Fiber drums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030" y="4766058"/>
            <a:ext cx="2422345" cy="1614897"/>
          </a:xfrm>
          <a:prstGeom prst="rect">
            <a:avLst/>
          </a:prstGeom>
        </p:spPr>
      </p:pic>
      <p:sp>
        <p:nvSpPr>
          <p:cNvPr id="10" name="Rectangle 9"/>
          <p:cNvSpPr/>
          <p:nvPr/>
        </p:nvSpPr>
        <p:spPr>
          <a:xfrm>
            <a:off x="4781850" y="6363922"/>
            <a:ext cx="1676100" cy="369332"/>
          </a:xfrm>
          <a:prstGeom prst="rect">
            <a:avLst/>
          </a:prstGeom>
        </p:spPr>
        <p:txBody>
          <a:bodyPr wrap="none">
            <a:spAutoFit/>
          </a:bodyPr>
          <a:lstStyle/>
          <a:p>
            <a:r>
              <a:rPr lang="en-US" b="1" spc="-30" dirty="0">
                <a:latin typeface="Times New Roman" panose="02020603050405020304" pitchFamily="18" charset="0"/>
                <a:cs typeface="B Nazanin" panose="00000400000000000000" pitchFamily="2" charset="-78"/>
              </a:rPr>
              <a:t>Composite cans</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084" y="4889633"/>
            <a:ext cx="921607" cy="1670413"/>
          </a:xfrm>
          <a:prstGeom prst="rect">
            <a:avLst/>
          </a:prstGeom>
        </p:spPr>
      </p:pic>
    </p:spTree>
    <p:extLst>
      <p:ext uri="{BB962C8B-B14F-4D97-AF65-F5344CB8AC3E}">
        <p14:creationId xmlns:p14="http://schemas.microsoft.com/office/powerpoint/2010/main" val="6815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609587"/>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ویژگی‌های کلیدی کاغذ و مقوا</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511651"/>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a:t>
            </a:fld>
            <a:endParaRPr lang="en-US" dirty="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146645160"/>
              </p:ext>
            </p:extLst>
          </p:nvPr>
        </p:nvGraphicFramePr>
        <p:xfrm>
          <a:off x="912795" y="1062404"/>
          <a:ext cx="7405237" cy="5074920"/>
        </p:xfrm>
        <a:graphic>
          <a:graphicData uri="http://schemas.openxmlformats.org/drawingml/2006/table">
            <a:tbl>
              <a:tblPr firstRow="1" bandRow="1">
                <a:tableStyleId>{5C22544A-7EE6-4342-B048-85BDC9FD1C3A}</a:tableStyleId>
              </a:tblPr>
              <a:tblGrid>
                <a:gridCol w="7405237">
                  <a:extLst>
                    <a:ext uri="{9D8B030D-6E8A-4147-A177-3AD203B41FA5}">
                      <a16:colId xmlns="" xmlns:a16="http://schemas.microsoft.com/office/drawing/2014/main" val="479053124"/>
                    </a:ext>
                  </a:extLst>
                </a:gridCol>
              </a:tblGrid>
              <a:tr h="370840">
                <a:tc>
                  <a:txBody>
                    <a:bodyPr/>
                    <a:lstStyle/>
                    <a:p>
                      <a:r>
                        <a:rPr lang="en-US" sz="25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Table 1. Key properties of paper and paperboard</a:t>
                      </a:r>
                      <a:endParaRPr lang="en-US" sz="25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630488448"/>
                  </a:ext>
                </a:extLst>
              </a:tr>
              <a:tr h="370840">
                <a:tc>
                  <a:txBody>
                    <a:bodyPr/>
                    <a:lstStyle/>
                    <a:p>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Low-density materials</a:t>
                      </a:r>
                    </a:p>
                  </a:txBody>
                  <a:tcPr/>
                </a:tc>
                <a:extLst>
                  <a:ext uri="{0D108BD9-81ED-4DB2-BD59-A6C34878D82A}">
                    <a16:rowId xmlns="" xmlns:a16="http://schemas.microsoft.com/office/drawing/2014/main" val="102057808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Poor barriers to light without coatings or laminations</a:t>
                      </a:r>
                    </a:p>
                  </a:txBody>
                  <a:tcPr/>
                </a:tc>
                <a:extLst>
                  <a:ext uri="{0D108BD9-81ED-4DB2-BD59-A6C34878D82A}">
                    <a16:rowId xmlns="" xmlns:a16="http://schemas.microsoft.com/office/drawing/2014/main" val="375480729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Poor barriers to liquids, gases and </a:t>
                      </a:r>
                      <a:r>
                        <a:rPr lang="en-US" sz="2200" b="1"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vapours</a:t>
                      </a: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unless they are coated, laminated or wrapped</a:t>
                      </a:r>
                    </a:p>
                  </a:txBody>
                  <a:tcPr/>
                </a:tc>
                <a:extLst>
                  <a:ext uri="{0D108BD9-81ED-4DB2-BD59-A6C34878D82A}">
                    <a16:rowId xmlns="" xmlns:a16="http://schemas.microsoft.com/office/drawing/2014/main" val="3749307113"/>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Good stiffness</a:t>
                      </a:r>
                    </a:p>
                  </a:txBody>
                  <a:tcPr/>
                </a:tc>
                <a:extLst>
                  <a:ext uri="{0D108BD9-81ED-4DB2-BD59-A6C34878D82A}">
                    <a16:rowId xmlns="" xmlns:a16="http://schemas.microsoft.com/office/drawing/2014/main" val="10992478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Can be grease resistant</a:t>
                      </a:r>
                    </a:p>
                  </a:txBody>
                  <a:tcPr/>
                </a:tc>
                <a:extLst>
                  <a:ext uri="{0D108BD9-81ED-4DB2-BD59-A6C34878D82A}">
                    <a16:rowId xmlns="" xmlns:a16="http://schemas.microsoft.com/office/drawing/2014/main" val="718384635"/>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Absorbent to liquids and moisture </a:t>
                      </a:r>
                      <a:r>
                        <a:rPr lang="en-US" sz="2200" b="1" i="0" u="none" strike="noStrike" kern="1200" baseline="0" dirty="0" err="1" smtClean="0">
                          <a:solidFill>
                            <a:schemeClr val="tx1"/>
                          </a:solidFill>
                          <a:latin typeface="Times New Roman" panose="02020603050405020304" pitchFamily="18" charset="0"/>
                          <a:ea typeface="+mn-ea"/>
                          <a:cs typeface="Times New Roman" panose="02020603050405020304" pitchFamily="18" charset="0"/>
                        </a:rPr>
                        <a:t>vapour</a:t>
                      </a:r>
                      <a:endPar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4025958949"/>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Can be creased, folded and glued</a:t>
                      </a:r>
                    </a:p>
                  </a:txBody>
                  <a:tcPr/>
                </a:tc>
                <a:extLst>
                  <a:ext uri="{0D108BD9-81ED-4DB2-BD59-A6C34878D82A}">
                    <a16:rowId xmlns="" xmlns:a16="http://schemas.microsoft.com/office/drawing/2014/main" val="39494408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Tear easily</a:t>
                      </a:r>
                    </a:p>
                  </a:txBody>
                  <a:tcPr/>
                </a:tc>
                <a:extLst>
                  <a:ext uri="{0D108BD9-81ED-4DB2-BD59-A6C34878D82A}">
                    <a16:rowId xmlns="" xmlns:a16="http://schemas.microsoft.com/office/drawing/2014/main" val="30971028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Not brittle, but not so high in tensile as metal</a:t>
                      </a:r>
                    </a:p>
                  </a:txBody>
                  <a:tcPr/>
                </a:tc>
                <a:extLst>
                  <a:ext uri="{0D108BD9-81ED-4DB2-BD59-A6C34878D82A}">
                    <a16:rowId xmlns="" xmlns:a16="http://schemas.microsoft.com/office/drawing/2014/main" val="394422312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Excellent substrates for inexpensive printing</a:t>
                      </a:r>
                      <a:endParaRPr lang="en-US" sz="2200" b="1"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142727969"/>
                  </a:ext>
                </a:extLst>
              </a:tr>
            </a:tbl>
          </a:graphicData>
        </a:graphic>
      </p:graphicFrame>
    </p:spTree>
    <p:extLst>
      <p:ext uri="{BB962C8B-B14F-4D97-AF65-F5344CB8AC3E}">
        <p14:creationId xmlns:p14="http://schemas.microsoft.com/office/powerpoint/2010/main" val="252741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rtl="1"/>
            <a:r>
              <a:rPr lang="fa-IR" sz="3000" b="1" dirty="0" smtClean="0">
                <a:solidFill>
                  <a:srgbClr val="0000FF"/>
                </a:solidFill>
                <a:latin typeface="Times New Roman" panose="02020603050405020304" pitchFamily="18" charset="0"/>
                <a:cs typeface="B Titr" panose="00000700000000000000" pitchFamily="2" charset="-78"/>
              </a:rPr>
              <a:t>پاکت‌های مخصوص مایع‌ها (</a:t>
            </a:r>
            <a:r>
              <a:rPr lang="en-US" sz="3000" b="1" dirty="0">
                <a:solidFill>
                  <a:srgbClr val="0000FF"/>
                </a:solidFill>
                <a:latin typeface="Times New Roman" panose="02020603050405020304" pitchFamily="18" charset="0"/>
                <a:cs typeface="B Titr" panose="00000700000000000000" pitchFamily="2" charset="-78"/>
              </a:rPr>
              <a:t>Liquid Packaging Cartons</a:t>
            </a:r>
            <a:r>
              <a:rPr lang="fa-IR" sz="3000" b="1" dirty="0" smtClean="0">
                <a:solidFill>
                  <a:srgbClr val="0000FF"/>
                </a:solidFill>
                <a:latin typeface="Times New Roman" panose="02020603050405020304" pitchFamily="18" charset="0"/>
                <a:cs typeface="B Titr" panose="00000700000000000000" pitchFamily="2" charset="-78"/>
              </a:rPr>
              <a:t>)</a:t>
            </a:r>
            <a:endParaRPr lang="en-US" sz="30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4"/>
            <a:ext cx="8138608" cy="3302653"/>
          </a:xfrm>
        </p:spPr>
        <p:txBody>
          <a:bodyPr>
            <a:normAutofit fontScale="92500"/>
          </a:bodyPr>
          <a:lstStyle/>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سالانه بیش از 100 میلیارد لیتر غذاهای مایع در ظروف کاغذی بسته‌بندی مصرف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برای این منظور از بسته‌بندی‌های لامینیت (چند لایه و روکش‌دار) برای این منظور استفاده می‌گردد. فویل آلومینیوم نازک نیز برای بهبود ماندگاری در بسته‌بندی کاغذی لامینیت چند لایه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متداول‌ترین انواع این نوع بسته‌بندی شامل پاکت چهاروجهی و مثلثی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نوع بسته‌بندی‌ها می‌توانند در تماس با مواد غذایی حساس به فساد از قبیل شیر و آب میوه‌ها باشند. نفوذ اکسیژن و آلودگی‌های میکروبی از مشکلات آنها می‌باشند. از طرفی تماس ماده غذایی با لایه </a:t>
            </a:r>
            <a:r>
              <a:rPr lang="en-US" sz="2200" b="1" spc="-30" dirty="0" smtClean="0">
                <a:latin typeface="Times New Roman" panose="02020603050405020304" pitchFamily="18" charset="0"/>
                <a:cs typeface="B Nazanin" panose="00000400000000000000" pitchFamily="2" charset="-78"/>
              </a:rPr>
              <a:t>PE</a:t>
            </a:r>
            <a:r>
              <a:rPr lang="fa-IR" sz="2200" b="1" spc="-30" dirty="0" smtClean="0">
                <a:latin typeface="Times New Roman" panose="02020603050405020304" pitchFamily="18" charset="0"/>
                <a:cs typeface="B Nazanin" panose="00000400000000000000" pitchFamily="2" charset="-78"/>
              </a:rPr>
              <a:t> درونی ممکن است ماده غذایی را با مسائل مرتبط با جذب/مهاجرت از پلیمرها مواجه نماید.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50</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10242" name="Picture 2" descr="https://upload.wikimedia.org/wikipedia/commons/b/b7/TBA_packaging_componen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23" y="4413183"/>
            <a:ext cx="2476217" cy="22511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assets.tetrapak.com/static/publishingimages/packaging/content-image/package_portfol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46" y="4365057"/>
            <a:ext cx="3967155" cy="223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4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87817"/>
            <a:ext cx="7772400" cy="792162"/>
          </a:xfrm>
        </p:spPr>
        <p:txBody>
          <a:bodyPr>
            <a:normAutofit/>
          </a:bodyPr>
          <a:lstStyle/>
          <a:p>
            <a:pPr algn="ctr" rtl="1"/>
            <a:r>
              <a:rPr lang="fa-IR" sz="3600" b="1" dirty="0">
                <a:solidFill>
                  <a:srgbClr val="0000FF"/>
                </a:solidFill>
                <a:latin typeface="Times New Roman" panose="02020603050405020304" pitchFamily="18" charset="0"/>
                <a:cs typeface="B Titr" panose="00000700000000000000" pitchFamily="2" charset="-78"/>
              </a:rPr>
              <a:t>پاکت‌های مخصوص </a:t>
            </a:r>
            <a:r>
              <a:rPr lang="fa-IR" sz="3600" b="1" dirty="0" smtClean="0">
                <a:solidFill>
                  <a:srgbClr val="0000FF"/>
                </a:solidFill>
                <a:latin typeface="Times New Roman" panose="02020603050405020304" pitchFamily="18" charset="0"/>
                <a:cs typeface="B Titr" panose="00000700000000000000" pitchFamily="2" charset="-78"/>
              </a:rPr>
              <a:t>مایع‌ها</a:t>
            </a:r>
            <a:endParaRPr lang="en-US" dirty="0"/>
          </a:p>
        </p:txBody>
      </p:sp>
      <p:sp>
        <p:nvSpPr>
          <p:cNvPr id="3" name="Slide Number Placeholder 2"/>
          <p:cNvSpPr>
            <a:spLocks noGrp="1"/>
          </p:cNvSpPr>
          <p:nvPr>
            <p:ph type="sldNum" sz="quarter" idx="12"/>
          </p:nvPr>
        </p:nvSpPr>
        <p:spPr/>
        <p:txBody>
          <a:bodyPr/>
          <a:lstStyle/>
          <a:p>
            <a:fld id="{82820E1E-B0A7-432F-B507-DF8BF2DE7562}" type="slidenum">
              <a:rPr lang="en-US" smtClean="0"/>
              <a:pPr/>
              <a:t>51</a:t>
            </a:fld>
            <a:endParaRPr lang="en-US"/>
          </a:p>
        </p:txBody>
      </p:sp>
      <p:pic>
        <p:nvPicPr>
          <p:cNvPr id="4" name="Picture 3"/>
          <p:cNvPicPr>
            <a:picLocks noChangeAspect="1"/>
          </p:cNvPicPr>
          <p:nvPr/>
        </p:nvPicPr>
        <p:blipFill>
          <a:blip r:embed="rId2"/>
          <a:stretch>
            <a:fillRect/>
          </a:stretch>
        </p:blipFill>
        <p:spPr>
          <a:xfrm>
            <a:off x="1116419" y="1012756"/>
            <a:ext cx="7075801" cy="5656516"/>
          </a:xfrm>
          <a:prstGeom prst="rect">
            <a:avLst/>
          </a:prstGeom>
        </p:spPr>
      </p:pic>
    </p:spTree>
    <p:extLst>
      <p:ext uri="{BB962C8B-B14F-4D97-AF65-F5344CB8AC3E}">
        <p14:creationId xmlns:p14="http://schemas.microsoft.com/office/powerpoint/2010/main" val="1613969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000" y="4082012"/>
            <a:ext cx="3932261" cy="2456901"/>
          </a:xfrm>
          <a:prstGeom prst="rect">
            <a:avLst/>
          </a:prstGeom>
        </p:spPr>
      </p:pic>
      <p:sp>
        <p:nvSpPr>
          <p:cNvPr id="2" name="Title 1"/>
          <p:cNvSpPr>
            <a:spLocks noGrp="1"/>
          </p:cNvSpPr>
          <p:nvPr>
            <p:ph type="title"/>
          </p:nvPr>
        </p:nvSpPr>
        <p:spPr>
          <a:xfrm>
            <a:off x="628650" y="251874"/>
            <a:ext cx="7886700" cy="484459"/>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سلولز قالبی</a:t>
            </a:r>
            <a:endParaRPr lang="en-US" sz="28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28325" y="826638"/>
            <a:ext cx="8138608" cy="3365164"/>
          </a:xfrm>
        </p:spPr>
        <p:txBody>
          <a:bodyPr>
            <a:normAutofit fontScale="850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بسته‌بندی‌های کاغذی ذکر شده قبلی از تا کردن و چسباندن ورق‌های کاغذ و مقوا یا روکش‌هایی از مواد غیرسلولزی ساخته می‌شوند. ولی با بهره‌گیری از ویژگی تشکیل شبکه الیاف سلولزی، ساخت سلولز قالبی یا خمیر قالبی نیز امکان‌پذیر است.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بسته‌بندی‌ها با فشردن سوسپانسیون خمیر فیبری درون یک قالب غربالی (به منظور جدا شدن آب) تهیه می‌گردند. ظرف‌های </a:t>
            </a:r>
            <a:r>
              <a:rPr lang="fa-IR" sz="2200" b="1" spc="-30" dirty="0">
                <a:latin typeface="Times New Roman" panose="02020603050405020304" pitchFamily="18" charset="0"/>
                <a:cs typeface="B Nazanin" panose="00000400000000000000" pitchFamily="2" charset="-78"/>
              </a:rPr>
              <a:t>خمیری قالبی به دو صورت دمیدن هوای داغ فشرده (</a:t>
            </a:r>
            <a:r>
              <a:rPr lang="en-US" sz="2200" b="1" spc="-30" dirty="0">
                <a:latin typeface="Times New Roman" panose="02020603050405020304" pitchFamily="18" charset="0"/>
                <a:cs typeface="B Nazanin" panose="00000400000000000000" pitchFamily="2" charset="-78"/>
              </a:rPr>
              <a:t>Pressure injection process</a:t>
            </a:r>
            <a:r>
              <a:rPr lang="fa-IR" sz="2200" b="1" spc="-30" dirty="0">
                <a:latin typeface="Times New Roman" panose="02020603050405020304" pitchFamily="18" charset="0"/>
                <a:cs typeface="B Nazanin" panose="00000400000000000000" pitchFamily="2" charset="-78"/>
              </a:rPr>
              <a:t>) یا ایجاد خلاء با مکش (</a:t>
            </a:r>
            <a:r>
              <a:rPr lang="en-US" sz="2200" b="1" spc="-30" dirty="0">
                <a:latin typeface="Times New Roman" panose="02020603050405020304" pitchFamily="18" charset="0"/>
                <a:cs typeface="B Nazanin" panose="00000400000000000000" pitchFamily="2" charset="-78"/>
              </a:rPr>
              <a:t>Suction Process</a:t>
            </a:r>
            <a:r>
              <a:rPr lang="fa-IR" sz="2200" b="1" spc="-30" dirty="0">
                <a:latin typeface="Times New Roman" panose="02020603050405020304" pitchFamily="18" charset="0"/>
                <a:cs typeface="B Nazanin" panose="00000400000000000000" pitchFamily="2" charset="-78"/>
              </a:rPr>
              <a:t>) در درون قالب </a:t>
            </a:r>
            <a:r>
              <a:rPr lang="fa-IR" sz="2200" b="1" spc="-30" dirty="0" smtClean="0">
                <a:latin typeface="Times New Roman" panose="02020603050405020304" pitchFamily="18" charset="0"/>
                <a:cs typeface="B Nazanin" panose="00000400000000000000" pitchFamily="2" charset="-78"/>
              </a:rPr>
              <a:t>تهیه می‌گردند. </a:t>
            </a:r>
            <a:r>
              <a:rPr lang="fa-IR" sz="2200" b="1" spc="-30" dirty="0">
                <a:latin typeface="Times New Roman" panose="02020603050405020304" pitchFamily="18" charset="0"/>
                <a:cs typeface="B Nazanin" panose="00000400000000000000" pitchFamily="2" charset="-78"/>
              </a:rPr>
              <a:t>ظروف خروجی سپس خشک می‌گردند.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متداول‌ترین این بسته‌بندی‌ها جعبه‌های تخم مرغ یا جعبه‌های بطری‌ها هستند. از انواع دیگر می‌توان سینی‌های گوشت، میوه‌ها و سبزی‌ها و ظرف‌های سرو غذا در رستوران‌ها هستند.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ظروف قابل بازیافت هستند و می‌توان آنها را از نوع بسته‌بندی‌های سبز (</a:t>
            </a:r>
            <a:r>
              <a:rPr lang="en-US" sz="2200" b="1" spc="-30" dirty="0" smtClean="0">
                <a:latin typeface="Times New Roman" panose="02020603050405020304" pitchFamily="18" charset="0"/>
                <a:cs typeface="B Nazanin" panose="00000400000000000000" pitchFamily="2" charset="-78"/>
              </a:rPr>
              <a:t>Green packages</a:t>
            </a:r>
            <a:r>
              <a:rPr lang="fa-IR" sz="2200" b="1" spc="-30" dirty="0" smtClean="0">
                <a:latin typeface="Times New Roman" panose="02020603050405020304" pitchFamily="18" charset="0"/>
                <a:cs typeface="B Nazanin" panose="00000400000000000000" pitchFamily="2" charset="-78"/>
              </a:rPr>
              <a:t>) در نظر گرفت. </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52</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11266" name="Picture 2" descr="prodcut-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533"/>
          <a:stretch/>
        </p:blipFill>
        <p:spPr bwMode="auto">
          <a:xfrm>
            <a:off x="594961" y="4098108"/>
            <a:ext cx="3293645" cy="271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7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85524"/>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2800" b="1" dirty="0" smtClean="0">
                <a:solidFill>
                  <a:srgbClr val="0000FF"/>
                </a:solidFill>
                <a:latin typeface="Times New Roman" panose="02020603050405020304" pitchFamily="18" charset="0"/>
                <a:cs typeface="B Titr" panose="00000700000000000000" pitchFamily="2" charset="-78"/>
              </a:rPr>
              <a:t>سلوفان (</a:t>
            </a:r>
            <a:r>
              <a:rPr lang="en-US" sz="2800" b="1" dirty="0" smtClean="0">
                <a:solidFill>
                  <a:srgbClr val="0000FF"/>
                </a:solidFill>
                <a:latin typeface="Times New Roman" panose="02020603050405020304" pitchFamily="18" charset="0"/>
                <a:cs typeface="B Titr" panose="00000700000000000000" pitchFamily="2" charset="-78"/>
              </a:rPr>
              <a:t>Cellophane</a:t>
            </a:r>
            <a:r>
              <a:rPr lang="fa-IR" sz="2800" b="1" dirty="0" smtClean="0">
                <a:solidFill>
                  <a:srgbClr val="0000FF"/>
                </a:solidFill>
                <a:latin typeface="Times New Roman" panose="02020603050405020304" pitchFamily="18" charset="0"/>
                <a:cs typeface="B Titr" panose="00000700000000000000" pitchFamily="2" charset="-78"/>
              </a:rPr>
              <a:t>)</a:t>
            </a:r>
            <a:endParaRPr lang="en-US" sz="28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47575" y="1062405"/>
            <a:ext cx="8138608" cy="5293946"/>
          </a:xfrm>
        </p:spPr>
        <p:txBody>
          <a:bodyPr>
            <a:normAutofit fontScale="92500" lnSpcReduction="200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 </a:t>
            </a:r>
            <a:r>
              <a:rPr lang="fa-IR" sz="2200" b="1" spc="-30" dirty="0" smtClean="0">
                <a:latin typeface="Times New Roman" panose="02020603050405020304" pitchFamily="18" charset="0"/>
                <a:cs typeface="B Nazanin" panose="00000400000000000000" pitchFamily="2" charset="-78"/>
              </a:rPr>
              <a:t>سلوفان در واقع نام تجاری یکی از محصولات شرکت "دوپونت </a:t>
            </a:r>
            <a:r>
              <a:rPr lang="en-US" sz="2200" b="1" spc="-30" dirty="0" smtClean="0">
                <a:latin typeface="Times New Roman" panose="02020603050405020304" pitchFamily="18" charset="0"/>
                <a:cs typeface="B Nazanin" panose="00000400000000000000" pitchFamily="2" charset="-78"/>
              </a:rPr>
              <a:t>Du Pont</a:t>
            </a:r>
            <a:r>
              <a:rPr lang="fa-IR" sz="2200" b="1" spc="-30" dirty="0" smtClean="0">
                <a:latin typeface="Times New Roman" panose="02020603050405020304" pitchFamily="18" charset="0"/>
                <a:cs typeface="B Nazanin" panose="00000400000000000000" pitchFamily="2" charset="-78"/>
              </a:rPr>
              <a:t>" بوده است که لفاف نازک و شفافی بوده که با تبدیل شیمیایی سلولز بسیار خالص به دست می‌آید. این نام از دو واژه فرانسوی به معنای سلولز و شفاف مشتق شده است.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سلوفان را می‌توان به عنوان نمونه اصلی و اولیه همه لفاف‌های پلاستیکی امروزی در نظر گرفت.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این محصول در خلال تحقیقات یک مهندس نساجی سوئیسی با هدف دستیابی به لباس‌های ضدآب ابداع شد و تا مدت‌ها به عنوان ماده لفاف‌پیچی مورد استفاده قرار گرفت. بیست سال بعد (1927) کاربرد سلوفان در بسته‌بندی مواد غذایی توسعه یافت.</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برای تولید آن خمیر سلولز بسیار خالص (حاصل از خمیر چوب سولفیتی) در فرایندهای متوالی با محلول سود سوزآور و دی‌سولفید کربن تیمار می‌شود تا بخشی از فیبرها حل و بخشی از سلولز دپلیمریزه گردد تا شبکه‌ای از سلولز جامد در حمام اسید سولفوریک و سولفات سدیم مجدداً تشکیل گردد. خمیر حاصله پس از طی مراحل خشک کردن، تبدیل به لفاف شفاف سلولزی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 نوع پوشش‎‌دهی شده سلوفان به صورت گسترده‌ای در صنعت مواد غذایی استفاده می‌گردد. به عبارتی، ضد رطوبت بودن پوشش فرآورده یک ضرورت است، زیرا جذب و از دست دادن رطوبت بر عملکرد سلوفان موثر است</a:t>
            </a:r>
            <a:r>
              <a:rPr lang="fa-IR" sz="2200" b="1" spc="-30" dirty="0">
                <a:latin typeface="Times New Roman" panose="02020603050405020304" pitchFamily="18" charset="0"/>
                <a:cs typeface="B Nazanin" panose="00000400000000000000" pitchFamily="2" charset="-78"/>
              </a:rPr>
              <a:t>. جذب رطوبت اضافی منجر به کاهش شدید ویژگی‌های بازدارندگی مواد معطر و گاز </a:t>
            </a:r>
            <a:r>
              <a:rPr lang="fa-IR" sz="2200" b="1" spc="-30" dirty="0" smtClean="0">
                <a:latin typeface="Times New Roman" panose="02020603050405020304" pitchFamily="18" charset="0"/>
                <a:cs typeface="B Nazanin" panose="00000400000000000000" pitchFamily="2" charset="-78"/>
              </a:rPr>
              <a:t>توسط سلوفان سلولزی می‌گردد، </a:t>
            </a:r>
            <a:r>
              <a:rPr lang="fa-IR" sz="2200" b="1" spc="-30" dirty="0">
                <a:latin typeface="Times New Roman" panose="02020603050405020304" pitchFamily="18" charset="0"/>
                <a:cs typeface="B Nazanin" panose="00000400000000000000" pitchFamily="2" charset="-78"/>
              </a:rPr>
              <a:t>در حالیکه خشک شدن ورق منجر به چروک‌خوردگی و شکنندگی آن </a:t>
            </a:r>
            <a:r>
              <a:rPr lang="fa-IR" sz="2200" b="1" spc="-30" dirty="0" smtClean="0">
                <a:latin typeface="Times New Roman" panose="02020603050405020304" pitchFamily="18" charset="0"/>
                <a:cs typeface="B Nazanin" panose="00000400000000000000" pitchFamily="2" charset="-78"/>
              </a:rPr>
              <a:t>می‌شود.</a:t>
            </a: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53</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75850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54221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b="1" dirty="0" smtClean="0">
                <a:solidFill>
                  <a:srgbClr val="0000FF"/>
                </a:solidFill>
                <a:latin typeface="Times New Roman" panose="02020603050405020304" pitchFamily="18" charset="0"/>
                <a:cs typeface="B Titr" panose="00000700000000000000" pitchFamily="2" charset="-78"/>
              </a:rPr>
              <a:t>سلوفان و استات سلولز</a:t>
            </a:r>
            <a:endParaRPr lang="en-US" sz="3000" b="1"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33137" y="884389"/>
            <a:ext cx="8138608" cy="3995619"/>
          </a:xfrm>
        </p:spPr>
        <p:txBody>
          <a:bodyPr>
            <a:normAutofit fontScale="92500" lnSpcReduction="10000"/>
          </a:bodyPr>
          <a:lstStyle/>
          <a:p>
            <a:pPr algn="just" rtl="1">
              <a:lnSpc>
                <a:spcPct val="10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امروزه سلوفان سلولزی با وجود قیمت زیاد در بسته‌بندی انواع آب نبات، شکلات، پنیر، اسنک‌ها و غذاهای خشک استفاده می‌گردد.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با توسعه پلی‌پروپیلن جهت‌دار (</a:t>
            </a:r>
            <a:r>
              <a:rPr lang="en-US" sz="2200" b="1" spc="-30" dirty="0" smtClean="0">
                <a:latin typeface="Times New Roman" panose="02020603050405020304" pitchFamily="18" charset="0"/>
                <a:cs typeface="B Nazanin" panose="00000400000000000000" pitchFamily="2" charset="-78"/>
              </a:rPr>
              <a:t>OPP</a:t>
            </a:r>
            <a:r>
              <a:rPr lang="fa-IR" sz="2200" b="1" spc="-30" dirty="0" smtClean="0">
                <a:latin typeface="Times New Roman" panose="02020603050405020304" pitchFamily="18" charset="0"/>
                <a:cs typeface="B Nazanin" panose="00000400000000000000" pitchFamily="2" charset="-78"/>
              </a:rPr>
              <a:t>) بازار بسته‌بندی سلوفان کاهش چشمگیری داشت، چون این پلاستیک ویژگی‌های همسانی از نظر شفافیت و عملکرد مکانیکی داشت و همچنین هزینه تولید و مصرف آن نیز کمتر بود.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مشتق دیگری از سلولز که در بسته‌بندی مواد غذایی کاربرد دارد، استات سلولز است. استات سلولز شفافیت و درخشندگی بسیار بالایی دارد و در نتیجه به طور عمده برای پنجره‌های پاکت‌ها (</a:t>
            </a:r>
            <a:r>
              <a:rPr lang="en-US" sz="2200" b="1" spc="-30" dirty="0" smtClean="0">
                <a:latin typeface="Times New Roman" panose="02020603050405020304" pitchFamily="18" charset="0"/>
                <a:cs typeface="B Nazanin" panose="00000400000000000000" pitchFamily="2" charset="-78"/>
              </a:rPr>
              <a:t>Carton windows</a:t>
            </a:r>
            <a:r>
              <a:rPr lang="fa-IR" sz="2200" b="1" spc="-30" dirty="0" smtClean="0">
                <a:latin typeface="Times New Roman" panose="02020603050405020304" pitchFamily="18" charset="0"/>
                <a:cs typeface="B Nazanin" panose="00000400000000000000" pitchFamily="2" charset="-78"/>
              </a:rPr>
              <a:t>) یا بسته‌بندی حبابی (</a:t>
            </a:r>
            <a:r>
              <a:rPr lang="en-US" sz="2200" b="1" spc="-30" dirty="0" smtClean="0">
                <a:latin typeface="Times New Roman" panose="02020603050405020304" pitchFamily="18" charset="0"/>
                <a:cs typeface="B Nazanin" panose="00000400000000000000" pitchFamily="2" charset="-78"/>
              </a:rPr>
              <a:t>Blister</a:t>
            </a:r>
            <a:r>
              <a:rPr lang="fa-IR" sz="2200" b="1" spc="-30" dirty="0" smtClean="0">
                <a:latin typeface="Times New Roman" panose="02020603050405020304" pitchFamily="18" charset="0"/>
                <a:cs typeface="B Nazanin" panose="00000400000000000000" pitchFamily="2" charset="-78"/>
              </a:rPr>
              <a:t>) (مشابه قرص‌ها و کپسول‌ها در داروسازی) استفاده می‌شود. </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از بسته‌بندی حبابی برای بسته‌بندی انواع شکلات، آدامس و ... می‌توان استفاده کرد. در این موارد اغلب پلی‌اتیلن ترفتالات (</a:t>
            </a:r>
            <a:r>
              <a:rPr lang="en-US" sz="2200" b="1" spc="-30" dirty="0" smtClean="0">
                <a:latin typeface="Times New Roman" panose="02020603050405020304" pitchFamily="18" charset="0"/>
                <a:cs typeface="B Nazanin" panose="00000400000000000000" pitchFamily="2" charset="-78"/>
              </a:rPr>
              <a:t>PET</a:t>
            </a:r>
            <a:r>
              <a:rPr lang="fa-IR" sz="2200" b="1" spc="-30" dirty="0" smtClean="0">
                <a:latin typeface="Times New Roman" panose="02020603050405020304" pitchFamily="18" charset="0"/>
                <a:cs typeface="B Nazanin" panose="00000400000000000000" pitchFamily="2" charset="-78"/>
              </a:rPr>
              <a:t>)، پلی‌پروپیلن و پلی‌استایرین جایگزین استات سلولز شده‌اند.</a:t>
            </a: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54</a:t>
            </a:fld>
            <a:endParaRPr lang="en-US" dirty="0">
              <a:cs typeface="B Nazanin" panose="00000400000000000000" pitchFamily="2" charset="-78"/>
            </a:endParaRPr>
          </a:p>
        </p:txBody>
      </p:sp>
      <p:sp>
        <p:nvSpPr>
          <p:cNvPr id="8" name="Content Placeholder 2"/>
          <p:cNvSpPr txBox="1">
            <a:spLocks/>
          </p:cNvSpPr>
          <p:nvPr/>
        </p:nvSpPr>
        <p:spPr>
          <a:xfrm>
            <a:off x="710216" y="1214804"/>
            <a:ext cx="8028368" cy="50512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pic>
        <p:nvPicPr>
          <p:cNvPr id="7172" name="Picture 4" descr="12 x 15 Clear Cellophane Food Wrap Sheet/Bundle of 1000 Black Restaurant, Restaurant Design, Plastic Wrap For Food, Wrap Food, Sandwich Packaging, Restaurant Supply Store, Wrap Recipes, Wrap Sandwiches, Wrap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665" b="24513"/>
          <a:stretch/>
        </p:blipFill>
        <p:spPr bwMode="auto">
          <a:xfrm>
            <a:off x="503522" y="4624711"/>
            <a:ext cx="3502025" cy="19198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516" t="1678" r="14452" b="21681"/>
          <a:stretch/>
        </p:blipFill>
        <p:spPr>
          <a:xfrm>
            <a:off x="4360243" y="4522565"/>
            <a:ext cx="2704700" cy="2256327"/>
          </a:xfrm>
          <a:prstGeom prst="rect">
            <a:avLst/>
          </a:prstGeom>
        </p:spPr>
      </p:pic>
    </p:spTree>
    <p:extLst>
      <p:ext uri="{BB962C8B-B14F-4D97-AF65-F5344CB8AC3E}">
        <p14:creationId xmlns:p14="http://schemas.microsoft.com/office/powerpoint/2010/main" val="61300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48"/>
            <a:ext cx="7886700" cy="663109"/>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smtClean="0">
                <a:solidFill>
                  <a:srgbClr val="0000FF"/>
                </a:solidFill>
                <a:latin typeface="Times New Roman" panose="02020603050405020304" pitchFamily="18" charset="0"/>
                <a:cs typeface="B Titr" panose="00000700000000000000" pitchFamily="2" charset="-78"/>
              </a:rPr>
              <a:t>مزایا و معایب</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86982" y="799480"/>
            <a:ext cx="8028368" cy="5678322"/>
          </a:xfrm>
        </p:spPr>
        <p:txBody>
          <a:bodyPr>
            <a:normAutofit fontScale="85000" lnSpcReduction="20000"/>
          </a:bodyPr>
          <a:lstStyle/>
          <a:p>
            <a:pPr marL="0" indent="0" algn="just" rtl="1">
              <a:lnSpc>
                <a:spcPct val="100000"/>
              </a:lnSpc>
              <a:spcBef>
                <a:spcPts val="1200"/>
              </a:spcBef>
              <a:buClr>
                <a:srgbClr val="FF0000"/>
              </a:buClr>
              <a:buNone/>
            </a:pPr>
            <a:r>
              <a:rPr lang="fa-IR" sz="3000" b="1" spc="-30" dirty="0" smtClean="0">
                <a:solidFill>
                  <a:srgbClr val="FF0000"/>
                </a:solidFill>
                <a:latin typeface="Times New Roman" panose="02020603050405020304" pitchFamily="18" charset="0"/>
                <a:cs typeface="B Nazanin" panose="00000400000000000000" pitchFamily="2" charset="-78"/>
              </a:rPr>
              <a:t>مزایا</a:t>
            </a:r>
          </a:p>
          <a:p>
            <a:pPr algn="just" rtl="1">
              <a:lnSpc>
                <a:spcPct val="12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از </a:t>
            </a:r>
            <a:r>
              <a:rPr lang="ar-SA" sz="2200" b="1" spc="-30" dirty="0">
                <a:latin typeface="Times New Roman" panose="02020603050405020304" pitchFamily="18" charset="0"/>
                <a:cs typeface="B Nazanin" panose="00000400000000000000" pitchFamily="2" charset="-78"/>
              </a:rPr>
              <a:t>انعطاف‌پذیری </a:t>
            </a:r>
            <a:r>
              <a:rPr lang="ar-SA" sz="2200" b="1" spc="-30" dirty="0" smtClean="0">
                <a:latin typeface="Times New Roman" panose="02020603050405020304" pitchFamily="18" charset="0"/>
                <a:cs typeface="B Nazanin" panose="00000400000000000000" pitchFamily="2" charset="-78"/>
              </a:rPr>
              <a:t>خوبی </a:t>
            </a:r>
            <a:r>
              <a:rPr lang="ar-SA" sz="2200" b="1" spc="-30" dirty="0">
                <a:latin typeface="Times New Roman" panose="02020603050405020304" pitchFamily="18" charset="0"/>
                <a:cs typeface="B Nazanin" panose="00000400000000000000" pitchFamily="2" charset="-78"/>
              </a:rPr>
              <a:t>برخوردار </a:t>
            </a:r>
            <a:r>
              <a:rPr lang="ar-SA" sz="2200" b="1" spc="-30" dirty="0" smtClean="0">
                <a:latin typeface="Times New Roman" panose="02020603050405020304" pitchFamily="18" charset="0"/>
                <a:cs typeface="B Nazanin" panose="00000400000000000000" pitchFamily="2" charset="-78"/>
              </a:rPr>
              <a:t>است.</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قابلیت شکل</a:t>
            </a:r>
            <a:r>
              <a:rPr lang="fa-IR" sz="2200" b="1" spc="-30" dirty="0" smtClean="0">
                <a:latin typeface="Times New Roman" panose="02020603050405020304" pitchFamily="18" charset="0"/>
                <a:cs typeface="B Nazanin" panose="00000400000000000000" pitchFamily="2" charset="-78"/>
              </a:rPr>
              <a:t>‌پذیری</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و چاپ‌پذیری خوبی </a:t>
            </a:r>
            <a:r>
              <a:rPr lang="ar-SA" sz="2200" b="1" spc="-30" dirty="0" smtClean="0">
                <a:latin typeface="Times New Roman" panose="02020603050405020304" pitchFamily="18" charset="0"/>
                <a:cs typeface="B Nazanin" panose="00000400000000000000" pitchFamily="2" charset="-78"/>
              </a:rPr>
              <a:t>دارد.</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در </a:t>
            </a:r>
            <a:r>
              <a:rPr lang="ar-SA" sz="2200" b="1" spc="-30" dirty="0">
                <a:latin typeface="Times New Roman" panose="02020603050405020304" pitchFamily="18" charset="0"/>
                <a:cs typeface="B Nazanin" panose="00000400000000000000" pitchFamily="2" charset="-78"/>
              </a:rPr>
              <a:t>مقابل پاره شدن، کشش و </a:t>
            </a:r>
            <a:r>
              <a:rPr lang="ar-SA" sz="2200" b="1" spc="-30" dirty="0" smtClean="0">
                <a:latin typeface="Times New Roman" panose="02020603050405020304" pitchFamily="18" charset="0"/>
                <a:cs typeface="B Nazanin" panose="00000400000000000000" pitchFamily="2" charset="-78"/>
              </a:rPr>
              <a:t>فشار </a:t>
            </a:r>
            <a:r>
              <a:rPr lang="ar-SA" sz="2200" b="1" spc="-30" dirty="0">
                <a:latin typeface="Times New Roman" panose="02020603050405020304" pitchFamily="18" charset="0"/>
                <a:cs typeface="B Nazanin" panose="00000400000000000000" pitchFamily="2" charset="-78"/>
              </a:rPr>
              <a:t>مقاوم می­باشد. بنابراین در ساختمان قوطی­های مرکب به عنوان یک لایۀ استحکام دهنده استفاده </a:t>
            </a:r>
            <a:r>
              <a:rPr lang="ar-SA" sz="2200" b="1" spc="-30" dirty="0" smtClean="0">
                <a:latin typeface="Times New Roman" panose="02020603050405020304" pitchFamily="18" charset="0"/>
                <a:cs typeface="B Nazanin" panose="00000400000000000000" pitchFamily="2" charset="-78"/>
              </a:rPr>
              <a:t>می­شود.</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ممانعت کنند</a:t>
            </a:r>
            <a:r>
              <a:rPr lang="fa-IR" sz="2200" b="1" spc="-30" dirty="0" smtClean="0">
                <a:latin typeface="Times New Roman" panose="02020603050405020304" pitchFamily="18" charset="0"/>
                <a:cs typeface="B Nazanin" panose="00000400000000000000" pitchFamily="2" charset="-78"/>
              </a:rPr>
              <a:t>ه</a:t>
            </a:r>
            <a:r>
              <a:rPr lang="ar-SA" sz="2200" b="1" spc="-30" dirty="0" smtClean="0">
                <a:latin typeface="Times New Roman" panose="02020603050405020304" pitchFamily="18" charset="0"/>
                <a:cs typeface="B Nazanin" panose="00000400000000000000" pitchFamily="2" charset="-78"/>
              </a:rPr>
              <a:t> </a:t>
            </a:r>
            <a:r>
              <a:rPr lang="ar-SA" sz="2200" b="1" spc="-30" dirty="0">
                <a:latin typeface="Times New Roman" panose="02020603050405020304" pitchFamily="18" charset="0"/>
                <a:cs typeface="B Nazanin" panose="00000400000000000000" pitchFamily="2" charset="-78"/>
              </a:rPr>
              <a:t>خوبی در برابر </a:t>
            </a:r>
            <a:r>
              <a:rPr lang="fa-IR" sz="2200" b="1" spc="-30" dirty="0" smtClean="0">
                <a:latin typeface="Times New Roman" panose="02020603050405020304" pitchFamily="18" charset="0"/>
                <a:cs typeface="B Nazanin" panose="00000400000000000000" pitchFamily="2" charset="-78"/>
              </a:rPr>
              <a:t>برخی </a:t>
            </a:r>
            <a:r>
              <a:rPr lang="ar-SA" sz="2200" b="1" spc="-30" dirty="0" smtClean="0">
                <a:latin typeface="Times New Roman" panose="02020603050405020304" pitchFamily="18" charset="0"/>
                <a:cs typeface="B Nazanin" panose="00000400000000000000" pitchFamily="2" charset="-78"/>
              </a:rPr>
              <a:t>عوامل </a:t>
            </a:r>
            <a:r>
              <a:rPr lang="ar-SA" sz="2200" b="1" spc="-30" dirty="0">
                <a:latin typeface="Times New Roman" panose="02020603050405020304" pitchFamily="18" charset="0"/>
                <a:cs typeface="B Nazanin" panose="00000400000000000000" pitchFamily="2" charset="-78"/>
              </a:rPr>
              <a:t>فساد به ویژه نور </a:t>
            </a:r>
            <a:r>
              <a:rPr lang="ar-SA" sz="2200" b="1" spc="-30" dirty="0" smtClean="0">
                <a:latin typeface="Times New Roman" panose="02020603050405020304" pitchFamily="18" charset="0"/>
                <a:cs typeface="B Nazanin" panose="00000400000000000000" pitchFamily="2" charset="-78"/>
              </a:rPr>
              <a:t>می­باشد.</a:t>
            </a:r>
            <a:endParaRPr lang="fa-IR"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قابل </a:t>
            </a:r>
            <a:r>
              <a:rPr lang="ar-SA" sz="2200" b="1" spc="-30" dirty="0">
                <a:latin typeface="Times New Roman" panose="02020603050405020304" pitchFamily="18" charset="0"/>
                <a:cs typeface="B Nazanin" panose="00000400000000000000" pitchFamily="2" charset="-78"/>
              </a:rPr>
              <a:t>بازیافت </a:t>
            </a:r>
            <a:r>
              <a:rPr lang="fa-IR" sz="2200" b="1" spc="-30" dirty="0" smtClean="0">
                <a:latin typeface="Times New Roman" panose="02020603050405020304" pitchFamily="18" charset="0"/>
                <a:cs typeface="B Nazanin" panose="00000400000000000000" pitchFamily="2" charset="-78"/>
              </a:rPr>
              <a:t>و زیست‌تخریب‌پذیر می‌باشد</a:t>
            </a:r>
            <a:r>
              <a:rPr lang="ar-SA" sz="2200" b="1" spc="-30" dirty="0" smtClean="0">
                <a:latin typeface="Times New Roman" panose="02020603050405020304" pitchFamily="18" charset="0"/>
                <a:cs typeface="B Nazanin" panose="00000400000000000000" pitchFamily="2" charset="-78"/>
              </a:rPr>
              <a:t>.</a:t>
            </a:r>
            <a:endParaRPr lang="fa-IR" sz="2200" b="1" spc="-30" dirty="0">
              <a:latin typeface="Times New Roman" panose="02020603050405020304" pitchFamily="18" charset="0"/>
              <a:cs typeface="B Nazanin" panose="00000400000000000000" pitchFamily="2" charset="-78"/>
            </a:endParaRPr>
          </a:p>
          <a:p>
            <a:pPr marL="0" indent="0" algn="just" rtl="1">
              <a:lnSpc>
                <a:spcPct val="12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marL="0" indent="0" algn="just" rtl="1">
              <a:lnSpc>
                <a:spcPct val="120000"/>
              </a:lnSpc>
              <a:spcBef>
                <a:spcPts val="1200"/>
              </a:spcBef>
              <a:buClr>
                <a:srgbClr val="FF0000"/>
              </a:buClr>
              <a:buNone/>
            </a:pPr>
            <a:r>
              <a:rPr lang="fa-IR" sz="3000" b="1" spc="-30" dirty="0" smtClean="0">
                <a:solidFill>
                  <a:srgbClr val="FF0000"/>
                </a:solidFill>
                <a:latin typeface="Times New Roman" panose="02020603050405020304" pitchFamily="18" charset="0"/>
                <a:cs typeface="B Nazanin" panose="00000400000000000000" pitchFamily="2" charset="-78"/>
              </a:rPr>
              <a:t>معایب</a:t>
            </a:r>
          </a:p>
          <a:p>
            <a:pPr algn="just" rtl="1">
              <a:lnSpc>
                <a:spcPct val="120000"/>
              </a:lnSpc>
              <a:spcBef>
                <a:spcPts val="1200"/>
              </a:spcBef>
              <a:buClr>
                <a:srgbClr val="FF0000"/>
              </a:buClr>
              <a:buFont typeface="Wingdings" panose="05000000000000000000" pitchFamily="2" charset="2"/>
              <a:buChar char="Ø"/>
            </a:pPr>
            <a:r>
              <a:rPr lang="fa-IR" sz="2200" b="1" spc="-30" dirty="0">
                <a:latin typeface="Times New Roman" panose="02020603050405020304" pitchFamily="18" charset="0"/>
                <a:cs typeface="B Nazanin" panose="00000400000000000000" pitchFamily="2" charset="-78"/>
              </a:rPr>
              <a:t>کاغذ در مقابل نفوذ رطوبت از مقاومت خوبی برخوردار </a:t>
            </a:r>
            <a:r>
              <a:rPr lang="fa-IR" sz="2200" b="1" spc="-30" dirty="0" smtClean="0">
                <a:latin typeface="Times New Roman" panose="02020603050405020304" pitchFamily="18" charset="0"/>
                <a:cs typeface="B Nazanin" panose="00000400000000000000" pitchFamily="2" charset="-78"/>
              </a:rPr>
              <a:t>نیست.</a:t>
            </a: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نفوذ </a:t>
            </a:r>
            <a:r>
              <a:rPr lang="fa-IR" sz="2200" b="1" spc="-30" dirty="0">
                <a:latin typeface="Times New Roman" panose="02020603050405020304" pitchFamily="18" charset="0"/>
                <a:cs typeface="B Nazanin" panose="00000400000000000000" pitchFamily="2" charset="-78"/>
              </a:rPr>
              <a:t>گاز و روغن از کاغذ امکان‌پذیر </a:t>
            </a:r>
            <a:r>
              <a:rPr lang="fa-IR" sz="2200" b="1" spc="-30" dirty="0" smtClean="0">
                <a:latin typeface="Times New Roman" panose="02020603050405020304" pitchFamily="18" charset="0"/>
                <a:cs typeface="B Nazanin" panose="00000400000000000000" pitchFamily="2" charset="-78"/>
              </a:rPr>
              <a:t>می‌باشد</a:t>
            </a:r>
            <a:r>
              <a:rPr lang="fa-IR" sz="2200" b="1" spc="-30" dirty="0">
                <a:latin typeface="Times New Roman" panose="02020603050405020304" pitchFamily="18" charset="0"/>
                <a:cs typeface="B Nazanin" panose="00000400000000000000" pitchFamily="2" charset="-78"/>
              </a:rPr>
              <a:t>. </a:t>
            </a:r>
            <a:endParaRPr lang="fa-IR" sz="2200" b="1" spc="-30" dirty="0" smtClean="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قابلیت </a:t>
            </a:r>
            <a:r>
              <a:rPr lang="fa-IR" sz="2200" b="1" spc="-30" dirty="0">
                <a:latin typeface="Times New Roman" panose="02020603050405020304" pitchFamily="18" charset="0"/>
                <a:cs typeface="B Nazanin" panose="00000400000000000000" pitchFamily="2" charset="-78"/>
              </a:rPr>
              <a:t>دوخت خوب با ویژگی غیرقابل </a:t>
            </a:r>
            <a:r>
              <a:rPr lang="fa-IR" sz="2200" b="1" spc="-30" dirty="0" smtClean="0">
                <a:latin typeface="Times New Roman" panose="02020603050405020304" pitchFamily="18" charset="0"/>
                <a:cs typeface="B Nazanin" panose="00000400000000000000" pitchFamily="2" charset="-78"/>
              </a:rPr>
              <a:t>نفوذ ندارد. </a:t>
            </a:r>
            <a:r>
              <a:rPr lang="ar-SA" sz="2200" b="1" spc="-30" dirty="0">
                <a:latin typeface="Times New Roman" panose="02020603050405020304" pitchFamily="18" charset="0"/>
                <a:cs typeface="B Nazanin" panose="00000400000000000000" pitchFamily="2" charset="-78"/>
              </a:rPr>
              <a:t>به همین دلیل لفاف‌های چندلایه آن ‌را با یک </a:t>
            </a:r>
            <a:r>
              <a:rPr lang="ar-SA" sz="2200" b="1" spc="-30" dirty="0" smtClean="0">
                <a:latin typeface="Times New Roman" panose="02020603050405020304" pitchFamily="18" charset="0"/>
                <a:cs typeface="B Nazanin" panose="00000400000000000000" pitchFamily="2" charset="-78"/>
              </a:rPr>
              <a:t>لای</a:t>
            </a:r>
            <a:r>
              <a:rPr lang="fa-IR" sz="2200" b="1" spc="-30" dirty="0" smtClean="0">
                <a:latin typeface="Times New Roman" panose="02020603050405020304" pitchFamily="18" charset="0"/>
                <a:cs typeface="B Nazanin" panose="00000400000000000000" pitchFamily="2" charset="-78"/>
              </a:rPr>
              <a:t>ه</a:t>
            </a:r>
            <a:r>
              <a:rPr lang="ar-SA" sz="2200" b="1" spc="-30" dirty="0" smtClean="0">
                <a:latin typeface="Times New Roman" panose="02020603050405020304" pitchFamily="18" charset="0"/>
                <a:cs typeface="B Nazanin" panose="00000400000000000000" pitchFamily="2" charset="-78"/>
              </a:rPr>
              <a:t> </a:t>
            </a:r>
            <a:r>
              <a:rPr lang="en-US" sz="2200" b="1" spc="-30" dirty="0">
                <a:latin typeface="Times New Roman" panose="02020603050405020304" pitchFamily="18" charset="0"/>
                <a:cs typeface="B Nazanin" panose="00000400000000000000" pitchFamily="2" charset="-78"/>
              </a:rPr>
              <a:t>PE</a:t>
            </a:r>
            <a:r>
              <a:rPr lang="ar-SA" sz="2200" b="1" spc="-30" dirty="0">
                <a:latin typeface="Times New Roman" panose="02020603050405020304" pitchFamily="18" charset="0"/>
                <a:cs typeface="B Nazanin" panose="00000400000000000000" pitchFamily="2" charset="-78"/>
              </a:rPr>
              <a:t> به منظور قابلیت دوخت حرارتی پوشش </a:t>
            </a:r>
            <a:r>
              <a:rPr lang="fa-IR" sz="2200" b="1" spc="-30" dirty="0" smtClean="0">
                <a:latin typeface="Times New Roman" panose="02020603050405020304" pitchFamily="18" charset="0"/>
                <a:cs typeface="B Nazanin" panose="00000400000000000000" pitchFamily="2" charset="-78"/>
              </a:rPr>
              <a:t>داده می‌شود. </a:t>
            </a:r>
            <a:endParaRPr lang="en-US"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6</a:t>
            </a:fld>
            <a:endParaRPr lang="en-US" dirty="0">
              <a:cs typeface="B Nazanin" panose="00000400000000000000" pitchFamily="2" charset="-78"/>
            </a:endParaRPr>
          </a:p>
        </p:txBody>
      </p:sp>
    </p:spTree>
    <p:extLst>
      <p:ext uri="{BB962C8B-B14F-4D97-AF65-F5344CB8AC3E}">
        <p14:creationId xmlns:p14="http://schemas.microsoft.com/office/powerpoint/2010/main" val="145019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48"/>
            <a:ext cx="7886700" cy="663109"/>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000" dirty="0">
                <a:solidFill>
                  <a:srgbClr val="0000FF"/>
                </a:solidFill>
                <a:latin typeface="Times New Roman" panose="02020603050405020304" pitchFamily="18" charset="0"/>
                <a:cs typeface="B Titr" panose="00000700000000000000" pitchFamily="2" charset="-78"/>
              </a:rPr>
              <a:t>تفاوت کاغذ و مقوا</a:t>
            </a:r>
            <a:endParaRPr lang="en-US" sz="30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486982" y="799480"/>
            <a:ext cx="8028368" cy="5678322"/>
          </a:xfrm>
        </p:spPr>
        <p:txBody>
          <a:bodyPr>
            <a:normAutofit/>
          </a:bodyPr>
          <a:lstStyle/>
          <a:p>
            <a:pPr marL="0" indent="0" algn="just" rtl="1">
              <a:lnSpc>
                <a:spcPct val="100000"/>
              </a:lnSpc>
              <a:spcBef>
                <a:spcPts val="1200"/>
              </a:spcBef>
              <a:buClr>
                <a:srgbClr val="FF0000"/>
              </a:buClr>
              <a:buNone/>
            </a:pPr>
            <a:r>
              <a:rPr lang="fa-IR" sz="3000" b="1" spc="-30" dirty="0" smtClean="0">
                <a:solidFill>
                  <a:srgbClr val="FF0000"/>
                </a:solidFill>
                <a:latin typeface="Times New Roman" panose="02020603050405020304" pitchFamily="18" charset="0"/>
                <a:cs typeface="B Nazanin" panose="00000400000000000000" pitchFamily="2" charset="-78"/>
              </a:rPr>
              <a:t>کاغذ</a:t>
            </a:r>
          </a:p>
          <a:p>
            <a:pPr lvl="0" algn="just" rtl="1">
              <a:lnSpc>
                <a:spcPct val="12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صفحه‌ای </a:t>
            </a:r>
            <a:r>
              <a:rPr lang="fa-IR" sz="2200" b="1" spc="-30" dirty="0">
                <a:latin typeface="Times New Roman" panose="02020603050405020304" pitchFamily="18" charset="0"/>
                <a:cs typeface="B Nazanin" panose="00000400000000000000" pitchFamily="2" charset="-78"/>
              </a:rPr>
              <a:t>با گرماژ کمتر از </a:t>
            </a:r>
            <a:r>
              <a:rPr lang="en-US" sz="2200" b="1" spc="-30" dirty="0" smtClean="0">
                <a:latin typeface="Times New Roman" panose="02020603050405020304" pitchFamily="18" charset="0"/>
                <a:cs typeface="B Nazanin" panose="00000400000000000000" pitchFamily="2" charset="-78"/>
              </a:rPr>
              <a:t>g/m</a:t>
            </a:r>
            <a:r>
              <a:rPr lang="en-US" sz="2200" b="1" spc="-30" baseline="30000" dirty="0" smtClean="0">
                <a:latin typeface="Times New Roman" panose="02020603050405020304" pitchFamily="18" charset="0"/>
                <a:cs typeface="B Nazanin" panose="00000400000000000000" pitchFamily="2" charset="-78"/>
              </a:rPr>
              <a:t>2</a:t>
            </a:r>
            <a:r>
              <a:rPr lang="fa-IR" sz="2200" b="1" spc="-30" dirty="0" smtClean="0">
                <a:latin typeface="Times New Roman" panose="02020603050405020304" pitchFamily="18" charset="0"/>
                <a:cs typeface="B Nazanin" panose="00000400000000000000" pitchFamily="2" charset="-78"/>
              </a:rPr>
              <a:t>  200</a:t>
            </a:r>
            <a:endParaRPr lang="en-US" sz="2200" b="1" spc="-30" dirty="0">
              <a:latin typeface="Times New Roman" panose="02020603050405020304" pitchFamily="18" charset="0"/>
              <a:cs typeface="B Nazanin" panose="00000400000000000000" pitchFamily="2" charset="-78"/>
            </a:endParaRPr>
          </a:p>
          <a:p>
            <a:pPr marL="0" indent="0" algn="just" rtl="1">
              <a:lnSpc>
                <a:spcPct val="120000"/>
              </a:lnSpc>
              <a:spcBef>
                <a:spcPts val="1200"/>
              </a:spcBef>
              <a:buClr>
                <a:srgbClr val="FF0000"/>
              </a:buClr>
              <a:buNone/>
            </a:pPr>
            <a:r>
              <a:rPr lang="fa-IR" sz="3000" b="1" spc="-30" dirty="0" smtClean="0">
                <a:solidFill>
                  <a:srgbClr val="FF0000"/>
                </a:solidFill>
                <a:latin typeface="Times New Roman" panose="02020603050405020304" pitchFamily="18" charset="0"/>
                <a:cs typeface="B Nazanin" panose="00000400000000000000" pitchFamily="2" charset="-78"/>
              </a:rPr>
              <a:t>کارتن یا مقوا</a:t>
            </a:r>
          </a:p>
          <a:p>
            <a:pPr lvl="0" algn="just" rtl="1"/>
            <a:r>
              <a:rPr lang="fa-IR" sz="2200" b="1" spc="-30" dirty="0" smtClean="0">
                <a:latin typeface="Times New Roman" panose="02020603050405020304" pitchFamily="18" charset="0"/>
                <a:cs typeface="B Nazanin" panose="00000400000000000000" pitchFamily="2" charset="-78"/>
              </a:rPr>
              <a:t>صفحه </a:t>
            </a:r>
            <a:r>
              <a:rPr lang="fa-IR" sz="2200" b="1" spc="-30" dirty="0">
                <a:latin typeface="Times New Roman" panose="02020603050405020304" pitchFamily="18" charset="0"/>
                <a:cs typeface="B Nazanin" panose="00000400000000000000" pitchFamily="2" charset="-78"/>
              </a:rPr>
              <a:t>ای با گرماژ بیش از </a:t>
            </a:r>
            <a:r>
              <a:rPr lang="en-US" sz="2200" b="1" spc="-30" dirty="0" smtClean="0">
                <a:latin typeface="Times New Roman" panose="02020603050405020304" pitchFamily="18" charset="0"/>
                <a:cs typeface="B Nazanin" panose="00000400000000000000" pitchFamily="2" charset="-78"/>
              </a:rPr>
              <a:t>g/m</a:t>
            </a:r>
            <a:r>
              <a:rPr lang="en-US" sz="2200" b="1" spc="-30" baseline="30000" dirty="0" smtClean="0">
                <a:latin typeface="Times New Roman" panose="02020603050405020304" pitchFamily="18" charset="0"/>
                <a:cs typeface="B Nazanin" panose="00000400000000000000" pitchFamily="2" charset="-78"/>
              </a:rPr>
              <a:t>2</a:t>
            </a:r>
            <a:r>
              <a:rPr lang="fa-IR" sz="2200" b="1" spc="-30" dirty="0" smtClean="0">
                <a:latin typeface="Times New Roman" panose="02020603050405020304" pitchFamily="18" charset="0"/>
                <a:cs typeface="B Nazanin" panose="00000400000000000000" pitchFamily="2" charset="-78"/>
              </a:rPr>
              <a:t> 200</a:t>
            </a:r>
            <a:endParaRPr lang="en-US" sz="2200" b="1" spc="-30" dirty="0">
              <a:latin typeface="Times New Roman" panose="02020603050405020304" pitchFamily="18" charset="0"/>
              <a:cs typeface="B Nazanin" panose="00000400000000000000" pitchFamily="2" charset="-78"/>
            </a:endParaRPr>
          </a:p>
          <a:p>
            <a:pPr lvl="0" algn="just" rtl="1"/>
            <a:r>
              <a:rPr lang="fa-IR" sz="2200" b="1" spc="-30" dirty="0">
                <a:latin typeface="Times New Roman" panose="02020603050405020304" pitchFamily="18" charset="0"/>
                <a:cs typeface="B Nazanin" panose="00000400000000000000" pitchFamily="2" charset="-78"/>
              </a:rPr>
              <a:t>برخی از مقواها از این معیار طبعیت نمی کنند</a:t>
            </a:r>
            <a:r>
              <a:rPr lang="fa-IR" sz="2200" b="1" spc="-30" dirty="0" smtClean="0">
                <a:latin typeface="Times New Roman" panose="02020603050405020304" pitchFamily="18" charset="0"/>
                <a:cs typeface="B Nazanin" panose="00000400000000000000" pitchFamily="2" charset="-78"/>
              </a:rPr>
              <a:t>.</a:t>
            </a:r>
          </a:p>
          <a:p>
            <a:pPr lvl="0" algn="just" rtl="1"/>
            <a:endParaRPr lang="fa-IR" sz="2200" b="1" spc="-30" dirty="0">
              <a:latin typeface="Times New Roman" panose="02020603050405020304" pitchFamily="18" charset="0"/>
              <a:cs typeface="B Nazanin" panose="00000400000000000000" pitchFamily="2" charset="-78"/>
            </a:endParaRPr>
          </a:p>
          <a:p>
            <a:pPr marL="0" indent="0" algn="ctr" rtl="1">
              <a:buNone/>
            </a:pPr>
            <a:r>
              <a:rPr lang="fa-IR" sz="2400" b="1" dirty="0">
                <a:solidFill>
                  <a:srgbClr val="7030A0"/>
                </a:solidFill>
                <a:latin typeface="Times New Roman" panose="02020603050405020304" pitchFamily="18" charset="0"/>
                <a:cs typeface="B Nazanin" panose="00000400000000000000" pitchFamily="2" charset="-78"/>
              </a:rPr>
              <a:t>گراماژ (</a:t>
            </a:r>
            <a:r>
              <a:rPr lang="en-US" sz="2400" b="1" dirty="0" err="1">
                <a:solidFill>
                  <a:srgbClr val="7030A0"/>
                </a:solidFill>
                <a:latin typeface="Times New Roman" panose="02020603050405020304" pitchFamily="18" charset="0"/>
                <a:cs typeface="B Nazanin" panose="00000400000000000000" pitchFamily="2" charset="-78"/>
              </a:rPr>
              <a:t>Grammage</a:t>
            </a:r>
            <a:r>
              <a:rPr lang="fa-IR" sz="2400" b="1" dirty="0">
                <a:solidFill>
                  <a:srgbClr val="7030A0"/>
                </a:solidFill>
                <a:latin typeface="Times New Roman" panose="02020603050405020304" pitchFamily="18" charset="0"/>
                <a:cs typeface="B Nazanin" panose="00000400000000000000" pitchFamily="2" charset="-78"/>
              </a:rPr>
              <a:t>): وزن یک مترمربع کاغذ را </a:t>
            </a:r>
            <a:r>
              <a:rPr lang="fa-IR" sz="2400" b="1" dirty="0" smtClean="0">
                <a:solidFill>
                  <a:srgbClr val="7030A0"/>
                </a:solidFill>
                <a:latin typeface="Times New Roman" panose="02020603050405020304" pitchFamily="18" charset="0"/>
                <a:cs typeface="B Nazanin" panose="00000400000000000000" pitchFamily="2" charset="-78"/>
              </a:rPr>
              <a:t>می‌گویند.</a:t>
            </a:r>
          </a:p>
          <a:p>
            <a:pPr marL="0" indent="0" algn="ctr" rtl="1">
              <a:buNone/>
            </a:pPr>
            <a:endParaRPr lang="fa-IR" sz="2400" b="1" dirty="0">
              <a:solidFill>
                <a:srgbClr val="7030A0"/>
              </a:solidFill>
              <a:latin typeface="Times New Roman" panose="02020603050405020304" pitchFamily="18" charset="0"/>
              <a:cs typeface="B Nazanin" panose="00000400000000000000" pitchFamily="2" charset="-78"/>
            </a:endParaRPr>
          </a:p>
          <a:p>
            <a:pPr marL="0" indent="0" algn="ctr" rtl="1">
              <a:buNone/>
            </a:pPr>
            <a:endParaRPr lang="fa-IR" sz="2400" b="1" dirty="0" smtClean="0">
              <a:solidFill>
                <a:srgbClr val="7030A0"/>
              </a:solidFill>
              <a:latin typeface="Times New Roman" panose="02020603050405020304" pitchFamily="18" charset="0"/>
              <a:cs typeface="B Nazanin" panose="00000400000000000000" pitchFamily="2" charset="-78"/>
            </a:endParaRPr>
          </a:p>
          <a:p>
            <a:pPr marL="0" indent="0" algn="ctr" rtl="1">
              <a:buNone/>
            </a:pPr>
            <a:endParaRPr lang="fa-IR" sz="2400" b="1" dirty="0">
              <a:solidFill>
                <a:srgbClr val="7030A0"/>
              </a:solidFill>
              <a:latin typeface="Times New Roman" panose="02020603050405020304" pitchFamily="18" charset="0"/>
              <a:cs typeface="B Nazanin" panose="00000400000000000000" pitchFamily="2" charset="-78"/>
            </a:endParaRPr>
          </a:p>
          <a:p>
            <a:pPr marL="0" indent="0" algn="ctr" rtl="1">
              <a:buNone/>
            </a:pPr>
            <a:endParaRPr lang="fa-IR" sz="2400" b="1" dirty="0" smtClean="0">
              <a:solidFill>
                <a:srgbClr val="7030A0"/>
              </a:solidFill>
              <a:latin typeface="Times New Roman" panose="02020603050405020304" pitchFamily="18" charset="0"/>
              <a:cs typeface="B Nazanin" panose="00000400000000000000" pitchFamily="2" charset="-78"/>
            </a:endParaRPr>
          </a:p>
          <a:p>
            <a:pPr marL="0" indent="0" algn="ctr" rtl="1">
              <a:buNone/>
            </a:pPr>
            <a:r>
              <a:rPr lang="fa-IR" sz="2400" b="1" dirty="0">
                <a:solidFill>
                  <a:srgbClr val="7030A0"/>
                </a:solidFill>
                <a:latin typeface="Times New Roman" panose="02020603050405020304" pitchFamily="18" charset="0"/>
                <a:cs typeface="B Nazanin" panose="00000400000000000000" pitchFamily="2" charset="-78"/>
              </a:rPr>
              <a:t>استفاده از کارتن و مقوا به عنوان </a:t>
            </a:r>
            <a:r>
              <a:rPr lang="fa-IR" sz="2400" b="1" dirty="0" smtClean="0">
                <a:solidFill>
                  <a:srgbClr val="7030A0"/>
                </a:solidFill>
                <a:latin typeface="Times New Roman" panose="02020603050405020304" pitchFamily="18" charset="0"/>
                <a:cs typeface="B Nazanin" panose="00000400000000000000" pitchFamily="2" charset="-78"/>
              </a:rPr>
              <a:t>بسته‌بندی </a:t>
            </a:r>
            <a:r>
              <a:rPr lang="fa-IR" sz="2400" b="1" dirty="0">
                <a:solidFill>
                  <a:srgbClr val="7030A0"/>
                </a:solidFill>
                <a:latin typeface="Times New Roman" panose="02020603050405020304" pitchFamily="18" charset="0"/>
                <a:cs typeface="B Nazanin" panose="00000400000000000000" pitchFamily="2" charset="-78"/>
              </a:rPr>
              <a:t>اولیه و </a:t>
            </a:r>
            <a:r>
              <a:rPr lang="fa-IR" sz="2400" b="1" dirty="0" smtClean="0">
                <a:solidFill>
                  <a:srgbClr val="7030A0"/>
                </a:solidFill>
                <a:latin typeface="Times New Roman" panose="02020603050405020304" pitchFamily="18" charset="0"/>
                <a:cs typeface="B Nazanin" panose="00000400000000000000" pitchFamily="2" charset="-78"/>
              </a:rPr>
              <a:t>بسته‌بندی </a:t>
            </a:r>
            <a:r>
              <a:rPr lang="fa-IR" sz="2400" b="1" dirty="0">
                <a:solidFill>
                  <a:srgbClr val="7030A0"/>
                </a:solidFill>
                <a:latin typeface="Times New Roman" panose="02020603050405020304" pitchFamily="18" charset="0"/>
                <a:cs typeface="B Nazanin" panose="00000400000000000000" pitchFamily="2" charset="-78"/>
              </a:rPr>
              <a:t>ثانویه</a:t>
            </a:r>
            <a:endParaRPr lang="en-US" sz="2400" b="1" dirty="0">
              <a:solidFill>
                <a:srgbClr val="7030A0"/>
              </a:solidFill>
              <a:latin typeface="Times New Roman" panose="02020603050405020304" pitchFamily="18" charset="0"/>
              <a:cs typeface="B Nazanin" panose="00000400000000000000" pitchFamily="2" charset="-78"/>
            </a:endParaRPr>
          </a:p>
          <a:p>
            <a:pPr marL="0" indent="0" algn="ctr" rtl="1">
              <a:buNone/>
            </a:pPr>
            <a:endParaRPr lang="fa-IR" sz="2400" b="1" dirty="0" smtClean="0">
              <a:solidFill>
                <a:srgbClr val="7030A0"/>
              </a:solidFill>
              <a:latin typeface="Times New Roman" panose="02020603050405020304" pitchFamily="18" charset="0"/>
              <a:cs typeface="B Nazanin" panose="00000400000000000000" pitchFamily="2" charset="-78"/>
            </a:endParaRPr>
          </a:p>
          <a:p>
            <a:pPr marL="0" indent="0" algn="ctr" rtl="1">
              <a:buNone/>
            </a:pPr>
            <a:endParaRPr lang="ar-SA" sz="2400" b="1" dirty="0">
              <a:solidFill>
                <a:srgbClr val="7030A0"/>
              </a:solidFill>
              <a:latin typeface="Times New Roman" panose="02020603050405020304" pitchFamily="18" charset="0"/>
              <a:cs typeface="B Nazanin" panose="00000400000000000000" pitchFamily="2" charset="-78"/>
            </a:endParaRPr>
          </a:p>
          <a:p>
            <a:pPr lvl="0" algn="just" rtl="1"/>
            <a:endParaRPr lang="en-US" sz="2200" b="1" spc="-30" dirty="0">
              <a:latin typeface="Times New Roman" panose="02020603050405020304" pitchFamily="18" charset="0"/>
              <a:cs typeface="B Nazanin" panose="00000400000000000000" pitchFamily="2" charset="-78"/>
            </a:endParaRPr>
          </a:p>
          <a:p>
            <a:pPr algn="just" rtl="1">
              <a:lnSpc>
                <a:spcPct val="120000"/>
              </a:lnSpc>
              <a:spcBef>
                <a:spcPts val="1200"/>
              </a:spcBef>
              <a:buClr>
                <a:srgbClr val="FF0000"/>
              </a:buClr>
              <a:buFont typeface="Wingdings" panose="05000000000000000000" pitchFamily="2" charset="2"/>
              <a:buChar char="Ø"/>
            </a:pPr>
            <a:endParaRPr lang="fa-IR" sz="2200" b="1" spc="-30" dirty="0" smtClean="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7</a:t>
            </a:fld>
            <a:endParaRPr lang="en-US" dirty="0">
              <a:cs typeface="B Nazanin" panose="00000400000000000000" pitchFamily="2" charset="-78"/>
            </a:endParaRPr>
          </a:p>
        </p:txBody>
      </p:sp>
      <p:pic>
        <p:nvPicPr>
          <p:cNvPr id="1026" name="Picture 2" descr="https://www.fibrebox.org/upload/2015/Combined_Board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701" y="4222622"/>
            <a:ext cx="3276827" cy="178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9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820E1E-B0A7-432F-B507-DF8BF2DE7562}" type="slidenum">
              <a:rPr lang="en-US" smtClean="0"/>
              <a:pPr/>
              <a:t>8</a:t>
            </a:fld>
            <a:endParaRPr lang="en-US"/>
          </a:p>
        </p:txBody>
      </p:sp>
      <p:graphicFrame>
        <p:nvGraphicFramePr>
          <p:cNvPr id="5" name="Content Placeholder 4"/>
          <p:cNvGraphicFramePr>
            <a:graphicFrameLocks noGrp="1"/>
          </p:cNvGraphicFramePr>
          <p:nvPr>
            <p:ph sz="quarter" idx="1"/>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628650" y="251874"/>
            <a:ext cx="7886700" cy="609587"/>
          </a:xfrm>
          <a:prstGeom prst="rect">
            <a:avLst/>
          </a:prstGeom>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1"/>
            <a:r>
              <a:rPr lang="fa-IR" sz="3000" dirty="0" smtClean="0">
                <a:solidFill>
                  <a:srgbClr val="0000FF"/>
                </a:solidFill>
                <a:latin typeface="Times New Roman" panose="02020603050405020304" pitchFamily="18" charset="0"/>
                <a:cs typeface="B Titr" panose="00000700000000000000" pitchFamily="2" charset="-78"/>
              </a:rPr>
              <a:t>منابع سلولزی</a:t>
            </a:r>
            <a:endParaRPr lang="en-US" sz="3000" dirty="0">
              <a:solidFill>
                <a:srgbClr val="0000FF"/>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17538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74"/>
            <a:ext cx="7886700" cy="810530"/>
          </a:xfrm>
          <a:ln>
            <a:noFill/>
          </a:ln>
        </p:spPr>
        <p:style>
          <a:lnRef idx="2">
            <a:schemeClr val="dk1"/>
          </a:lnRef>
          <a:fillRef idx="1">
            <a:schemeClr val="lt1"/>
          </a:fillRef>
          <a:effectRef idx="0">
            <a:schemeClr val="dk1"/>
          </a:effectRef>
          <a:fontRef idx="minor">
            <a:schemeClr val="dk1"/>
          </a:fontRef>
        </p:style>
        <p:txBody>
          <a:bodyPr>
            <a:normAutofit/>
          </a:bodyPr>
          <a:lstStyle/>
          <a:p>
            <a:pPr algn="ctr" rtl="1"/>
            <a:r>
              <a:rPr lang="fa-IR" sz="3600" dirty="0" smtClean="0">
                <a:solidFill>
                  <a:srgbClr val="0000FF"/>
                </a:solidFill>
                <a:latin typeface="Times New Roman" panose="02020603050405020304" pitchFamily="18" charset="0"/>
                <a:cs typeface="B Titr" panose="00000700000000000000" pitchFamily="2" charset="-78"/>
              </a:rPr>
              <a:t>ترکیبات شیمیایی پالپ چوب</a:t>
            </a:r>
            <a:endParaRPr lang="en-US" sz="3600" dirty="0">
              <a:solidFill>
                <a:srgbClr val="0000FF"/>
              </a:solidFill>
              <a:latin typeface="Times New Roman" panose="02020603050405020304" pitchFamily="18" charset="0"/>
              <a:cs typeface="B Titr" panose="00000700000000000000" pitchFamily="2" charset="-78"/>
            </a:endParaRPr>
          </a:p>
        </p:txBody>
      </p:sp>
      <p:sp>
        <p:nvSpPr>
          <p:cNvPr id="3" name="Content Placeholder 2"/>
          <p:cNvSpPr>
            <a:spLocks noGrp="1"/>
          </p:cNvSpPr>
          <p:nvPr>
            <p:ph idx="1"/>
          </p:nvPr>
        </p:nvSpPr>
        <p:spPr>
          <a:xfrm>
            <a:off x="557816" y="1062404"/>
            <a:ext cx="8028368" cy="5511651"/>
          </a:xfrm>
        </p:spPr>
        <p:txBody>
          <a:bodyPr>
            <a:normAutofit/>
          </a:bodyPr>
          <a:lstStyle/>
          <a:p>
            <a:pPr marL="0" indent="0" algn="just" rtl="1">
              <a:lnSpc>
                <a:spcPct val="100000"/>
              </a:lnSpc>
              <a:spcBef>
                <a:spcPts val="1200"/>
              </a:spcBef>
              <a:buClr>
                <a:srgbClr val="FF0000"/>
              </a:buClr>
              <a:buNone/>
            </a:pPr>
            <a:endParaRPr lang="fa-IR" sz="2200" b="1" spc="-30" dirty="0" smtClean="0">
              <a:latin typeface="Times New Roman" panose="02020603050405020304" pitchFamily="18" charset="0"/>
              <a:cs typeface="B Nazanin" panose="00000400000000000000" pitchFamily="2" charset="-78"/>
            </a:endParaRPr>
          </a:p>
          <a:p>
            <a:pPr algn="just" rtl="1">
              <a:lnSpc>
                <a:spcPct val="100000"/>
              </a:lnSpc>
              <a:spcBef>
                <a:spcPts val="1200"/>
              </a:spcBef>
              <a:buClr>
                <a:srgbClr val="FF0000"/>
              </a:buClr>
              <a:buFont typeface="Wingdings" panose="05000000000000000000" pitchFamily="2" charset="2"/>
              <a:buChar char="Ø"/>
            </a:pPr>
            <a:endParaRPr lang="fa-IR" sz="2200" b="1" spc="-30" dirty="0">
              <a:latin typeface="Times New Roman" panose="02020603050405020304" pitchFamily="18" charset="0"/>
              <a:cs typeface="B Nazanin" panose="00000400000000000000" pitchFamily="2" charset="-78"/>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cs typeface="B Nazanin" panose="00000400000000000000" pitchFamily="2" charset="-78"/>
              </a:rPr>
              <a:pPr/>
              <a:t>9</a:t>
            </a:fld>
            <a:endParaRPr lang="en-US" dirty="0">
              <a:cs typeface="B Nazanin" panose="00000400000000000000" pitchFamily="2" charset="-78"/>
            </a:endParaRPr>
          </a:p>
        </p:txBody>
      </p:sp>
      <p:sp>
        <p:nvSpPr>
          <p:cNvPr id="8" name="Content Placeholder 2"/>
          <p:cNvSpPr txBox="1">
            <a:spLocks/>
          </p:cNvSpPr>
          <p:nvPr/>
        </p:nvSpPr>
        <p:spPr>
          <a:xfrm>
            <a:off x="710216" y="1214805"/>
            <a:ext cx="8028368" cy="172571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rtl="1">
              <a:lnSpc>
                <a:spcPct val="100000"/>
              </a:lnSpc>
              <a:spcBef>
                <a:spcPts val="1200"/>
              </a:spcBef>
              <a:buClr>
                <a:srgbClr val="FF0000"/>
              </a:buClr>
              <a:buFont typeface="Wingdings" panose="05000000000000000000" pitchFamily="2" charset="2"/>
              <a:buChar char="Ø"/>
            </a:pPr>
            <a:r>
              <a:rPr lang="ar-SA" sz="2200" b="1" spc="-30" dirty="0" smtClean="0">
                <a:latin typeface="Times New Roman" panose="02020603050405020304" pitchFamily="18" charset="0"/>
                <a:cs typeface="B Nazanin" panose="00000400000000000000" pitchFamily="2" charset="-78"/>
              </a:rPr>
              <a:t>از </a:t>
            </a:r>
            <a:r>
              <a:rPr lang="fa-IR" sz="2200" b="1" spc="-30" dirty="0" smtClean="0">
                <a:latin typeface="Times New Roman" panose="02020603050405020304" pitchFamily="18" charset="0"/>
                <a:cs typeface="B Nazanin" panose="00000400000000000000" pitchFamily="2" charset="-78"/>
              </a:rPr>
              <a:t>نظر شیمیایی ترکیبات اصلی الیاف سلولزی چوب را سلولز، همی‌سلولز و لیگنین تشکیل می‌دهند که برای تولید کاغذ استفاده می‌گردند.</a:t>
            </a:r>
          </a:p>
          <a:p>
            <a:pPr algn="just" rtl="1">
              <a:lnSpc>
                <a:spcPct val="100000"/>
              </a:lnSpc>
              <a:spcBef>
                <a:spcPts val="1200"/>
              </a:spcBef>
              <a:buClr>
                <a:srgbClr val="FF0000"/>
              </a:buClr>
              <a:buFont typeface="Wingdings" panose="05000000000000000000" pitchFamily="2" charset="2"/>
              <a:buChar char="Ø"/>
            </a:pPr>
            <a:r>
              <a:rPr lang="fa-IR" sz="2200" b="1" spc="-30" dirty="0" smtClean="0">
                <a:latin typeface="Times New Roman" panose="02020603050405020304" pitchFamily="18" charset="0"/>
                <a:cs typeface="B Nazanin" panose="00000400000000000000" pitchFamily="2" charset="-78"/>
              </a:rPr>
              <a:t>الیاف سلولزی باریک‌تر </a:t>
            </a:r>
            <a:r>
              <a:rPr lang="fa-IR" sz="2200" b="1" spc="-30" dirty="0">
                <a:latin typeface="Times New Roman" panose="02020603050405020304" pitchFamily="18" charset="0"/>
                <a:cs typeface="B Nazanin" panose="00000400000000000000" pitchFamily="2" charset="-78"/>
              </a:rPr>
              <a:t>از تار موي انسان </a:t>
            </a:r>
            <a:r>
              <a:rPr lang="fa-IR" sz="2200" b="1" spc="-30" dirty="0" smtClean="0">
                <a:latin typeface="Times New Roman" panose="02020603050405020304" pitchFamily="18" charset="0"/>
                <a:cs typeface="B Nazanin" panose="00000400000000000000" pitchFamily="2" charset="-78"/>
              </a:rPr>
              <a:t>می‌باشند </a:t>
            </a:r>
            <a:r>
              <a:rPr lang="fa-IR" sz="2200" b="1" spc="-30" dirty="0">
                <a:latin typeface="Times New Roman" panose="02020603050405020304" pitchFamily="18" charset="0"/>
                <a:cs typeface="B Nazanin" panose="00000400000000000000" pitchFamily="2" charset="-78"/>
              </a:rPr>
              <a:t>تنها داراي چند </a:t>
            </a:r>
            <a:r>
              <a:rPr lang="fa-IR" sz="2200" b="1" spc="-30" dirty="0" smtClean="0">
                <a:latin typeface="Times New Roman" panose="02020603050405020304" pitchFamily="18" charset="0"/>
                <a:cs typeface="B Nazanin" panose="00000400000000000000" pitchFamily="2" charset="-78"/>
              </a:rPr>
              <a:t>میلی‌متر </a:t>
            </a:r>
            <a:r>
              <a:rPr lang="fa-IR" sz="2200" b="1" spc="-30" dirty="0">
                <a:latin typeface="Times New Roman" panose="02020603050405020304" pitchFamily="18" charset="0"/>
                <a:cs typeface="B Nazanin" panose="00000400000000000000" pitchFamily="2" charset="-78"/>
              </a:rPr>
              <a:t>طول بوده و لیگنین این </a:t>
            </a:r>
            <a:r>
              <a:rPr lang="fa-IR" sz="2200" b="1" spc="-30" dirty="0" smtClean="0">
                <a:latin typeface="Times New Roman" panose="02020603050405020304" pitchFamily="18" charset="0"/>
                <a:cs typeface="B Nazanin" panose="00000400000000000000" pitchFamily="2" charset="-78"/>
              </a:rPr>
              <a:t>الیاف را </a:t>
            </a:r>
            <a:r>
              <a:rPr lang="fa-IR" sz="2200" b="1" spc="-30" dirty="0">
                <a:latin typeface="Times New Roman" panose="02020603050405020304" pitchFamily="18" charset="0"/>
                <a:cs typeface="B Nazanin" panose="00000400000000000000" pitchFamily="2" charset="-78"/>
              </a:rPr>
              <a:t>در کنار هم نگه </a:t>
            </a:r>
            <a:r>
              <a:rPr lang="fa-IR" sz="2200" b="1" spc="-30" dirty="0" smtClean="0">
                <a:latin typeface="Times New Roman" panose="02020603050405020304" pitchFamily="18" charset="0"/>
                <a:cs typeface="B Nazanin" panose="00000400000000000000" pitchFamily="2" charset="-78"/>
              </a:rPr>
              <a:t>می‌دارد </a:t>
            </a:r>
            <a:r>
              <a:rPr lang="fa-IR" sz="2200" b="1" spc="-30" dirty="0">
                <a:latin typeface="Times New Roman" panose="02020603050405020304" pitchFamily="18" charset="0"/>
                <a:cs typeface="B Nazanin" panose="00000400000000000000" pitchFamily="2" charset="-78"/>
              </a:rPr>
              <a:t>و عمل </a:t>
            </a:r>
            <a:r>
              <a:rPr lang="fa-IR" sz="2200" b="1" spc="-30" dirty="0" smtClean="0">
                <a:latin typeface="Times New Roman" panose="02020603050405020304" pitchFamily="18" charset="0"/>
                <a:cs typeface="B Nazanin" panose="00000400000000000000" pitchFamily="2" charset="-78"/>
              </a:rPr>
              <a:t>چسب را </a:t>
            </a:r>
            <a:r>
              <a:rPr lang="fa-IR" sz="2200" b="1" spc="-30" dirty="0">
                <a:latin typeface="Times New Roman" panose="02020603050405020304" pitchFamily="18" charset="0"/>
                <a:cs typeface="B Nazanin" panose="00000400000000000000" pitchFamily="2" charset="-78"/>
              </a:rPr>
              <a:t>انجام </a:t>
            </a:r>
            <a:r>
              <a:rPr lang="fa-IR" sz="2200" b="1" spc="-30" dirty="0" smtClean="0">
                <a:latin typeface="Times New Roman" panose="02020603050405020304" pitchFamily="18" charset="0"/>
                <a:cs typeface="B Nazanin" panose="00000400000000000000" pitchFamily="2" charset="-78"/>
              </a:rPr>
              <a:t>می‌دهد</a:t>
            </a:r>
            <a:r>
              <a:rPr lang="fa-IR" sz="2200" b="1" spc="-30" dirty="0">
                <a:latin typeface="Times New Roman" panose="02020603050405020304" pitchFamily="18" charset="0"/>
                <a:cs typeface="B Nazanin" panose="00000400000000000000" pitchFamily="2" charset="-78"/>
              </a:rPr>
              <a:t>.</a:t>
            </a:r>
            <a:endParaRPr lang="fa-IR" sz="2200" b="1" spc="-30" dirty="0" smtClean="0">
              <a:latin typeface="Times New Roman" panose="02020603050405020304" pitchFamily="18" charset="0"/>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153" y="2940519"/>
            <a:ext cx="5968501" cy="3225064"/>
          </a:xfrm>
          <a:prstGeom prst="rect">
            <a:avLst/>
          </a:prstGeom>
        </p:spPr>
      </p:pic>
    </p:spTree>
    <p:extLst>
      <p:ext uri="{BB962C8B-B14F-4D97-AF65-F5344CB8AC3E}">
        <p14:creationId xmlns:p14="http://schemas.microsoft.com/office/powerpoint/2010/main" val="330665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2036ACA7-594C-4890-8517-79D150BC18F8}"/>
  <p:tag name="ISPRING_RESOURCE_FOLDER" val="E:\LMS-SBUK\1 LMS Class\Food Packaging\Powerpoint-Food Packaging\4 Food Packaging-Aluminium-Fourth Meeting\"/>
  <p:tag name="ISPRING_PRESENTATION_PATH" val="E:\LMS-SBUK\1 LMS Class\Food Packaging\Powerpoint-Food Packaging\4 Food Packaging-Aluminium-Fourth Meeting.pptx"/>
  <p:tag name="ISPRING_PROJECT_VERSION" val="9.3"/>
  <p:tag name="ISPRING_PROJECT_FOLDER_UPDATED" val="1"/>
  <p:tag name="ISPRING_SCREEN_RECS_UPDATED" val="E:\LMS-SBUK\1 LMS Class\Food Packaging\Powerpoint-Food Packaging\4 Food Packaging-Aluminium-Fourth Meet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7375</TotalTime>
  <Words>5936</Words>
  <Application>Microsoft Office PowerPoint</Application>
  <PresentationFormat>On-screen Show (4:3)</PresentationFormat>
  <Paragraphs>366</Paragraphs>
  <Slides>54</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54</vt:i4>
      </vt:variant>
    </vt:vector>
  </HeadingPairs>
  <TitlesOfParts>
    <vt:vector size="68" baseType="lpstr">
      <vt:lpstr>B Nazanin</vt:lpstr>
      <vt:lpstr>B Koodak</vt:lpstr>
      <vt:lpstr>Times New Roman</vt:lpstr>
      <vt:lpstr>B Nazanin Outline</vt:lpstr>
      <vt:lpstr>B Elham</vt:lpstr>
      <vt:lpstr>B Zar</vt:lpstr>
      <vt:lpstr>B Jadid</vt:lpstr>
      <vt:lpstr>Arial</vt:lpstr>
      <vt:lpstr>B Mitra</vt:lpstr>
      <vt:lpstr>B Titr</vt:lpstr>
      <vt:lpstr>Wingdings</vt:lpstr>
      <vt:lpstr>Calibri Light</vt:lpstr>
      <vt:lpstr>Calibri</vt:lpstr>
      <vt:lpstr>Office Theme</vt:lpstr>
      <vt:lpstr>دانشکده کشاورزی  گروه مهندسی بیوسیستم     ماشین ها و تجهیزات بسته‌بندی مواد غذایی  Equipment and Facilities of Food Packaging         </vt:lpstr>
      <vt:lpstr> بخش پنجم  بسته‌بندی سلولزی  Cellulose Packaging</vt:lpstr>
      <vt:lpstr>   بسته‌بندی کاغذ و مقوا   Paper and Paperboard Packaging  </vt:lpstr>
      <vt:lpstr>مقدمه</vt:lpstr>
      <vt:lpstr>ویژگی‌های کلیدی کاغذ و مقوا</vt:lpstr>
      <vt:lpstr>مزایا و معایب</vt:lpstr>
      <vt:lpstr>تفاوت کاغذ و مقوا</vt:lpstr>
      <vt:lpstr>PowerPoint Presentation</vt:lpstr>
      <vt:lpstr>ترکیبات شیمیایی پالپ چوب</vt:lpstr>
      <vt:lpstr>تفاوت ترکیب چوب سخت و نرم</vt:lpstr>
      <vt:lpstr>تاثیر ترکیب چوب بر ویژگی‌های کاغذ</vt:lpstr>
      <vt:lpstr>تولید کاغذ و مقوا: مواد اولیه</vt:lpstr>
      <vt:lpstr>تولید کاغذ و مقوا: روش‌ها</vt:lpstr>
      <vt:lpstr>PowerPoint Presentation</vt:lpstr>
      <vt:lpstr>روش‌های تولید خمیر کاغذ</vt:lpstr>
      <vt:lpstr>خلاصه‌ای از فرایندهای تولید  خمیر کاغذ</vt:lpstr>
      <vt:lpstr>تولید کاغذ و مقوا: تهیه خمیر به روش مکانیکی</vt:lpstr>
      <vt:lpstr>PowerPoint Presentation</vt:lpstr>
      <vt:lpstr>تولید کاغذ و مقوا: تهیه خمیر به روش شیمیایی</vt:lpstr>
      <vt:lpstr>تولید کاغذ و مقوا: تهیه خمیر به روش‌های شیمیایی</vt:lpstr>
      <vt:lpstr>تولید کاغذ و مقوا: تهیه خمیر به روش‌های شیمیایی</vt:lpstr>
      <vt:lpstr>تولید کاغذ و مقوا: تهیه خمیر به روش‌های شیمیایی</vt:lpstr>
      <vt:lpstr>تولید کاغذ و مقوا: تهیه خمیر به روش نیمه‌شیمیایی یا ترکیبی</vt:lpstr>
      <vt:lpstr>تولید کاغذ و مقوا: رنگبری</vt:lpstr>
      <vt:lpstr>تولید کاغذ و مقوا: مرحله تولید</vt:lpstr>
      <vt:lpstr>تولید کاغذ و مقوا: مرحله تولید</vt:lpstr>
      <vt:lpstr>تولید کاغذ و مقوا: مرحله تولید</vt:lpstr>
      <vt:lpstr>روش‌های بهبود سطح کاغذ: پوشش‌دهی و اشباع کردن</vt:lpstr>
      <vt:lpstr>روش‌های بهبود سطح کاغذ: روکش‌دار کردن یا لامینیت (Lamination)</vt:lpstr>
      <vt:lpstr>Lamination</vt:lpstr>
      <vt:lpstr> ترکیبات چسبناک مورد استفاده از لامینت کردن</vt:lpstr>
      <vt:lpstr>موارد استفاده از پلیمرهای مختلف در بسته بندی کاغذی و مقوا</vt:lpstr>
      <vt:lpstr>فرآیند لامینیت کردن</vt:lpstr>
      <vt:lpstr>انواع کاغذ</vt:lpstr>
      <vt:lpstr>انواع کاغذ: کاغذ ضد روغن یا چربی (Greaseproof)</vt:lpstr>
      <vt:lpstr>انواع کاغذ: کاغذ پوستی گیاهی (Vegetable parchment)</vt:lpstr>
      <vt:lpstr>انواع کاغذ: کاغذ مقاوم به رطوبت (Wet-strength paper)</vt:lpstr>
      <vt:lpstr>انواع کاغذ: کاغذ شیشه‌نما یا گلایسین (Glassine)</vt:lpstr>
      <vt:lpstr>انواع کاغذ: کاغذ کرفت (Kraft paper)</vt:lpstr>
      <vt:lpstr>انواع کاغذ: کاغذ زرورقی (Wrapping tissue paper or tissues)</vt:lpstr>
      <vt:lpstr>انواع کاغذ: کاغذ مومی (Waxed paper)</vt:lpstr>
      <vt:lpstr>کیسه‌ها و بسته‌بندی لفاف‌پیچی شده (Paper bag and wrapping)</vt:lpstr>
      <vt:lpstr>انواع مقوا</vt:lpstr>
      <vt:lpstr>انواع مقوا</vt:lpstr>
      <vt:lpstr>جعبه‌ها و مقواهای موجدار (Corrugated paperboard)</vt:lpstr>
      <vt:lpstr>PowerPoint Presentation</vt:lpstr>
      <vt:lpstr>انواع مقوای چندلایه</vt:lpstr>
      <vt:lpstr>انواع فلوت (Flute) </vt:lpstr>
      <vt:lpstr>قوطی‌های کامپوزیت (Composite cans) و بشکه‌های فیبری (Fiber drums)</vt:lpstr>
      <vt:lpstr>پاکت‌های مخصوص مایع‌ها (Liquid Packaging Cartons)</vt:lpstr>
      <vt:lpstr>پاکت‌های مخصوص مایع‌ها</vt:lpstr>
      <vt:lpstr>سلولز قالبی</vt:lpstr>
      <vt:lpstr>سلوفان (Cellophane)</vt:lpstr>
      <vt:lpstr>سلوفان و استات سلولز</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nazanin</dc:creator>
  <cp:lastModifiedBy>U</cp:lastModifiedBy>
  <cp:revision>1493</cp:revision>
  <cp:lastPrinted>2020-04-04T18:24:43Z</cp:lastPrinted>
  <dcterms:created xsi:type="dcterms:W3CDTF">2015-01-17T14:16:37Z</dcterms:created>
  <dcterms:modified xsi:type="dcterms:W3CDTF">2022-04-23T21:07:11Z</dcterms:modified>
</cp:coreProperties>
</file>