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6.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7.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8.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9.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0.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1.xml" ContentType="application/vnd.openxmlformats-officedocument.theme+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2.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theme/theme13.xml" ContentType="application/vnd.openxmlformats-officedocument.theme+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4" r:id="rId2"/>
    <p:sldMasterId id="2147483732" r:id="rId3"/>
    <p:sldMasterId id="2147483750" r:id="rId4"/>
    <p:sldMasterId id="2147483768" r:id="rId5"/>
    <p:sldMasterId id="2147483786" r:id="rId6"/>
    <p:sldMasterId id="2147483804" r:id="rId7"/>
    <p:sldMasterId id="2147483822" r:id="rId8"/>
    <p:sldMasterId id="2147483840" r:id="rId9"/>
    <p:sldMasterId id="2147483858" r:id="rId10"/>
    <p:sldMasterId id="2147483876" r:id="rId11"/>
    <p:sldMasterId id="2147483894" r:id="rId12"/>
    <p:sldMasterId id="2147483912" r:id="rId13"/>
    <p:sldMasterId id="2147483930" r:id="rId14"/>
  </p:sldMasterIdLst>
  <p:notesMasterIdLst>
    <p:notesMasterId r:id="rId40"/>
  </p:notesMasterIdLst>
  <p:sldIdLst>
    <p:sldId id="256" r:id="rId15"/>
    <p:sldId id="295" r:id="rId16"/>
    <p:sldId id="275" r:id="rId17"/>
    <p:sldId id="277" r:id="rId18"/>
    <p:sldId id="297" r:id="rId19"/>
    <p:sldId id="298" r:id="rId20"/>
    <p:sldId id="299" r:id="rId21"/>
    <p:sldId id="300" r:id="rId22"/>
    <p:sldId id="271" r:id="rId23"/>
    <p:sldId id="269" r:id="rId24"/>
    <p:sldId id="278" r:id="rId25"/>
    <p:sldId id="281" r:id="rId26"/>
    <p:sldId id="282" r:id="rId27"/>
    <p:sldId id="279" r:id="rId28"/>
    <p:sldId id="283" r:id="rId29"/>
    <p:sldId id="286" r:id="rId30"/>
    <p:sldId id="284" r:id="rId31"/>
    <p:sldId id="285" r:id="rId32"/>
    <p:sldId id="289" r:id="rId33"/>
    <p:sldId id="293" r:id="rId34"/>
    <p:sldId id="291" r:id="rId35"/>
    <p:sldId id="305" r:id="rId36"/>
    <p:sldId id="290" r:id="rId37"/>
    <p:sldId id="292" r:id="rId38"/>
    <p:sldId id="306"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5F4624-72BA-44EA-AAAB-80229C1CF04B}" type="datetimeFigureOut">
              <a:rPr lang="en-US" smtClean="0"/>
              <a:t>12/15/2018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29630A-82A4-471F-BD0D-34AD0D7EEDC9}" type="slidenum">
              <a:rPr lang="en-US" smtClean="0"/>
              <a:t>‹#›</a:t>
            </a:fld>
            <a:endParaRPr lang="en-US"/>
          </a:p>
        </p:txBody>
      </p:sp>
    </p:spTree>
    <p:extLst>
      <p:ext uri="{BB962C8B-B14F-4D97-AF65-F5344CB8AC3E}">
        <p14:creationId xmlns:p14="http://schemas.microsoft.com/office/powerpoint/2010/main" val="1990520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9630A-82A4-471F-BD0D-34AD0D7EEDC9}" type="slidenum">
              <a:rPr lang="en-US" smtClean="0"/>
              <a:t>2</a:t>
            </a:fld>
            <a:endParaRPr lang="en-US"/>
          </a:p>
        </p:txBody>
      </p:sp>
    </p:spTree>
    <p:extLst>
      <p:ext uri="{BB962C8B-B14F-4D97-AF65-F5344CB8AC3E}">
        <p14:creationId xmlns:p14="http://schemas.microsoft.com/office/powerpoint/2010/main" val="2914968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eaLnBrk="1" hangingPunct="1"/>
            <a:fld id="{F615A8C9-543D-49C6-8485-B014D3CAAE1E}" type="slidenum">
              <a:rPr lang="ar-SA" b="0">
                <a:solidFill>
                  <a:prstClr val="black"/>
                </a:solidFill>
              </a:rPr>
              <a:pPr eaLnBrk="1" hangingPunct="1"/>
              <a:t>18</a:t>
            </a:fld>
            <a:endParaRPr lang="en-US" b="0">
              <a:solidFill>
                <a:prstClr val="black"/>
              </a:solidFill>
            </a:endParaRPr>
          </a:p>
        </p:txBody>
      </p:sp>
      <p:sp>
        <p:nvSpPr>
          <p:cNvPr id="621571" name="Rectangle 2"/>
          <p:cNvSpPr>
            <a:spLocks noGrp="1" noRot="1" noChangeAspect="1" noChangeArrowheads="1" noTextEdit="1"/>
          </p:cNvSpPr>
          <p:nvPr>
            <p:ph type="sldImg"/>
          </p:nvPr>
        </p:nvSpPr>
        <p:spPr>
          <a:ln/>
        </p:spPr>
      </p:sp>
      <p:sp>
        <p:nvSpPr>
          <p:cNvPr id="621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84281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eaLnBrk="1" hangingPunct="1"/>
            <a:fld id="{4B1F80E7-DB58-4CF6-85B0-7C880D0C8F47}" type="slidenum">
              <a:rPr lang="ar-SA" b="0">
                <a:solidFill>
                  <a:prstClr val="black"/>
                </a:solidFill>
              </a:rPr>
              <a:pPr eaLnBrk="1" hangingPunct="1"/>
              <a:t>19</a:t>
            </a:fld>
            <a:endParaRPr lang="en-US" b="0">
              <a:solidFill>
                <a:prstClr val="black"/>
              </a:solidFill>
            </a:endParaRPr>
          </a:p>
        </p:txBody>
      </p:sp>
      <p:sp>
        <p:nvSpPr>
          <p:cNvPr id="626691" name="Rectangle 2"/>
          <p:cNvSpPr>
            <a:spLocks noGrp="1" noRot="1" noChangeAspect="1" noChangeArrowheads="1" noTextEdit="1"/>
          </p:cNvSpPr>
          <p:nvPr>
            <p:ph type="sldImg"/>
          </p:nvPr>
        </p:nvSpPr>
        <p:spPr>
          <a:ln/>
        </p:spPr>
      </p:sp>
      <p:sp>
        <p:nvSpPr>
          <p:cNvPr id="626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051301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eaLnBrk="1" hangingPunct="1"/>
            <a:fld id="{4336539E-41A4-4C8E-A555-ED8BE4E19BB3}" type="slidenum">
              <a:rPr lang="ar-SA" b="0" smtClean="0"/>
              <a:pPr eaLnBrk="1" hangingPunct="1"/>
              <a:t>20</a:t>
            </a:fld>
            <a:endParaRPr lang="en-US" b="0" smtClean="0"/>
          </a:p>
        </p:txBody>
      </p:sp>
      <p:sp>
        <p:nvSpPr>
          <p:cNvPr id="627715" name="Rectangle 2"/>
          <p:cNvSpPr>
            <a:spLocks noGrp="1" noRot="1" noChangeAspect="1" noChangeArrowheads="1" noTextEdit="1"/>
          </p:cNvSpPr>
          <p:nvPr>
            <p:ph type="sldImg"/>
          </p:nvPr>
        </p:nvSpPr>
        <p:spPr>
          <a:ln/>
        </p:spPr>
      </p:sp>
      <p:sp>
        <p:nvSpPr>
          <p:cNvPr id="627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097143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eaLnBrk="1" hangingPunct="1"/>
            <a:fld id="{C1340D0B-106D-407C-A9D9-915EE1CB1D49}" type="slidenum">
              <a:rPr lang="ar-SA" b="0">
                <a:solidFill>
                  <a:prstClr val="black"/>
                </a:solidFill>
              </a:rPr>
              <a:pPr eaLnBrk="1" hangingPunct="1"/>
              <a:t>21</a:t>
            </a:fld>
            <a:endParaRPr lang="en-US" b="0">
              <a:solidFill>
                <a:prstClr val="black"/>
              </a:solidFill>
            </a:endParaRPr>
          </a:p>
        </p:txBody>
      </p:sp>
      <p:sp>
        <p:nvSpPr>
          <p:cNvPr id="629763" name="Rectangle 2"/>
          <p:cNvSpPr>
            <a:spLocks noGrp="1" noRot="1" noChangeAspect="1" noChangeArrowheads="1" noTextEdit="1"/>
          </p:cNvSpPr>
          <p:nvPr>
            <p:ph type="sldImg"/>
          </p:nvPr>
        </p:nvSpPr>
        <p:spPr>
          <a:ln/>
        </p:spPr>
      </p:sp>
      <p:sp>
        <p:nvSpPr>
          <p:cNvPr id="629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124416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eaLnBrk="1" hangingPunct="1"/>
            <a:fld id="{744FF7E4-99A8-414D-8355-ABDE505A7B94}" type="slidenum">
              <a:rPr lang="ar-SA" b="0">
                <a:solidFill>
                  <a:prstClr val="black"/>
                </a:solidFill>
              </a:rPr>
              <a:pPr eaLnBrk="1" hangingPunct="1"/>
              <a:t>23</a:t>
            </a:fld>
            <a:endParaRPr lang="en-US" b="0">
              <a:solidFill>
                <a:prstClr val="black"/>
              </a:solidFill>
            </a:endParaRPr>
          </a:p>
        </p:txBody>
      </p:sp>
      <p:sp>
        <p:nvSpPr>
          <p:cNvPr id="633859" name="Rectangle 2"/>
          <p:cNvSpPr>
            <a:spLocks noGrp="1" noRot="1" noChangeAspect="1" noChangeArrowheads="1" noTextEdit="1"/>
          </p:cNvSpPr>
          <p:nvPr>
            <p:ph type="sldImg"/>
          </p:nvPr>
        </p:nvSpPr>
        <p:spPr>
          <a:ln/>
        </p:spPr>
      </p:sp>
      <p:sp>
        <p:nvSpPr>
          <p:cNvPr id="633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371405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eaLnBrk="1" hangingPunct="1"/>
            <a:fld id="{3C4B73E8-0F42-4343-881A-CE0471001F9C}" type="slidenum">
              <a:rPr lang="ar-SA" b="0">
                <a:solidFill>
                  <a:prstClr val="black"/>
                </a:solidFill>
              </a:rPr>
              <a:pPr eaLnBrk="1" hangingPunct="1"/>
              <a:t>24</a:t>
            </a:fld>
            <a:endParaRPr lang="en-US" b="0">
              <a:solidFill>
                <a:prstClr val="black"/>
              </a:solidFill>
            </a:endParaRPr>
          </a:p>
        </p:txBody>
      </p:sp>
      <p:sp>
        <p:nvSpPr>
          <p:cNvPr id="630787" name="Rectangle 2"/>
          <p:cNvSpPr>
            <a:spLocks noGrp="1" noRot="1" noChangeAspect="1" noChangeArrowheads="1" noTextEdit="1"/>
          </p:cNvSpPr>
          <p:nvPr>
            <p:ph type="sldImg"/>
          </p:nvPr>
        </p:nvSpPr>
        <p:spPr>
          <a:ln/>
        </p:spPr>
      </p:sp>
      <p:sp>
        <p:nvSpPr>
          <p:cNvPr id="630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054844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eaLnBrk="1" hangingPunct="1"/>
            <a:fld id="{F2EB793B-0CCF-4CF9-A19D-660441B29B0C}" type="slidenum">
              <a:rPr lang="ar-SA" b="0" smtClean="0"/>
              <a:pPr eaLnBrk="1" hangingPunct="1"/>
              <a:t>4</a:t>
            </a:fld>
            <a:endParaRPr lang="en-US" b="0" smtClean="0"/>
          </a:p>
        </p:txBody>
      </p:sp>
      <p:sp>
        <p:nvSpPr>
          <p:cNvPr id="604163" name="Rectangle 2"/>
          <p:cNvSpPr>
            <a:spLocks noGrp="1" noRot="1" noChangeAspect="1" noChangeArrowheads="1" noTextEdit="1"/>
          </p:cNvSpPr>
          <p:nvPr>
            <p:ph type="sldImg"/>
          </p:nvPr>
        </p:nvSpPr>
        <p:spPr>
          <a:ln/>
        </p:spPr>
      </p:sp>
      <p:sp>
        <p:nvSpPr>
          <p:cNvPr id="604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699812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eaLnBrk="1" hangingPunct="1"/>
            <a:fld id="{DFC2F1C7-4656-4E18-AF18-C48421662A0D}" type="slidenum">
              <a:rPr lang="ar-SA" b="0">
                <a:solidFill>
                  <a:prstClr val="black"/>
                </a:solidFill>
              </a:rPr>
              <a:pPr eaLnBrk="1" hangingPunct="1"/>
              <a:t>5</a:t>
            </a:fld>
            <a:endParaRPr lang="en-US" b="0">
              <a:solidFill>
                <a:prstClr val="black"/>
              </a:solidFill>
            </a:endParaRPr>
          </a:p>
        </p:txBody>
      </p:sp>
      <p:sp>
        <p:nvSpPr>
          <p:cNvPr id="596995" name="Rectangle 2"/>
          <p:cNvSpPr>
            <a:spLocks noGrp="1" noRot="1" noChangeAspect="1" noChangeArrowheads="1" noTextEdit="1"/>
          </p:cNvSpPr>
          <p:nvPr>
            <p:ph type="sldImg"/>
          </p:nvPr>
        </p:nvSpPr>
        <p:spPr>
          <a:ln/>
        </p:spPr>
      </p:sp>
      <p:sp>
        <p:nvSpPr>
          <p:cNvPr id="596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737990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eaLnBrk="1" hangingPunct="1"/>
            <a:fld id="{79159A87-B491-4F14-A753-7D1AAC0E57C7}" type="slidenum">
              <a:rPr lang="ar-SA" b="0">
                <a:solidFill>
                  <a:prstClr val="black"/>
                </a:solidFill>
              </a:rPr>
              <a:pPr eaLnBrk="1" hangingPunct="1"/>
              <a:t>9</a:t>
            </a:fld>
            <a:endParaRPr lang="en-US" b="0">
              <a:solidFill>
                <a:prstClr val="black"/>
              </a:solidFill>
            </a:endParaRPr>
          </a:p>
        </p:txBody>
      </p:sp>
      <p:sp>
        <p:nvSpPr>
          <p:cNvPr id="595971" name="Rectangle 2"/>
          <p:cNvSpPr>
            <a:spLocks noGrp="1" noRot="1" noChangeAspect="1" noChangeArrowheads="1" noTextEdit="1"/>
          </p:cNvSpPr>
          <p:nvPr>
            <p:ph type="sldImg"/>
          </p:nvPr>
        </p:nvSpPr>
        <p:spPr>
          <a:ln/>
        </p:spPr>
      </p:sp>
      <p:sp>
        <p:nvSpPr>
          <p:cNvPr id="595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519712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eaLnBrk="1" hangingPunct="1"/>
            <a:fld id="{180E2551-8358-4AFD-9A7A-B080DA57EEF4}" type="slidenum">
              <a:rPr lang="ar-SA" b="0">
                <a:solidFill>
                  <a:prstClr val="black"/>
                </a:solidFill>
              </a:rPr>
              <a:pPr eaLnBrk="1" hangingPunct="1"/>
              <a:t>11</a:t>
            </a:fld>
            <a:endParaRPr lang="en-US" b="0">
              <a:solidFill>
                <a:prstClr val="black"/>
              </a:solidFill>
            </a:endParaRPr>
          </a:p>
        </p:txBody>
      </p:sp>
      <p:sp>
        <p:nvSpPr>
          <p:cNvPr id="607235" name="Rectangle 2"/>
          <p:cNvSpPr>
            <a:spLocks noGrp="1" noRot="1" noChangeAspect="1" noChangeArrowheads="1" noTextEdit="1"/>
          </p:cNvSpPr>
          <p:nvPr>
            <p:ph type="sldImg"/>
          </p:nvPr>
        </p:nvSpPr>
        <p:spPr>
          <a:ln/>
        </p:spPr>
      </p:sp>
      <p:sp>
        <p:nvSpPr>
          <p:cNvPr id="607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	</a:t>
            </a:r>
          </a:p>
        </p:txBody>
      </p:sp>
    </p:spTree>
    <p:extLst>
      <p:ext uri="{BB962C8B-B14F-4D97-AF65-F5344CB8AC3E}">
        <p14:creationId xmlns:p14="http://schemas.microsoft.com/office/powerpoint/2010/main" val="741983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eaLnBrk="1" hangingPunct="1"/>
            <a:fld id="{FAFC21AC-69D1-4C6F-AFD2-C7F82427CE48}" type="slidenum">
              <a:rPr lang="ar-SA" b="0">
                <a:solidFill>
                  <a:prstClr val="black"/>
                </a:solidFill>
              </a:rPr>
              <a:pPr eaLnBrk="1" hangingPunct="1"/>
              <a:t>12</a:t>
            </a:fld>
            <a:endParaRPr lang="en-US" b="0">
              <a:solidFill>
                <a:prstClr val="black"/>
              </a:solidFill>
            </a:endParaRPr>
          </a:p>
        </p:txBody>
      </p:sp>
      <p:sp>
        <p:nvSpPr>
          <p:cNvPr id="608259" name="Rectangle 2"/>
          <p:cNvSpPr>
            <a:spLocks noGrp="1" noRot="1" noChangeAspect="1" noChangeArrowheads="1" noTextEdit="1"/>
          </p:cNvSpPr>
          <p:nvPr>
            <p:ph type="sldImg"/>
          </p:nvPr>
        </p:nvSpPr>
        <p:spPr>
          <a:ln/>
        </p:spPr>
      </p:sp>
      <p:sp>
        <p:nvSpPr>
          <p:cNvPr id="608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322570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eaLnBrk="1" hangingPunct="1"/>
            <a:fld id="{C002BD6A-3CB9-4450-AF15-AA7866692A74}" type="slidenum">
              <a:rPr lang="ar-SA" b="0">
                <a:solidFill>
                  <a:prstClr val="black"/>
                </a:solidFill>
              </a:rPr>
              <a:pPr eaLnBrk="1" hangingPunct="1"/>
              <a:t>13</a:t>
            </a:fld>
            <a:endParaRPr lang="en-US" b="0">
              <a:solidFill>
                <a:prstClr val="black"/>
              </a:solidFill>
            </a:endParaRPr>
          </a:p>
        </p:txBody>
      </p:sp>
      <p:sp>
        <p:nvSpPr>
          <p:cNvPr id="613379" name="Rectangle 2"/>
          <p:cNvSpPr>
            <a:spLocks noGrp="1" noRot="1" noChangeAspect="1" noChangeArrowheads="1" noTextEdit="1"/>
          </p:cNvSpPr>
          <p:nvPr>
            <p:ph type="sldImg"/>
          </p:nvPr>
        </p:nvSpPr>
        <p:spPr>
          <a:ln/>
        </p:spPr>
      </p:sp>
      <p:sp>
        <p:nvSpPr>
          <p:cNvPr id="613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750562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eaLnBrk="1" hangingPunct="1"/>
            <a:fld id="{55E5C0EB-99F5-4C58-9143-897297B9469B}" type="slidenum">
              <a:rPr lang="ar-SA" b="0">
                <a:solidFill>
                  <a:prstClr val="black"/>
                </a:solidFill>
              </a:rPr>
              <a:pPr eaLnBrk="1" hangingPunct="1"/>
              <a:t>15</a:t>
            </a:fld>
            <a:endParaRPr lang="en-US" b="0">
              <a:solidFill>
                <a:prstClr val="black"/>
              </a:solidFill>
            </a:endParaRPr>
          </a:p>
        </p:txBody>
      </p:sp>
      <p:sp>
        <p:nvSpPr>
          <p:cNvPr id="614403" name="Rectangle 2"/>
          <p:cNvSpPr>
            <a:spLocks noGrp="1" noRot="1" noChangeAspect="1" noChangeArrowheads="1" noTextEdit="1"/>
          </p:cNvSpPr>
          <p:nvPr>
            <p:ph type="sldImg"/>
          </p:nvPr>
        </p:nvSpPr>
        <p:spPr>
          <a:ln/>
        </p:spPr>
      </p:sp>
      <p:sp>
        <p:nvSpPr>
          <p:cNvPr id="614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251444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eaLnBrk="1" hangingPunct="1"/>
            <a:fld id="{151B780F-1006-4966-BD52-20FBC11F06E5}" type="slidenum">
              <a:rPr lang="ar-SA" b="0">
                <a:solidFill>
                  <a:prstClr val="black"/>
                </a:solidFill>
              </a:rPr>
              <a:pPr eaLnBrk="1" hangingPunct="1"/>
              <a:t>16</a:t>
            </a:fld>
            <a:endParaRPr lang="en-US" b="0">
              <a:solidFill>
                <a:prstClr val="black"/>
              </a:solidFill>
            </a:endParaRPr>
          </a:p>
        </p:txBody>
      </p:sp>
      <p:sp>
        <p:nvSpPr>
          <p:cNvPr id="618499" name="Rectangle 2"/>
          <p:cNvSpPr>
            <a:spLocks noGrp="1" noRot="1" noChangeAspect="1" noChangeArrowheads="1" noTextEdit="1"/>
          </p:cNvSpPr>
          <p:nvPr>
            <p:ph type="sldImg"/>
          </p:nvPr>
        </p:nvSpPr>
        <p:spPr>
          <a:ln/>
        </p:spPr>
      </p:sp>
      <p:sp>
        <p:nvSpPr>
          <p:cNvPr id="618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965864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0DB769-6A7A-4483-AD7F-1C34D7C92095}" type="datetimeFigureOut">
              <a:rPr lang="en-US" smtClean="0"/>
              <a:t>12/15/2018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6C091B-8B1F-497C-9008-C0452C0D1389}" type="slidenum">
              <a:rPr lang="en-US" smtClean="0"/>
              <a:t>‹#›</a:t>
            </a:fld>
            <a:endParaRPr lang="en-US"/>
          </a:p>
        </p:txBody>
      </p:sp>
    </p:spTree>
    <p:extLst>
      <p:ext uri="{BB962C8B-B14F-4D97-AF65-F5344CB8AC3E}">
        <p14:creationId xmlns:p14="http://schemas.microsoft.com/office/powerpoint/2010/main" val="4168955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0DB769-6A7A-4483-AD7F-1C34D7C92095}" type="datetimeFigureOut">
              <a:rPr lang="en-US" smtClean="0"/>
              <a:t>12/15/2018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6C091B-8B1F-497C-9008-C0452C0D1389}" type="slidenum">
              <a:rPr lang="en-US" smtClean="0"/>
              <a:t>‹#›</a:t>
            </a:fld>
            <a:endParaRPr lang="en-US"/>
          </a:p>
        </p:txBody>
      </p:sp>
    </p:spTree>
    <p:extLst>
      <p:ext uri="{BB962C8B-B14F-4D97-AF65-F5344CB8AC3E}">
        <p14:creationId xmlns:p14="http://schemas.microsoft.com/office/powerpoint/2010/main" val="89450973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28775"/>
            <a:ext cx="41894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1813" y="1628775"/>
            <a:ext cx="4191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4210FF-9A98-4EE9-A7F8-5C0C5E70716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02629397"/>
      </p:ext>
    </p:extLst>
  </p:cSld>
  <p:clrMapOvr>
    <a:masterClrMapping/>
  </p:clrMapOvr>
  <p:transition>
    <p:random/>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487A05E-2448-4F87-9F87-3067B426F5B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90515491"/>
      </p:ext>
    </p:extLst>
  </p:cSld>
  <p:clrMapOvr>
    <a:masterClrMapping/>
  </p:clrMapOvr>
  <p:transition>
    <p:random/>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EAEC209-8042-46D3-8463-B5E4A070D22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8351177"/>
      </p:ext>
    </p:extLst>
  </p:cSld>
  <p:clrMapOvr>
    <a:masterClrMapping/>
  </p:clrMapOvr>
  <p:transition>
    <p:random/>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01A1879-EE96-460D-8E3C-FA3DFBF802A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0524002"/>
      </p:ext>
    </p:extLst>
  </p:cSld>
  <p:clrMapOvr>
    <a:masterClrMapping/>
  </p:clrMapOvr>
  <p:transition>
    <p:random/>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B9D8B39-3C20-4A68-B501-83B19F8FD85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414242"/>
      </p:ext>
    </p:extLst>
  </p:cSld>
  <p:clrMapOvr>
    <a:masterClrMapping/>
  </p:clrMapOvr>
  <p:transition>
    <p:random/>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814C19-1B63-4D1B-B05D-7B542A8D50E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80915385"/>
      </p:ext>
    </p:extLst>
  </p:cSld>
  <p:clrMapOvr>
    <a:masterClrMapping/>
  </p:clrMapOvr>
  <p:transition>
    <p:random/>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1A8353-F5C9-4264-9C96-58B40E2582D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45296323"/>
      </p:ext>
    </p:extLst>
  </p:cSld>
  <p:clrMapOvr>
    <a:masterClrMapping/>
  </p:clrMapOvr>
  <p:transition>
    <p:random/>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04775"/>
            <a:ext cx="2132013"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04775"/>
            <a:ext cx="62484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14B19-398B-42C9-8443-9315CA16606F}"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43228174"/>
      </p:ext>
    </p:extLst>
  </p:cSld>
  <p:clrMapOvr>
    <a:masterClrMapping/>
  </p:clrMapOvr>
  <p:transition>
    <p:random/>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D3049E-B606-447A-8478-D658820C17E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97822722"/>
      </p:ext>
    </p:extLst>
  </p:cSld>
  <p:clrMapOvr>
    <a:masterClrMapping/>
  </p:clrMapOvr>
  <p:transition>
    <p:random/>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0" y="1628775"/>
            <a:ext cx="4189413" cy="4525963"/>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9C9F345-785F-465E-88C5-8D88FC0CBA2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3226012"/>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0DB769-6A7A-4483-AD7F-1C34D7C92095}" type="datetimeFigureOut">
              <a:rPr lang="en-US" smtClean="0"/>
              <a:t>12/15/2018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6C091B-8B1F-497C-9008-C0452C0D1389}" type="slidenum">
              <a:rPr lang="en-US" smtClean="0"/>
              <a:t>‹#›</a:t>
            </a:fld>
            <a:endParaRPr lang="en-US"/>
          </a:p>
        </p:txBody>
      </p:sp>
    </p:spTree>
    <p:extLst>
      <p:ext uri="{BB962C8B-B14F-4D97-AF65-F5344CB8AC3E}">
        <p14:creationId xmlns:p14="http://schemas.microsoft.com/office/powerpoint/2010/main" val="369805931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104775"/>
            <a:ext cx="8532813" cy="6049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FADFB82-FB50-4975-8C82-E13DEAB8BE62}"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6354329"/>
      </p:ext>
    </p:extLst>
  </p:cSld>
  <p:clrMapOvr>
    <a:masterClrMapping/>
  </p:clrMapOvr>
  <p:transition>
    <p:random/>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41813" y="1628775"/>
            <a:ext cx="41910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41813" y="3967163"/>
            <a:ext cx="41910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E35FCE4A-A4FC-4EAB-998A-F3A13AE4D5C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5409896"/>
      </p:ext>
    </p:extLst>
  </p:cSld>
  <p:clrMapOvr>
    <a:masterClrMapping/>
  </p:clrMapOvr>
  <p:transition>
    <p:random/>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1964231-3F21-4F3B-96A0-AD3253BD457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6887770"/>
      </p:ext>
    </p:extLst>
  </p:cSld>
  <p:clrMapOvr>
    <a:masterClrMapping/>
  </p:clrMapOvr>
  <p:transition>
    <p:random/>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341813" y="1628775"/>
            <a:ext cx="4191000" cy="4525963"/>
          </a:xfrm>
        </p:spPr>
        <p:txBody>
          <a:bodyPr/>
          <a:lstStyle/>
          <a:p>
            <a:pPr lvl="0"/>
            <a:r>
              <a:rPr lang="en-US" noProof="0" smtClean="0"/>
              <a:t>Click icon to add clip art</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30DFB2-C063-4BEF-939E-74E123F9741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6612459"/>
      </p:ext>
    </p:extLst>
  </p:cSld>
  <p:clrMapOvr>
    <a:masterClrMapping/>
  </p:clrMapOvr>
  <p:transition>
    <p:random/>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9AF2D7-09B4-4438-9496-11E605106F5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19078694"/>
      </p:ext>
    </p:extLst>
  </p:cSld>
  <p:clrMapOvr>
    <a:masterClrMapping/>
  </p:clrMapOvr>
  <p:transition>
    <p:random/>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D49E1D-5CF0-4F29-AC8C-0E8C77139D1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5299023"/>
      </p:ext>
    </p:extLst>
  </p:cSld>
  <p:clrMapOvr>
    <a:masterClrMapping/>
  </p:clrMapOvr>
  <p:transition>
    <p:random/>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0E2595-5BA1-4F01-9CF2-9834C0A8116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27801806"/>
      </p:ext>
    </p:extLst>
  </p:cSld>
  <p:clrMapOvr>
    <a:masterClrMapping/>
  </p:clrMapOvr>
  <p:transition>
    <p:random/>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28775"/>
            <a:ext cx="41894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1813" y="1628775"/>
            <a:ext cx="4191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4210FF-9A98-4EE9-A7F8-5C0C5E70716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80290959"/>
      </p:ext>
    </p:extLst>
  </p:cSld>
  <p:clrMapOvr>
    <a:masterClrMapping/>
  </p:clrMapOvr>
  <p:transition>
    <p:random/>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487A05E-2448-4F87-9F87-3067B426F5B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476913"/>
      </p:ext>
    </p:extLst>
  </p:cSld>
  <p:clrMapOvr>
    <a:masterClrMapping/>
  </p:clrMapOvr>
  <p:transition>
    <p:random/>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EAEC209-8042-46D3-8463-B5E4A070D22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8025510"/>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9AF2D7-09B4-4438-9496-11E605106F5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62610534"/>
      </p:ext>
    </p:extLst>
  </p:cSld>
  <p:clrMapOvr>
    <a:masterClrMapping/>
  </p:clrMapOvr>
  <p:transition>
    <p:random/>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01A1879-EE96-460D-8E3C-FA3DFBF802A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1698644"/>
      </p:ext>
    </p:extLst>
  </p:cSld>
  <p:clrMapOvr>
    <a:masterClrMapping/>
  </p:clrMapOvr>
  <p:transition>
    <p:random/>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B9D8B39-3C20-4A68-B501-83B19F8FD85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9432200"/>
      </p:ext>
    </p:extLst>
  </p:cSld>
  <p:clrMapOvr>
    <a:masterClrMapping/>
  </p:clrMapOvr>
  <p:transition>
    <p:random/>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814C19-1B63-4D1B-B05D-7B542A8D50E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66220043"/>
      </p:ext>
    </p:extLst>
  </p:cSld>
  <p:clrMapOvr>
    <a:masterClrMapping/>
  </p:clrMapOvr>
  <p:transition>
    <p:random/>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1A8353-F5C9-4264-9C96-58B40E2582D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0292401"/>
      </p:ext>
    </p:extLst>
  </p:cSld>
  <p:clrMapOvr>
    <a:masterClrMapping/>
  </p:clrMapOvr>
  <p:transition>
    <p:random/>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04775"/>
            <a:ext cx="2132013"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04775"/>
            <a:ext cx="62484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14B19-398B-42C9-8443-9315CA16606F}"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17929878"/>
      </p:ext>
    </p:extLst>
  </p:cSld>
  <p:clrMapOvr>
    <a:masterClrMapping/>
  </p:clrMapOvr>
  <p:transition>
    <p:random/>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D3049E-B606-447A-8478-D658820C17E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1624696"/>
      </p:ext>
    </p:extLst>
  </p:cSld>
  <p:clrMapOvr>
    <a:masterClrMapping/>
  </p:clrMapOvr>
  <p:transition>
    <p:random/>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0" y="1628775"/>
            <a:ext cx="4189413" cy="4525963"/>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9C9F345-785F-465E-88C5-8D88FC0CBA2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5202731"/>
      </p:ext>
    </p:extLst>
  </p:cSld>
  <p:clrMapOvr>
    <a:masterClrMapping/>
  </p:clrMapOvr>
  <p:transition>
    <p:random/>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104775"/>
            <a:ext cx="8532813" cy="6049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FADFB82-FB50-4975-8C82-E13DEAB8BE62}"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3873315"/>
      </p:ext>
    </p:extLst>
  </p:cSld>
  <p:clrMapOvr>
    <a:masterClrMapping/>
  </p:clrMapOvr>
  <p:transition>
    <p:random/>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41813" y="1628775"/>
            <a:ext cx="41910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41813" y="3967163"/>
            <a:ext cx="41910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E35FCE4A-A4FC-4EAB-998A-F3A13AE4D5C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4059664"/>
      </p:ext>
    </p:extLst>
  </p:cSld>
  <p:clrMapOvr>
    <a:masterClrMapping/>
  </p:clrMapOvr>
  <p:transition>
    <p:random/>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1964231-3F21-4F3B-96A0-AD3253BD457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45779741"/>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D49E1D-5CF0-4F29-AC8C-0E8C77139D1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27874392"/>
      </p:ext>
    </p:extLst>
  </p:cSld>
  <p:clrMapOvr>
    <a:masterClrMapping/>
  </p:clrMapOvr>
  <p:transition>
    <p:random/>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341813" y="1628775"/>
            <a:ext cx="4191000" cy="4525963"/>
          </a:xfrm>
        </p:spPr>
        <p:txBody>
          <a:bodyPr/>
          <a:lstStyle/>
          <a:p>
            <a:pPr lvl="0"/>
            <a:r>
              <a:rPr lang="en-US" noProof="0" smtClean="0"/>
              <a:t>Click icon to add clip art</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30DFB2-C063-4BEF-939E-74E123F9741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68076589"/>
      </p:ext>
    </p:extLst>
  </p:cSld>
  <p:clrMapOvr>
    <a:masterClrMapping/>
  </p:clrMapOvr>
  <p:transition>
    <p:random/>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9AF2D7-09B4-4438-9496-11E605106F5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6085939"/>
      </p:ext>
    </p:extLst>
  </p:cSld>
  <p:clrMapOvr>
    <a:masterClrMapping/>
  </p:clrMapOvr>
  <p:transition>
    <p:random/>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D49E1D-5CF0-4F29-AC8C-0E8C77139D1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3753636"/>
      </p:ext>
    </p:extLst>
  </p:cSld>
  <p:clrMapOvr>
    <a:masterClrMapping/>
  </p:clrMapOvr>
  <p:transition>
    <p:random/>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0E2595-5BA1-4F01-9CF2-9834C0A8116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94042856"/>
      </p:ext>
    </p:extLst>
  </p:cSld>
  <p:clrMapOvr>
    <a:masterClrMapping/>
  </p:clrMapOvr>
  <p:transition>
    <p:random/>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28775"/>
            <a:ext cx="41894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1813" y="1628775"/>
            <a:ext cx="4191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4210FF-9A98-4EE9-A7F8-5C0C5E70716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78491630"/>
      </p:ext>
    </p:extLst>
  </p:cSld>
  <p:clrMapOvr>
    <a:masterClrMapping/>
  </p:clrMapOvr>
  <p:transition>
    <p:random/>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487A05E-2448-4F87-9F87-3067B426F5B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34762359"/>
      </p:ext>
    </p:extLst>
  </p:cSld>
  <p:clrMapOvr>
    <a:masterClrMapping/>
  </p:clrMapOvr>
  <p:transition>
    <p:random/>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EAEC209-8042-46D3-8463-B5E4A070D22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0385865"/>
      </p:ext>
    </p:extLst>
  </p:cSld>
  <p:clrMapOvr>
    <a:masterClrMapping/>
  </p:clrMapOvr>
  <p:transition>
    <p:random/>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01A1879-EE96-460D-8E3C-FA3DFBF802A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45397042"/>
      </p:ext>
    </p:extLst>
  </p:cSld>
  <p:clrMapOvr>
    <a:masterClrMapping/>
  </p:clrMapOvr>
  <p:transition>
    <p:random/>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B9D8B39-3C20-4A68-B501-83B19F8FD85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03129840"/>
      </p:ext>
    </p:extLst>
  </p:cSld>
  <p:clrMapOvr>
    <a:masterClrMapping/>
  </p:clrMapOvr>
  <p:transition>
    <p:random/>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814C19-1B63-4D1B-B05D-7B542A8D50E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89942230"/>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0E2595-5BA1-4F01-9CF2-9834C0A8116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17965391"/>
      </p:ext>
    </p:extLst>
  </p:cSld>
  <p:clrMapOvr>
    <a:masterClrMapping/>
  </p:clrMapOvr>
  <p:transition>
    <p:random/>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1A8353-F5C9-4264-9C96-58B40E2582D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3567297"/>
      </p:ext>
    </p:extLst>
  </p:cSld>
  <p:clrMapOvr>
    <a:masterClrMapping/>
  </p:clrMapOvr>
  <p:transition>
    <p:random/>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04775"/>
            <a:ext cx="2132013"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04775"/>
            <a:ext cx="62484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14B19-398B-42C9-8443-9315CA16606F}"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51295719"/>
      </p:ext>
    </p:extLst>
  </p:cSld>
  <p:clrMapOvr>
    <a:masterClrMapping/>
  </p:clrMapOvr>
  <p:transition>
    <p:random/>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D3049E-B606-447A-8478-D658820C17E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18897713"/>
      </p:ext>
    </p:extLst>
  </p:cSld>
  <p:clrMapOvr>
    <a:masterClrMapping/>
  </p:clrMapOvr>
  <p:transition>
    <p:random/>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0" y="1628775"/>
            <a:ext cx="4189413" cy="4525963"/>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9C9F345-785F-465E-88C5-8D88FC0CBA2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25384644"/>
      </p:ext>
    </p:extLst>
  </p:cSld>
  <p:clrMapOvr>
    <a:masterClrMapping/>
  </p:clrMapOvr>
  <p:transition>
    <p:random/>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104775"/>
            <a:ext cx="8532813" cy="6049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FADFB82-FB50-4975-8C82-E13DEAB8BE62}"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0739578"/>
      </p:ext>
    </p:extLst>
  </p:cSld>
  <p:clrMapOvr>
    <a:masterClrMapping/>
  </p:clrMapOvr>
  <p:transition>
    <p:random/>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41813" y="1628775"/>
            <a:ext cx="41910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41813" y="3967163"/>
            <a:ext cx="41910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E35FCE4A-A4FC-4EAB-998A-F3A13AE4D5C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72358085"/>
      </p:ext>
    </p:extLst>
  </p:cSld>
  <p:clrMapOvr>
    <a:masterClrMapping/>
  </p:clrMapOvr>
  <p:transition>
    <p:random/>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1964231-3F21-4F3B-96A0-AD3253BD457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7684631"/>
      </p:ext>
    </p:extLst>
  </p:cSld>
  <p:clrMapOvr>
    <a:masterClrMapping/>
  </p:clrMapOvr>
  <p:transition>
    <p:random/>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341813" y="1628775"/>
            <a:ext cx="4191000" cy="4525963"/>
          </a:xfrm>
        </p:spPr>
        <p:txBody>
          <a:bodyPr/>
          <a:lstStyle/>
          <a:p>
            <a:pPr lvl="0"/>
            <a:r>
              <a:rPr lang="en-US" noProof="0" smtClean="0"/>
              <a:t>Click icon to add clip art</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30DFB2-C063-4BEF-939E-74E123F9741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93826889"/>
      </p:ext>
    </p:extLst>
  </p:cSld>
  <p:clrMapOvr>
    <a:masterClrMapping/>
  </p:clrMapOvr>
  <p:transition>
    <p:random/>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9AF2D7-09B4-4438-9496-11E605106F5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2019316"/>
      </p:ext>
    </p:extLst>
  </p:cSld>
  <p:clrMapOvr>
    <a:masterClrMapping/>
  </p:clrMapOvr>
  <p:transition>
    <p:random/>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D49E1D-5CF0-4F29-AC8C-0E8C77139D1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77385247"/>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28775"/>
            <a:ext cx="41894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1813" y="1628775"/>
            <a:ext cx="4191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4210FF-9A98-4EE9-A7F8-5C0C5E70716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9792851"/>
      </p:ext>
    </p:extLst>
  </p:cSld>
  <p:clrMapOvr>
    <a:masterClrMapping/>
  </p:clrMapOvr>
  <p:transition>
    <p:random/>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0E2595-5BA1-4F01-9CF2-9834C0A8116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19328714"/>
      </p:ext>
    </p:extLst>
  </p:cSld>
  <p:clrMapOvr>
    <a:masterClrMapping/>
  </p:clrMapOvr>
  <p:transition>
    <p:random/>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28775"/>
            <a:ext cx="41894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1813" y="1628775"/>
            <a:ext cx="4191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4210FF-9A98-4EE9-A7F8-5C0C5E70716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22502240"/>
      </p:ext>
    </p:extLst>
  </p:cSld>
  <p:clrMapOvr>
    <a:masterClrMapping/>
  </p:clrMapOvr>
  <p:transition>
    <p:random/>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487A05E-2448-4F87-9F87-3067B426F5B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0564256"/>
      </p:ext>
    </p:extLst>
  </p:cSld>
  <p:clrMapOvr>
    <a:masterClrMapping/>
  </p:clrMapOvr>
  <p:transition>
    <p:random/>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EAEC209-8042-46D3-8463-B5E4A070D22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61138998"/>
      </p:ext>
    </p:extLst>
  </p:cSld>
  <p:clrMapOvr>
    <a:masterClrMapping/>
  </p:clrMapOvr>
  <p:transition>
    <p:random/>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01A1879-EE96-460D-8E3C-FA3DFBF802A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7451997"/>
      </p:ext>
    </p:extLst>
  </p:cSld>
  <p:clrMapOvr>
    <a:masterClrMapping/>
  </p:clrMapOvr>
  <p:transition>
    <p:random/>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B9D8B39-3C20-4A68-B501-83B19F8FD85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4239644"/>
      </p:ext>
    </p:extLst>
  </p:cSld>
  <p:clrMapOvr>
    <a:masterClrMapping/>
  </p:clrMapOvr>
  <p:transition>
    <p:random/>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814C19-1B63-4D1B-B05D-7B542A8D50E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8972906"/>
      </p:ext>
    </p:extLst>
  </p:cSld>
  <p:clrMapOvr>
    <a:masterClrMapping/>
  </p:clrMapOvr>
  <p:transition>
    <p:random/>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1A8353-F5C9-4264-9C96-58B40E2582D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8125402"/>
      </p:ext>
    </p:extLst>
  </p:cSld>
  <p:clrMapOvr>
    <a:masterClrMapping/>
  </p:clrMapOvr>
  <p:transition>
    <p:random/>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04775"/>
            <a:ext cx="2132013"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04775"/>
            <a:ext cx="62484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14B19-398B-42C9-8443-9315CA16606F}"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6462400"/>
      </p:ext>
    </p:extLst>
  </p:cSld>
  <p:clrMapOvr>
    <a:masterClrMapping/>
  </p:clrMapOvr>
  <p:transition>
    <p:random/>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D3049E-B606-447A-8478-D658820C17E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16290556"/>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487A05E-2448-4F87-9F87-3067B426F5B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1881558"/>
      </p:ext>
    </p:extLst>
  </p:cSld>
  <p:clrMapOvr>
    <a:masterClrMapping/>
  </p:clrMapOvr>
  <p:transition>
    <p:random/>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0" y="1628775"/>
            <a:ext cx="4189413" cy="4525963"/>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9C9F345-785F-465E-88C5-8D88FC0CBA2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9572209"/>
      </p:ext>
    </p:extLst>
  </p:cSld>
  <p:clrMapOvr>
    <a:masterClrMapping/>
  </p:clrMapOvr>
  <p:transition>
    <p:random/>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104775"/>
            <a:ext cx="8532813" cy="6049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FADFB82-FB50-4975-8C82-E13DEAB8BE62}"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4962154"/>
      </p:ext>
    </p:extLst>
  </p:cSld>
  <p:clrMapOvr>
    <a:masterClrMapping/>
  </p:clrMapOvr>
  <p:transition>
    <p:random/>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41813" y="1628775"/>
            <a:ext cx="41910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41813" y="3967163"/>
            <a:ext cx="41910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E35FCE4A-A4FC-4EAB-998A-F3A13AE4D5C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79218584"/>
      </p:ext>
    </p:extLst>
  </p:cSld>
  <p:clrMapOvr>
    <a:masterClrMapping/>
  </p:clrMapOvr>
  <p:transition>
    <p:random/>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1964231-3F21-4F3B-96A0-AD3253BD457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04643395"/>
      </p:ext>
    </p:extLst>
  </p:cSld>
  <p:clrMapOvr>
    <a:masterClrMapping/>
  </p:clrMapOvr>
  <p:transition>
    <p:random/>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341813" y="1628775"/>
            <a:ext cx="4191000" cy="4525963"/>
          </a:xfrm>
        </p:spPr>
        <p:txBody>
          <a:bodyPr/>
          <a:lstStyle/>
          <a:p>
            <a:pPr lvl="0"/>
            <a:r>
              <a:rPr lang="en-US" noProof="0" smtClean="0"/>
              <a:t>Click icon to add clip art</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30DFB2-C063-4BEF-939E-74E123F9741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8465086"/>
      </p:ext>
    </p:extLst>
  </p:cSld>
  <p:clrMapOvr>
    <a:masterClrMapping/>
  </p:clrMapOvr>
  <p:transition>
    <p:random/>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9AF2D7-09B4-4438-9496-11E605106F5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4551559"/>
      </p:ext>
    </p:extLst>
  </p:cSld>
  <p:clrMapOvr>
    <a:masterClrMapping/>
  </p:clrMapOvr>
  <p:transition>
    <p:random/>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D49E1D-5CF0-4F29-AC8C-0E8C77139D1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0745945"/>
      </p:ext>
    </p:extLst>
  </p:cSld>
  <p:clrMapOvr>
    <a:masterClrMapping/>
  </p:clrMapOvr>
  <p:transition>
    <p:random/>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0E2595-5BA1-4F01-9CF2-9834C0A8116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42806059"/>
      </p:ext>
    </p:extLst>
  </p:cSld>
  <p:clrMapOvr>
    <a:masterClrMapping/>
  </p:clrMapOvr>
  <p:transition>
    <p:random/>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28775"/>
            <a:ext cx="41894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1813" y="1628775"/>
            <a:ext cx="4191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4210FF-9A98-4EE9-A7F8-5C0C5E70716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2250302"/>
      </p:ext>
    </p:extLst>
  </p:cSld>
  <p:clrMapOvr>
    <a:masterClrMapping/>
  </p:clrMapOvr>
  <p:transition>
    <p:random/>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487A05E-2448-4F87-9F87-3067B426F5B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0686079"/>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EAEC209-8042-46D3-8463-B5E4A070D22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0097048"/>
      </p:ext>
    </p:extLst>
  </p:cSld>
  <p:clrMapOvr>
    <a:masterClrMapping/>
  </p:clrMapOvr>
  <p:transition>
    <p:random/>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EAEC209-8042-46D3-8463-B5E4A070D22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95235901"/>
      </p:ext>
    </p:extLst>
  </p:cSld>
  <p:clrMapOvr>
    <a:masterClrMapping/>
  </p:clrMapOvr>
  <p:transition>
    <p:random/>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01A1879-EE96-460D-8E3C-FA3DFBF802A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8497070"/>
      </p:ext>
    </p:extLst>
  </p:cSld>
  <p:clrMapOvr>
    <a:masterClrMapping/>
  </p:clrMapOvr>
  <p:transition>
    <p:random/>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B9D8B39-3C20-4A68-B501-83B19F8FD85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8027585"/>
      </p:ext>
    </p:extLst>
  </p:cSld>
  <p:clrMapOvr>
    <a:masterClrMapping/>
  </p:clrMapOvr>
  <p:transition>
    <p:random/>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814C19-1B63-4D1B-B05D-7B542A8D50E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4492930"/>
      </p:ext>
    </p:extLst>
  </p:cSld>
  <p:clrMapOvr>
    <a:masterClrMapping/>
  </p:clrMapOvr>
  <p:transition>
    <p:random/>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1A8353-F5C9-4264-9C96-58B40E2582D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36904354"/>
      </p:ext>
    </p:extLst>
  </p:cSld>
  <p:clrMapOvr>
    <a:masterClrMapping/>
  </p:clrMapOvr>
  <p:transition>
    <p:random/>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04775"/>
            <a:ext cx="2132013"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04775"/>
            <a:ext cx="62484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14B19-398B-42C9-8443-9315CA16606F}"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65893079"/>
      </p:ext>
    </p:extLst>
  </p:cSld>
  <p:clrMapOvr>
    <a:masterClrMapping/>
  </p:clrMapOvr>
  <p:transition>
    <p:random/>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D3049E-B606-447A-8478-D658820C17E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63294074"/>
      </p:ext>
    </p:extLst>
  </p:cSld>
  <p:clrMapOvr>
    <a:masterClrMapping/>
  </p:clrMapOvr>
  <p:transition>
    <p:random/>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0" y="1628775"/>
            <a:ext cx="4189413" cy="4525963"/>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9C9F345-785F-465E-88C5-8D88FC0CBA2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03012108"/>
      </p:ext>
    </p:extLst>
  </p:cSld>
  <p:clrMapOvr>
    <a:masterClrMapping/>
  </p:clrMapOvr>
  <p:transition>
    <p:random/>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104775"/>
            <a:ext cx="8532813" cy="6049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FADFB82-FB50-4975-8C82-E13DEAB8BE62}"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9373299"/>
      </p:ext>
    </p:extLst>
  </p:cSld>
  <p:clrMapOvr>
    <a:masterClrMapping/>
  </p:clrMapOvr>
  <p:transition>
    <p:random/>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41813" y="1628775"/>
            <a:ext cx="41910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41813" y="3967163"/>
            <a:ext cx="41910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E35FCE4A-A4FC-4EAB-998A-F3A13AE4D5C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1878510"/>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01A1879-EE96-460D-8E3C-FA3DFBF802A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51147017"/>
      </p:ext>
    </p:extLst>
  </p:cSld>
  <p:clrMapOvr>
    <a:masterClrMapping/>
  </p:clrMapOvr>
  <p:transition>
    <p:random/>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1964231-3F21-4F3B-96A0-AD3253BD457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5483129"/>
      </p:ext>
    </p:extLst>
  </p:cSld>
  <p:clrMapOvr>
    <a:masterClrMapping/>
  </p:clrMapOvr>
  <p:transition>
    <p:random/>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341813" y="1628775"/>
            <a:ext cx="4191000" cy="4525963"/>
          </a:xfrm>
        </p:spPr>
        <p:txBody>
          <a:bodyPr/>
          <a:lstStyle/>
          <a:p>
            <a:pPr lvl="0"/>
            <a:r>
              <a:rPr lang="en-US" noProof="0" smtClean="0"/>
              <a:t>Click icon to add clip art</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30DFB2-C063-4BEF-939E-74E123F9741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30920374"/>
      </p:ext>
    </p:extLst>
  </p:cSld>
  <p:clrMapOvr>
    <a:masterClrMapping/>
  </p:clrMapOvr>
  <p:transition>
    <p:random/>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9AF2D7-09B4-4438-9496-11E605106F5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33975693"/>
      </p:ext>
    </p:extLst>
  </p:cSld>
  <p:clrMapOvr>
    <a:masterClrMapping/>
  </p:clrMapOvr>
  <p:transition>
    <p:random/>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D49E1D-5CF0-4F29-AC8C-0E8C77139D1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60497149"/>
      </p:ext>
    </p:extLst>
  </p:cSld>
  <p:clrMapOvr>
    <a:masterClrMapping/>
  </p:clrMapOvr>
  <p:transition>
    <p:random/>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0E2595-5BA1-4F01-9CF2-9834C0A8116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458752"/>
      </p:ext>
    </p:extLst>
  </p:cSld>
  <p:clrMapOvr>
    <a:masterClrMapping/>
  </p:clrMapOvr>
  <p:transition>
    <p:random/>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28775"/>
            <a:ext cx="41894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1813" y="1628775"/>
            <a:ext cx="4191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4210FF-9A98-4EE9-A7F8-5C0C5E70716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04794522"/>
      </p:ext>
    </p:extLst>
  </p:cSld>
  <p:clrMapOvr>
    <a:masterClrMapping/>
  </p:clrMapOvr>
  <p:transition>
    <p:random/>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487A05E-2448-4F87-9F87-3067B426F5B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26200764"/>
      </p:ext>
    </p:extLst>
  </p:cSld>
  <p:clrMapOvr>
    <a:masterClrMapping/>
  </p:clrMapOvr>
  <p:transition>
    <p:random/>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EAEC209-8042-46D3-8463-B5E4A070D22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94100987"/>
      </p:ext>
    </p:extLst>
  </p:cSld>
  <p:clrMapOvr>
    <a:masterClrMapping/>
  </p:clrMapOvr>
  <p:transition>
    <p:random/>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01A1879-EE96-460D-8E3C-FA3DFBF802A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81052519"/>
      </p:ext>
    </p:extLst>
  </p:cSld>
  <p:clrMapOvr>
    <a:masterClrMapping/>
  </p:clrMapOvr>
  <p:transition>
    <p:random/>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B9D8B39-3C20-4A68-B501-83B19F8FD85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04710409"/>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B9D8B39-3C20-4A68-B501-83B19F8FD85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07036837"/>
      </p:ext>
    </p:extLst>
  </p:cSld>
  <p:clrMapOvr>
    <a:masterClrMapping/>
  </p:clrMapOvr>
  <p:transition>
    <p:random/>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814C19-1B63-4D1B-B05D-7B542A8D50E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51539127"/>
      </p:ext>
    </p:extLst>
  </p:cSld>
  <p:clrMapOvr>
    <a:masterClrMapping/>
  </p:clrMapOvr>
  <p:transition>
    <p:random/>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1A8353-F5C9-4264-9C96-58B40E2582D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7530012"/>
      </p:ext>
    </p:extLst>
  </p:cSld>
  <p:clrMapOvr>
    <a:masterClrMapping/>
  </p:clrMapOvr>
  <p:transition>
    <p:random/>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04775"/>
            <a:ext cx="2132013"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04775"/>
            <a:ext cx="62484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14B19-398B-42C9-8443-9315CA16606F}"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6263695"/>
      </p:ext>
    </p:extLst>
  </p:cSld>
  <p:clrMapOvr>
    <a:masterClrMapping/>
  </p:clrMapOvr>
  <p:transition>
    <p:random/>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D3049E-B606-447A-8478-D658820C17E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1224047"/>
      </p:ext>
    </p:extLst>
  </p:cSld>
  <p:clrMapOvr>
    <a:masterClrMapping/>
  </p:clrMapOvr>
  <p:transition>
    <p:random/>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0" y="1628775"/>
            <a:ext cx="4189413" cy="4525963"/>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9C9F345-785F-465E-88C5-8D88FC0CBA2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42417024"/>
      </p:ext>
    </p:extLst>
  </p:cSld>
  <p:clrMapOvr>
    <a:masterClrMapping/>
  </p:clrMapOvr>
  <p:transition>
    <p:random/>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104775"/>
            <a:ext cx="8532813" cy="6049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FADFB82-FB50-4975-8C82-E13DEAB8BE62}"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4863129"/>
      </p:ext>
    </p:extLst>
  </p:cSld>
  <p:clrMapOvr>
    <a:masterClrMapping/>
  </p:clrMapOvr>
  <p:transition>
    <p:random/>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41813" y="1628775"/>
            <a:ext cx="41910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41813" y="3967163"/>
            <a:ext cx="41910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E35FCE4A-A4FC-4EAB-998A-F3A13AE4D5C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2600385"/>
      </p:ext>
    </p:extLst>
  </p:cSld>
  <p:clrMapOvr>
    <a:masterClrMapping/>
  </p:clrMapOvr>
  <p:transition>
    <p:random/>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1964231-3F21-4F3B-96A0-AD3253BD457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50278632"/>
      </p:ext>
    </p:extLst>
  </p:cSld>
  <p:clrMapOvr>
    <a:masterClrMapping/>
  </p:clrMapOvr>
  <p:transition>
    <p:random/>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341813" y="1628775"/>
            <a:ext cx="4191000" cy="4525963"/>
          </a:xfrm>
        </p:spPr>
        <p:txBody>
          <a:bodyPr/>
          <a:lstStyle/>
          <a:p>
            <a:pPr lvl="0"/>
            <a:r>
              <a:rPr lang="en-US" noProof="0" smtClean="0"/>
              <a:t>Click icon to add clip art</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30DFB2-C063-4BEF-939E-74E123F9741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8626855"/>
      </p:ext>
    </p:extLst>
  </p:cSld>
  <p:clrMapOvr>
    <a:masterClrMapping/>
  </p:clrMapOvr>
  <p:transition>
    <p:random/>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9AF2D7-09B4-4438-9496-11E605106F5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4739189"/>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0DB769-6A7A-4483-AD7F-1C34D7C92095}" type="datetimeFigureOut">
              <a:rPr lang="en-US" smtClean="0"/>
              <a:t>12/15/2018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6C091B-8B1F-497C-9008-C0452C0D1389}" type="slidenum">
              <a:rPr lang="en-US" smtClean="0"/>
              <a:t>‹#›</a:t>
            </a:fld>
            <a:endParaRPr lang="en-US"/>
          </a:p>
        </p:txBody>
      </p:sp>
    </p:spTree>
    <p:extLst>
      <p:ext uri="{BB962C8B-B14F-4D97-AF65-F5344CB8AC3E}">
        <p14:creationId xmlns:p14="http://schemas.microsoft.com/office/powerpoint/2010/main" val="30895115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814C19-1B63-4D1B-B05D-7B542A8D50E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87318017"/>
      </p:ext>
    </p:extLst>
  </p:cSld>
  <p:clrMapOvr>
    <a:masterClrMapping/>
  </p:clrMapOvr>
  <p:transition>
    <p:random/>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D49E1D-5CF0-4F29-AC8C-0E8C77139D1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39284815"/>
      </p:ext>
    </p:extLst>
  </p:cSld>
  <p:clrMapOvr>
    <a:masterClrMapping/>
  </p:clrMapOvr>
  <p:transition>
    <p:random/>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0E2595-5BA1-4F01-9CF2-9834C0A8116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274092"/>
      </p:ext>
    </p:extLst>
  </p:cSld>
  <p:clrMapOvr>
    <a:masterClrMapping/>
  </p:clrMapOvr>
  <p:transition>
    <p:random/>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28775"/>
            <a:ext cx="41894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1813" y="1628775"/>
            <a:ext cx="4191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4210FF-9A98-4EE9-A7F8-5C0C5E70716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0288392"/>
      </p:ext>
    </p:extLst>
  </p:cSld>
  <p:clrMapOvr>
    <a:masterClrMapping/>
  </p:clrMapOvr>
  <p:transition>
    <p:random/>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487A05E-2448-4F87-9F87-3067B426F5B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53276005"/>
      </p:ext>
    </p:extLst>
  </p:cSld>
  <p:clrMapOvr>
    <a:masterClrMapping/>
  </p:clrMapOvr>
  <p:transition>
    <p:random/>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EAEC209-8042-46D3-8463-B5E4A070D22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16236766"/>
      </p:ext>
    </p:extLst>
  </p:cSld>
  <p:clrMapOvr>
    <a:masterClrMapping/>
  </p:clrMapOvr>
  <p:transition>
    <p:random/>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01A1879-EE96-460D-8E3C-FA3DFBF802A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11039558"/>
      </p:ext>
    </p:extLst>
  </p:cSld>
  <p:clrMapOvr>
    <a:masterClrMapping/>
  </p:clrMapOvr>
  <p:transition>
    <p:random/>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B9D8B39-3C20-4A68-B501-83B19F8FD85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66711524"/>
      </p:ext>
    </p:extLst>
  </p:cSld>
  <p:clrMapOvr>
    <a:masterClrMapping/>
  </p:clrMapOvr>
  <p:transition>
    <p:random/>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814C19-1B63-4D1B-B05D-7B542A8D50E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43203192"/>
      </p:ext>
    </p:extLst>
  </p:cSld>
  <p:clrMapOvr>
    <a:masterClrMapping/>
  </p:clrMapOvr>
  <p:transition>
    <p:random/>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1A8353-F5C9-4264-9C96-58B40E2582D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74974796"/>
      </p:ext>
    </p:extLst>
  </p:cSld>
  <p:clrMapOvr>
    <a:masterClrMapping/>
  </p:clrMapOvr>
  <p:transition>
    <p:random/>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04775"/>
            <a:ext cx="2132013"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04775"/>
            <a:ext cx="62484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14B19-398B-42C9-8443-9315CA16606F}"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90571840"/>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1A8353-F5C9-4264-9C96-58B40E2582D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652024"/>
      </p:ext>
    </p:extLst>
  </p:cSld>
  <p:clrMapOvr>
    <a:masterClrMapping/>
  </p:clrMapOvr>
  <p:transition>
    <p:random/>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D3049E-B606-447A-8478-D658820C17E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8005322"/>
      </p:ext>
    </p:extLst>
  </p:cSld>
  <p:clrMapOvr>
    <a:masterClrMapping/>
  </p:clrMapOvr>
  <p:transition>
    <p:random/>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0" y="1628775"/>
            <a:ext cx="4189413" cy="4525963"/>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9C9F345-785F-465E-88C5-8D88FC0CBA2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3416046"/>
      </p:ext>
    </p:extLst>
  </p:cSld>
  <p:clrMapOvr>
    <a:masterClrMapping/>
  </p:clrMapOvr>
  <p:transition>
    <p:random/>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104775"/>
            <a:ext cx="8532813" cy="6049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FADFB82-FB50-4975-8C82-E13DEAB8BE62}"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2145472"/>
      </p:ext>
    </p:extLst>
  </p:cSld>
  <p:clrMapOvr>
    <a:masterClrMapping/>
  </p:clrMapOvr>
  <p:transition>
    <p:random/>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41813" y="1628775"/>
            <a:ext cx="41910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41813" y="3967163"/>
            <a:ext cx="41910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E35FCE4A-A4FC-4EAB-998A-F3A13AE4D5C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53494086"/>
      </p:ext>
    </p:extLst>
  </p:cSld>
  <p:clrMapOvr>
    <a:masterClrMapping/>
  </p:clrMapOvr>
  <p:transition>
    <p:random/>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1964231-3F21-4F3B-96A0-AD3253BD457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2102396"/>
      </p:ext>
    </p:extLst>
  </p:cSld>
  <p:clrMapOvr>
    <a:masterClrMapping/>
  </p:clrMapOvr>
  <p:transition>
    <p:random/>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341813" y="1628775"/>
            <a:ext cx="4191000" cy="4525963"/>
          </a:xfrm>
        </p:spPr>
        <p:txBody>
          <a:bodyPr/>
          <a:lstStyle/>
          <a:p>
            <a:pPr lvl="0"/>
            <a:r>
              <a:rPr lang="en-US" noProof="0" smtClean="0"/>
              <a:t>Click icon to add clip art</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30DFB2-C063-4BEF-939E-74E123F9741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2369361"/>
      </p:ext>
    </p:extLst>
  </p:cSld>
  <p:clrMapOvr>
    <a:masterClrMapping/>
  </p:clrMapOvr>
  <p:transition>
    <p:random/>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9AF2D7-09B4-4438-9496-11E605106F5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2287325"/>
      </p:ext>
    </p:extLst>
  </p:cSld>
  <p:clrMapOvr>
    <a:masterClrMapping/>
  </p:clrMapOvr>
  <p:transition>
    <p:random/>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D49E1D-5CF0-4F29-AC8C-0E8C77139D1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9048184"/>
      </p:ext>
    </p:extLst>
  </p:cSld>
  <p:clrMapOvr>
    <a:masterClrMapping/>
  </p:clrMapOvr>
  <p:transition>
    <p:random/>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0E2595-5BA1-4F01-9CF2-9834C0A8116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466013"/>
      </p:ext>
    </p:extLst>
  </p:cSld>
  <p:clrMapOvr>
    <a:masterClrMapping/>
  </p:clrMapOvr>
  <p:transition>
    <p:random/>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28775"/>
            <a:ext cx="41894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1813" y="1628775"/>
            <a:ext cx="4191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4210FF-9A98-4EE9-A7F8-5C0C5E70716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8423498"/>
      </p:ext>
    </p:extLst>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04775"/>
            <a:ext cx="2132013"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04775"/>
            <a:ext cx="62484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14B19-398B-42C9-8443-9315CA16606F}"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00277259"/>
      </p:ext>
    </p:extLst>
  </p:cSld>
  <p:clrMapOvr>
    <a:masterClrMapping/>
  </p:clrMapOvr>
  <p:transition>
    <p:random/>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487A05E-2448-4F87-9F87-3067B426F5B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81284733"/>
      </p:ext>
    </p:extLst>
  </p:cSld>
  <p:clrMapOvr>
    <a:masterClrMapping/>
  </p:clrMapOvr>
  <p:transition>
    <p:random/>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EAEC209-8042-46D3-8463-B5E4A070D22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21539780"/>
      </p:ext>
    </p:extLst>
  </p:cSld>
  <p:clrMapOvr>
    <a:masterClrMapping/>
  </p:clrMapOvr>
  <p:transition>
    <p:random/>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01A1879-EE96-460D-8E3C-FA3DFBF802A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7759310"/>
      </p:ext>
    </p:extLst>
  </p:cSld>
  <p:clrMapOvr>
    <a:masterClrMapping/>
  </p:clrMapOvr>
  <p:transition>
    <p:random/>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B9D8B39-3C20-4A68-B501-83B19F8FD85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7341154"/>
      </p:ext>
    </p:extLst>
  </p:cSld>
  <p:clrMapOvr>
    <a:masterClrMapping/>
  </p:clrMapOvr>
  <p:transition>
    <p:random/>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814C19-1B63-4D1B-B05D-7B542A8D50E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3216240"/>
      </p:ext>
    </p:extLst>
  </p:cSld>
  <p:clrMapOvr>
    <a:masterClrMapping/>
  </p:clrMapOvr>
  <p:transition>
    <p:random/>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1A8353-F5C9-4264-9C96-58B40E2582D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2501487"/>
      </p:ext>
    </p:extLst>
  </p:cSld>
  <p:clrMapOvr>
    <a:masterClrMapping/>
  </p:clrMapOvr>
  <p:transition>
    <p:random/>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04775"/>
            <a:ext cx="2132013"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04775"/>
            <a:ext cx="62484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14B19-398B-42C9-8443-9315CA16606F}"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53355092"/>
      </p:ext>
    </p:extLst>
  </p:cSld>
  <p:clrMapOvr>
    <a:masterClrMapping/>
  </p:clrMapOvr>
  <p:transition>
    <p:random/>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D3049E-B606-447A-8478-D658820C17E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228527"/>
      </p:ext>
    </p:extLst>
  </p:cSld>
  <p:clrMapOvr>
    <a:masterClrMapping/>
  </p:clrMapOvr>
  <p:transition>
    <p:random/>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0" y="1628775"/>
            <a:ext cx="4189413" cy="4525963"/>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9C9F345-785F-465E-88C5-8D88FC0CBA2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4233028"/>
      </p:ext>
    </p:extLst>
  </p:cSld>
  <p:clrMapOvr>
    <a:masterClrMapping/>
  </p:clrMapOvr>
  <p:transition>
    <p:random/>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104775"/>
            <a:ext cx="8532813" cy="6049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FADFB82-FB50-4975-8C82-E13DEAB8BE62}"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1474801"/>
      </p:ext>
    </p:extLst>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D3049E-B606-447A-8478-D658820C17E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43896033"/>
      </p:ext>
    </p:extLst>
  </p:cSld>
  <p:clrMapOvr>
    <a:masterClrMapping/>
  </p:clrMapOvr>
  <p:transition>
    <p:random/>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41813" y="1628775"/>
            <a:ext cx="41910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41813" y="3967163"/>
            <a:ext cx="41910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E35FCE4A-A4FC-4EAB-998A-F3A13AE4D5C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33062451"/>
      </p:ext>
    </p:extLst>
  </p:cSld>
  <p:clrMapOvr>
    <a:masterClrMapping/>
  </p:clrMapOvr>
  <p:transition>
    <p:random/>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1964231-3F21-4F3B-96A0-AD3253BD457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12093061"/>
      </p:ext>
    </p:extLst>
  </p:cSld>
  <p:clrMapOvr>
    <a:masterClrMapping/>
  </p:clrMapOvr>
  <p:transition>
    <p:random/>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341813" y="1628775"/>
            <a:ext cx="4191000" cy="4525963"/>
          </a:xfrm>
        </p:spPr>
        <p:txBody>
          <a:bodyPr/>
          <a:lstStyle/>
          <a:p>
            <a:pPr lvl="0"/>
            <a:r>
              <a:rPr lang="en-US" noProof="0" smtClean="0"/>
              <a:t>Click icon to add clip art</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30DFB2-C063-4BEF-939E-74E123F9741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22285237"/>
      </p:ext>
    </p:extLst>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0" y="1628775"/>
            <a:ext cx="4189413" cy="4525963"/>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9C9F345-785F-465E-88C5-8D88FC0CBA2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4927346"/>
      </p:ext>
    </p:extLst>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104775"/>
            <a:ext cx="8532813" cy="6049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FADFB82-FB50-4975-8C82-E13DEAB8BE62}"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46029718"/>
      </p:ext>
    </p:extLst>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41813" y="1628775"/>
            <a:ext cx="41910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41813" y="3967163"/>
            <a:ext cx="41910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E35FCE4A-A4FC-4EAB-998A-F3A13AE4D5C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26646743"/>
      </p:ext>
    </p:extLst>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1964231-3F21-4F3B-96A0-AD3253BD457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8331501"/>
      </p:ext>
    </p:extLst>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341813" y="1628775"/>
            <a:ext cx="4191000" cy="4525963"/>
          </a:xfrm>
        </p:spPr>
        <p:txBody>
          <a:bodyPr/>
          <a:lstStyle/>
          <a:p>
            <a:pPr lvl="0"/>
            <a:r>
              <a:rPr lang="en-US" noProof="0" smtClean="0"/>
              <a:t>Click icon to add clip art</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30DFB2-C063-4BEF-939E-74E123F9741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87261287"/>
      </p:ext>
    </p:extLst>
  </p:cSld>
  <p:clrMapOvr>
    <a:masterClrMapping/>
  </p:clrMapOvr>
  <p:transitio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9AF2D7-09B4-4438-9496-11E605106F5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80620874"/>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0DB769-6A7A-4483-AD7F-1C34D7C92095}" type="datetimeFigureOut">
              <a:rPr lang="en-US" smtClean="0"/>
              <a:t>12/15/2018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6C091B-8B1F-497C-9008-C0452C0D1389}" type="slidenum">
              <a:rPr lang="en-US" smtClean="0"/>
              <a:t>‹#›</a:t>
            </a:fld>
            <a:endParaRPr lang="en-US"/>
          </a:p>
        </p:txBody>
      </p:sp>
    </p:spTree>
    <p:extLst>
      <p:ext uri="{BB962C8B-B14F-4D97-AF65-F5344CB8AC3E}">
        <p14:creationId xmlns:p14="http://schemas.microsoft.com/office/powerpoint/2010/main" val="31164690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D49E1D-5CF0-4F29-AC8C-0E8C77139D1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34312664"/>
      </p:ext>
    </p:extLst>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0E2595-5BA1-4F01-9CF2-9834C0A8116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69318962"/>
      </p:ext>
    </p:extLst>
  </p:cSld>
  <p:clrMapOvr>
    <a:masterClrMapping/>
  </p:clrMapOvr>
  <p:transition>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28775"/>
            <a:ext cx="41894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1813" y="1628775"/>
            <a:ext cx="4191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4210FF-9A98-4EE9-A7F8-5C0C5E70716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95988454"/>
      </p:ext>
    </p:extLst>
  </p:cSld>
  <p:clrMapOvr>
    <a:masterClrMapping/>
  </p:clrMapOvr>
  <p:transition>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487A05E-2448-4F87-9F87-3067B426F5B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93481262"/>
      </p:ext>
    </p:extLst>
  </p:cSld>
  <p:clrMapOvr>
    <a:masterClrMapping/>
  </p:clrMapOvr>
  <p:transition>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EAEC209-8042-46D3-8463-B5E4A070D22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42247820"/>
      </p:ext>
    </p:extLst>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01A1879-EE96-460D-8E3C-FA3DFBF802A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9941584"/>
      </p:ext>
    </p:extLst>
  </p:cSld>
  <p:clrMapOvr>
    <a:masterClrMapping/>
  </p:clrMapOvr>
  <p:transition>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B9D8B39-3C20-4A68-B501-83B19F8FD85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8541349"/>
      </p:ext>
    </p:extLst>
  </p:cSld>
  <p:clrMapOvr>
    <a:masterClrMapping/>
  </p:clrMapOvr>
  <p:transition>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814C19-1B63-4D1B-B05D-7B542A8D50E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0827749"/>
      </p:ext>
    </p:extLst>
  </p:cSld>
  <p:clrMapOvr>
    <a:masterClrMapping/>
  </p:clrMapOvr>
  <p:transition>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1A8353-F5C9-4264-9C96-58B40E2582D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0201224"/>
      </p:ext>
    </p:extLst>
  </p:cSld>
  <p:clrMapOvr>
    <a:masterClrMapping/>
  </p:clrMapOvr>
  <p:transition>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04775"/>
            <a:ext cx="2132013"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04775"/>
            <a:ext cx="62484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14B19-398B-42C9-8443-9315CA16606F}"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19029058"/>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0DB769-6A7A-4483-AD7F-1C34D7C92095}" type="datetimeFigureOut">
              <a:rPr lang="en-US" smtClean="0"/>
              <a:t>12/15/2018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6C091B-8B1F-497C-9008-C0452C0D1389}" type="slidenum">
              <a:rPr lang="en-US" smtClean="0"/>
              <a:t>‹#›</a:t>
            </a:fld>
            <a:endParaRPr lang="en-US"/>
          </a:p>
        </p:txBody>
      </p:sp>
    </p:spTree>
    <p:extLst>
      <p:ext uri="{BB962C8B-B14F-4D97-AF65-F5344CB8AC3E}">
        <p14:creationId xmlns:p14="http://schemas.microsoft.com/office/powerpoint/2010/main" val="15515965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D3049E-B606-447A-8478-D658820C17E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4589066"/>
      </p:ext>
    </p:extLst>
  </p:cSld>
  <p:clrMapOvr>
    <a:masterClrMapping/>
  </p:clrMapOvr>
  <p:transition>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0" y="1628775"/>
            <a:ext cx="4189413" cy="4525963"/>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9C9F345-785F-465E-88C5-8D88FC0CBA2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18308949"/>
      </p:ext>
    </p:extLst>
  </p:cSld>
  <p:clrMapOvr>
    <a:masterClrMapping/>
  </p:clrMapOvr>
  <p:transition>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104775"/>
            <a:ext cx="8532813" cy="6049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FADFB82-FB50-4975-8C82-E13DEAB8BE62}"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52382041"/>
      </p:ext>
    </p:extLst>
  </p:cSld>
  <p:clrMapOvr>
    <a:masterClrMapping/>
  </p:clrMapOvr>
  <p:transition>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41813" y="1628775"/>
            <a:ext cx="41910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41813" y="3967163"/>
            <a:ext cx="41910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E35FCE4A-A4FC-4EAB-998A-F3A13AE4D5C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01606857"/>
      </p:ext>
    </p:extLst>
  </p:cSld>
  <p:clrMapOvr>
    <a:masterClrMapping/>
  </p:clrMapOvr>
  <p:transition>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1964231-3F21-4F3B-96A0-AD3253BD457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78630205"/>
      </p:ext>
    </p:extLst>
  </p:cSld>
  <p:clrMapOvr>
    <a:masterClrMapping/>
  </p:clrMapOvr>
  <p:transition>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341813" y="1628775"/>
            <a:ext cx="4191000" cy="4525963"/>
          </a:xfrm>
        </p:spPr>
        <p:txBody>
          <a:bodyPr/>
          <a:lstStyle/>
          <a:p>
            <a:pPr lvl="0"/>
            <a:r>
              <a:rPr lang="en-US" noProof="0" smtClean="0"/>
              <a:t>Click icon to add clip art</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30DFB2-C063-4BEF-939E-74E123F9741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9405198"/>
      </p:ext>
    </p:extLst>
  </p:cSld>
  <p:clrMapOvr>
    <a:masterClrMapping/>
  </p:clrMapOvr>
  <p:transition>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9AF2D7-09B4-4438-9496-11E605106F5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0623317"/>
      </p:ext>
    </p:extLst>
  </p:cSld>
  <p:clrMapOvr>
    <a:masterClrMapping/>
  </p:clrMapOvr>
  <p:transition>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D49E1D-5CF0-4F29-AC8C-0E8C77139D1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0021462"/>
      </p:ext>
    </p:extLst>
  </p:cSld>
  <p:clrMapOvr>
    <a:masterClrMapping/>
  </p:clrMapOvr>
  <p:transition>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0E2595-5BA1-4F01-9CF2-9834C0A8116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1040028"/>
      </p:ext>
    </p:extLst>
  </p:cSld>
  <p:clrMapOvr>
    <a:masterClrMapping/>
  </p:clrMapOvr>
  <p:transition>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28775"/>
            <a:ext cx="41894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1813" y="1628775"/>
            <a:ext cx="4191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4210FF-9A98-4EE9-A7F8-5C0C5E70716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09606833"/>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0DB769-6A7A-4483-AD7F-1C34D7C92095}" type="datetimeFigureOut">
              <a:rPr lang="en-US" smtClean="0"/>
              <a:t>12/15/2018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6C091B-8B1F-497C-9008-C0452C0D1389}" type="slidenum">
              <a:rPr lang="en-US" smtClean="0"/>
              <a:t>‹#›</a:t>
            </a:fld>
            <a:endParaRPr lang="en-US"/>
          </a:p>
        </p:txBody>
      </p:sp>
    </p:spTree>
    <p:extLst>
      <p:ext uri="{BB962C8B-B14F-4D97-AF65-F5344CB8AC3E}">
        <p14:creationId xmlns:p14="http://schemas.microsoft.com/office/powerpoint/2010/main" val="10925307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487A05E-2448-4F87-9F87-3067B426F5B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51214915"/>
      </p:ext>
    </p:extLst>
  </p:cSld>
  <p:clrMapOvr>
    <a:masterClrMapping/>
  </p:clrMapOvr>
  <p:transition>
    <p:rand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EAEC209-8042-46D3-8463-B5E4A070D22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4659533"/>
      </p:ext>
    </p:extLst>
  </p:cSld>
  <p:clrMapOvr>
    <a:masterClrMapping/>
  </p:clrMapOvr>
  <p:transition>
    <p:rand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01A1879-EE96-460D-8E3C-FA3DFBF802A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45927465"/>
      </p:ext>
    </p:extLst>
  </p:cSld>
  <p:clrMapOvr>
    <a:masterClrMapping/>
  </p:clrMapOvr>
  <p:transition>
    <p:rand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B9D8B39-3C20-4A68-B501-83B19F8FD85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0903177"/>
      </p:ext>
    </p:extLst>
  </p:cSld>
  <p:clrMapOvr>
    <a:masterClrMapping/>
  </p:clrMapOvr>
  <p:transition>
    <p:rand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814C19-1B63-4D1B-B05D-7B542A8D50E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6180675"/>
      </p:ext>
    </p:extLst>
  </p:cSld>
  <p:clrMapOvr>
    <a:masterClrMapping/>
  </p:clrMapOvr>
  <p:transition>
    <p:rand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1A8353-F5C9-4264-9C96-58B40E2582D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1658182"/>
      </p:ext>
    </p:extLst>
  </p:cSld>
  <p:clrMapOvr>
    <a:masterClrMapping/>
  </p:clrMapOvr>
  <p:transition>
    <p:rand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04775"/>
            <a:ext cx="2132013"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04775"/>
            <a:ext cx="62484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14B19-398B-42C9-8443-9315CA16606F}"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82864426"/>
      </p:ext>
    </p:extLst>
  </p:cSld>
  <p:clrMapOvr>
    <a:masterClrMapping/>
  </p:clrMapOvr>
  <p:transition>
    <p:rand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D3049E-B606-447A-8478-D658820C17E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0549968"/>
      </p:ext>
    </p:extLst>
  </p:cSld>
  <p:clrMapOvr>
    <a:masterClrMapping/>
  </p:clrMapOvr>
  <p:transition>
    <p:rand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0" y="1628775"/>
            <a:ext cx="4189413" cy="4525963"/>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9C9F345-785F-465E-88C5-8D88FC0CBA2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9749490"/>
      </p:ext>
    </p:extLst>
  </p:cSld>
  <p:clrMapOvr>
    <a:masterClrMapping/>
  </p:clrMapOvr>
  <p:transition>
    <p:rand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104775"/>
            <a:ext cx="8532813" cy="6049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FADFB82-FB50-4975-8C82-E13DEAB8BE62}"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56274"/>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0DB769-6A7A-4483-AD7F-1C34D7C92095}" type="datetimeFigureOut">
              <a:rPr lang="en-US" smtClean="0"/>
              <a:t>12/15/2018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6C091B-8B1F-497C-9008-C0452C0D1389}" type="slidenum">
              <a:rPr lang="en-US" smtClean="0"/>
              <a:t>‹#›</a:t>
            </a:fld>
            <a:endParaRPr lang="en-US"/>
          </a:p>
        </p:txBody>
      </p:sp>
    </p:spTree>
    <p:extLst>
      <p:ext uri="{BB962C8B-B14F-4D97-AF65-F5344CB8AC3E}">
        <p14:creationId xmlns:p14="http://schemas.microsoft.com/office/powerpoint/2010/main" val="13763877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41813" y="1628775"/>
            <a:ext cx="41910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41813" y="3967163"/>
            <a:ext cx="41910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E35FCE4A-A4FC-4EAB-998A-F3A13AE4D5C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7588778"/>
      </p:ext>
    </p:extLst>
  </p:cSld>
  <p:clrMapOvr>
    <a:masterClrMapping/>
  </p:clrMapOvr>
  <p:transition>
    <p:rand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1964231-3F21-4F3B-96A0-AD3253BD457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1304994"/>
      </p:ext>
    </p:extLst>
  </p:cSld>
  <p:clrMapOvr>
    <a:masterClrMapping/>
  </p:clrMapOvr>
  <p:transition>
    <p:rand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341813" y="1628775"/>
            <a:ext cx="4191000" cy="4525963"/>
          </a:xfrm>
        </p:spPr>
        <p:txBody>
          <a:bodyPr/>
          <a:lstStyle/>
          <a:p>
            <a:pPr lvl="0"/>
            <a:r>
              <a:rPr lang="en-US" noProof="0" smtClean="0"/>
              <a:t>Click icon to add clip art</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30DFB2-C063-4BEF-939E-74E123F9741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3114523"/>
      </p:ext>
    </p:extLst>
  </p:cSld>
  <p:clrMapOvr>
    <a:masterClrMapping/>
  </p:clrMapOvr>
  <p:transition>
    <p:rand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9AF2D7-09B4-4438-9496-11E605106F5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32541343"/>
      </p:ext>
    </p:extLst>
  </p:cSld>
  <p:clrMapOvr>
    <a:masterClrMapping/>
  </p:clrMapOvr>
  <p:transition>
    <p:rand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D49E1D-5CF0-4F29-AC8C-0E8C77139D1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5136041"/>
      </p:ext>
    </p:extLst>
  </p:cSld>
  <p:clrMapOvr>
    <a:masterClrMapping/>
  </p:clrMapOvr>
  <p:transition>
    <p:rand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0E2595-5BA1-4F01-9CF2-9834C0A8116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96600479"/>
      </p:ext>
    </p:extLst>
  </p:cSld>
  <p:clrMapOvr>
    <a:masterClrMapping/>
  </p:clrMapOvr>
  <p:transition>
    <p:rand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28775"/>
            <a:ext cx="41894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1813" y="1628775"/>
            <a:ext cx="4191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4210FF-9A98-4EE9-A7F8-5C0C5E70716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7482730"/>
      </p:ext>
    </p:extLst>
  </p:cSld>
  <p:clrMapOvr>
    <a:masterClrMapping/>
  </p:clrMapOvr>
  <p:transition>
    <p:rand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487A05E-2448-4F87-9F87-3067B426F5B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6862448"/>
      </p:ext>
    </p:extLst>
  </p:cSld>
  <p:clrMapOvr>
    <a:masterClrMapping/>
  </p:clrMapOvr>
  <p:transition>
    <p:rand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EAEC209-8042-46D3-8463-B5E4A070D22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33485816"/>
      </p:ext>
    </p:extLst>
  </p:cSld>
  <p:clrMapOvr>
    <a:masterClrMapping/>
  </p:clrMapOvr>
  <p:transition>
    <p:rand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01A1879-EE96-460D-8E3C-FA3DFBF802A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50654058"/>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0DB769-6A7A-4483-AD7F-1C34D7C92095}" type="datetimeFigureOut">
              <a:rPr lang="en-US" smtClean="0"/>
              <a:t>12/15/2018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6C091B-8B1F-497C-9008-C0452C0D1389}" type="slidenum">
              <a:rPr lang="en-US" smtClean="0"/>
              <a:t>‹#›</a:t>
            </a:fld>
            <a:endParaRPr lang="en-US"/>
          </a:p>
        </p:txBody>
      </p:sp>
    </p:spTree>
    <p:extLst>
      <p:ext uri="{BB962C8B-B14F-4D97-AF65-F5344CB8AC3E}">
        <p14:creationId xmlns:p14="http://schemas.microsoft.com/office/powerpoint/2010/main" val="405480191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B9D8B39-3C20-4A68-B501-83B19F8FD85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60350615"/>
      </p:ext>
    </p:extLst>
  </p:cSld>
  <p:clrMapOvr>
    <a:masterClrMapping/>
  </p:clrMapOvr>
  <p:transition>
    <p:rand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814C19-1B63-4D1B-B05D-7B542A8D50E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3515473"/>
      </p:ext>
    </p:extLst>
  </p:cSld>
  <p:clrMapOvr>
    <a:masterClrMapping/>
  </p:clrMapOvr>
  <p:transition>
    <p:rand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1A8353-F5C9-4264-9C96-58B40E2582D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2060750"/>
      </p:ext>
    </p:extLst>
  </p:cSld>
  <p:clrMapOvr>
    <a:masterClrMapping/>
  </p:clrMapOvr>
  <p:transition>
    <p:rand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04775"/>
            <a:ext cx="2132013"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04775"/>
            <a:ext cx="62484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14B19-398B-42C9-8443-9315CA16606F}"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6640253"/>
      </p:ext>
    </p:extLst>
  </p:cSld>
  <p:clrMapOvr>
    <a:masterClrMapping/>
  </p:clrMapOvr>
  <p:transition>
    <p:rand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D3049E-B606-447A-8478-D658820C17E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6398909"/>
      </p:ext>
    </p:extLst>
  </p:cSld>
  <p:clrMapOvr>
    <a:masterClrMapping/>
  </p:clrMapOvr>
  <p:transition>
    <p:random/>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0" y="1628775"/>
            <a:ext cx="4189413" cy="4525963"/>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9C9F345-785F-465E-88C5-8D88FC0CBA2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28892619"/>
      </p:ext>
    </p:extLst>
  </p:cSld>
  <p:clrMapOvr>
    <a:masterClrMapping/>
  </p:clrMapOvr>
  <p:transition>
    <p:random/>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104775"/>
            <a:ext cx="8532813" cy="6049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FADFB82-FB50-4975-8C82-E13DEAB8BE62}"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709279"/>
      </p:ext>
    </p:extLst>
  </p:cSld>
  <p:clrMapOvr>
    <a:masterClrMapping/>
  </p:clrMapOvr>
  <p:transition>
    <p:random/>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41813" y="1628775"/>
            <a:ext cx="41910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41813" y="3967163"/>
            <a:ext cx="41910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E35FCE4A-A4FC-4EAB-998A-F3A13AE4D5C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9697085"/>
      </p:ext>
    </p:extLst>
  </p:cSld>
  <p:clrMapOvr>
    <a:masterClrMapping/>
  </p:clrMapOvr>
  <p:transition>
    <p:random/>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1964231-3F21-4F3B-96A0-AD3253BD457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89041382"/>
      </p:ext>
    </p:extLst>
  </p:cSld>
  <p:clrMapOvr>
    <a:masterClrMapping/>
  </p:clrMapOvr>
  <p:transition>
    <p:random/>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341813" y="1628775"/>
            <a:ext cx="4191000" cy="4525963"/>
          </a:xfrm>
        </p:spPr>
        <p:txBody>
          <a:bodyPr/>
          <a:lstStyle/>
          <a:p>
            <a:pPr lvl="0"/>
            <a:r>
              <a:rPr lang="en-US" noProof="0" smtClean="0"/>
              <a:t>Click icon to add clip art</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30DFB2-C063-4BEF-939E-74E123F9741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8206976"/>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0DB769-6A7A-4483-AD7F-1C34D7C92095}" type="datetimeFigureOut">
              <a:rPr lang="en-US" smtClean="0"/>
              <a:t>12/15/2018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6C091B-8B1F-497C-9008-C0452C0D1389}" type="slidenum">
              <a:rPr lang="en-US" smtClean="0"/>
              <a:t>‹#›</a:t>
            </a:fld>
            <a:endParaRPr lang="en-US"/>
          </a:p>
        </p:txBody>
      </p:sp>
    </p:spTree>
    <p:extLst>
      <p:ext uri="{BB962C8B-B14F-4D97-AF65-F5344CB8AC3E}">
        <p14:creationId xmlns:p14="http://schemas.microsoft.com/office/powerpoint/2010/main" val="202708981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9AF2D7-09B4-4438-9496-11E605106F5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8293552"/>
      </p:ext>
    </p:extLst>
  </p:cSld>
  <p:clrMapOvr>
    <a:masterClrMapping/>
  </p:clrMapOvr>
  <p:transition>
    <p:random/>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D49E1D-5CF0-4F29-AC8C-0E8C77139D1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8665507"/>
      </p:ext>
    </p:extLst>
  </p:cSld>
  <p:clrMapOvr>
    <a:masterClrMapping/>
  </p:clrMapOvr>
  <p:transition>
    <p:random/>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0E2595-5BA1-4F01-9CF2-9834C0A8116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8684141"/>
      </p:ext>
    </p:extLst>
  </p:cSld>
  <p:clrMapOvr>
    <a:masterClrMapping/>
  </p:clrMapOvr>
  <p:transition>
    <p:random/>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28775"/>
            <a:ext cx="41894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1813" y="1628775"/>
            <a:ext cx="4191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4210FF-9A98-4EE9-A7F8-5C0C5E70716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78343016"/>
      </p:ext>
    </p:extLst>
  </p:cSld>
  <p:clrMapOvr>
    <a:masterClrMapping/>
  </p:clrMapOvr>
  <p:transition>
    <p:random/>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487A05E-2448-4F87-9F87-3067B426F5B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0847863"/>
      </p:ext>
    </p:extLst>
  </p:cSld>
  <p:clrMapOvr>
    <a:masterClrMapping/>
  </p:clrMapOvr>
  <p:transition>
    <p:random/>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EAEC209-8042-46D3-8463-B5E4A070D22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68447809"/>
      </p:ext>
    </p:extLst>
  </p:cSld>
  <p:clrMapOvr>
    <a:masterClrMapping/>
  </p:clrMapOvr>
  <p:transition>
    <p:random/>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01A1879-EE96-460D-8E3C-FA3DFBF802A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4080056"/>
      </p:ext>
    </p:extLst>
  </p:cSld>
  <p:clrMapOvr>
    <a:masterClrMapping/>
  </p:clrMapOvr>
  <p:transition>
    <p:random/>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B9D8B39-3C20-4A68-B501-83B19F8FD85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46933567"/>
      </p:ext>
    </p:extLst>
  </p:cSld>
  <p:clrMapOvr>
    <a:masterClrMapping/>
  </p:clrMapOvr>
  <p:transition>
    <p:random/>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814C19-1B63-4D1B-B05D-7B542A8D50E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57198437"/>
      </p:ext>
    </p:extLst>
  </p:cSld>
  <p:clrMapOvr>
    <a:masterClrMapping/>
  </p:clrMapOvr>
  <p:transition>
    <p:random/>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1A8353-F5C9-4264-9C96-58B40E2582D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304718"/>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0DB769-6A7A-4483-AD7F-1C34D7C92095}" type="datetimeFigureOut">
              <a:rPr lang="en-US" smtClean="0"/>
              <a:t>12/15/2018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6C091B-8B1F-497C-9008-C0452C0D1389}" type="slidenum">
              <a:rPr lang="en-US" smtClean="0"/>
              <a:t>‹#›</a:t>
            </a:fld>
            <a:endParaRPr lang="en-US"/>
          </a:p>
        </p:txBody>
      </p:sp>
    </p:spTree>
    <p:extLst>
      <p:ext uri="{BB962C8B-B14F-4D97-AF65-F5344CB8AC3E}">
        <p14:creationId xmlns:p14="http://schemas.microsoft.com/office/powerpoint/2010/main" val="48026853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04775"/>
            <a:ext cx="2132013"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04775"/>
            <a:ext cx="62484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14B19-398B-42C9-8443-9315CA16606F}"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2606272"/>
      </p:ext>
    </p:extLst>
  </p:cSld>
  <p:clrMapOvr>
    <a:masterClrMapping/>
  </p:clrMapOvr>
  <p:transition>
    <p:random/>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D3049E-B606-447A-8478-D658820C17E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47636287"/>
      </p:ext>
    </p:extLst>
  </p:cSld>
  <p:clrMapOvr>
    <a:masterClrMapping/>
  </p:clrMapOvr>
  <p:transition>
    <p:random/>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0" y="1628775"/>
            <a:ext cx="4189413" cy="4525963"/>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9C9F345-785F-465E-88C5-8D88FC0CBA2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41017100"/>
      </p:ext>
    </p:extLst>
  </p:cSld>
  <p:clrMapOvr>
    <a:masterClrMapping/>
  </p:clrMapOvr>
  <p:transition>
    <p:random/>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104775"/>
            <a:ext cx="8532813" cy="6049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FADFB82-FB50-4975-8C82-E13DEAB8BE62}"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22832888"/>
      </p:ext>
    </p:extLst>
  </p:cSld>
  <p:clrMapOvr>
    <a:masterClrMapping/>
  </p:clrMapOvr>
  <p:transition>
    <p:random/>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41813" y="1628775"/>
            <a:ext cx="41910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41813" y="3967163"/>
            <a:ext cx="41910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E35FCE4A-A4FC-4EAB-998A-F3A13AE4D5C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0068647"/>
      </p:ext>
    </p:extLst>
  </p:cSld>
  <p:clrMapOvr>
    <a:masterClrMapping/>
  </p:clrMapOvr>
  <p:transition>
    <p:random/>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1964231-3F21-4F3B-96A0-AD3253BD457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0946614"/>
      </p:ext>
    </p:extLst>
  </p:cSld>
  <p:clrMapOvr>
    <a:masterClrMapping/>
  </p:clrMapOvr>
  <p:transition>
    <p:random/>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341813" y="1628775"/>
            <a:ext cx="4191000" cy="4525963"/>
          </a:xfrm>
        </p:spPr>
        <p:txBody>
          <a:bodyPr/>
          <a:lstStyle/>
          <a:p>
            <a:pPr lvl="0"/>
            <a:r>
              <a:rPr lang="en-US" noProof="0" smtClean="0"/>
              <a:t>Click icon to add clip art</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30DFB2-C063-4BEF-939E-74E123F9741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1566240"/>
      </p:ext>
    </p:extLst>
  </p:cSld>
  <p:clrMapOvr>
    <a:masterClrMapping/>
  </p:clrMapOvr>
  <p:transition>
    <p:random/>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9AF2D7-09B4-4438-9496-11E605106F5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2698531"/>
      </p:ext>
    </p:extLst>
  </p:cSld>
  <p:clrMapOvr>
    <a:masterClrMapping/>
  </p:clrMapOvr>
  <p:transition>
    <p:random/>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D49E1D-5CF0-4F29-AC8C-0E8C77139D1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143621"/>
      </p:ext>
    </p:extLst>
  </p:cSld>
  <p:clrMapOvr>
    <a:masterClrMapping/>
  </p:clrMapOvr>
  <p:transition>
    <p:random/>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0E2595-5BA1-4F01-9CF2-9834C0A8116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8656375"/>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slideLayout" Target="../slideLayouts/slideLayout160.xml"/><Relationship Id="rId18" Type="http://schemas.openxmlformats.org/officeDocument/2006/relationships/theme" Target="../theme/theme10.xml"/><Relationship Id="rId3" Type="http://schemas.openxmlformats.org/officeDocument/2006/relationships/slideLayout" Target="../slideLayouts/slideLayout150.xml"/><Relationship Id="rId21" Type="http://schemas.openxmlformats.org/officeDocument/2006/relationships/image" Target="../media/image3.png"/><Relationship Id="rId7" Type="http://schemas.openxmlformats.org/officeDocument/2006/relationships/slideLayout" Target="../slideLayouts/slideLayout154.xml"/><Relationship Id="rId12" Type="http://schemas.openxmlformats.org/officeDocument/2006/relationships/slideLayout" Target="../slideLayouts/slideLayout159.xml"/><Relationship Id="rId17" Type="http://schemas.openxmlformats.org/officeDocument/2006/relationships/slideLayout" Target="../slideLayouts/slideLayout164.xml"/><Relationship Id="rId2" Type="http://schemas.openxmlformats.org/officeDocument/2006/relationships/slideLayout" Target="../slideLayouts/slideLayout149.xml"/><Relationship Id="rId16" Type="http://schemas.openxmlformats.org/officeDocument/2006/relationships/slideLayout" Target="../slideLayouts/slideLayout163.xml"/><Relationship Id="rId20" Type="http://schemas.openxmlformats.org/officeDocument/2006/relationships/image" Target="../media/image2.png"/><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5" Type="http://schemas.openxmlformats.org/officeDocument/2006/relationships/slideLayout" Target="../slideLayouts/slideLayout162.xml"/><Relationship Id="rId23" Type="http://schemas.openxmlformats.org/officeDocument/2006/relationships/image" Target="../media/image5.png"/><Relationship Id="rId10" Type="http://schemas.openxmlformats.org/officeDocument/2006/relationships/slideLayout" Target="../slideLayouts/slideLayout157.xml"/><Relationship Id="rId19" Type="http://schemas.openxmlformats.org/officeDocument/2006/relationships/image" Target="../media/image1.png"/><Relationship Id="rId4" Type="http://schemas.openxmlformats.org/officeDocument/2006/relationships/slideLayout" Target="../slideLayouts/slideLayout151.xml"/><Relationship Id="rId9" Type="http://schemas.openxmlformats.org/officeDocument/2006/relationships/slideLayout" Target="../slideLayouts/slideLayout156.xml"/><Relationship Id="rId14" Type="http://schemas.openxmlformats.org/officeDocument/2006/relationships/slideLayout" Target="../slideLayouts/slideLayout161.xml"/><Relationship Id="rId22" Type="http://schemas.openxmlformats.org/officeDocument/2006/relationships/image" Target="../media/image4.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72.xml"/><Relationship Id="rId13" Type="http://schemas.openxmlformats.org/officeDocument/2006/relationships/slideLayout" Target="../slideLayouts/slideLayout177.xml"/><Relationship Id="rId18" Type="http://schemas.openxmlformats.org/officeDocument/2006/relationships/theme" Target="../theme/theme11.xml"/><Relationship Id="rId3" Type="http://schemas.openxmlformats.org/officeDocument/2006/relationships/slideLayout" Target="../slideLayouts/slideLayout167.xml"/><Relationship Id="rId21" Type="http://schemas.openxmlformats.org/officeDocument/2006/relationships/image" Target="../media/image3.png"/><Relationship Id="rId7" Type="http://schemas.openxmlformats.org/officeDocument/2006/relationships/slideLayout" Target="../slideLayouts/slideLayout171.xml"/><Relationship Id="rId12" Type="http://schemas.openxmlformats.org/officeDocument/2006/relationships/slideLayout" Target="../slideLayouts/slideLayout176.xml"/><Relationship Id="rId17" Type="http://schemas.openxmlformats.org/officeDocument/2006/relationships/slideLayout" Target="../slideLayouts/slideLayout181.xml"/><Relationship Id="rId2" Type="http://schemas.openxmlformats.org/officeDocument/2006/relationships/slideLayout" Target="../slideLayouts/slideLayout166.xml"/><Relationship Id="rId16" Type="http://schemas.openxmlformats.org/officeDocument/2006/relationships/slideLayout" Target="../slideLayouts/slideLayout180.xml"/><Relationship Id="rId20" Type="http://schemas.openxmlformats.org/officeDocument/2006/relationships/image" Target="../media/image2.png"/><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5" Type="http://schemas.openxmlformats.org/officeDocument/2006/relationships/slideLayout" Target="../slideLayouts/slideLayout169.xml"/><Relationship Id="rId15" Type="http://schemas.openxmlformats.org/officeDocument/2006/relationships/slideLayout" Target="../slideLayouts/slideLayout179.xml"/><Relationship Id="rId23" Type="http://schemas.openxmlformats.org/officeDocument/2006/relationships/image" Target="../media/image5.png"/><Relationship Id="rId10" Type="http://schemas.openxmlformats.org/officeDocument/2006/relationships/slideLayout" Target="../slideLayouts/slideLayout174.xml"/><Relationship Id="rId19" Type="http://schemas.openxmlformats.org/officeDocument/2006/relationships/image" Target="../media/image1.png"/><Relationship Id="rId4" Type="http://schemas.openxmlformats.org/officeDocument/2006/relationships/slideLayout" Target="../slideLayouts/slideLayout168.xml"/><Relationship Id="rId9" Type="http://schemas.openxmlformats.org/officeDocument/2006/relationships/slideLayout" Target="../slideLayouts/slideLayout173.xml"/><Relationship Id="rId14" Type="http://schemas.openxmlformats.org/officeDocument/2006/relationships/slideLayout" Target="../slideLayouts/slideLayout178.xml"/><Relationship Id="rId22" Type="http://schemas.openxmlformats.org/officeDocument/2006/relationships/image" Target="../media/image4.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89.xml"/><Relationship Id="rId13" Type="http://schemas.openxmlformats.org/officeDocument/2006/relationships/slideLayout" Target="../slideLayouts/slideLayout194.xml"/><Relationship Id="rId18" Type="http://schemas.openxmlformats.org/officeDocument/2006/relationships/theme" Target="../theme/theme12.xml"/><Relationship Id="rId3" Type="http://schemas.openxmlformats.org/officeDocument/2006/relationships/slideLayout" Target="../slideLayouts/slideLayout184.xml"/><Relationship Id="rId21" Type="http://schemas.openxmlformats.org/officeDocument/2006/relationships/image" Target="../media/image3.png"/><Relationship Id="rId7" Type="http://schemas.openxmlformats.org/officeDocument/2006/relationships/slideLayout" Target="../slideLayouts/slideLayout188.xml"/><Relationship Id="rId12" Type="http://schemas.openxmlformats.org/officeDocument/2006/relationships/slideLayout" Target="../slideLayouts/slideLayout193.xml"/><Relationship Id="rId17" Type="http://schemas.openxmlformats.org/officeDocument/2006/relationships/slideLayout" Target="../slideLayouts/slideLayout198.xml"/><Relationship Id="rId2" Type="http://schemas.openxmlformats.org/officeDocument/2006/relationships/slideLayout" Target="../slideLayouts/slideLayout183.xml"/><Relationship Id="rId16" Type="http://schemas.openxmlformats.org/officeDocument/2006/relationships/slideLayout" Target="../slideLayouts/slideLayout197.xml"/><Relationship Id="rId20" Type="http://schemas.openxmlformats.org/officeDocument/2006/relationships/image" Target="../media/image2.png"/><Relationship Id="rId1" Type="http://schemas.openxmlformats.org/officeDocument/2006/relationships/slideLayout" Target="../slideLayouts/slideLayout182.xml"/><Relationship Id="rId6" Type="http://schemas.openxmlformats.org/officeDocument/2006/relationships/slideLayout" Target="../slideLayouts/slideLayout187.xml"/><Relationship Id="rId11" Type="http://schemas.openxmlformats.org/officeDocument/2006/relationships/slideLayout" Target="../slideLayouts/slideLayout192.xml"/><Relationship Id="rId5" Type="http://schemas.openxmlformats.org/officeDocument/2006/relationships/slideLayout" Target="../slideLayouts/slideLayout186.xml"/><Relationship Id="rId15" Type="http://schemas.openxmlformats.org/officeDocument/2006/relationships/slideLayout" Target="../slideLayouts/slideLayout196.xml"/><Relationship Id="rId23" Type="http://schemas.openxmlformats.org/officeDocument/2006/relationships/image" Target="../media/image5.png"/><Relationship Id="rId10" Type="http://schemas.openxmlformats.org/officeDocument/2006/relationships/slideLayout" Target="../slideLayouts/slideLayout191.xml"/><Relationship Id="rId19" Type="http://schemas.openxmlformats.org/officeDocument/2006/relationships/image" Target="../media/image1.png"/><Relationship Id="rId4" Type="http://schemas.openxmlformats.org/officeDocument/2006/relationships/slideLayout" Target="../slideLayouts/slideLayout185.xml"/><Relationship Id="rId9" Type="http://schemas.openxmlformats.org/officeDocument/2006/relationships/slideLayout" Target="../slideLayouts/slideLayout190.xml"/><Relationship Id="rId14" Type="http://schemas.openxmlformats.org/officeDocument/2006/relationships/slideLayout" Target="../slideLayouts/slideLayout195.xml"/><Relationship Id="rId22" Type="http://schemas.openxmlformats.org/officeDocument/2006/relationships/image" Target="../media/image4.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slideLayout" Target="../slideLayouts/slideLayout211.xml"/><Relationship Id="rId18" Type="http://schemas.openxmlformats.org/officeDocument/2006/relationships/theme" Target="../theme/theme13.xml"/><Relationship Id="rId3" Type="http://schemas.openxmlformats.org/officeDocument/2006/relationships/slideLayout" Target="../slideLayouts/slideLayout201.xml"/><Relationship Id="rId21" Type="http://schemas.openxmlformats.org/officeDocument/2006/relationships/image" Target="../media/image3.png"/><Relationship Id="rId7" Type="http://schemas.openxmlformats.org/officeDocument/2006/relationships/slideLayout" Target="../slideLayouts/slideLayout205.xml"/><Relationship Id="rId12" Type="http://schemas.openxmlformats.org/officeDocument/2006/relationships/slideLayout" Target="../slideLayouts/slideLayout210.xml"/><Relationship Id="rId17" Type="http://schemas.openxmlformats.org/officeDocument/2006/relationships/slideLayout" Target="../slideLayouts/slideLayout215.xml"/><Relationship Id="rId2" Type="http://schemas.openxmlformats.org/officeDocument/2006/relationships/slideLayout" Target="../slideLayouts/slideLayout200.xml"/><Relationship Id="rId16" Type="http://schemas.openxmlformats.org/officeDocument/2006/relationships/slideLayout" Target="../slideLayouts/slideLayout214.xml"/><Relationship Id="rId20" Type="http://schemas.openxmlformats.org/officeDocument/2006/relationships/image" Target="../media/image2.png"/><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5" Type="http://schemas.openxmlformats.org/officeDocument/2006/relationships/slideLayout" Target="../slideLayouts/slideLayout213.xml"/><Relationship Id="rId23" Type="http://schemas.openxmlformats.org/officeDocument/2006/relationships/image" Target="../media/image5.png"/><Relationship Id="rId10" Type="http://schemas.openxmlformats.org/officeDocument/2006/relationships/slideLayout" Target="../slideLayouts/slideLayout208.xml"/><Relationship Id="rId19" Type="http://schemas.openxmlformats.org/officeDocument/2006/relationships/image" Target="../media/image1.png"/><Relationship Id="rId4" Type="http://schemas.openxmlformats.org/officeDocument/2006/relationships/slideLayout" Target="../slideLayouts/slideLayout202.xml"/><Relationship Id="rId9" Type="http://schemas.openxmlformats.org/officeDocument/2006/relationships/slideLayout" Target="../slideLayouts/slideLayout207.xml"/><Relationship Id="rId14" Type="http://schemas.openxmlformats.org/officeDocument/2006/relationships/slideLayout" Target="../slideLayouts/slideLayout212.xml"/><Relationship Id="rId22" Type="http://schemas.openxmlformats.org/officeDocument/2006/relationships/image" Target="../media/image4.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23.xml"/><Relationship Id="rId13" Type="http://schemas.openxmlformats.org/officeDocument/2006/relationships/slideLayout" Target="../slideLayouts/slideLayout228.xml"/><Relationship Id="rId18" Type="http://schemas.openxmlformats.org/officeDocument/2006/relationships/theme" Target="../theme/theme14.xml"/><Relationship Id="rId3" Type="http://schemas.openxmlformats.org/officeDocument/2006/relationships/slideLayout" Target="../slideLayouts/slideLayout218.xml"/><Relationship Id="rId21" Type="http://schemas.openxmlformats.org/officeDocument/2006/relationships/image" Target="../media/image3.png"/><Relationship Id="rId7" Type="http://schemas.openxmlformats.org/officeDocument/2006/relationships/slideLayout" Target="../slideLayouts/slideLayout222.xml"/><Relationship Id="rId12" Type="http://schemas.openxmlformats.org/officeDocument/2006/relationships/slideLayout" Target="../slideLayouts/slideLayout227.xml"/><Relationship Id="rId17" Type="http://schemas.openxmlformats.org/officeDocument/2006/relationships/slideLayout" Target="../slideLayouts/slideLayout232.xml"/><Relationship Id="rId2" Type="http://schemas.openxmlformats.org/officeDocument/2006/relationships/slideLayout" Target="../slideLayouts/slideLayout217.xml"/><Relationship Id="rId16" Type="http://schemas.openxmlformats.org/officeDocument/2006/relationships/slideLayout" Target="../slideLayouts/slideLayout231.xml"/><Relationship Id="rId20" Type="http://schemas.openxmlformats.org/officeDocument/2006/relationships/image" Target="../media/image2.png"/><Relationship Id="rId1" Type="http://schemas.openxmlformats.org/officeDocument/2006/relationships/slideLayout" Target="../slideLayouts/slideLayout216.xml"/><Relationship Id="rId6" Type="http://schemas.openxmlformats.org/officeDocument/2006/relationships/slideLayout" Target="../slideLayouts/slideLayout221.xml"/><Relationship Id="rId11" Type="http://schemas.openxmlformats.org/officeDocument/2006/relationships/slideLayout" Target="../slideLayouts/slideLayout226.xml"/><Relationship Id="rId5" Type="http://schemas.openxmlformats.org/officeDocument/2006/relationships/slideLayout" Target="../slideLayouts/slideLayout220.xml"/><Relationship Id="rId15" Type="http://schemas.openxmlformats.org/officeDocument/2006/relationships/slideLayout" Target="../slideLayouts/slideLayout230.xml"/><Relationship Id="rId23" Type="http://schemas.openxmlformats.org/officeDocument/2006/relationships/image" Target="../media/image5.png"/><Relationship Id="rId10" Type="http://schemas.openxmlformats.org/officeDocument/2006/relationships/slideLayout" Target="../slideLayouts/slideLayout225.xml"/><Relationship Id="rId19" Type="http://schemas.openxmlformats.org/officeDocument/2006/relationships/image" Target="../media/image1.png"/><Relationship Id="rId4" Type="http://schemas.openxmlformats.org/officeDocument/2006/relationships/slideLayout" Target="../slideLayouts/slideLayout219.xml"/><Relationship Id="rId9" Type="http://schemas.openxmlformats.org/officeDocument/2006/relationships/slideLayout" Target="../slideLayouts/slideLayout224.xml"/><Relationship Id="rId14" Type="http://schemas.openxmlformats.org/officeDocument/2006/relationships/slideLayout" Target="../slideLayouts/slideLayout229.xml"/><Relationship Id="rId22"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3.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5.png"/><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21" Type="http://schemas.openxmlformats.org/officeDocument/2006/relationships/image" Target="../media/image3.png"/><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image" Target="../media/image2.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image" Target="../media/image5.png"/><Relationship Id="rId10" Type="http://schemas.openxmlformats.org/officeDocument/2006/relationships/slideLayout" Target="../slideLayouts/slideLayout38.xml"/><Relationship Id="rId19" Type="http://schemas.openxmlformats.org/officeDocument/2006/relationships/image" Target="../media/image1.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4.xml"/><Relationship Id="rId3" Type="http://schemas.openxmlformats.org/officeDocument/2006/relationships/slideLayout" Target="../slideLayouts/slideLayout48.xml"/><Relationship Id="rId21" Type="http://schemas.openxmlformats.org/officeDocument/2006/relationships/image" Target="../media/image3.png"/><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image" Target="../media/image2.pn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image" Target="../media/image5.png"/><Relationship Id="rId10" Type="http://schemas.openxmlformats.org/officeDocument/2006/relationships/slideLayout" Target="../slideLayouts/slideLayout55.xml"/><Relationship Id="rId19" Type="http://schemas.openxmlformats.org/officeDocument/2006/relationships/image" Target="../media/image1.png"/><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theme" Target="../theme/theme5.xml"/><Relationship Id="rId3" Type="http://schemas.openxmlformats.org/officeDocument/2006/relationships/slideLayout" Target="../slideLayouts/slideLayout65.xml"/><Relationship Id="rId21" Type="http://schemas.openxmlformats.org/officeDocument/2006/relationships/image" Target="../media/image3.png"/><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image" Target="../media/image2.png"/><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image" Target="../media/image5.png"/><Relationship Id="rId10" Type="http://schemas.openxmlformats.org/officeDocument/2006/relationships/slideLayout" Target="../slideLayouts/slideLayout72.xml"/><Relationship Id="rId19" Type="http://schemas.openxmlformats.org/officeDocument/2006/relationships/image" Target="../media/image1.png"/><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theme" Target="../theme/theme6.xml"/><Relationship Id="rId3" Type="http://schemas.openxmlformats.org/officeDocument/2006/relationships/slideLayout" Target="../slideLayouts/slideLayout82.xml"/><Relationship Id="rId21" Type="http://schemas.openxmlformats.org/officeDocument/2006/relationships/image" Target="../media/image3.png"/><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20" Type="http://schemas.openxmlformats.org/officeDocument/2006/relationships/image" Target="../media/image2.png"/><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23" Type="http://schemas.openxmlformats.org/officeDocument/2006/relationships/image" Target="../media/image5.png"/><Relationship Id="rId10" Type="http://schemas.openxmlformats.org/officeDocument/2006/relationships/slideLayout" Target="../slideLayouts/slideLayout89.xml"/><Relationship Id="rId19" Type="http://schemas.openxmlformats.org/officeDocument/2006/relationships/image" Target="../media/image1.png"/><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 Id="rId22"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theme" Target="../theme/theme7.xml"/><Relationship Id="rId3" Type="http://schemas.openxmlformats.org/officeDocument/2006/relationships/slideLayout" Target="../slideLayouts/slideLayout99.xml"/><Relationship Id="rId21" Type="http://schemas.openxmlformats.org/officeDocument/2006/relationships/image" Target="../media/image3.png"/><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20" Type="http://schemas.openxmlformats.org/officeDocument/2006/relationships/image" Target="../media/image2.png"/><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23" Type="http://schemas.openxmlformats.org/officeDocument/2006/relationships/image" Target="../media/image5.png"/><Relationship Id="rId10" Type="http://schemas.openxmlformats.org/officeDocument/2006/relationships/slideLayout" Target="../slideLayouts/slideLayout106.xml"/><Relationship Id="rId19" Type="http://schemas.openxmlformats.org/officeDocument/2006/relationships/image" Target="../media/image1.png"/><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 Id="rId22"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18" Type="http://schemas.openxmlformats.org/officeDocument/2006/relationships/theme" Target="../theme/theme8.xml"/><Relationship Id="rId3" Type="http://schemas.openxmlformats.org/officeDocument/2006/relationships/slideLayout" Target="../slideLayouts/slideLayout116.xml"/><Relationship Id="rId21" Type="http://schemas.openxmlformats.org/officeDocument/2006/relationships/image" Target="../media/image3.png"/><Relationship Id="rId7" Type="http://schemas.openxmlformats.org/officeDocument/2006/relationships/slideLayout" Target="../slideLayouts/slideLayout120.xml"/><Relationship Id="rId12" Type="http://schemas.openxmlformats.org/officeDocument/2006/relationships/slideLayout" Target="../slideLayouts/slideLayout125.xml"/><Relationship Id="rId17" Type="http://schemas.openxmlformats.org/officeDocument/2006/relationships/slideLayout" Target="../slideLayouts/slideLayout130.xml"/><Relationship Id="rId2" Type="http://schemas.openxmlformats.org/officeDocument/2006/relationships/slideLayout" Target="../slideLayouts/slideLayout115.xml"/><Relationship Id="rId16" Type="http://schemas.openxmlformats.org/officeDocument/2006/relationships/slideLayout" Target="../slideLayouts/slideLayout129.xml"/><Relationship Id="rId20" Type="http://schemas.openxmlformats.org/officeDocument/2006/relationships/image" Target="../media/image2.png"/><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5" Type="http://schemas.openxmlformats.org/officeDocument/2006/relationships/slideLayout" Target="../slideLayouts/slideLayout128.xml"/><Relationship Id="rId23" Type="http://schemas.openxmlformats.org/officeDocument/2006/relationships/image" Target="../media/image5.png"/><Relationship Id="rId10" Type="http://schemas.openxmlformats.org/officeDocument/2006/relationships/slideLayout" Target="../slideLayouts/slideLayout123.xml"/><Relationship Id="rId19" Type="http://schemas.openxmlformats.org/officeDocument/2006/relationships/image" Target="../media/image1.png"/><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slideLayout" Target="../slideLayouts/slideLayout127.xml"/><Relationship Id="rId22" Type="http://schemas.openxmlformats.org/officeDocument/2006/relationships/image" Target="../media/image4.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slideLayout" Target="../slideLayouts/slideLayout143.xml"/><Relationship Id="rId18" Type="http://schemas.openxmlformats.org/officeDocument/2006/relationships/theme" Target="../theme/theme9.xml"/><Relationship Id="rId3" Type="http://schemas.openxmlformats.org/officeDocument/2006/relationships/slideLayout" Target="../slideLayouts/slideLayout133.xml"/><Relationship Id="rId21" Type="http://schemas.openxmlformats.org/officeDocument/2006/relationships/image" Target="../media/image3.png"/><Relationship Id="rId7" Type="http://schemas.openxmlformats.org/officeDocument/2006/relationships/slideLayout" Target="../slideLayouts/slideLayout137.xml"/><Relationship Id="rId12" Type="http://schemas.openxmlformats.org/officeDocument/2006/relationships/slideLayout" Target="../slideLayouts/slideLayout142.xml"/><Relationship Id="rId17" Type="http://schemas.openxmlformats.org/officeDocument/2006/relationships/slideLayout" Target="../slideLayouts/slideLayout147.xml"/><Relationship Id="rId2" Type="http://schemas.openxmlformats.org/officeDocument/2006/relationships/slideLayout" Target="../slideLayouts/slideLayout132.xml"/><Relationship Id="rId16" Type="http://schemas.openxmlformats.org/officeDocument/2006/relationships/slideLayout" Target="../slideLayouts/slideLayout146.xml"/><Relationship Id="rId20" Type="http://schemas.openxmlformats.org/officeDocument/2006/relationships/image" Target="../media/image2.png"/><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5" Type="http://schemas.openxmlformats.org/officeDocument/2006/relationships/slideLayout" Target="../slideLayouts/slideLayout145.xml"/><Relationship Id="rId23" Type="http://schemas.openxmlformats.org/officeDocument/2006/relationships/image" Target="../media/image5.png"/><Relationship Id="rId10" Type="http://schemas.openxmlformats.org/officeDocument/2006/relationships/slideLayout" Target="../slideLayouts/slideLayout140.xml"/><Relationship Id="rId19" Type="http://schemas.openxmlformats.org/officeDocument/2006/relationships/image" Target="../media/image1.png"/><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slideLayout" Target="../slideLayouts/slideLayout14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0DB769-6A7A-4483-AD7F-1C34D7C92095}" type="datetimeFigureOut">
              <a:rPr lang="en-US" smtClean="0"/>
              <a:t>12/15/2018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6C091B-8B1F-497C-9008-C0452C0D1389}" type="slidenum">
              <a:rPr lang="en-US" smtClean="0"/>
              <a:t>‹#›</a:t>
            </a:fld>
            <a:endParaRPr lang="en-US"/>
          </a:p>
        </p:txBody>
      </p:sp>
    </p:spTree>
    <p:extLst>
      <p:ext uri="{BB962C8B-B14F-4D97-AF65-F5344CB8AC3E}">
        <p14:creationId xmlns:p14="http://schemas.microsoft.com/office/powerpoint/2010/main" val="4066549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3" name="AutoShape 119"/>
          <p:cNvSpPr>
            <a:spLocks noChangeArrowheads="1"/>
          </p:cNvSpPr>
          <p:nvPr/>
        </p:nvSpPr>
        <p:spPr bwMode="auto">
          <a:xfrm>
            <a:off x="88900" y="15875"/>
            <a:ext cx="8480425" cy="762000"/>
          </a:xfrm>
          <a:prstGeom prst="roundRect">
            <a:avLst>
              <a:gd name="adj" fmla="val 50000"/>
            </a:avLst>
          </a:prstGeom>
          <a:gradFill rotWithShape="1">
            <a:gsLst>
              <a:gs pos="0">
                <a:schemeClr val="accent2"/>
              </a:gs>
              <a:gs pos="100000">
                <a:schemeClr val="accent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027" name="Rectangle 205"/>
          <p:cNvSpPr>
            <a:spLocks noChangeArrowheads="1"/>
          </p:cNvSpPr>
          <p:nvPr/>
        </p:nvSpPr>
        <p:spPr bwMode="auto">
          <a:xfrm>
            <a:off x="695325" y="638175"/>
            <a:ext cx="7246938" cy="358775"/>
          </a:xfrm>
          <a:prstGeom prst="rect">
            <a:avLst/>
          </a:prstGeom>
          <a:solidFill>
            <a:schemeClr val="bg1"/>
          </a:solidFill>
          <a:ln w="9525">
            <a:noFill/>
            <a:miter lim="800000"/>
            <a:headEnd/>
            <a:tailEnd/>
          </a:ln>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2052" name="Rectangle 2"/>
          <p:cNvSpPr>
            <a:spLocks noGrp="1" noChangeArrowheads="1"/>
          </p:cNvSpPr>
          <p:nvPr>
            <p:ph type="title"/>
          </p:nvPr>
        </p:nvSpPr>
        <p:spPr bwMode="auto">
          <a:xfrm>
            <a:off x="1027113" y="104775"/>
            <a:ext cx="69008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3" name="Rectangle 3"/>
          <p:cNvSpPr>
            <a:spLocks noGrp="1" noChangeArrowheads="1"/>
          </p:cNvSpPr>
          <p:nvPr>
            <p:ph type="body" idx="1"/>
          </p:nvPr>
        </p:nvSpPr>
        <p:spPr bwMode="auto">
          <a:xfrm>
            <a:off x="0" y="1628775"/>
            <a:ext cx="85328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vl1pPr>
          </a:lstStyle>
          <a:p>
            <a:pPr fontAlgn="base">
              <a:spcBef>
                <a:spcPct val="0"/>
              </a:spcBef>
              <a:spcAft>
                <a:spcPct val="0"/>
              </a:spcAft>
              <a:defRPr/>
            </a:pPr>
            <a:endParaRPr lang="en-US">
              <a:solidFill>
                <a:srgbClr val="000000"/>
              </a:solidFill>
              <a:cs typeface="Arial" charset="0"/>
            </a:endParaRPr>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lgn="ctr" fontAlgn="base">
              <a:spcBef>
                <a:spcPct val="0"/>
              </a:spcBef>
              <a:spcAft>
                <a:spcPct val="0"/>
              </a:spcAft>
              <a:defRPr/>
            </a:pPr>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defRPr/>
            </a:pPr>
            <a:fld id="{34010AFB-35A8-4030-87D5-6483077B3B9D}" type="slidenum">
              <a:rPr lang="ar-SA">
                <a:solidFill>
                  <a:srgbClr val="000000"/>
                </a:solidFill>
                <a:cs typeface="Arial" charset="0"/>
              </a:rPr>
              <a:pPr fontAlgn="base">
                <a:spcBef>
                  <a:spcPct val="0"/>
                </a:spcBef>
                <a:spcAft>
                  <a:spcPct val="0"/>
                </a:spcAft>
                <a:defRPr/>
              </a:pPr>
              <a:t>‹#›</a:t>
            </a:fld>
            <a:endParaRPr lang="en-US">
              <a:solidFill>
                <a:srgbClr val="000000"/>
              </a:solidFill>
              <a:cs typeface="Arial" charset="0"/>
            </a:endParaRPr>
          </a:p>
        </p:txBody>
      </p:sp>
      <p:pic>
        <p:nvPicPr>
          <p:cNvPr id="2057" name="Picture 4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763"/>
            <a:ext cx="611187" cy="20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7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952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7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921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873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8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7810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8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97790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8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1652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8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3652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Picture 8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5621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Picture 8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7573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7" name="Picture 8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9510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8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2147888"/>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Picture 8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3368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9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5368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1" name="Picture 9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7336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2" name="Picture 9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9289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3" name="Picture 9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1226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4" name="Picture 9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3319463"/>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5" name="Picture 9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9163" y="35131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6" name="Picture 9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7068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7" name="Picture 9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9036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8" name="Picture 9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0989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9" name="Picture 9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2926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0" name="Picture 10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448945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1" name="Picture 10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67518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2" name="Picture 10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8752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3" name="Picture 10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0720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4" name="Picture 10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2673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5" name="Picture 10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4610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6" name="Picture 10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565785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7" name="Picture 10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8451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8" name="Picture 10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0452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9" name="Picture 10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2420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0" name="Picture 11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4373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1" name="Picture 11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63098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4" name="Rectangle 120"/>
          <p:cNvSpPr>
            <a:spLocks noChangeArrowheads="1"/>
          </p:cNvSpPr>
          <p:nvPr/>
        </p:nvSpPr>
        <p:spPr bwMode="auto">
          <a:xfrm>
            <a:off x="377825" y="53975"/>
            <a:ext cx="7864475" cy="88900"/>
          </a:xfrm>
          <a:prstGeom prst="rect">
            <a:avLst/>
          </a:prstGeom>
          <a:gradFill rotWithShape="1">
            <a:gsLst>
              <a:gs pos="0">
                <a:schemeClr val="bg2"/>
              </a:gs>
              <a:gs pos="100000">
                <a:schemeClr val="bg2">
                  <a:gamma/>
                  <a:shade val="46275"/>
                  <a:invGamma/>
                </a:schemeClr>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nvGrpSpPr>
          <p:cNvPr id="2093" name="Group 121"/>
          <p:cNvGrpSpPr>
            <a:grpSpLocks/>
          </p:cNvGrpSpPr>
          <p:nvPr/>
        </p:nvGrpSpPr>
        <p:grpSpPr bwMode="auto">
          <a:xfrm>
            <a:off x="414338" y="600075"/>
            <a:ext cx="7827962" cy="179388"/>
            <a:chOff x="254" y="463"/>
            <a:chExt cx="5208" cy="113"/>
          </a:xfrm>
        </p:grpSpPr>
        <p:sp>
          <p:nvSpPr>
            <p:cNvPr id="1146" name="Freeform 122"/>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47" name="Freeform 123"/>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nvGrpSpPr>
            <p:cNvPr id="2141" name="Group 124"/>
            <p:cNvGrpSpPr>
              <a:grpSpLocks/>
            </p:cNvGrpSpPr>
            <p:nvPr/>
          </p:nvGrpSpPr>
          <p:grpSpPr bwMode="auto">
            <a:xfrm>
              <a:off x="450" y="463"/>
              <a:ext cx="4812" cy="113"/>
              <a:chOff x="450" y="463"/>
              <a:chExt cx="4812" cy="113"/>
            </a:xfrm>
          </p:grpSpPr>
          <p:grpSp>
            <p:nvGrpSpPr>
              <p:cNvPr id="2142" name="Group 125"/>
              <p:cNvGrpSpPr>
                <a:grpSpLocks/>
              </p:cNvGrpSpPr>
              <p:nvPr/>
            </p:nvGrpSpPr>
            <p:grpSpPr bwMode="auto">
              <a:xfrm>
                <a:off x="450" y="464"/>
                <a:ext cx="2928" cy="112"/>
                <a:chOff x="0" y="283"/>
                <a:chExt cx="5760" cy="220"/>
              </a:xfrm>
            </p:grpSpPr>
            <p:grpSp>
              <p:nvGrpSpPr>
                <p:cNvPr id="2156" name="Group 126"/>
                <p:cNvGrpSpPr>
                  <a:grpSpLocks/>
                </p:cNvGrpSpPr>
                <p:nvPr/>
              </p:nvGrpSpPr>
              <p:grpSpPr bwMode="auto">
                <a:xfrm>
                  <a:off x="0" y="283"/>
                  <a:ext cx="823" cy="220"/>
                  <a:chOff x="240" y="720"/>
                  <a:chExt cx="3980" cy="1064"/>
                </a:xfrm>
              </p:grpSpPr>
              <p:sp>
                <p:nvSpPr>
                  <p:cNvPr id="1151" name="Freeform 127"/>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52" name="Freeform 128"/>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57" name="Group 129"/>
                <p:cNvGrpSpPr>
                  <a:grpSpLocks/>
                </p:cNvGrpSpPr>
                <p:nvPr/>
              </p:nvGrpSpPr>
              <p:grpSpPr bwMode="auto">
                <a:xfrm>
                  <a:off x="823" y="283"/>
                  <a:ext cx="823" cy="220"/>
                  <a:chOff x="240" y="720"/>
                  <a:chExt cx="3980" cy="1064"/>
                </a:xfrm>
              </p:grpSpPr>
              <p:sp>
                <p:nvSpPr>
                  <p:cNvPr id="1154" name="Freeform 130"/>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55" name="Freeform 131"/>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58" name="Group 132"/>
                <p:cNvGrpSpPr>
                  <a:grpSpLocks/>
                </p:cNvGrpSpPr>
                <p:nvPr/>
              </p:nvGrpSpPr>
              <p:grpSpPr bwMode="auto">
                <a:xfrm>
                  <a:off x="1646" y="283"/>
                  <a:ext cx="823" cy="220"/>
                  <a:chOff x="1646" y="283"/>
                  <a:chExt cx="823" cy="220"/>
                </a:xfrm>
              </p:grpSpPr>
              <p:sp>
                <p:nvSpPr>
                  <p:cNvPr id="1157" name="Freeform 133"/>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58" name="Freeform 134"/>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59" name="Group 135"/>
                <p:cNvGrpSpPr>
                  <a:grpSpLocks/>
                </p:cNvGrpSpPr>
                <p:nvPr/>
              </p:nvGrpSpPr>
              <p:grpSpPr bwMode="auto">
                <a:xfrm>
                  <a:off x="2469" y="283"/>
                  <a:ext cx="822" cy="220"/>
                  <a:chOff x="240" y="720"/>
                  <a:chExt cx="3980" cy="1064"/>
                </a:xfrm>
              </p:grpSpPr>
              <p:sp>
                <p:nvSpPr>
                  <p:cNvPr id="1160" name="Freeform 136"/>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61" name="Freeform 137"/>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60" name="Group 138"/>
                <p:cNvGrpSpPr>
                  <a:grpSpLocks/>
                </p:cNvGrpSpPr>
                <p:nvPr/>
              </p:nvGrpSpPr>
              <p:grpSpPr bwMode="auto">
                <a:xfrm>
                  <a:off x="3291" y="283"/>
                  <a:ext cx="823" cy="220"/>
                  <a:chOff x="240" y="720"/>
                  <a:chExt cx="3980" cy="1064"/>
                </a:xfrm>
              </p:grpSpPr>
              <p:sp>
                <p:nvSpPr>
                  <p:cNvPr id="1163" name="Freeform 139"/>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64" name="Freeform 140"/>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61" name="Group 141"/>
                <p:cNvGrpSpPr>
                  <a:grpSpLocks/>
                </p:cNvGrpSpPr>
                <p:nvPr/>
              </p:nvGrpSpPr>
              <p:grpSpPr bwMode="auto">
                <a:xfrm>
                  <a:off x="4114" y="283"/>
                  <a:ext cx="823" cy="220"/>
                  <a:chOff x="240" y="720"/>
                  <a:chExt cx="3980" cy="1064"/>
                </a:xfrm>
              </p:grpSpPr>
              <p:sp>
                <p:nvSpPr>
                  <p:cNvPr id="1166" name="Freeform 142"/>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67" name="Freeform 143"/>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62" name="Group 144"/>
                <p:cNvGrpSpPr>
                  <a:grpSpLocks/>
                </p:cNvGrpSpPr>
                <p:nvPr/>
              </p:nvGrpSpPr>
              <p:grpSpPr bwMode="auto">
                <a:xfrm>
                  <a:off x="4937" y="283"/>
                  <a:ext cx="823" cy="220"/>
                  <a:chOff x="240" y="720"/>
                  <a:chExt cx="3980" cy="1064"/>
                </a:xfrm>
              </p:grpSpPr>
              <p:sp>
                <p:nvSpPr>
                  <p:cNvPr id="1169" name="Freeform 145"/>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0" name="Freeform 146"/>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2143" name="Group 147"/>
              <p:cNvGrpSpPr>
                <a:grpSpLocks/>
              </p:cNvGrpSpPr>
              <p:nvPr/>
            </p:nvGrpSpPr>
            <p:grpSpPr bwMode="auto">
              <a:xfrm>
                <a:off x="3378" y="463"/>
                <a:ext cx="418" cy="112"/>
                <a:chOff x="240" y="720"/>
                <a:chExt cx="3980" cy="1064"/>
              </a:xfrm>
            </p:grpSpPr>
            <p:sp>
              <p:nvSpPr>
                <p:cNvPr id="1172" name="Freeform 148"/>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3" name="Freeform 149"/>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44" name="Group 150"/>
              <p:cNvGrpSpPr>
                <a:grpSpLocks/>
              </p:cNvGrpSpPr>
              <p:nvPr/>
            </p:nvGrpSpPr>
            <p:grpSpPr bwMode="auto">
              <a:xfrm>
                <a:off x="3796" y="463"/>
                <a:ext cx="419" cy="112"/>
                <a:chOff x="240" y="720"/>
                <a:chExt cx="3980" cy="1064"/>
              </a:xfrm>
            </p:grpSpPr>
            <p:sp>
              <p:nvSpPr>
                <p:cNvPr id="1175" name="Freeform 151"/>
                <p:cNvSpPr>
                  <a:spLocks/>
                </p:cNvSpPr>
                <p:nvPr/>
              </p:nvSpPr>
              <p:spPr bwMode="auto">
                <a:xfrm>
                  <a:off x="244" y="720"/>
                  <a:ext cx="203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6" name="Freeform 152"/>
                <p:cNvSpPr>
                  <a:spLocks/>
                </p:cNvSpPr>
                <p:nvPr/>
              </p:nvSpPr>
              <p:spPr bwMode="auto">
                <a:xfrm>
                  <a:off x="2230" y="720"/>
                  <a:ext cx="201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45" name="Group 153"/>
              <p:cNvGrpSpPr>
                <a:grpSpLocks/>
              </p:cNvGrpSpPr>
              <p:nvPr/>
            </p:nvGrpSpPr>
            <p:grpSpPr bwMode="auto">
              <a:xfrm>
                <a:off x="4215" y="463"/>
                <a:ext cx="418" cy="112"/>
                <a:chOff x="1646" y="283"/>
                <a:chExt cx="823" cy="220"/>
              </a:xfrm>
            </p:grpSpPr>
            <p:sp>
              <p:nvSpPr>
                <p:cNvPr id="1178" name="Freeform 154"/>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9" name="Freeform 155"/>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46" name="Group 156"/>
              <p:cNvGrpSpPr>
                <a:grpSpLocks/>
              </p:cNvGrpSpPr>
              <p:nvPr/>
            </p:nvGrpSpPr>
            <p:grpSpPr bwMode="auto">
              <a:xfrm>
                <a:off x="4633" y="463"/>
                <a:ext cx="418" cy="112"/>
                <a:chOff x="240" y="720"/>
                <a:chExt cx="3980" cy="1064"/>
              </a:xfrm>
            </p:grpSpPr>
            <p:sp>
              <p:nvSpPr>
                <p:cNvPr id="1181" name="Freeform 157"/>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82" name="Freeform 158"/>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sp>
            <p:nvSpPr>
              <p:cNvPr id="1183" name="Freeform 159"/>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2094" name="Group 160"/>
          <p:cNvGrpSpPr>
            <a:grpSpLocks/>
          </p:cNvGrpSpPr>
          <p:nvPr/>
        </p:nvGrpSpPr>
        <p:grpSpPr bwMode="auto">
          <a:xfrm>
            <a:off x="400050" y="598488"/>
            <a:ext cx="7827963" cy="179387"/>
            <a:chOff x="254" y="463"/>
            <a:chExt cx="5208" cy="113"/>
          </a:xfrm>
        </p:grpSpPr>
        <p:sp>
          <p:nvSpPr>
            <p:cNvPr id="1185" name="Freeform 161"/>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86" name="Freeform 162"/>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nvGrpSpPr>
            <p:cNvPr id="2103" name="Group 163"/>
            <p:cNvGrpSpPr>
              <a:grpSpLocks/>
            </p:cNvGrpSpPr>
            <p:nvPr/>
          </p:nvGrpSpPr>
          <p:grpSpPr bwMode="auto">
            <a:xfrm>
              <a:off x="450" y="463"/>
              <a:ext cx="4812" cy="113"/>
              <a:chOff x="450" y="463"/>
              <a:chExt cx="4812" cy="113"/>
            </a:xfrm>
          </p:grpSpPr>
          <p:grpSp>
            <p:nvGrpSpPr>
              <p:cNvPr id="2104" name="Group 164"/>
              <p:cNvGrpSpPr>
                <a:grpSpLocks/>
              </p:cNvGrpSpPr>
              <p:nvPr/>
            </p:nvGrpSpPr>
            <p:grpSpPr bwMode="auto">
              <a:xfrm>
                <a:off x="450" y="464"/>
                <a:ext cx="2928" cy="112"/>
                <a:chOff x="0" y="283"/>
                <a:chExt cx="5760" cy="220"/>
              </a:xfrm>
            </p:grpSpPr>
            <p:grpSp>
              <p:nvGrpSpPr>
                <p:cNvPr id="2118" name="Group 165"/>
                <p:cNvGrpSpPr>
                  <a:grpSpLocks/>
                </p:cNvGrpSpPr>
                <p:nvPr/>
              </p:nvGrpSpPr>
              <p:grpSpPr bwMode="auto">
                <a:xfrm>
                  <a:off x="0" y="283"/>
                  <a:ext cx="823" cy="220"/>
                  <a:chOff x="240" y="720"/>
                  <a:chExt cx="3980" cy="1064"/>
                </a:xfrm>
              </p:grpSpPr>
              <p:sp>
                <p:nvSpPr>
                  <p:cNvPr id="1190" name="Freeform 166"/>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91" name="Freeform 167"/>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19" name="Group 168"/>
                <p:cNvGrpSpPr>
                  <a:grpSpLocks/>
                </p:cNvGrpSpPr>
                <p:nvPr/>
              </p:nvGrpSpPr>
              <p:grpSpPr bwMode="auto">
                <a:xfrm>
                  <a:off x="823" y="283"/>
                  <a:ext cx="823" cy="220"/>
                  <a:chOff x="240" y="720"/>
                  <a:chExt cx="3980" cy="1064"/>
                </a:xfrm>
              </p:grpSpPr>
              <p:sp>
                <p:nvSpPr>
                  <p:cNvPr id="1193" name="Freeform 169"/>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94" name="Freeform 170"/>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20" name="Group 171"/>
                <p:cNvGrpSpPr>
                  <a:grpSpLocks/>
                </p:cNvGrpSpPr>
                <p:nvPr/>
              </p:nvGrpSpPr>
              <p:grpSpPr bwMode="auto">
                <a:xfrm>
                  <a:off x="1646" y="283"/>
                  <a:ext cx="823" cy="220"/>
                  <a:chOff x="1646" y="283"/>
                  <a:chExt cx="823" cy="220"/>
                </a:xfrm>
              </p:grpSpPr>
              <p:sp>
                <p:nvSpPr>
                  <p:cNvPr id="1196" name="Freeform 172"/>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97" name="Freeform 173"/>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21" name="Group 174"/>
                <p:cNvGrpSpPr>
                  <a:grpSpLocks/>
                </p:cNvGrpSpPr>
                <p:nvPr/>
              </p:nvGrpSpPr>
              <p:grpSpPr bwMode="auto">
                <a:xfrm>
                  <a:off x="2469" y="283"/>
                  <a:ext cx="822" cy="220"/>
                  <a:chOff x="240" y="720"/>
                  <a:chExt cx="3980" cy="1064"/>
                </a:xfrm>
              </p:grpSpPr>
              <p:sp>
                <p:nvSpPr>
                  <p:cNvPr id="1199" name="Freeform 175"/>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0" name="Freeform 176"/>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22" name="Group 177"/>
                <p:cNvGrpSpPr>
                  <a:grpSpLocks/>
                </p:cNvGrpSpPr>
                <p:nvPr/>
              </p:nvGrpSpPr>
              <p:grpSpPr bwMode="auto">
                <a:xfrm>
                  <a:off x="3291" y="283"/>
                  <a:ext cx="823" cy="220"/>
                  <a:chOff x="240" y="720"/>
                  <a:chExt cx="3980" cy="1064"/>
                </a:xfrm>
              </p:grpSpPr>
              <p:sp>
                <p:nvSpPr>
                  <p:cNvPr id="1202" name="Freeform 178"/>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3" name="Freeform 179"/>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23" name="Group 180"/>
                <p:cNvGrpSpPr>
                  <a:grpSpLocks/>
                </p:cNvGrpSpPr>
                <p:nvPr/>
              </p:nvGrpSpPr>
              <p:grpSpPr bwMode="auto">
                <a:xfrm>
                  <a:off x="4114" y="283"/>
                  <a:ext cx="823" cy="220"/>
                  <a:chOff x="240" y="720"/>
                  <a:chExt cx="3980" cy="1064"/>
                </a:xfrm>
              </p:grpSpPr>
              <p:sp>
                <p:nvSpPr>
                  <p:cNvPr id="1205" name="Freeform 181"/>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6" name="Freeform 182"/>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24" name="Group 183"/>
                <p:cNvGrpSpPr>
                  <a:grpSpLocks/>
                </p:cNvGrpSpPr>
                <p:nvPr/>
              </p:nvGrpSpPr>
              <p:grpSpPr bwMode="auto">
                <a:xfrm>
                  <a:off x="4937" y="283"/>
                  <a:ext cx="823" cy="220"/>
                  <a:chOff x="240" y="720"/>
                  <a:chExt cx="3980" cy="1064"/>
                </a:xfrm>
              </p:grpSpPr>
              <p:sp>
                <p:nvSpPr>
                  <p:cNvPr id="1208" name="Freeform 184"/>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9" name="Freeform 185"/>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2105" name="Group 186"/>
              <p:cNvGrpSpPr>
                <a:grpSpLocks/>
              </p:cNvGrpSpPr>
              <p:nvPr/>
            </p:nvGrpSpPr>
            <p:grpSpPr bwMode="auto">
              <a:xfrm>
                <a:off x="3378" y="463"/>
                <a:ext cx="418" cy="112"/>
                <a:chOff x="240" y="720"/>
                <a:chExt cx="3980" cy="1064"/>
              </a:xfrm>
            </p:grpSpPr>
            <p:sp>
              <p:nvSpPr>
                <p:cNvPr id="1211" name="Freeform 187"/>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12" name="Freeform 188"/>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06" name="Group 189"/>
              <p:cNvGrpSpPr>
                <a:grpSpLocks/>
              </p:cNvGrpSpPr>
              <p:nvPr/>
            </p:nvGrpSpPr>
            <p:grpSpPr bwMode="auto">
              <a:xfrm>
                <a:off x="3796" y="463"/>
                <a:ext cx="419" cy="112"/>
                <a:chOff x="240" y="720"/>
                <a:chExt cx="3980" cy="1064"/>
              </a:xfrm>
            </p:grpSpPr>
            <p:sp>
              <p:nvSpPr>
                <p:cNvPr id="1214" name="Freeform 190"/>
                <p:cNvSpPr>
                  <a:spLocks/>
                </p:cNvSpPr>
                <p:nvPr/>
              </p:nvSpPr>
              <p:spPr bwMode="auto">
                <a:xfrm>
                  <a:off x="244" y="720"/>
                  <a:ext cx="203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15" name="Freeform 191"/>
                <p:cNvSpPr>
                  <a:spLocks/>
                </p:cNvSpPr>
                <p:nvPr/>
              </p:nvSpPr>
              <p:spPr bwMode="auto">
                <a:xfrm>
                  <a:off x="2230" y="720"/>
                  <a:ext cx="201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07" name="Group 192"/>
              <p:cNvGrpSpPr>
                <a:grpSpLocks/>
              </p:cNvGrpSpPr>
              <p:nvPr/>
            </p:nvGrpSpPr>
            <p:grpSpPr bwMode="auto">
              <a:xfrm>
                <a:off x="4215" y="463"/>
                <a:ext cx="418" cy="112"/>
                <a:chOff x="1646" y="283"/>
                <a:chExt cx="823" cy="220"/>
              </a:xfrm>
            </p:grpSpPr>
            <p:sp>
              <p:nvSpPr>
                <p:cNvPr id="1217" name="Freeform 193"/>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18" name="Freeform 194"/>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08" name="Group 195"/>
              <p:cNvGrpSpPr>
                <a:grpSpLocks/>
              </p:cNvGrpSpPr>
              <p:nvPr/>
            </p:nvGrpSpPr>
            <p:grpSpPr bwMode="auto">
              <a:xfrm>
                <a:off x="4633" y="463"/>
                <a:ext cx="418" cy="112"/>
                <a:chOff x="240" y="720"/>
                <a:chExt cx="3980" cy="1064"/>
              </a:xfrm>
            </p:grpSpPr>
            <p:sp>
              <p:nvSpPr>
                <p:cNvPr id="1220" name="Freeform 196"/>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1" name="Freeform 197"/>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sp>
            <p:nvSpPr>
              <p:cNvPr id="1222" name="Freeform 198"/>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2095" name="Group 199"/>
          <p:cNvGrpSpPr>
            <a:grpSpLocks/>
          </p:cNvGrpSpPr>
          <p:nvPr/>
        </p:nvGrpSpPr>
        <p:grpSpPr bwMode="auto">
          <a:xfrm>
            <a:off x="17463" y="15875"/>
            <a:ext cx="854075" cy="965200"/>
            <a:chOff x="8" y="32"/>
            <a:chExt cx="568" cy="608"/>
          </a:xfrm>
        </p:grpSpPr>
        <p:sp>
          <p:nvSpPr>
            <p:cNvPr id="1224" name="Freeform 200"/>
            <p:cNvSpPr>
              <a:spLocks/>
            </p:cNvSpPr>
            <p:nvPr userDrawn="1"/>
          </p:nvSpPr>
          <p:spPr bwMode="auto">
            <a:xfrm>
              <a:off x="20" y="54"/>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5" name="Freeform 201"/>
            <p:cNvSpPr>
              <a:spLocks/>
            </p:cNvSpPr>
            <p:nvPr userDrawn="1"/>
          </p:nvSpPr>
          <p:spPr bwMode="auto">
            <a:xfrm>
              <a:off x="8" y="32"/>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sp>
        <p:nvSpPr>
          <p:cNvPr id="1226" name="Freeform 202"/>
          <p:cNvSpPr>
            <a:spLocks/>
          </p:cNvSpPr>
          <p:nvPr/>
        </p:nvSpPr>
        <p:spPr bwMode="auto">
          <a:xfrm flipH="1">
            <a:off x="7786688" y="50800"/>
            <a:ext cx="835025"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7" name="Freeform 203"/>
          <p:cNvSpPr>
            <a:spLocks/>
          </p:cNvSpPr>
          <p:nvPr/>
        </p:nvSpPr>
        <p:spPr bwMode="auto">
          <a:xfrm flipH="1">
            <a:off x="7767638" y="15875"/>
            <a:ext cx="836612"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8" name="Rectangle 204"/>
          <p:cNvSpPr>
            <a:spLocks noChangeArrowheads="1"/>
          </p:cNvSpPr>
          <p:nvPr/>
        </p:nvSpPr>
        <p:spPr bwMode="auto">
          <a:xfrm>
            <a:off x="377825" y="15875"/>
            <a:ext cx="7864475" cy="889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Tree>
    <p:extLst>
      <p:ext uri="{BB962C8B-B14F-4D97-AF65-F5344CB8AC3E}">
        <p14:creationId xmlns:p14="http://schemas.microsoft.com/office/powerpoint/2010/main" val="3239466002"/>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Lst>
  <p:transition>
    <p:random/>
  </p:transition>
  <p:txStyles>
    <p:titleStyle>
      <a:lvl1pPr algn="ctr" rtl="1" eaLnBrk="0" fontAlgn="base" hangingPunct="0">
        <a:spcBef>
          <a:spcPct val="0"/>
        </a:spcBef>
        <a:spcAft>
          <a:spcPct val="0"/>
        </a:spcAft>
        <a:defRPr sz="3200">
          <a:solidFill>
            <a:srgbClr val="CCECFF"/>
          </a:solidFill>
          <a:latin typeface="+mj-lt"/>
          <a:ea typeface="+mj-ea"/>
          <a:cs typeface="+mj-cs"/>
        </a:defRPr>
      </a:lvl1pPr>
      <a:lvl2pPr algn="ctr" rtl="1" eaLnBrk="0" fontAlgn="base" hangingPunct="0">
        <a:spcBef>
          <a:spcPct val="0"/>
        </a:spcBef>
        <a:spcAft>
          <a:spcPct val="0"/>
        </a:spcAft>
        <a:defRPr sz="3200">
          <a:solidFill>
            <a:srgbClr val="CCECFF"/>
          </a:solidFill>
          <a:latin typeface="Arial" charset="0"/>
          <a:cs typeface="Titr" pitchFamily="2" charset="-78"/>
        </a:defRPr>
      </a:lvl2pPr>
      <a:lvl3pPr algn="ctr" rtl="1" eaLnBrk="0" fontAlgn="base" hangingPunct="0">
        <a:spcBef>
          <a:spcPct val="0"/>
        </a:spcBef>
        <a:spcAft>
          <a:spcPct val="0"/>
        </a:spcAft>
        <a:defRPr sz="3200">
          <a:solidFill>
            <a:srgbClr val="CCECFF"/>
          </a:solidFill>
          <a:latin typeface="Arial" charset="0"/>
          <a:cs typeface="Titr" pitchFamily="2" charset="-78"/>
        </a:defRPr>
      </a:lvl3pPr>
      <a:lvl4pPr algn="ctr" rtl="1" eaLnBrk="0" fontAlgn="base" hangingPunct="0">
        <a:spcBef>
          <a:spcPct val="0"/>
        </a:spcBef>
        <a:spcAft>
          <a:spcPct val="0"/>
        </a:spcAft>
        <a:defRPr sz="3200">
          <a:solidFill>
            <a:srgbClr val="CCECFF"/>
          </a:solidFill>
          <a:latin typeface="Arial" charset="0"/>
          <a:cs typeface="Titr" pitchFamily="2" charset="-78"/>
        </a:defRPr>
      </a:lvl4pPr>
      <a:lvl5pPr algn="ctr" rtl="1" eaLnBrk="0" fontAlgn="base" hangingPunct="0">
        <a:spcBef>
          <a:spcPct val="0"/>
        </a:spcBef>
        <a:spcAft>
          <a:spcPct val="0"/>
        </a:spcAft>
        <a:defRPr sz="3200">
          <a:solidFill>
            <a:srgbClr val="CCECFF"/>
          </a:solidFill>
          <a:latin typeface="Arial" charset="0"/>
          <a:cs typeface="Titr" pitchFamily="2" charset="-78"/>
        </a:defRPr>
      </a:lvl5pPr>
      <a:lvl6pPr marL="457200" algn="ctr" rtl="1" eaLnBrk="1" fontAlgn="base" hangingPunct="1">
        <a:spcBef>
          <a:spcPct val="0"/>
        </a:spcBef>
        <a:spcAft>
          <a:spcPct val="0"/>
        </a:spcAft>
        <a:defRPr sz="3200">
          <a:solidFill>
            <a:srgbClr val="CCECFF"/>
          </a:solidFill>
          <a:latin typeface="Arial" charset="0"/>
          <a:cs typeface="Titr" pitchFamily="2" charset="-78"/>
        </a:defRPr>
      </a:lvl6pPr>
      <a:lvl7pPr marL="914400" algn="ctr" rtl="1" eaLnBrk="1" fontAlgn="base" hangingPunct="1">
        <a:spcBef>
          <a:spcPct val="0"/>
        </a:spcBef>
        <a:spcAft>
          <a:spcPct val="0"/>
        </a:spcAft>
        <a:defRPr sz="3200">
          <a:solidFill>
            <a:srgbClr val="CCECFF"/>
          </a:solidFill>
          <a:latin typeface="Arial" charset="0"/>
          <a:cs typeface="Titr" pitchFamily="2" charset="-78"/>
        </a:defRPr>
      </a:lvl7pPr>
      <a:lvl8pPr marL="1371600" algn="ctr" rtl="1" eaLnBrk="1" fontAlgn="base" hangingPunct="1">
        <a:spcBef>
          <a:spcPct val="0"/>
        </a:spcBef>
        <a:spcAft>
          <a:spcPct val="0"/>
        </a:spcAft>
        <a:defRPr sz="3200">
          <a:solidFill>
            <a:srgbClr val="CCECFF"/>
          </a:solidFill>
          <a:latin typeface="Arial" charset="0"/>
          <a:cs typeface="Titr" pitchFamily="2" charset="-78"/>
        </a:defRPr>
      </a:lvl8pPr>
      <a:lvl9pPr marL="1828800" algn="ctr" rtl="1" eaLnBrk="1" fontAlgn="base" hangingPunct="1">
        <a:spcBef>
          <a:spcPct val="0"/>
        </a:spcBef>
        <a:spcAft>
          <a:spcPct val="0"/>
        </a:spcAft>
        <a:defRPr sz="3200">
          <a:solidFill>
            <a:srgbClr val="CCECFF"/>
          </a:solidFill>
          <a:latin typeface="Arial" charset="0"/>
          <a:cs typeface="Titr" pitchFamily="2" charset="-78"/>
        </a:defRPr>
      </a:lvl9pPr>
    </p:titleStyle>
    <p:bodyStyle>
      <a:lvl1pPr marL="342900" indent="-342900" algn="just" rtl="1" eaLnBrk="0" fontAlgn="base" hangingPunct="0">
        <a:spcBef>
          <a:spcPct val="20000"/>
        </a:spcBef>
        <a:spcAft>
          <a:spcPct val="0"/>
        </a:spcAft>
        <a:buClr>
          <a:srgbClr val="000099"/>
        </a:buClr>
        <a:buFont typeface="Wingdings 2" pitchFamily="18" charset="2"/>
        <a:buBlip>
          <a:blip r:embed="rId20"/>
        </a:buBlip>
        <a:defRPr sz="3200">
          <a:solidFill>
            <a:schemeClr val="accent2"/>
          </a:solidFill>
          <a:latin typeface="+mn-lt"/>
          <a:ea typeface="+mn-ea"/>
          <a:cs typeface="+mn-cs"/>
        </a:defRPr>
      </a:lvl1pPr>
      <a:lvl2pPr marL="742950" indent="-285750" algn="just" rtl="1" eaLnBrk="0" fontAlgn="base" hangingPunct="0">
        <a:spcBef>
          <a:spcPct val="20000"/>
        </a:spcBef>
        <a:spcAft>
          <a:spcPct val="0"/>
        </a:spcAft>
        <a:buClr>
          <a:srgbClr val="CCECFF"/>
        </a:buClr>
        <a:buFont typeface="Wingdings" pitchFamily="2" charset="2"/>
        <a:buBlip>
          <a:blip r:embed="rId21"/>
        </a:buBlip>
        <a:defRPr sz="2800">
          <a:solidFill>
            <a:srgbClr val="990000"/>
          </a:solidFill>
          <a:latin typeface="+mn-lt"/>
          <a:cs typeface="+mn-cs"/>
        </a:defRPr>
      </a:lvl2pPr>
      <a:lvl3pPr marL="1143000" indent="-228600" algn="just" rtl="1" eaLnBrk="0" fontAlgn="base" hangingPunct="0">
        <a:spcBef>
          <a:spcPct val="20000"/>
        </a:spcBef>
        <a:spcAft>
          <a:spcPct val="0"/>
        </a:spcAft>
        <a:buClr>
          <a:srgbClr val="66CCFF"/>
        </a:buClr>
        <a:buFont typeface="Wingdings" pitchFamily="2" charset="2"/>
        <a:buBlip>
          <a:blip r:embed="rId22"/>
        </a:buBlip>
        <a:defRPr sz="2400">
          <a:solidFill>
            <a:srgbClr val="009900"/>
          </a:solidFill>
          <a:latin typeface="+mn-lt"/>
          <a:cs typeface="+mn-cs"/>
        </a:defRPr>
      </a:lvl3pPr>
      <a:lvl4pPr marL="1600200" indent="-228600" algn="just" rtl="1" eaLnBrk="0" fontAlgn="base" hangingPunct="0">
        <a:spcBef>
          <a:spcPct val="20000"/>
        </a:spcBef>
        <a:spcAft>
          <a:spcPct val="0"/>
        </a:spcAft>
        <a:buClr>
          <a:srgbClr val="3399FF"/>
        </a:buClr>
        <a:buFont typeface="Wingdings" pitchFamily="2" charset="2"/>
        <a:buBlip>
          <a:blip r:embed="rId22"/>
        </a:buBlip>
        <a:defRPr sz="2000">
          <a:solidFill>
            <a:srgbClr val="008080"/>
          </a:solidFill>
          <a:latin typeface="+mn-lt"/>
          <a:cs typeface="+mn-cs"/>
        </a:defRPr>
      </a:lvl4pPr>
      <a:lvl5pPr marL="2057400" indent="-228600" algn="just" rtl="1" eaLnBrk="0" fontAlgn="base" hangingPunct="0">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5pPr>
      <a:lvl6pPr marL="25146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6pPr>
      <a:lvl7pPr marL="29718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7pPr>
      <a:lvl8pPr marL="34290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8pPr>
      <a:lvl9pPr marL="38862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3" name="AutoShape 119"/>
          <p:cNvSpPr>
            <a:spLocks noChangeArrowheads="1"/>
          </p:cNvSpPr>
          <p:nvPr/>
        </p:nvSpPr>
        <p:spPr bwMode="auto">
          <a:xfrm>
            <a:off x="88900" y="15875"/>
            <a:ext cx="8480425" cy="762000"/>
          </a:xfrm>
          <a:prstGeom prst="roundRect">
            <a:avLst>
              <a:gd name="adj" fmla="val 50000"/>
            </a:avLst>
          </a:prstGeom>
          <a:gradFill rotWithShape="1">
            <a:gsLst>
              <a:gs pos="0">
                <a:schemeClr val="accent2"/>
              </a:gs>
              <a:gs pos="100000">
                <a:schemeClr val="accent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027" name="Rectangle 205"/>
          <p:cNvSpPr>
            <a:spLocks noChangeArrowheads="1"/>
          </p:cNvSpPr>
          <p:nvPr/>
        </p:nvSpPr>
        <p:spPr bwMode="auto">
          <a:xfrm>
            <a:off x="695325" y="638175"/>
            <a:ext cx="7246938" cy="358775"/>
          </a:xfrm>
          <a:prstGeom prst="rect">
            <a:avLst/>
          </a:prstGeom>
          <a:solidFill>
            <a:schemeClr val="bg1"/>
          </a:solidFill>
          <a:ln w="9525">
            <a:noFill/>
            <a:miter lim="800000"/>
            <a:headEnd/>
            <a:tailEnd/>
          </a:ln>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2052" name="Rectangle 2"/>
          <p:cNvSpPr>
            <a:spLocks noGrp="1" noChangeArrowheads="1"/>
          </p:cNvSpPr>
          <p:nvPr>
            <p:ph type="title"/>
          </p:nvPr>
        </p:nvSpPr>
        <p:spPr bwMode="auto">
          <a:xfrm>
            <a:off x="1027113" y="104775"/>
            <a:ext cx="69008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3" name="Rectangle 3"/>
          <p:cNvSpPr>
            <a:spLocks noGrp="1" noChangeArrowheads="1"/>
          </p:cNvSpPr>
          <p:nvPr>
            <p:ph type="body" idx="1"/>
          </p:nvPr>
        </p:nvSpPr>
        <p:spPr bwMode="auto">
          <a:xfrm>
            <a:off x="0" y="1628775"/>
            <a:ext cx="85328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vl1pPr>
          </a:lstStyle>
          <a:p>
            <a:pPr fontAlgn="base">
              <a:spcBef>
                <a:spcPct val="0"/>
              </a:spcBef>
              <a:spcAft>
                <a:spcPct val="0"/>
              </a:spcAft>
              <a:defRPr/>
            </a:pPr>
            <a:endParaRPr lang="en-US">
              <a:solidFill>
                <a:srgbClr val="000000"/>
              </a:solidFill>
              <a:cs typeface="Arial" charset="0"/>
            </a:endParaRPr>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lgn="ctr" fontAlgn="base">
              <a:spcBef>
                <a:spcPct val="0"/>
              </a:spcBef>
              <a:spcAft>
                <a:spcPct val="0"/>
              </a:spcAft>
              <a:defRPr/>
            </a:pPr>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defRPr/>
            </a:pPr>
            <a:fld id="{34010AFB-35A8-4030-87D5-6483077B3B9D}" type="slidenum">
              <a:rPr lang="ar-SA">
                <a:solidFill>
                  <a:srgbClr val="000000"/>
                </a:solidFill>
                <a:cs typeface="Arial" charset="0"/>
              </a:rPr>
              <a:pPr fontAlgn="base">
                <a:spcBef>
                  <a:spcPct val="0"/>
                </a:spcBef>
                <a:spcAft>
                  <a:spcPct val="0"/>
                </a:spcAft>
                <a:defRPr/>
              </a:pPr>
              <a:t>‹#›</a:t>
            </a:fld>
            <a:endParaRPr lang="en-US">
              <a:solidFill>
                <a:srgbClr val="000000"/>
              </a:solidFill>
              <a:cs typeface="Arial" charset="0"/>
            </a:endParaRPr>
          </a:p>
        </p:txBody>
      </p:sp>
      <p:pic>
        <p:nvPicPr>
          <p:cNvPr id="2057" name="Picture 4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763"/>
            <a:ext cx="611187" cy="20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7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952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7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921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873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8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7810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8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97790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8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1652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8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3652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Picture 8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5621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Picture 8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7573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7" name="Picture 8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9510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8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2147888"/>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Picture 8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3368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9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5368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1" name="Picture 9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7336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2" name="Picture 9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9289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3" name="Picture 9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1226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4" name="Picture 9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3319463"/>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5" name="Picture 9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9163" y="35131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6" name="Picture 9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7068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7" name="Picture 9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9036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8" name="Picture 9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0989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9" name="Picture 9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2926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0" name="Picture 10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448945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1" name="Picture 10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67518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2" name="Picture 10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8752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3" name="Picture 10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0720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4" name="Picture 10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2673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5" name="Picture 10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4610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6" name="Picture 10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565785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7" name="Picture 10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8451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8" name="Picture 10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0452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9" name="Picture 10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2420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0" name="Picture 11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4373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1" name="Picture 11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63098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4" name="Rectangle 120"/>
          <p:cNvSpPr>
            <a:spLocks noChangeArrowheads="1"/>
          </p:cNvSpPr>
          <p:nvPr/>
        </p:nvSpPr>
        <p:spPr bwMode="auto">
          <a:xfrm>
            <a:off x="377825" y="53975"/>
            <a:ext cx="7864475" cy="88900"/>
          </a:xfrm>
          <a:prstGeom prst="rect">
            <a:avLst/>
          </a:prstGeom>
          <a:gradFill rotWithShape="1">
            <a:gsLst>
              <a:gs pos="0">
                <a:schemeClr val="bg2"/>
              </a:gs>
              <a:gs pos="100000">
                <a:schemeClr val="bg2">
                  <a:gamma/>
                  <a:shade val="46275"/>
                  <a:invGamma/>
                </a:schemeClr>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nvGrpSpPr>
          <p:cNvPr id="2093" name="Group 121"/>
          <p:cNvGrpSpPr>
            <a:grpSpLocks/>
          </p:cNvGrpSpPr>
          <p:nvPr/>
        </p:nvGrpSpPr>
        <p:grpSpPr bwMode="auto">
          <a:xfrm>
            <a:off x="414338" y="600075"/>
            <a:ext cx="7827962" cy="179388"/>
            <a:chOff x="254" y="463"/>
            <a:chExt cx="5208" cy="113"/>
          </a:xfrm>
        </p:grpSpPr>
        <p:sp>
          <p:nvSpPr>
            <p:cNvPr id="1146" name="Freeform 122"/>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47" name="Freeform 123"/>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nvGrpSpPr>
            <p:cNvPr id="2141" name="Group 124"/>
            <p:cNvGrpSpPr>
              <a:grpSpLocks/>
            </p:cNvGrpSpPr>
            <p:nvPr/>
          </p:nvGrpSpPr>
          <p:grpSpPr bwMode="auto">
            <a:xfrm>
              <a:off x="450" y="463"/>
              <a:ext cx="4812" cy="113"/>
              <a:chOff x="450" y="463"/>
              <a:chExt cx="4812" cy="113"/>
            </a:xfrm>
          </p:grpSpPr>
          <p:grpSp>
            <p:nvGrpSpPr>
              <p:cNvPr id="2142" name="Group 125"/>
              <p:cNvGrpSpPr>
                <a:grpSpLocks/>
              </p:cNvGrpSpPr>
              <p:nvPr/>
            </p:nvGrpSpPr>
            <p:grpSpPr bwMode="auto">
              <a:xfrm>
                <a:off x="450" y="464"/>
                <a:ext cx="2928" cy="112"/>
                <a:chOff x="0" y="283"/>
                <a:chExt cx="5760" cy="220"/>
              </a:xfrm>
            </p:grpSpPr>
            <p:grpSp>
              <p:nvGrpSpPr>
                <p:cNvPr id="2156" name="Group 126"/>
                <p:cNvGrpSpPr>
                  <a:grpSpLocks/>
                </p:cNvGrpSpPr>
                <p:nvPr/>
              </p:nvGrpSpPr>
              <p:grpSpPr bwMode="auto">
                <a:xfrm>
                  <a:off x="0" y="283"/>
                  <a:ext cx="823" cy="220"/>
                  <a:chOff x="240" y="720"/>
                  <a:chExt cx="3980" cy="1064"/>
                </a:xfrm>
              </p:grpSpPr>
              <p:sp>
                <p:nvSpPr>
                  <p:cNvPr id="1151" name="Freeform 127"/>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52" name="Freeform 128"/>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57" name="Group 129"/>
                <p:cNvGrpSpPr>
                  <a:grpSpLocks/>
                </p:cNvGrpSpPr>
                <p:nvPr/>
              </p:nvGrpSpPr>
              <p:grpSpPr bwMode="auto">
                <a:xfrm>
                  <a:off x="823" y="283"/>
                  <a:ext cx="823" cy="220"/>
                  <a:chOff x="240" y="720"/>
                  <a:chExt cx="3980" cy="1064"/>
                </a:xfrm>
              </p:grpSpPr>
              <p:sp>
                <p:nvSpPr>
                  <p:cNvPr id="1154" name="Freeform 130"/>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55" name="Freeform 131"/>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58" name="Group 132"/>
                <p:cNvGrpSpPr>
                  <a:grpSpLocks/>
                </p:cNvGrpSpPr>
                <p:nvPr/>
              </p:nvGrpSpPr>
              <p:grpSpPr bwMode="auto">
                <a:xfrm>
                  <a:off x="1646" y="283"/>
                  <a:ext cx="823" cy="220"/>
                  <a:chOff x="1646" y="283"/>
                  <a:chExt cx="823" cy="220"/>
                </a:xfrm>
              </p:grpSpPr>
              <p:sp>
                <p:nvSpPr>
                  <p:cNvPr id="1157" name="Freeform 133"/>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58" name="Freeform 134"/>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59" name="Group 135"/>
                <p:cNvGrpSpPr>
                  <a:grpSpLocks/>
                </p:cNvGrpSpPr>
                <p:nvPr/>
              </p:nvGrpSpPr>
              <p:grpSpPr bwMode="auto">
                <a:xfrm>
                  <a:off x="2469" y="283"/>
                  <a:ext cx="822" cy="220"/>
                  <a:chOff x="240" y="720"/>
                  <a:chExt cx="3980" cy="1064"/>
                </a:xfrm>
              </p:grpSpPr>
              <p:sp>
                <p:nvSpPr>
                  <p:cNvPr id="1160" name="Freeform 136"/>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61" name="Freeform 137"/>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60" name="Group 138"/>
                <p:cNvGrpSpPr>
                  <a:grpSpLocks/>
                </p:cNvGrpSpPr>
                <p:nvPr/>
              </p:nvGrpSpPr>
              <p:grpSpPr bwMode="auto">
                <a:xfrm>
                  <a:off x="3291" y="283"/>
                  <a:ext cx="823" cy="220"/>
                  <a:chOff x="240" y="720"/>
                  <a:chExt cx="3980" cy="1064"/>
                </a:xfrm>
              </p:grpSpPr>
              <p:sp>
                <p:nvSpPr>
                  <p:cNvPr id="1163" name="Freeform 139"/>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64" name="Freeform 140"/>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61" name="Group 141"/>
                <p:cNvGrpSpPr>
                  <a:grpSpLocks/>
                </p:cNvGrpSpPr>
                <p:nvPr/>
              </p:nvGrpSpPr>
              <p:grpSpPr bwMode="auto">
                <a:xfrm>
                  <a:off x="4114" y="283"/>
                  <a:ext cx="823" cy="220"/>
                  <a:chOff x="240" y="720"/>
                  <a:chExt cx="3980" cy="1064"/>
                </a:xfrm>
              </p:grpSpPr>
              <p:sp>
                <p:nvSpPr>
                  <p:cNvPr id="1166" name="Freeform 142"/>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67" name="Freeform 143"/>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62" name="Group 144"/>
                <p:cNvGrpSpPr>
                  <a:grpSpLocks/>
                </p:cNvGrpSpPr>
                <p:nvPr/>
              </p:nvGrpSpPr>
              <p:grpSpPr bwMode="auto">
                <a:xfrm>
                  <a:off x="4937" y="283"/>
                  <a:ext cx="823" cy="220"/>
                  <a:chOff x="240" y="720"/>
                  <a:chExt cx="3980" cy="1064"/>
                </a:xfrm>
              </p:grpSpPr>
              <p:sp>
                <p:nvSpPr>
                  <p:cNvPr id="1169" name="Freeform 145"/>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0" name="Freeform 146"/>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2143" name="Group 147"/>
              <p:cNvGrpSpPr>
                <a:grpSpLocks/>
              </p:cNvGrpSpPr>
              <p:nvPr/>
            </p:nvGrpSpPr>
            <p:grpSpPr bwMode="auto">
              <a:xfrm>
                <a:off x="3378" y="463"/>
                <a:ext cx="418" cy="112"/>
                <a:chOff x="240" y="720"/>
                <a:chExt cx="3980" cy="1064"/>
              </a:xfrm>
            </p:grpSpPr>
            <p:sp>
              <p:nvSpPr>
                <p:cNvPr id="1172" name="Freeform 148"/>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3" name="Freeform 149"/>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44" name="Group 150"/>
              <p:cNvGrpSpPr>
                <a:grpSpLocks/>
              </p:cNvGrpSpPr>
              <p:nvPr/>
            </p:nvGrpSpPr>
            <p:grpSpPr bwMode="auto">
              <a:xfrm>
                <a:off x="3796" y="463"/>
                <a:ext cx="419" cy="112"/>
                <a:chOff x="240" y="720"/>
                <a:chExt cx="3980" cy="1064"/>
              </a:xfrm>
            </p:grpSpPr>
            <p:sp>
              <p:nvSpPr>
                <p:cNvPr id="1175" name="Freeform 151"/>
                <p:cNvSpPr>
                  <a:spLocks/>
                </p:cNvSpPr>
                <p:nvPr/>
              </p:nvSpPr>
              <p:spPr bwMode="auto">
                <a:xfrm>
                  <a:off x="244" y="720"/>
                  <a:ext cx="203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6" name="Freeform 152"/>
                <p:cNvSpPr>
                  <a:spLocks/>
                </p:cNvSpPr>
                <p:nvPr/>
              </p:nvSpPr>
              <p:spPr bwMode="auto">
                <a:xfrm>
                  <a:off x="2230" y="720"/>
                  <a:ext cx="201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45" name="Group 153"/>
              <p:cNvGrpSpPr>
                <a:grpSpLocks/>
              </p:cNvGrpSpPr>
              <p:nvPr/>
            </p:nvGrpSpPr>
            <p:grpSpPr bwMode="auto">
              <a:xfrm>
                <a:off x="4215" y="463"/>
                <a:ext cx="418" cy="112"/>
                <a:chOff x="1646" y="283"/>
                <a:chExt cx="823" cy="220"/>
              </a:xfrm>
            </p:grpSpPr>
            <p:sp>
              <p:nvSpPr>
                <p:cNvPr id="1178" name="Freeform 154"/>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9" name="Freeform 155"/>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46" name="Group 156"/>
              <p:cNvGrpSpPr>
                <a:grpSpLocks/>
              </p:cNvGrpSpPr>
              <p:nvPr/>
            </p:nvGrpSpPr>
            <p:grpSpPr bwMode="auto">
              <a:xfrm>
                <a:off x="4633" y="463"/>
                <a:ext cx="418" cy="112"/>
                <a:chOff x="240" y="720"/>
                <a:chExt cx="3980" cy="1064"/>
              </a:xfrm>
            </p:grpSpPr>
            <p:sp>
              <p:nvSpPr>
                <p:cNvPr id="1181" name="Freeform 157"/>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82" name="Freeform 158"/>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sp>
            <p:nvSpPr>
              <p:cNvPr id="1183" name="Freeform 159"/>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2094" name="Group 160"/>
          <p:cNvGrpSpPr>
            <a:grpSpLocks/>
          </p:cNvGrpSpPr>
          <p:nvPr/>
        </p:nvGrpSpPr>
        <p:grpSpPr bwMode="auto">
          <a:xfrm>
            <a:off x="400050" y="598488"/>
            <a:ext cx="7827963" cy="179387"/>
            <a:chOff x="254" y="463"/>
            <a:chExt cx="5208" cy="113"/>
          </a:xfrm>
        </p:grpSpPr>
        <p:sp>
          <p:nvSpPr>
            <p:cNvPr id="1185" name="Freeform 161"/>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86" name="Freeform 162"/>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nvGrpSpPr>
            <p:cNvPr id="2103" name="Group 163"/>
            <p:cNvGrpSpPr>
              <a:grpSpLocks/>
            </p:cNvGrpSpPr>
            <p:nvPr/>
          </p:nvGrpSpPr>
          <p:grpSpPr bwMode="auto">
            <a:xfrm>
              <a:off x="450" y="463"/>
              <a:ext cx="4812" cy="113"/>
              <a:chOff x="450" y="463"/>
              <a:chExt cx="4812" cy="113"/>
            </a:xfrm>
          </p:grpSpPr>
          <p:grpSp>
            <p:nvGrpSpPr>
              <p:cNvPr id="2104" name="Group 164"/>
              <p:cNvGrpSpPr>
                <a:grpSpLocks/>
              </p:cNvGrpSpPr>
              <p:nvPr/>
            </p:nvGrpSpPr>
            <p:grpSpPr bwMode="auto">
              <a:xfrm>
                <a:off x="450" y="464"/>
                <a:ext cx="2928" cy="112"/>
                <a:chOff x="0" y="283"/>
                <a:chExt cx="5760" cy="220"/>
              </a:xfrm>
            </p:grpSpPr>
            <p:grpSp>
              <p:nvGrpSpPr>
                <p:cNvPr id="2118" name="Group 165"/>
                <p:cNvGrpSpPr>
                  <a:grpSpLocks/>
                </p:cNvGrpSpPr>
                <p:nvPr/>
              </p:nvGrpSpPr>
              <p:grpSpPr bwMode="auto">
                <a:xfrm>
                  <a:off x="0" y="283"/>
                  <a:ext cx="823" cy="220"/>
                  <a:chOff x="240" y="720"/>
                  <a:chExt cx="3980" cy="1064"/>
                </a:xfrm>
              </p:grpSpPr>
              <p:sp>
                <p:nvSpPr>
                  <p:cNvPr id="1190" name="Freeform 166"/>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91" name="Freeform 167"/>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19" name="Group 168"/>
                <p:cNvGrpSpPr>
                  <a:grpSpLocks/>
                </p:cNvGrpSpPr>
                <p:nvPr/>
              </p:nvGrpSpPr>
              <p:grpSpPr bwMode="auto">
                <a:xfrm>
                  <a:off x="823" y="283"/>
                  <a:ext cx="823" cy="220"/>
                  <a:chOff x="240" y="720"/>
                  <a:chExt cx="3980" cy="1064"/>
                </a:xfrm>
              </p:grpSpPr>
              <p:sp>
                <p:nvSpPr>
                  <p:cNvPr id="1193" name="Freeform 169"/>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94" name="Freeform 170"/>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20" name="Group 171"/>
                <p:cNvGrpSpPr>
                  <a:grpSpLocks/>
                </p:cNvGrpSpPr>
                <p:nvPr/>
              </p:nvGrpSpPr>
              <p:grpSpPr bwMode="auto">
                <a:xfrm>
                  <a:off x="1646" y="283"/>
                  <a:ext cx="823" cy="220"/>
                  <a:chOff x="1646" y="283"/>
                  <a:chExt cx="823" cy="220"/>
                </a:xfrm>
              </p:grpSpPr>
              <p:sp>
                <p:nvSpPr>
                  <p:cNvPr id="1196" name="Freeform 172"/>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97" name="Freeform 173"/>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21" name="Group 174"/>
                <p:cNvGrpSpPr>
                  <a:grpSpLocks/>
                </p:cNvGrpSpPr>
                <p:nvPr/>
              </p:nvGrpSpPr>
              <p:grpSpPr bwMode="auto">
                <a:xfrm>
                  <a:off x="2469" y="283"/>
                  <a:ext cx="822" cy="220"/>
                  <a:chOff x="240" y="720"/>
                  <a:chExt cx="3980" cy="1064"/>
                </a:xfrm>
              </p:grpSpPr>
              <p:sp>
                <p:nvSpPr>
                  <p:cNvPr id="1199" name="Freeform 175"/>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0" name="Freeform 176"/>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22" name="Group 177"/>
                <p:cNvGrpSpPr>
                  <a:grpSpLocks/>
                </p:cNvGrpSpPr>
                <p:nvPr/>
              </p:nvGrpSpPr>
              <p:grpSpPr bwMode="auto">
                <a:xfrm>
                  <a:off x="3291" y="283"/>
                  <a:ext cx="823" cy="220"/>
                  <a:chOff x="240" y="720"/>
                  <a:chExt cx="3980" cy="1064"/>
                </a:xfrm>
              </p:grpSpPr>
              <p:sp>
                <p:nvSpPr>
                  <p:cNvPr id="1202" name="Freeform 178"/>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3" name="Freeform 179"/>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23" name="Group 180"/>
                <p:cNvGrpSpPr>
                  <a:grpSpLocks/>
                </p:cNvGrpSpPr>
                <p:nvPr/>
              </p:nvGrpSpPr>
              <p:grpSpPr bwMode="auto">
                <a:xfrm>
                  <a:off x="4114" y="283"/>
                  <a:ext cx="823" cy="220"/>
                  <a:chOff x="240" y="720"/>
                  <a:chExt cx="3980" cy="1064"/>
                </a:xfrm>
              </p:grpSpPr>
              <p:sp>
                <p:nvSpPr>
                  <p:cNvPr id="1205" name="Freeform 181"/>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6" name="Freeform 182"/>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24" name="Group 183"/>
                <p:cNvGrpSpPr>
                  <a:grpSpLocks/>
                </p:cNvGrpSpPr>
                <p:nvPr/>
              </p:nvGrpSpPr>
              <p:grpSpPr bwMode="auto">
                <a:xfrm>
                  <a:off x="4937" y="283"/>
                  <a:ext cx="823" cy="220"/>
                  <a:chOff x="240" y="720"/>
                  <a:chExt cx="3980" cy="1064"/>
                </a:xfrm>
              </p:grpSpPr>
              <p:sp>
                <p:nvSpPr>
                  <p:cNvPr id="1208" name="Freeform 184"/>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9" name="Freeform 185"/>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2105" name="Group 186"/>
              <p:cNvGrpSpPr>
                <a:grpSpLocks/>
              </p:cNvGrpSpPr>
              <p:nvPr/>
            </p:nvGrpSpPr>
            <p:grpSpPr bwMode="auto">
              <a:xfrm>
                <a:off x="3378" y="463"/>
                <a:ext cx="418" cy="112"/>
                <a:chOff x="240" y="720"/>
                <a:chExt cx="3980" cy="1064"/>
              </a:xfrm>
            </p:grpSpPr>
            <p:sp>
              <p:nvSpPr>
                <p:cNvPr id="1211" name="Freeform 187"/>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12" name="Freeform 188"/>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06" name="Group 189"/>
              <p:cNvGrpSpPr>
                <a:grpSpLocks/>
              </p:cNvGrpSpPr>
              <p:nvPr/>
            </p:nvGrpSpPr>
            <p:grpSpPr bwMode="auto">
              <a:xfrm>
                <a:off x="3796" y="463"/>
                <a:ext cx="419" cy="112"/>
                <a:chOff x="240" y="720"/>
                <a:chExt cx="3980" cy="1064"/>
              </a:xfrm>
            </p:grpSpPr>
            <p:sp>
              <p:nvSpPr>
                <p:cNvPr id="1214" name="Freeform 190"/>
                <p:cNvSpPr>
                  <a:spLocks/>
                </p:cNvSpPr>
                <p:nvPr/>
              </p:nvSpPr>
              <p:spPr bwMode="auto">
                <a:xfrm>
                  <a:off x="244" y="720"/>
                  <a:ext cx="203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15" name="Freeform 191"/>
                <p:cNvSpPr>
                  <a:spLocks/>
                </p:cNvSpPr>
                <p:nvPr/>
              </p:nvSpPr>
              <p:spPr bwMode="auto">
                <a:xfrm>
                  <a:off x="2230" y="720"/>
                  <a:ext cx="201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07" name="Group 192"/>
              <p:cNvGrpSpPr>
                <a:grpSpLocks/>
              </p:cNvGrpSpPr>
              <p:nvPr/>
            </p:nvGrpSpPr>
            <p:grpSpPr bwMode="auto">
              <a:xfrm>
                <a:off x="4215" y="463"/>
                <a:ext cx="418" cy="112"/>
                <a:chOff x="1646" y="283"/>
                <a:chExt cx="823" cy="220"/>
              </a:xfrm>
            </p:grpSpPr>
            <p:sp>
              <p:nvSpPr>
                <p:cNvPr id="1217" name="Freeform 193"/>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18" name="Freeform 194"/>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08" name="Group 195"/>
              <p:cNvGrpSpPr>
                <a:grpSpLocks/>
              </p:cNvGrpSpPr>
              <p:nvPr/>
            </p:nvGrpSpPr>
            <p:grpSpPr bwMode="auto">
              <a:xfrm>
                <a:off x="4633" y="463"/>
                <a:ext cx="418" cy="112"/>
                <a:chOff x="240" y="720"/>
                <a:chExt cx="3980" cy="1064"/>
              </a:xfrm>
            </p:grpSpPr>
            <p:sp>
              <p:nvSpPr>
                <p:cNvPr id="1220" name="Freeform 196"/>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1" name="Freeform 197"/>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sp>
            <p:nvSpPr>
              <p:cNvPr id="1222" name="Freeform 198"/>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2095" name="Group 199"/>
          <p:cNvGrpSpPr>
            <a:grpSpLocks/>
          </p:cNvGrpSpPr>
          <p:nvPr/>
        </p:nvGrpSpPr>
        <p:grpSpPr bwMode="auto">
          <a:xfrm>
            <a:off x="17463" y="15875"/>
            <a:ext cx="854075" cy="965200"/>
            <a:chOff x="8" y="32"/>
            <a:chExt cx="568" cy="608"/>
          </a:xfrm>
        </p:grpSpPr>
        <p:sp>
          <p:nvSpPr>
            <p:cNvPr id="1224" name="Freeform 200"/>
            <p:cNvSpPr>
              <a:spLocks/>
            </p:cNvSpPr>
            <p:nvPr userDrawn="1"/>
          </p:nvSpPr>
          <p:spPr bwMode="auto">
            <a:xfrm>
              <a:off x="20" y="54"/>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5" name="Freeform 201"/>
            <p:cNvSpPr>
              <a:spLocks/>
            </p:cNvSpPr>
            <p:nvPr userDrawn="1"/>
          </p:nvSpPr>
          <p:spPr bwMode="auto">
            <a:xfrm>
              <a:off x="8" y="32"/>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sp>
        <p:nvSpPr>
          <p:cNvPr id="1226" name="Freeform 202"/>
          <p:cNvSpPr>
            <a:spLocks/>
          </p:cNvSpPr>
          <p:nvPr/>
        </p:nvSpPr>
        <p:spPr bwMode="auto">
          <a:xfrm flipH="1">
            <a:off x="7786688" y="50800"/>
            <a:ext cx="835025"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7" name="Freeform 203"/>
          <p:cNvSpPr>
            <a:spLocks/>
          </p:cNvSpPr>
          <p:nvPr/>
        </p:nvSpPr>
        <p:spPr bwMode="auto">
          <a:xfrm flipH="1">
            <a:off x="7767638" y="15875"/>
            <a:ext cx="836612"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8" name="Rectangle 204"/>
          <p:cNvSpPr>
            <a:spLocks noChangeArrowheads="1"/>
          </p:cNvSpPr>
          <p:nvPr/>
        </p:nvSpPr>
        <p:spPr bwMode="auto">
          <a:xfrm>
            <a:off x="377825" y="15875"/>
            <a:ext cx="7864475" cy="889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Tree>
    <p:extLst>
      <p:ext uri="{BB962C8B-B14F-4D97-AF65-F5344CB8AC3E}">
        <p14:creationId xmlns:p14="http://schemas.microsoft.com/office/powerpoint/2010/main" val="3872132695"/>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Lst>
  <p:transition>
    <p:random/>
  </p:transition>
  <p:txStyles>
    <p:titleStyle>
      <a:lvl1pPr algn="ctr" rtl="1" eaLnBrk="0" fontAlgn="base" hangingPunct="0">
        <a:spcBef>
          <a:spcPct val="0"/>
        </a:spcBef>
        <a:spcAft>
          <a:spcPct val="0"/>
        </a:spcAft>
        <a:defRPr sz="3200">
          <a:solidFill>
            <a:srgbClr val="CCECFF"/>
          </a:solidFill>
          <a:latin typeface="+mj-lt"/>
          <a:ea typeface="+mj-ea"/>
          <a:cs typeface="+mj-cs"/>
        </a:defRPr>
      </a:lvl1pPr>
      <a:lvl2pPr algn="ctr" rtl="1" eaLnBrk="0" fontAlgn="base" hangingPunct="0">
        <a:spcBef>
          <a:spcPct val="0"/>
        </a:spcBef>
        <a:spcAft>
          <a:spcPct val="0"/>
        </a:spcAft>
        <a:defRPr sz="3200">
          <a:solidFill>
            <a:srgbClr val="CCECFF"/>
          </a:solidFill>
          <a:latin typeface="Arial" charset="0"/>
          <a:cs typeface="Titr" pitchFamily="2" charset="-78"/>
        </a:defRPr>
      </a:lvl2pPr>
      <a:lvl3pPr algn="ctr" rtl="1" eaLnBrk="0" fontAlgn="base" hangingPunct="0">
        <a:spcBef>
          <a:spcPct val="0"/>
        </a:spcBef>
        <a:spcAft>
          <a:spcPct val="0"/>
        </a:spcAft>
        <a:defRPr sz="3200">
          <a:solidFill>
            <a:srgbClr val="CCECFF"/>
          </a:solidFill>
          <a:latin typeface="Arial" charset="0"/>
          <a:cs typeface="Titr" pitchFamily="2" charset="-78"/>
        </a:defRPr>
      </a:lvl3pPr>
      <a:lvl4pPr algn="ctr" rtl="1" eaLnBrk="0" fontAlgn="base" hangingPunct="0">
        <a:spcBef>
          <a:spcPct val="0"/>
        </a:spcBef>
        <a:spcAft>
          <a:spcPct val="0"/>
        </a:spcAft>
        <a:defRPr sz="3200">
          <a:solidFill>
            <a:srgbClr val="CCECFF"/>
          </a:solidFill>
          <a:latin typeface="Arial" charset="0"/>
          <a:cs typeface="Titr" pitchFamily="2" charset="-78"/>
        </a:defRPr>
      </a:lvl4pPr>
      <a:lvl5pPr algn="ctr" rtl="1" eaLnBrk="0" fontAlgn="base" hangingPunct="0">
        <a:spcBef>
          <a:spcPct val="0"/>
        </a:spcBef>
        <a:spcAft>
          <a:spcPct val="0"/>
        </a:spcAft>
        <a:defRPr sz="3200">
          <a:solidFill>
            <a:srgbClr val="CCECFF"/>
          </a:solidFill>
          <a:latin typeface="Arial" charset="0"/>
          <a:cs typeface="Titr" pitchFamily="2" charset="-78"/>
        </a:defRPr>
      </a:lvl5pPr>
      <a:lvl6pPr marL="457200" algn="ctr" rtl="1" eaLnBrk="1" fontAlgn="base" hangingPunct="1">
        <a:spcBef>
          <a:spcPct val="0"/>
        </a:spcBef>
        <a:spcAft>
          <a:spcPct val="0"/>
        </a:spcAft>
        <a:defRPr sz="3200">
          <a:solidFill>
            <a:srgbClr val="CCECFF"/>
          </a:solidFill>
          <a:latin typeface="Arial" charset="0"/>
          <a:cs typeface="Titr" pitchFamily="2" charset="-78"/>
        </a:defRPr>
      </a:lvl6pPr>
      <a:lvl7pPr marL="914400" algn="ctr" rtl="1" eaLnBrk="1" fontAlgn="base" hangingPunct="1">
        <a:spcBef>
          <a:spcPct val="0"/>
        </a:spcBef>
        <a:spcAft>
          <a:spcPct val="0"/>
        </a:spcAft>
        <a:defRPr sz="3200">
          <a:solidFill>
            <a:srgbClr val="CCECFF"/>
          </a:solidFill>
          <a:latin typeface="Arial" charset="0"/>
          <a:cs typeface="Titr" pitchFamily="2" charset="-78"/>
        </a:defRPr>
      </a:lvl7pPr>
      <a:lvl8pPr marL="1371600" algn="ctr" rtl="1" eaLnBrk="1" fontAlgn="base" hangingPunct="1">
        <a:spcBef>
          <a:spcPct val="0"/>
        </a:spcBef>
        <a:spcAft>
          <a:spcPct val="0"/>
        </a:spcAft>
        <a:defRPr sz="3200">
          <a:solidFill>
            <a:srgbClr val="CCECFF"/>
          </a:solidFill>
          <a:latin typeface="Arial" charset="0"/>
          <a:cs typeface="Titr" pitchFamily="2" charset="-78"/>
        </a:defRPr>
      </a:lvl8pPr>
      <a:lvl9pPr marL="1828800" algn="ctr" rtl="1" eaLnBrk="1" fontAlgn="base" hangingPunct="1">
        <a:spcBef>
          <a:spcPct val="0"/>
        </a:spcBef>
        <a:spcAft>
          <a:spcPct val="0"/>
        </a:spcAft>
        <a:defRPr sz="3200">
          <a:solidFill>
            <a:srgbClr val="CCECFF"/>
          </a:solidFill>
          <a:latin typeface="Arial" charset="0"/>
          <a:cs typeface="Titr" pitchFamily="2" charset="-78"/>
        </a:defRPr>
      </a:lvl9pPr>
    </p:titleStyle>
    <p:bodyStyle>
      <a:lvl1pPr marL="342900" indent="-342900" algn="just" rtl="1" eaLnBrk="0" fontAlgn="base" hangingPunct="0">
        <a:spcBef>
          <a:spcPct val="20000"/>
        </a:spcBef>
        <a:spcAft>
          <a:spcPct val="0"/>
        </a:spcAft>
        <a:buClr>
          <a:srgbClr val="000099"/>
        </a:buClr>
        <a:buFont typeface="Wingdings 2" pitchFamily="18" charset="2"/>
        <a:buBlip>
          <a:blip r:embed="rId20"/>
        </a:buBlip>
        <a:defRPr sz="3200">
          <a:solidFill>
            <a:schemeClr val="accent2"/>
          </a:solidFill>
          <a:latin typeface="+mn-lt"/>
          <a:ea typeface="+mn-ea"/>
          <a:cs typeface="+mn-cs"/>
        </a:defRPr>
      </a:lvl1pPr>
      <a:lvl2pPr marL="742950" indent="-285750" algn="just" rtl="1" eaLnBrk="0" fontAlgn="base" hangingPunct="0">
        <a:spcBef>
          <a:spcPct val="20000"/>
        </a:spcBef>
        <a:spcAft>
          <a:spcPct val="0"/>
        </a:spcAft>
        <a:buClr>
          <a:srgbClr val="CCECFF"/>
        </a:buClr>
        <a:buFont typeface="Wingdings" pitchFamily="2" charset="2"/>
        <a:buBlip>
          <a:blip r:embed="rId21"/>
        </a:buBlip>
        <a:defRPr sz="2800">
          <a:solidFill>
            <a:srgbClr val="990000"/>
          </a:solidFill>
          <a:latin typeface="+mn-lt"/>
          <a:cs typeface="+mn-cs"/>
        </a:defRPr>
      </a:lvl2pPr>
      <a:lvl3pPr marL="1143000" indent="-228600" algn="just" rtl="1" eaLnBrk="0" fontAlgn="base" hangingPunct="0">
        <a:spcBef>
          <a:spcPct val="20000"/>
        </a:spcBef>
        <a:spcAft>
          <a:spcPct val="0"/>
        </a:spcAft>
        <a:buClr>
          <a:srgbClr val="66CCFF"/>
        </a:buClr>
        <a:buFont typeface="Wingdings" pitchFamily="2" charset="2"/>
        <a:buBlip>
          <a:blip r:embed="rId22"/>
        </a:buBlip>
        <a:defRPr sz="2400">
          <a:solidFill>
            <a:srgbClr val="009900"/>
          </a:solidFill>
          <a:latin typeface="+mn-lt"/>
          <a:cs typeface="+mn-cs"/>
        </a:defRPr>
      </a:lvl3pPr>
      <a:lvl4pPr marL="1600200" indent="-228600" algn="just" rtl="1" eaLnBrk="0" fontAlgn="base" hangingPunct="0">
        <a:spcBef>
          <a:spcPct val="20000"/>
        </a:spcBef>
        <a:spcAft>
          <a:spcPct val="0"/>
        </a:spcAft>
        <a:buClr>
          <a:srgbClr val="3399FF"/>
        </a:buClr>
        <a:buFont typeface="Wingdings" pitchFamily="2" charset="2"/>
        <a:buBlip>
          <a:blip r:embed="rId22"/>
        </a:buBlip>
        <a:defRPr sz="2000">
          <a:solidFill>
            <a:srgbClr val="008080"/>
          </a:solidFill>
          <a:latin typeface="+mn-lt"/>
          <a:cs typeface="+mn-cs"/>
        </a:defRPr>
      </a:lvl4pPr>
      <a:lvl5pPr marL="2057400" indent="-228600" algn="just" rtl="1" eaLnBrk="0" fontAlgn="base" hangingPunct="0">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5pPr>
      <a:lvl6pPr marL="25146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6pPr>
      <a:lvl7pPr marL="29718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7pPr>
      <a:lvl8pPr marL="34290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8pPr>
      <a:lvl9pPr marL="38862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3" name="AutoShape 119"/>
          <p:cNvSpPr>
            <a:spLocks noChangeArrowheads="1"/>
          </p:cNvSpPr>
          <p:nvPr/>
        </p:nvSpPr>
        <p:spPr bwMode="auto">
          <a:xfrm>
            <a:off x="88900" y="15875"/>
            <a:ext cx="8480425" cy="762000"/>
          </a:xfrm>
          <a:prstGeom prst="roundRect">
            <a:avLst>
              <a:gd name="adj" fmla="val 50000"/>
            </a:avLst>
          </a:prstGeom>
          <a:gradFill rotWithShape="1">
            <a:gsLst>
              <a:gs pos="0">
                <a:schemeClr val="accent2"/>
              </a:gs>
              <a:gs pos="100000">
                <a:schemeClr val="accent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027" name="Rectangle 205"/>
          <p:cNvSpPr>
            <a:spLocks noChangeArrowheads="1"/>
          </p:cNvSpPr>
          <p:nvPr/>
        </p:nvSpPr>
        <p:spPr bwMode="auto">
          <a:xfrm>
            <a:off x="695325" y="638175"/>
            <a:ext cx="7246938" cy="358775"/>
          </a:xfrm>
          <a:prstGeom prst="rect">
            <a:avLst/>
          </a:prstGeom>
          <a:solidFill>
            <a:schemeClr val="bg1"/>
          </a:solidFill>
          <a:ln w="9525">
            <a:noFill/>
            <a:miter lim="800000"/>
            <a:headEnd/>
            <a:tailEnd/>
          </a:ln>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2052" name="Rectangle 2"/>
          <p:cNvSpPr>
            <a:spLocks noGrp="1" noChangeArrowheads="1"/>
          </p:cNvSpPr>
          <p:nvPr>
            <p:ph type="title"/>
          </p:nvPr>
        </p:nvSpPr>
        <p:spPr bwMode="auto">
          <a:xfrm>
            <a:off x="1027113" y="104775"/>
            <a:ext cx="69008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3" name="Rectangle 3"/>
          <p:cNvSpPr>
            <a:spLocks noGrp="1" noChangeArrowheads="1"/>
          </p:cNvSpPr>
          <p:nvPr>
            <p:ph type="body" idx="1"/>
          </p:nvPr>
        </p:nvSpPr>
        <p:spPr bwMode="auto">
          <a:xfrm>
            <a:off x="0" y="1628775"/>
            <a:ext cx="85328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vl1pPr>
          </a:lstStyle>
          <a:p>
            <a:pPr fontAlgn="base">
              <a:spcBef>
                <a:spcPct val="0"/>
              </a:spcBef>
              <a:spcAft>
                <a:spcPct val="0"/>
              </a:spcAft>
              <a:defRPr/>
            </a:pPr>
            <a:endParaRPr lang="en-US">
              <a:solidFill>
                <a:srgbClr val="000000"/>
              </a:solidFill>
              <a:cs typeface="Arial" charset="0"/>
            </a:endParaRPr>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lgn="ctr" fontAlgn="base">
              <a:spcBef>
                <a:spcPct val="0"/>
              </a:spcBef>
              <a:spcAft>
                <a:spcPct val="0"/>
              </a:spcAft>
              <a:defRPr/>
            </a:pPr>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defRPr/>
            </a:pPr>
            <a:fld id="{34010AFB-35A8-4030-87D5-6483077B3B9D}" type="slidenum">
              <a:rPr lang="ar-SA">
                <a:solidFill>
                  <a:srgbClr val="000000"/>
                </a:solidFill>
                <a:cs typeface="Arial" charset="0"/>
              </a:rPr>
              <a:pPr fontAlgn="base">
                <a:spcBef>
                  <a:spcPct val="0"/>
                </a:spcBef>
                <a:spcAft>
                  <a:spcPct val="0"/>
                </a:spcAft>
                <a:defRPr/>
              </a:pPr>
              <a:t>‹#›</a:t>
            </a:fld>
            <a:endParaRPr lang="en-US">
              <a:solidFill>
                <a:srgbClr val="000000"/>
              </a:solidFill>
              <a:cs typeface="Arial" charset="0"/>
            </a:endParaRPr>
          </a:p>
        </p:txBody>
      </p:sp>
      <p:pic>
        <p:nvPicPr>
          <p:cNvPr id="2057" name="Picture 4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763"/>
            <a:ext cx="611187" cy="20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7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952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7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921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873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8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7810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8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97790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8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1652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8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3652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Picture 8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5621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Picture 8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7573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7" name="Picture 8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9510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8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2147888"/>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Picture 8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3368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9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5368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1" name="Picture 9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7336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2" name="Picture 9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9289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3" name="Picture 9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1226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4" name="Picture 9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3319463"/>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5" name="Picture 9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9163" y="35131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6" name="Picture 9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7068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7" name="Picture 9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9036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8" name="Picture 9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0989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9" name="Picture 9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2926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0" name="Picture 10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448945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1" name="Picture 10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67518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2" name="Picture 10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8752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3" name="Picture 10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0720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4" name="Picture 10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2673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5" name="Picture 10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4610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6" name="Picture 10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565785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7" name="Picture 10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8451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8" name="Picture 10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0452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9" name="Picture 10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2420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0" name="Picture 11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4373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1" name="Picture 11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63098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4" name="Rectangle 120"/>
          <p:cNvSpPr>
            <a:spLocks noChangeArrowheads="1"/>
          </p:cNvSpPr>
          <p:nvPr/>
        </p:nvSpPr>
        <p:spPr bwMode="auto">
          <a:xfrm>
            <a:off x="377825" y="53975"/>
            <a:ext cx="7864475" cy="88900"/>
          </a:xfrm>
          <a:prstGeom prst="rect">
            <a:avLst/>
          </a:prstGeom>
          <a:gradFill rotWithShape="1">
            <a:gsLst>
              <a:gs pos="0">
                <a:schemeClr val="bg2"/>
              </a:gs>
              <a:gs pos="100000">
                <a:schemeClr val="bg2">
                  <a:gamma/>
                  <a:shade val="46275"/>
                  <a:invGamma/>
                </a:schemeClr>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nvGrpSpPr>
          <p:cNvPr id="2093" name="Group 121"/>
          <p:cNvGrpSpPr>
            <a:grpSpLocks/>
          </p:cNvGrpSpPr>
          <p:nvPr/>
        </p:nvGrpSpPr>
        <p:grpSpPr bwMode="auto">
          <a:xfrm>
            <a:off x="414338" y="600075"/>
            <a:ext cx="7827962" cy="179388"/>
            <a:chOff x="254" y="463"/>
            <a:chExt cx="5208" cy="113"/>
          </a:xfrm>
        </p:grpSpPr>
        <p:sp>
          <p:nvSpPr>
            <p:cNvPr id="1146" name="Freeform 122"/>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47" name="Freeform 123"/>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nvGrpSpPr>
            <p:cNvPr id="2141" name="Group 124"/>
            <p:cNvGrpSpPr>
              <a:grpSpLocks/>
            </p:cNvGrpSpPr>
            <p:nvPr/>
          </p:nvGrpSpPr>
          <p:grpSpPr bwMode="auto">
            <a:xfrm>
              <a:off x="450" y="463"/>
              <a:ext cx="4812" cy="113"/>
              <a:chOff x="450" y="463"/>
              <a:chExt cx="4812" cy="113"/>
            </a:xfrm>
          </p:grpSpPr>
          <p:grpSp>
            <p:nvGrpSpPr>
              <p:cNvPr id="2142" name="Group 125"/>
              <p:cNvGrpSpPr>
                <a:grpSpLocks/>
              </p:cNvGrpSpPr>
              <p:nvPr/>
            </p:nvGrpSpPr>
            <p:grpSpPr bwMode="auto">
              <a:xfrm>
                <a:off x="450" y="464"/>
                <a:ext cx="2928" cy="112"/>
                <a:chOff x="0" y="283"/>
                <a:chExt cx="5760" cy="220"/>
              </a:xfrm>
            </p:grpSpPr>
            <p:grpSp>
              <p:nvGrpSpPr>
                <p:cNvPr id="2156" name="Group 126"/>
                <p:cNvGrpSpPr>
                  <a:grpSpLocks/>
                </p:cNvGrpSpPr>
                <p:nvPr/>
              </p:nvGrpSpPr>
              <p:grpSpPr bwMode="auto">
                <a:xfrm>
                  <a:off x="0" y="283"/>
                  <a:ext cx="823" cy="220"/>
                  <a:chOff x="240" y="720"/>
                  <a:chExt cx="3980" cy="1064"/>
                </a:xfrm>
              </p:grpSpPr>
              <p:sp>
                <p:nvSpPr>
                  <p:cNvPr id="1151" name="Freeform 127"/>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52" name="Freeform 128"/>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57" name="Group 129"/>
                <p:cNvGrpSpPr>
                  <a:grpSpLocks/>
                </p:cNvGrpSpPr>
                <p:nvPr/>
              </p:nvGrpSpPr>
              <p:grpSpPr bwMode="auto">
                <a:xfrm>
                  <a:off x="823" y="283"/>
                  <a:ext cx="823" cy="220"/>
                  <a:chOff x="240" y="720"/>
                  <a:chExt cx="3980" cy="1064"/>
                </a:xfrm>
              </p:grpSpPr>
              <p:sp>
                <p:nvSpPr>
                  <p:cNvPr id="1154" name="Freeform 130"/>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55" name="Freeform 131"/>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58" name="Group 132"/>
                <p:cNvGrpSpPr>
                  <a:grpSpLocks/>
                </p:cNvGrpSpPr>
                <p:nvPr/>
              </p:nvGrpSpPr>
              <p:grpSpPr bwMode="auto">
                <a:xfrm>
                  <a:off x="1646" y="283"/>
                  <a:ext cx="823" cy="220"/>
                  <a:chOff x="1646" y="283"/>
                  <a:chExt cx="823" cy="220"/>
                </a:xfrm>
              </p:grpSpPr>
              <p:sp>
                <p:nvSpPr>
                  <p:cNvPr id="1157" name="Freeform 133"/>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58" name="Freeform 134"/>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59" name="Group 135"/>
                <p:cNvGrpSpPr>
                  <a:grpSpLocks/>
                </p:cNvGrpSpPr>
                <p:nvPr/>
              </p:nvGrpSpPr>
              <p:grpSpPr bwMode="auto">
                <a:xfrm>
                  <a:off x="2469" y="283"/>
                  <a:ext cx="822" cy="220"/>
                  <a:chOff x="240" y="720"/>
                  <a:chExt cx="3980" cy="1064"/>
                </a:xfrm>
              </p:grpSpPr>
              <p:sp>
                <p:nvSpPr>
                  <p:cNvPr id="1160" name="Freeform 136"/>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61" name="Freeform 137"/>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60" name="Group 138"/>
                <p:cNvGrpSpPr>
                  <a:grpSpLocks/>
                </p:cNvGrpSpPr>
                <p:nvPr/>
              </p:nvGrpSpPr>
              <p:grpSpPr bwMode="auto">
                <a:xfrm>
                  <a:off x="3291" y="283"/>
                  <a:ext cx="823" cy="220"/>
                  <a:chOff x="240" y="720"/>
                  <a:chExt cx="3980" cy="1064"/>
                </a:xfrm>
              </p:grpSpPr>
              <p:sp>
                <p:nvSpPr>
                  <p:cNvPr id="1163" name="Freeform 139"/>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64" name="Freeform 140"/>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61" name="Group 141"/>
                <p:cNvGrpSpPr>
                  <a:grpSpLocks/>
                </p:cNvGrpSpPr>
                <p:nvPr/>
              </p:nvGrpSpPr>
              <p:grpSpPr bwMode="auto">
                <a:xfrm>
                  <a:off x="4114" y="283"/>
                  <a:ext cx="823" cy="220"/>
                  <a:chOff x="240" y="720"/>
                  <a:chExt cx="3980" cy="1064"/>
                </a:xfrm>
              </p:grpSpPr>
              <p:sp>
                <p:nvSpPr>
                  <p:cNvPr id="1166" name="Freeform 142"/>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67" name="Freeform 143"/>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62" name="Group 144"/>
                <p:cNvGrpSpPr>
                  <a:grpSpLocks/>
                </p:cNvGrpSpPr>
                <p:nvPr/>
              </p:nvGrpSpPr>
              <p:grpSpPr bwMode="auto">
                <a:xfrm>
                  <a:off x="4937" y="283"/>
                  <a:ext cx="823" cy="220"/>
                  <a:chOff x="240" y="720"/>
                  <a:chExt cx="3980" cy="1064"/>
                </a:xfrm>
              </p:grpSpPr>
              <p:sp>
                <p:nvSpPr>
                  <p:cNvPr id="1169" name="Freeform 145"/>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0" name="Freeform 146"/>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2143" name="Group 147"/>
              <p:cNvGrpSpPr>
                <a:grpSpLocks/>
              </p:cNvGrpSpPr>
              <p:nvPr/>
            </p:nvGrpSpPr>
            <p:grpSpPr bwMode="auto">
              <a:xfrm>
                <a:off x="3378" y="463"/>
                <a:ext cx="418" cy="112"/>
                <a:chOff x="240" y="720"/>
                <a:chExt cx="3980" cy="1064"/>
              </a:xfrm>
            </p:grpSpPr>
            <p:sp>
              <p:nvSpPr>
                <p:cNvPr id="1172" name="Freeform 148"/>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3" name="Freeform 149"/>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44" name="Group 150"/>
              <p:cNvGrpSpPr>
                <a:grpSpLocks/>
              </p:cNvGrpSpPr>
              <p:nvPr/>
            </p:nvGrpSpPr>
            <p:grpSpPr bwMode="auto">
              <a:xfrm>
                <a:off x="3796" y="463"/>
                <a:ext cx="419" cy="112"/>
                <a:chOff x="240" y="720"/>
                <a:chExt cx="3980" cy="1064"/>
              </a:xfrm>
            </p:grpSpPr>
            <p:sp>
              <p:nvSpPr>
                <p:cNvPr id="1175" name="Freeform 151"/>
                <p:cNvSpPr>
                  <a:spLocks/>
                </p:cNvSpPr>
                <p:nvPr/>
              </p:nvSpPr>
              <p:spPr bwMode="auto">
                <a:xfrm>
                  <a:off x="244" y="720"/>
                  <a:ext cx="203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6" name="Freeform 152"/>
                <p:cNvSpPr>
                  <a:spLocks/>
                </p:cNvSpPr>
                <p:nvPr/>
              </p:nvSpPr>
              <p:spPr bwMode="auto">
                <a:xfrm>
                  <a:off x="2230" y="720"/>
                  <a:ext cx="201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45" name="Group 153"/>
              <p:cNvGrpSpPr>
                <a:grpSpLocks/>
              </p:cNvGrpSpPr>
              <p:nvPr/>
            </p:nvGrpSpPr>
            <p:grpSpPr bwMode="auto">
              <a:xfrm>
                <a:off x="4215" y="463"/>
                <a:ext cx="418" cy="112"/>
                <a:chOff x="1646" y="283"/>
                <a:chExt cx="823" cy="220"/>
              </a:xfrm>
            </p:grpSpPr>
            <p:sp>
              <p:nvSpPr>
                <p:cNvPr id="1178" name="Freeform 154"/>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9" name="Freeform 155"/>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46" name="Group 156"/>
              <p:cNvGrpSpPr>
                <a:grpSpLocks/>
              </p:cNvGrpSpPr>
              <p:nvPr/>
            </p:nvGrpSpPr>
            <p:grpSpPr bwMode="auto">
              <a:xfrm>
                <a:off x="4633" y="463"/>
                <a:ext cx="418" cy="112"/>
                <a:chOff x="240" y="720"/>
                <a:chExt cx="3980" cy="1064"/>
              </a:xfrm>
            </p:grpSpPr>
            <p:sp>
              <p:nvSpPr>
                <p:cNvPr id="1181" name="Freeform 157"/>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82" name="Freeform 158"/>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sp>
            <p:nvSpPr>
              <p:cNvPr id="1183" name="Freeform 159"/>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2094" name="Group 160"/>
          <p:cNvGrpSpPr>
            <a:grpSpLocks/>
          </p:cNvGrpSpPr>
          <p:nvPr/>
        </p:nvGrpSpPr>
        <p:grpSpPr bwMode="auto">
          <a:xfrm>
            <a:off x="400050" y="598488"/>
            <a:ext cx="7827963" cy="179387"/>
            <a:chOff x="254" y="463"/>
            <a:chExt cx="5208" cy="113"/>
          </a:xfrm>
        </p:grpSpPr>
        <p:sp>
          <p:nvSpPr>
            <p:cNvPr id="1185" name="Freeform 161"/>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86" name="Freeform 162"/>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nvGrpSpPr>
            <p:cNvPr id="2103" name="Group 163"/>
            <p:cNvGrpSpPr>
              <a:grpSpLocks/>
            </p:cNvGrpSpPr>
            <p:nvPr/>
          </p:nvGrpSpPr>
          <p:grpSpPr bwMode="auto">
            <a:xfrm>
              <a:off x="450" y="463"/>
              <a:ext cx="4812" cy="113"/>
              <a:chOff x="450" y="463"/>
              <a:chExt cx="4812" cy="113"/>
            </a:xfrm>
          </p:grpSpPr>
          <p:grpSp>
            <p:nvGrpSpPr>
              <p:cNvPr id="2104" name="Group 164"/>
              <p:cNvGrpSpPr>
                <a:grpSpLocks/>
              </p:cNvGrpSpPr>
              <p:nvPr/>
            </p:nvGrpSpPr>
            <p:grpSpPr bwMode="auto">
              <a:xfrm>
                <a:off x="450" y="464"/>
                <a:ext cx="2928" cy="112"/>
                <a:chOff x="0" y="283"/>
                <a:chExt cx="5760" cy="220"/>
              </a:xfrm>
            </p:grpSpPr>
            <p:grpSp>
              <p:nvGrpSpPr>
                <p:cNvPr id="2118" name="Group 165"/>
                <p:cNvGrpSpPr>
                  <a:grpSpLocks/>
                </p:cNvGrpSpPr>
                <p:nvPr/>
              </p:nvGrpSpPr>
              <p:grpSpPr bwMode="auto">
                <a:xfrm>
                  <a:off x="0" y="283"/>
                  <a:ext cx="823" cy="220"/>
                  <a:chOff x="240" y="720"/>
                  <a:chExt cx="3980" cy="1064"/>
                </a:xfrm>
              </p:grpSpPr>
              <p:sp>
                <p:nvSpPr>
                  <p:cNvPr id="1190" name="Freeform 166"/>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91" name="Freeform 167"/>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19" name="Group 168"/>
                <p:cNvGrpSpPr>
                  <a:grpSpLocks/>
                </p:cNvGrpSpPr>
                <p:nvPr/>
              </p:nvGrpSpPr>
              <p:grpSpPr bwMode="auto">
                <a:xfrm>
                  <a:off x="823" y="283"/>
                  <a:ext cx="823" cy="220"/>
                  <a:chOff x="240" y="720"/>
                  <a:chExt cx="3980" cy="1064"/>
                </a:xfrm>
              </p:grpSpPr>
              <p:sp>
                <p:nvSpPr>
                  <p:cNvPr id="1193" name="Freeform 169"/>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94" name="Freeform 170"/>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20" name="Group 171"/>
                <p:cNvGrpSpPr>
                  <a:grpSpLocks/>
                </p:cNvGrpSpPr>
                <p:nvPr/>
              </p:nvGrpSpPr>
              <p:grpSpPr bwMode="auto">
                <a:xfrm>
                  <a:off x="1646" y="283"/>
                  <a:ext cx="823" cy="220"/>
                  <a:chOff x="1646" y="283"/>
                  <a:chExt cx="823" cy="220"/>
                </a:xfrm>
              </p:grpSpPr>
              <p:sp>
                <p:nvSpPr>
                  <p:cNvPr id="1196" name="Freeform 172"/>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97" name="Freeform 173"/>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21" name="Group 174"/>
                <p:cNvGrpSpPr>
                  <a:grpSpLocks/>
                </p:cNvGrpSpPr>
                <p:nvPr/>
              </p:nvGrpSpPr>
              <p:grpSpPr bwMode="auto">
                <a:xfrm>
                  <a:off x="2469" y="283"/>
                  <a:ext cx="822" cy="220"/>
                  <a:chOff x="240" y="720"/>
                  <a:chExt cx="3980" cy="1064"/>
                </a:xfrm>
              </p:grpSpPr>
              <p:sp>
                <p:nvSpPr>
                  <p:cNvPr id="1199" name="Freeform 175"/>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0" name="Freeform 176"/>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22" name="Group 177"/>
                <p:cNvGrpSpPr>
                  <a:grpSpLocks/>
                </p:cNvGrpSpPr>
                <p:nvPr/>
              </p:nvGrpSpPr>
              <p:grpSpPr bwMode="auto">
                <a:xfrm>
                  <a:off x="3291" y="283"/>
                  <a:ext cx="823" cy="220"/>
                  <a:chOff x="240" y="720"/>
                  <a:chExt cx="3980" cy="1064"/>
                </a:xfrm>
              </p:grpSpPr>
              <p:sp>
                <p:nvSpPr>
                  <p:cNvPr id="1202" name="Freeform 178"/>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3" name="Freeform 179"/>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23" name="Group 180"/>
                <p:cNvGrpSpPr>
                  <a:grpSpLocks/>
                </p:cNvGrpSpPr>
                <p:nvPr/>
              </p:nvGrpSpPr>
              <p:grpSpPr bwMode="auto">
                <a:xfrm>
                  <a:off x="4114" y="283"/>
                  <a:ext cx="823" cy="220"/>
                  <a:chOff x="240" y="720"/>
                  <a:chExt cx="3980" cy="1064"/>
                </a:xfrm>
              </p:grpSpPr>
              <p:sp>
                <p:nvSpPr>
                  <p:cNvPr id="1205" name="Freeform 181"/>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6" name="Freeform 182"/>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24" name="Group 183"/>
                <p:cNvGrpSpPr>
                  <a:grpSpLocks/>
                </p:cNvGrpSpPr>
                <p:nvPr/>
              </p:nvGrpSpPr>
              <p:grpSpPr bwMode="auto">
                <a:xfrm>
                  <a:off x="4937" y="283"/>
                  <a:ext cx="823" cy="220"/>
                  <a:chOff x="240" y="720"/>
                  <a:chExt cx="3980" cy="1064"/>
                </a:xfrm>
              </p:grpSpPr>
              <p:sp>
                <p:nvSpPr>
                  <p:cNvPr id="1208" name="Freeform 184"/>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9" name="Freeform 185"/>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2105" name="Group 186"/>
              <p:cNvGrpSpPr>
                <a:grpSpLocks/>
              </p:cNvGrpSpPr>
              <p:nvPr/>
            </p:nvGrpSpPr>
            <p:grpSpPr bwMode="auto">
              <a:xfrm>
                <a:off x="3378" y="463"/>
                <a:ext cx="418" cy="112"/>
                <a:chOff x="240" y="720"/>
                <a:chExt cx="3980" cy="1064"/>
              </a:xfrm>
            </p:grpSpPr>
            <p:sp>
              <p:nvSpPr>
                <p:cNvPr id="1211" name="Freeform 187"/>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12" name="Freeform 188"/>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06" name="Group 189"/>
              <p:cNvGrpSpPr>
                <a:grpSpLocks/>
              </p:cNvGrpSpPr>
              <p:nvPr/>
            </p:nvGrpSpPr>
            <p:grpSpPr bwMode="auto">
              <a:xfrm>
                <a:off x="3796" y="463"/>
                <a:ext cx="419" cy="112"/>
                <a:chOff x="240" y="720"/>
                <a:chExt cx="3980" cy="1064"/>
              </a:xfrm>
            </p:grpSpPr>
            <p:sp>
              <p:nvSpPr>
                <p:cNvPr id="1214" name="Freeform 190"/>
                <p:cNvSpPr>
                  <a:spLocks/>
                </p:cNvSpPr>
                <p:nvPr/>
              </p:nvSpPr>
              <p:spPr bwMode="auto">
                <a:xfrm>
                  <a:off x="244" y="720"/>
                  <a:ext cx="203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15" name="Freeform 191"/>
                <p:cNvSpPr>
                  <a:spLocks/>
                </p:cNvSpPr>
                <p:nvPr/>
              </p:nvSpPr>
              <p:spPr bwMode="auto">
                <a:xfrm>
                  <a:off x="2230" y="720"/>
                  <a:ext cx="201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07" name="Group 192"/>
              <p:cNvGrpSpPr>
                <a:grpSpLocks/>
              </p:cNvGrpSpPr>
              <p:nvPr/>
            </p:nvGrpSpPr>
            <p:grpSpPr bwMode="auto">
              <a:xfrm>
                <a:off x="4215" y="463"/>
                <a:ext cx="418" cy="112"/>
                <a:chOff x="1646" y="283"/>
                <a:chExt cx="823" cy="220"/>
              </a:xfrm>
            </p:grpSpPr>
            <p:sp>
              <p:nvSpPr>
                <p:cNvPr id="1217" name="Freeform 193"/>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18" name="Freeform 194"/>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08" name="Group 195"/>
              <p:cNvGrpSpPr>
                <a:grpSpLocks/>
              </p:cNvGrpSpPr>
              <p:nvPr/>
            </p:nvGrpSpPr>
            <p:grpSpPr bwMode="auto">
              <a:xfrm>
                <a:off x="4633" y="463"/>
                <a:ext cx="418" cy="112"/>
                <a:chOff x="240" y="720"/>
                <a:chExt cx="3980" cy="1064"/>
              </a:xfrm>
            </p:grpSpPr>
            <p:sp>
              <p:nvSpPr>
                <p:cNvPr id="1220" name="Freeform 196"/>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1" name="Freeform 197"/>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sp>
            <p:nvSpPr>
              <p:cNvPr id="1222" name="Freeform 198"/>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2095" name="Group 199"/>
          <p:cNvGrpSpPr>
            <a:grpSpLocks/>
          </p:cNvGrpSpPr>
          <p:nvPr/>
        </p:nvGrpSpPr>
        <p:grpSpPr bwMode="auto">
          <a:xfrm>
            <a:off x="17463" y="15875"/>
            <a:ext cx="854075" cy="965200"/>
            <a:chOff x="8" y="32"/>
            <a:chExt cx="568" cy="608"/>
          </a:xfrm>
        </p:grpSpPr>
        <p:sp>
          <p:nvSpPr>
            <p:cNvPr id="1224" name="Freeform 200"/>
            <p:cNvSpPr>
              <a:spLocks/>
            </p:cNvSpPr>
            <p:nvPr userDrawn="1"/>
          </p:nvSpPr>
          <p:spPr bwMode="auto">
            <a:xfrm>
              <a:off x="20" y="54"/>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5" name="Freeform 201"/>
            <p:cNvSpPr>
              <a:spLocks/>
            </p:cNvSpPr>
            <p:nvPr userDrawn="1"/>
          </p:nvSpPr>
          <p:spPr bwMode="auto">
            <a:xfrm>
              <a:off x="8" y="32"/>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sp>
        <p:nvSpPr>
          <p:cNvPr id="1226" name="Freeform 202"/>
          <p:cNvSpPr>
            <a:spLocks/>
          </p:cNvSpPr>
          <p:nvPr/>
        </p:nvSpPr>
        <p:spPr bwMode="auto">
          <a:xfrm flipH="1">
            <a:off x="7786688" y="50800"/>
            <a:ext cx="835025"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7" name="Freeform 203"/>
          <p:cNvSpPr>
            <a:spLocks/>
          </p:cNvSpPr>
          <p:nvPr/>
        </p:nvSpPr>
        <p:spPr bwMode="auto">
          <a:xfrm flipH="1">
            <a:off x="7767638" y="15875"/>
            <a:ext cx="836612"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8" name="Rectangle 204"/>
          <p:cNvSpPr>
            <a:spLocks noChangeArrowheads="1"/>
          </p:cNvSpPr>
          <p:nvPr/>
        </p:nvSpPr>
        <p:spPr bwMode="auto">
          <a:xfrm>
            <a:off x="377825" y="15875"/>
            <a:ext cx="7864475" cy="889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Tree>
    <p:extLst>
      <p:ext uri="{BB962C8B-B14F-4D97-AF65-F5344CB8AC3E}">
        <p14:creationId xmlns:p14="http://schemas.microsoft.com/office/powerpoint/2010/main" val="687299555"/>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 id="2147483908" r:id="rId14"/>
    <p:sldLayoutId id="2147483909" r:id="rId15"/>
    <p:sldLayoutId id="2147483910" r:id="rId16"/>
    <p:sldLayoutId id="2147483911" r:id="rId17"/>
  </p:sldLayoutIdLst>
  <p:transition>
    <p:random/>
  </p:transition>
  <p:txStyles>
    <p:titleStyle>
      <a:lvl1pPr algn="ctr" rtl="1" eaLnBrk="0" fontAlgn="base" hangingPunct="0">
        <a:spcBef>
          <a:spcPct val="0"/>
        </a:spcBef>
        <a:spcAft>
          <a:spcPct val="0"/>
        </a:spcAft>
        <a:defRPr sz="3200">
          <a:solidFill>
            <a:srgbClr val="CCECFF"/>
          </a:solidFill>
          <a:latin typeface="+mj-lt"/>
          <a:ea typeface="+mj-ea"/>
          <a:cs typeface="+mj-cs"/>
        </a:defRPr>
      </a:lvl1pPr>
      <a:lvl2pPr algn="ctr" rtl="1" eaLnBrk="0" fontAlgn="base" hangingPunct="0">
        <a:spcBef>
          <a:spcPct val="0"/>
        </a:spcBef>
        <a:spcAft>
          <a:spcPct val="0"/>
        </a:spcAft>
        <a:defRPr sz="3200">
          <a:solidFill>
            <a:srgbClr val="CCECFF"/>
          </a:solidFill>
          <a:latin typeface="Arial" charset="0"/>
          <a:cs typeface="Titr" pitchFamily="2" charset="-78"/>
        </a:defRPr>
      </a:lvl2pPr>
      <a:lvl3pPr algn="ctr" rtl="1" eaLnBrk="0" fontAlgn="base" hangingPunct="0">
        <a:spcBef>
          <a:spcPct val="0"/>
        </a:spcBef>
        <a:spcAft>
          <a:spcPct val="0"/>
        </a:spcAft>
        <a:defRPr sz="3200">
          <a:solidFill>
            <a:srgbClr val="CCECFF"/>
          </a:solidFill>
          <a:latin typeface="Arial" charset="0"/>
          <a:cs typeface="Titr" pitchFamily="2" charset="-78"/>
        </a:defRPr>
      </a:lvl3pPr>
      <a:lvl4pPr algn="ctr" rtl="1" eaLnBrk="0" fontAlgn="base" hangingPunct="0">
        <a:spcBef>
          <a:spcPct val="0"/>
        </a:spcBef>
        <a:spcAft>
          <a:spcPct val="0"/>
        </a:spcAft>
        <a:defRPr sz="3200">
          <a:solidFill>
            <a:srgbClr val="CCECFF"/>
          </a:solidFill>
          <a:latin typeface="Arial" charset="0"/>
          <a:cs typeface="Titr" pitchFamily="2" charset="-78"/>
        </a:defRPr>
      </a:lvl4pPr>
      <a:lvl5pPr algn="ctr" rtl="1" eaLnBrk="0" fontAlgn="base" hangingPunct="0">
        <a:spcBef>
          <a:spcPct val="0"/>
        </a:spcBef>
        <a:spcAft>
          <a:spcPct val="0"/>
        </a:spcAft>
        <a:defRPr sz="3200">
          <a:solidFill>
            <a:srgbClr val="CCECFF"/>
          </a:solidFill>
          <a:latin typeface="Arial" charset="0"/>
          <a:cs typeface="Titr" pitchFamily="2" charset="-78"/>
        </a:defRPr>
      </a:lvl5pPr>
      <a:lvl6pPr marL="457200" algn="ctr" rtl="1" eaLnBrk="1" fontAlgn="base" hangingPunct="1">
        <a:spcBef>
          <a:spcPct val="0"/>
        </a:spcBef>
        <a:spcAft>
          <a:spcPct val="0"/>
        </a:spcAft>
        <a:defRPr sz="3200">
          <a:solidFill>
            <a:srgbClr val="CCECFF"/>
          </a:solidFill>
          <a:latin typeface="Arial" charset="0"/>
          <a:cs typeface="Titr" pitchFamily="2" charset="-78"/>
        </a:defRPr>
      </a:lvl6pPr>
      <a:lvl7pPr marL="914400" algn="ctr" rtl="1" eaLnBrk="1" fontAlgn="base" hangingPunct="1">
        <a:spcBef>
          <a:spcPct val="0"/>
        </a:spcBef>
        <a:spcAft>
          <a:spcPct val="0"/>
        </a:spcAft>
        <a:defRPr sz="3200">
          <a:solidFill>
            <a:srgbClr val="CCECFF"/>
          </a:solidFill>
          <a:latin typeface="Arial" charset="0"/>
          <a:cs typeface="Titr" pitchFamily="2" charset="-78"/>
        </a:defRPr>
      </a:lvl7pPr>
      <a:lvl8pPr marL="1371600" algn="ctr" rtl="1" eaLnBrk="1" fontAlgn="base" hangingPunct="1">
        <a:spcBef>
          <a:spcPct val="0"/>
        </a:spcBef>
        <a:spcAft>
          <a:spcPct val="0"/>
        </a:spcAft>
        <a:defRPr sz="3200">
          <a:solidFill>
            <a:srgbClr val="CCECFF"/>
          </a:solidFill>
          <a:latin typeface="Arial" charset="0"/>
          <a:cs typeface="Titr" pitchFamily="2" charset="-78"/>
        </a:defRPr>
      </a:lvl8pPr>
      <a:lvl9pPr marL="1828800" algn="ctr" rtl="1" eaLnBrk="1" fontAlgn="base" hangingPunct="1">
        <a:spcBef>
          <a:spcPct val="0"/>
        </a:spcBef>
        <a:spcAft>
          <a:spcPct val="0"/>
        </a:spcAft>
        <a:defRPr sz="3200">
          <a:solidFill>
            <a:srgbClr val="CCECFF"/>
          </a:solidFill>
          <a:latin typeface="Arial" charset="0"/>
          <a:cs typeface="Titr" pitchFamily="2" charset="-78"/>
        </a:defRPr>
      </a:lvl9pPr>
    </p:titleStyle>
    <p:bodyStyle>
      <a:lvl1pPr marL="342900" indent="-342900" algn="just" rtl="1" eaLnBrk="0" fontAlgn="base" hangingPunct="0">
        <a:spcBef>
          <a:spcPct val="20000"/>
        </a:spcBef>
        <a:spcAft>
          <a:spcPct val="0"/>
        </a:spcAft>
        <a:buClr>
          <a:srgbClr val="000099"/>
        </a:buClr>
        <a:buFont typeface="Wingdings 2" pitchFamily="18" charset="2"/>
        <a:buBlip>
          <a:blip r:embed="rId20"/>
        </a:buBlip>
        <a:defRPr sz="3200">
          <a:solidFill>
            <a:schemeClr val="accent2"/>
          </a:solidFill>
          <a:latin typeface="+mn-lt"/>
          <a:ea typeface="+mn-ea"/>
          <a:cs typeface="+mn-cs"/>
        </a:defRPr>
      </a:lvl1pPr>
      <a:lvl2pPr marL="742950" indent="-285750" algn="just" rtl="1" eaLnBrk="0" fontAlgn="base" hangingPunct="0">
        <a:spcBef>
          <a:spcPct val="20000"/>
        </a:spcBef>
        <a:spcAft>
          <a:spcPct val="0"/>
        </a:spcAft>
        <a:buClr>
          <a:srgbClr val="CCECFF"/>
        </a:buClr>
        <a:buFont typeface="Wingdings" pitchFamily="2" charset="2"/>
        <a:buBlip>
          <a:blip r:embed="rId21"/>
        </a:buBlip>
        <a:defRPr sz="2800">
          <a:solidFill>
            <a:srgbClr val="990000"/>
          </a:solidFill>
          <a:latin typeface="+mn-lt"/>
          <a:cs typeface="+mn-cs"/>
        </a:defRPr>
      </a:lvl2pPr>
      <a:lvl3pPr marL="1143000" indent="-228600" algn="just" rtl="1" eaLnBrk="0" fontAlgn="base" hangingPunct="0">
        <a:spcBef>
          <a:spcPct val="20000"/>
        </a:spcBef>
        <a:spcAft>
          <a:spcPct val="0"/>
        </a:spcAft>
        <a:buClr>
          <a:srgbClr val="66CCFF"/>
        </a:buClr>
        <a:buFont typeface="Wingdings" pitchFamily="2" charset="2"/>
        <a:buBlip>
          <a:blip r:embed="rId22"/>
        </a:buBlip>
        <a:defRPr sz="2400">
          <a:solidFill>
            <a:srgbClr val="009900"/>
          </a:solidFill>
          <a:latin typeface="+mn-lt"/>
          <a:cs typeface="+mn-cs"/>
        </a:defRPr>
      </a:lvl3pPr>
      <a:lvl4pPr marL="1600200" indent="-228600" algn="just" rtl="1" eaLnBrk="0" fontAlgn="base" hangingPunct="0">
        <a:spcBef>
          <a:spcPct val="20000"/>
        </a:spcBef>
        <a:spcAft>
          <a:spcPct val="0"/>
        </a:spcAft>
        <a:buClr>
          <a:srgbClr val="3399FF"/>
        </a:buClr>
        <a:buFont typeface="Wingdings" pitchFamily="2" charset="2"/>
        <a:buBlip>
          <a:blip r:embed="rId22"/>
        </a:buBlip>
        <a:defRPr sz="2000">
          <a:solidFill>
            <a:srgbClr val="008080"/>
          </a:solidFill>
          <a:latin typeface="+mn-lt"/>
          <a:cs typeface="+mn-cs"/>
        </a:defRPr>
      </a:lvl4pPr>
      <a:lvl5pPr marL="2057400" indent="-228600" algn="just" rtl="1" eaLnBrk="0" fontAlgn="base" hangingPunct="0">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5pPr>
      <a:lvl6pPr marL="25146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6pPr>
      <a:lvl7pPr marL="29718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7pPr>
      <a:lvl8pPr marL="34290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8pPr>
      <a:lvl9pPr marL="38862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3" name="AutoShape 119"/>
          <p:cNvSpPr>
            <a:spLocks noChangeArrowheads="1"/>
          </p:cNvSpPr>
          <p:nvPr/>
        </p:nvSpPr>
        <p:spPr bwMode="auto">
          <a:xfrm>
            <a:off x="88900" y="15875"/>
            <a:ext cx="8480425" cy="762000"/>
          </a:xfrm>
          <a:prstGeom prst="roundRect">
            <a:avLst>
              <a:gd name="adj" fmla="val 50000"/>
            </a:avLst>
          </a:prstGeom>
          <a:gradFill rotWithShape="1">
            <a:gsLst>
              <a:gs pos="0">
                <a:schemeClr val="accent2"/>
              </a:gs>
              <a:gs pos="100000">
                <a:schemeClr val="accent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027" name="Rectangle 205"/>
          <p:cNvSpPr>
            <a:spLocks noChangeArrowheads="1"/>
          </p:cNvSpPr>
          <p:nvPr/>
        </p:nvSpPr>
        <p:spPr bwMode="auto">
          <a:xfrm>
            <a:off x="695325" y="638175"/>
            <a:ext cx="7246938" cy="358775"/>
          </a:xfrm>
          <a:prstGeom prst="rect">
            <a:avLst/>
          </a:prstGeom>
          <a:solidFill>
            <a:schemeClr val="bg1"/>
          </a:solidFill>
          <a:ln w="9525">
            <a:noFill/>
            <a:miter lim="800000"/>
            <a:headEnd/>
            <a:tailEnd/>
          </a:ln>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2052" name="Rectangle 2"/>
          <p:cNvSpPr>
            <a:spLocks noGrp="1" noChangeArrowheads="1"/>
          </p:cNvSpPr>
          <p:nvPr>
            <p:ph type="title"/>
          </p:nvPr>
        </p:nvSpPr>
        <p:spPr bwMode="auto">
          <a:xfrm>
            <a:off x="1027113" y="104775"/>
            <a:ext cx="69008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3" name="Rectangle 3"/>
          <p:cNvSpPr>
            <a:spLocks noGrp="1" noChangeArrowheads="1"/>
          </p:cNvSpPr>
          <p:nvPr>
            <p:ph type="body" idx="1"/>
          </p:nvPr>
        </p:nvSpPr>
        <p:spPr bwMode="auto">
          <a:xfrm>
            <a:off x="0" y="1628775"/>
            <a:ext cx="85328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vl1pPr>
          </a:lstStyle>
          <a:p>
            <a:pPr fontAlgn="base">
              <a:spcBef>
                <a:spcPct val="0"/>
              </a:spcBef>
              <a:spcAft>
                <a:spcPct val="0"/>
              </a:spcAft>
              <a:defRPr/>
            </a:pPr>
            <a:endParaRPr lang="en-US">
              <a:solidFill>
                <a:srgbClr val="000000"/>
              </a:solidFill>
              <a:cs typeface="Arial" charset="0"/>
            </a:endParaRPr>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lgn="ctr" fontAlgn="base">
              <a:spcBef>
                <a:spcPct val="0"/>
              </a:spcBef>
              <a:spcAft>
                <a:spcPct val="0"/>
              </a:spcAft>
              <a:defRPr/>
            </a:pPr>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defRPr/>
            </a:pPr>
            <a:fld id="{34010AFB-35A8-4030-87D5-6483077B3B9D}" type="slidenum">
              <a:rPr lang="ar-SA">
                <a:solidFill>
                  <a:srgbClr val="000000"/>
                </a:solidFill>
                <a:cs typeface="Arial" charset="0"/>
              </a:rPr>
              <a:pPr fontAlgn="base">
                <a:spcBef>
                  <a:spcPct val="0"/>
                </a:spcBef>
                <a:spcAft>
                  <a:spcPct val="0"/>
                </a:spcAft>
                <a:defRPr/>
              </a:pPr>
              <a:t>‹#›</a:t>
            </a:fld>
            <a:endParaRPr lang="en-US">
              <a:solidFill>
                <a:srgbClr val="000000"/>
              </a:solidFill>
              <a:cs typeface="Arial" charset="0"/>
            </a:endParaRPr>
          </a:p>
        </p:txBody>
      </p:sp>
      <p:pic>
        <p:nvPicPr>
          <p:cNvPr id="2057" name="Picture 4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763"/>
            <a:ext cx="611187" cy="20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7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952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7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921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873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8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7810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8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97790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8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1652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8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3652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Picture 8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5621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Picture 8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7573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7" name="Picture 8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9510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8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2147888"/>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Picture 8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3368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9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5368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1" name="Picture 9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7336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2" name="Picture 9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9289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3" name="Picture 9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1226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4" name="Picture 9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3319463"/>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5" name="Picture 9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9163" y="35131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6" name="Picture 9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7068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7" name="Picture 9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9036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8" name="Picture 9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0989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9" name="Picture 9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2926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0" name="Picture 10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448945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1" name="Picture 10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67518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2" name="Picture 10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8752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3" name="Picture 10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0720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4" name="Picture 10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2673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5" name="Picture 10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4610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6" name="Picture 10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565785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7" name="Picture 10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8451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8" name="Picture 10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0452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9" name="Picture 10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2420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0" name="Picture 11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4373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1" name="Picture 11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63098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4" name="Rectangle 120"/>
          <p:cNvSpPr>
            <a:spLocks noChangeArrowheads="1"/>
          </p:cNvSpPr>
          <p:nvPr/>
        </p:nvSpPr>
        <p:spPr bwMode="auto">
          <a:xfrm>
            <a:off x="377825" y="53975"/>
            <a:ext cx="7864475" cy="88900"/>
          </a:xfrm>
          <a:prstGeom prst="rect">
            <a:avLst/>
          </a:prstGeom>
          <a:gradFill rotWithShape="1">
            <a:gsLst>
              <a:gs pos="0">
                <a:schemeClr val="bg2"/>
              </a:gs>
              <a:gs pos="100000">
                <a:schemeClr val="bg2">
                  <a:gamma/>
                  <a:shade val="46275"/>
                  <a:invGamma/>
                </a:schemeClr>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nvGrpSpPr>
          <p:cNvPr id="2093" name="Group 121"/>
          <p:cNvGrpSpPr>
            <a:grpSpLocks/>
          </p:cNvGrpSpPr>
          <p:nvPr/>
        </p:nvGrpSpPr>
        <p:grpSpPr bwMode="auto">
          <a:xfrm>
            <a:off x="414338" y="600075"/>
            <a:ext cx="7827962" cy="179388"/>
            <a:chOff x="254" y="463"/>
            <a:chExt cx="5208" cy="113"/>
          </a:xfrm>
        </p:grpSpPr>
        <p:sp>
          <p:nvSpPr>
            <p:cNvPr id="1146" name="Freeform 122"/>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47" name="Freeform 123"/>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nvGrpSpPr>
            <p:cNvPr id="2141" name="Group 124"/>
            <p:cNvGrpSpPr>
              <a:grpSpLocks/>
            </p:cNvGrpSpPr>
            <p:nvPr/>
          </p:nvGrpSpPr>
          <p:grpSpPr bwMode="auto">
            <a:xfrm>
              <a:off x="450" y="463"/>
              <a:ext cx="4812" cy="113"/>
              <a:chOff x="450" y="463"/>
              <a:chExt cx="4812" cy="113"/>
            </a:xfrm>
          </p:grpSpPr>
          <p:grpSp>
            <p:nvGrpSpPr>
              <p:cNvPr id="2142" name="Group 125"/>
              <p:cNvGrpSpPr>
                <a:grpSpLocks/>
              </p:cNvGrpSpPr>
              <p:nvPr/>
            </p:nvGrpSpPr>
            <p:grpSpPr bwMode="auto">
              <a:xfrm>
                <a:off x="450" y="464"/>
                <a:ext cx="2928" cy="112"/>
                <a:chOff x="0" y="283"/>
                <a:chExt cx="5760" cy="220"/>
              </a:xfrm>
            </p:grpSpPr>
            <p:grpSp>
              <p:nvGrpSpPr>
                <p:cNvPr id="2156" name="Group 126"/>
                <p:cNvGrpSpPr>
                  <a:grpSpLocks/>
                </p:cNvGrpSpPr>
                <p:nvPr/>
              </p:nvGrpSpPr>
              <p:grpSpPr bwMode="auto">
                <a:xfrm>
                  <a:off x="0" y="283"/>
                  <a:ext cx="823" cy="220"/>
                  <a:chOff x="240" y="720"/>
                  <a:chExt cx="3980" cy="1064"/>
                </a:xfrm>
              </p:grpSpPr>
              <p:sp>
                <p:nvSpPr>
                  <p:cNvPr id="1151" name="Freeform 127"/>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52" name="Freeform 128"/>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57" name="Group 129"/>
                <p:cNvGrpSpPr>
                  <a:grpSpLocks/>
                </p:cNvGrpSpPr>
                <p:nvPr/>
              </p:nvGrpSpPr>
              <p:grpSpPr bwMode="auto">
                <a:xfrm>
                  <a:off x="823" y="283"/>
                  <a:ext cx="823" cy="220"/>
                  <a:chOff x="240" y="720"/>
                  <a:chExt cx="3980" cy="1064"/>
                </a:xfrm>
              </p:grpSpPr>
              <p:sp>
                <p:nvSpPr>
                  <p:cNvPr id="1154" name="Freeform 130"/>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55" name="Freeform 131"/>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58" name="Group 132"/>
                <p:cNvGrpSpPr>
                  <a:grpSpLocks/>
                </p:cNvGrpSpPr>
                <p:nvPr/>
              </p:nvGrpSpPr>
              <p:grpSpPr bwMode="auto">
                <a:xfrm>
                  <a:off x="1646" y="283"/>
                  <a:ext cx="823" cy="220"/>
                  <a:chOff x="1646" y="283"/>
                  <a:chExt cx="823" cy="220"/>
                </a:xfrm>
              </p:grpSpPr>
              <p:sp>
                <p:nvSpPr>
                  <p:cNvPr id="1157" name="Freeform 133"/>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58" name="Freeform 134"/>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59" name="Group 135"/>
                <p:cNvGrpSpPr>
                  <a:grpSpLocks/>
                </p:cNvGrpSpPr>
                <p:nvPr/>
              </p:nvGrpSpPr>
              <p:grpSpPr bwMode="auto">
                <a:xfrm>
                  <a:off x="2469" y="283"/>
                  <a:ext cx="822" cy="220"/>
                  <a:chOff x="240" y="720"/>
                  <a:chExt cx="3980" cy="1064"/>
                </a:xfrm>
              </p:grpSpPr>
              <p:sp>
                <p:nvSpPr>
                  <p:cNvPr id="1160" name="Freeform 136"/>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61" name="Freeform 137"/>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60" name="Group 138"/>
                <p:cNvGrpSpPr>
                  <a:grpSpLocks/>
                </p:cNvGrpSpPr>
                <p:nvPr/>
              </p:nvGrpSpPr>
              <p:grpSpPr bwMode="auto">
                <a:xfrm>
                  <a:off x="3291" y="283"/>
                  <a:ext cx="823" cy="220"/>
                  <a:chOff x="240" y="720"/>
                  <a:chExt cx="3980" cy="1064"/>
                </a:xfrm>
              </p:grpSpPr>
              <p:sp>
                <p:nvSpPr>
                  <p:cNvPr id="1163" name="Freeform 139"/>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64" name="Freeform 140"/>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61" name="Group 141"/>
                <p:cNvGrpSpPr>
                  <a:grpSpLocks/>
                </p:cNvGrpSpPr>
                <p:nvPr/>
              </p:nvGrpSpPr>
              <p:grpSpPr bwMode="auto">
                <a:xfrm>
                  <a:off x="4114" y="283"/>
                  <a:ext cx="823" cy="220"/>
                  <a:chOff x="240" y="720"/>
                  <a:chExt cx="3980" cy="1064"/>
                </a:xfrm>
              </p:grpSpPr>
              <p:sp>
                <p:nvSpPr>
                  <p:cNvPr id="1166" name="Freeform 142"/>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67" name="Freeform 143"/>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62" name="Group 144"/>
                <p:cNvGrpSpPr>
                  <a:grpSpLocks/>
                </p:cNvGrpSpPr>
                <p:nvPr/>
              </p:nvGrpSpPr>
              <p:grpSpPr bwMode="auto">
                <a:xfrm>
                  <a:off x="4937" y="283"/>
                  <a:ext cx="823" cy="220"/>
                  <a:chOff x="240" y="720"/>
                  <a:chExt cx="3980" cy="1064"/>
                </a:xfrm>
              </p:grpSpPr>
              <p:sp>
                <p:nvSpPr>
                  <p:cNvPr id="1169" name="Freeform 145"/>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0" name="Freeform 146"/>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2143" name="Group 147"/>
              <p:cNvGrpSpPr>
                <a:grpSpLocks/>
              </p:cNvGrpSpPr>
              <p:nvPr/>
            </p:nvGrpSpPr>
            <p:grpSpPr bwMode="auto">
              <a:xfrm>
                <a:off x="3378" y="463"/>
                <a:ext cx="418" cy="112"/>
                <a:chOff x="240" y="720"/>
                <a:chExt cx="3980" cy="1064"/>
              </a:xfrm>
            </p:grpSpPr>
            <p:sp>
              <p:nvSpPr>
                <p:cNvPr id="1172" name="Freeform 148"/>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3" name="Freeform 149"/>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44" name="Group 150"/>
              <p:cNvGrpSpPr>
                <a:grpSpLocks/>
              </p:cNvGrpSpPr>
              <p:nvPr/>
            </p:nvGrpSpPr>
            <p:grpSpPr bwMode="auto">
              <a:xfrm>
                <a:off x="3796" y="463"/>
                <a:ext cx="419" cy="112"/>
                <a:chOff x="240" y="720"/>
                <a:chExt cx="3980" cy="1064"/>
              </a:xfrm>
            </p:grpSpPr>
            <p:sp>
              <p:nvSpPr>
                <p:cNvPr id="1175" name="Freeform 151"/>
                <p:cNvSpPr>
                  <a:spLocks/>
                </p:cNvSpPr>
                <p:nvPr/>
              </p:nvSpPr>
              <p:spPr bwMode="auto">
                <a:xfrm>
                  <a:off x="244" y="720"/>
                  <a:ext cx="203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6" name="Freeform 152"/>
                <p:cNvSpPr>
                  <a:spLocks/>
                </p:cNvSpPr>
                <p:nvPr/>
              </p:nvSpPr>
              <p:spPr bwMode="auto">
                <a:xfrm>
                  <a:off x="2230" y="720"/>
                  <a:ext cx="201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45" name="Group 153"/>
              <p:cNvGrpSpPr>
                <a:grpSpLocks/>
              </p:cNvGrpSpPr>
              <p:nvPr/>
            </p:nvGrpSpPr>
            <p:grpSpPr bwMode="auto">
              <a:xfrm>
                <a:off x="4215" y="463"/>
                <a:ext cx="418" cy="112"/>
                <a:chOff x="1646" y="283"/>
                <a:chExt cx="823" cy="220"/>
              </a:xfrm>
            </p:grpSpPr>
            <p:sp>
              <p:nvSpPr>
                <p:cNvPr id="1178" name="Freeform 154"/>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9" name="Freeform 155"/>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46" name="Group 156"/>
              <p:cNvGrpSpPr>
                <a:grpSpLocks/>
              </p:cNvGrpSpPr>
              <p:nvPr/>
            </p:nvGrpSpPr>
            <p:grpSpPr bwMode="auto">
              <a:xfrm>
                <a:off x="4633" y="463"/>
                <a:ext cx="418" cy="112"/>
                <a:chOff x="240" y="720"/>
                <a:chExt cx="3980" cy="1064"/>
              </a:xfrm>
            </p:grpSpPr>
            <p:sp>
              <p:nvSpPr>
                <p:cNvPr id="1181" name="Freeform 157"/>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82" name="Freeform 158"/>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sp>
            <p:nvSpPr>
              <p:cNvPr id="1183" name="Freeform 159"/>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2094" name="Group 160"/>
          <p:cNvGrpSpPr>
            <a:grpSpLocks/>
          </p:cNvGrpSpPr>
          <p:nvPr/>
        </p:nvGrpSpPr>
        <p:grpSpPr bwMode="auto">
          <a:xfrm>
            <a:off x="400050" y="598488"/>
            <a:ext cx="7827963" cy="179387"/>
            <a:chOff x="254" y="463"/>
            <a:chExt cx="5208" cy="113"/>
          </a:xfrm>
        </p:grpSpPr>
        <p:sp>
          <p:nvSpPr>
            <p:cNvPr id="1185" name="Freeform 161"/>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86" name="Freeform 162"/>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nvGrpSpPr>
            <p:cNvPr id="2103" name="Group 163"/>
            <p:cNvGrpSpPr>
              <a:grpSpLocks/>
            </p:cNvGrpSpPr>
            <p:nvPr/>
          </p:nvGrpSpPr>
          <p:grpSpPr bwMode="auto">
            <a:xfrm>
              <a:off x="450" y="463"/>
              <a:ext cx="4812" cy="113"/>
              <a:chOff x="450" y="463"/>
              <a:chExt cx="4812" cy="113"/>
            </a:xfrm>
          </p:grpSpPr>
          <p:grpSp>
            <p:nvGrpSpPr>
              <p:cNvPr id="2104" name="Group 164"/>
              <p:cNvGrpSpPr>
                <a:grpSpLocks/>
              </p:cNvGrpSpPr>
              <p:nvPr/>
            </p:nvGrpSpPr>
            <p:grpSpPr bwMode="auto">
              <a:xfrm>
                <a:off x="450" y="464"/>
                <a:ext cx="2928" cy="112"/>
                <a:chOff x="0" y="283"/>
                <a:chExt cx="5760" cy="220"/>
              </a:xfrm>
            </p:grpSpPr>
            <p:grpSp>
              <p:nvGrpSpPr>
                <p:cNvPr id="2118" name="Group 165"/>
                <p:cNvGrpSpPr>
                  <a:grpSpLocks/>
                </p:cNvGrpSpPr>
                <p:nvPr/>
              </p:nvGrpSpPr>
              <p:grpSpPr bwMode="auto">
                <a:xfrm>
                  <a:off x="0" y="283"/>
                  <a:ext cx="823" cy="220"/>
                  <a:chOff x="240" y="720"/>
                  <a:chExt cx="3980" cy="1064"/>
                </a:xfrm>
              </p:grpSpPr>
              <p:sp>
                <p:nvSpPr>
                  <p:cNvPr id="1190" name="Freeform 166"/>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91" name="Freeform 167"/>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19" name="Group 168"/>
                <p:cNvGrpSpPr>
                  <a:grpSpLocks/>
                </p:cNvGrpSpPr>
                <p:nvPr/>
              </p:nvGrpSpPr>
              <p:grpSpPr bwMode="auto">
                <a:xfrm>
                  <a:off x="823" y="283"/>
                  <a:ext cx="823" cy="220"/>
                  <a:chOff x="240" y="720"/>
                  <a:chExt cx="3980" cy="1064"/>
                </a:xfrm>
              </p:grpSpPr>
              <p:sp>
                <p:nvSpPr>
                  <p:cNvPr id="1193" name="Freeform 169"/>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94" name="Freeform 170"/>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20" name="Group 171"/>
                <p:cNvGrpSpPr>
                  <a:grpSpLocks/>
                </p:cNvGrpSpPr>
                <p:nvPr/>
              </p:nvGrpSpPr>
              <p:grpSpPr bwMode="auto">
                <a:xfrm>
                  <a:off x="1646" y="283"/>
                  <a:ext cx="823" cy="220"/>
                  <a:chOff x="1646" y="283"/>
                  <a:chExt cx="823" cy="220"/>
                </a:xfrm>
              </p:grpSpPr>
              <p:sp>
                <p:nvSpPr>
                  <p:cNvPr id="1196" name="Freeform 172"/>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97" name="Freeform 173"/>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21" name="Group 174"/>
                <p:cNvGrpSpPr>
                  <a:grpSpLocks/>
                </p:cNvGrpSpPr>
                <p:nvPr/>
              </p:nvGrpSpPr>
              <p:grpSpPr bwMode="auto">
                <a:xfrm>
                  <a:off x="2469" y="283"/>
                  <a:ext cx="822" cy="220"/>
                  <a:chOff x="240" y="720"/>
                  <a:chExt cx="3980" cy="1064"/>
                </a:xfrm>
              </p:grpSpPr>
              <p:sp>
                <p:nvSpPr>
                  <p:cNvPr id="1199" name="Freeform 175"/>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0" name="Freeform 176"/>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22" name="Group 177"/>
                <p:cNvGrpSpPr>
                  <a:grpSpLocks/>
                </p:cNvGrpSpPr>
                <p:nvPr/>
              </p:nvGrpSpPr>
              <p:grpSpPr bwMode="auto">
                <a:xfrm>
                  <a:off x="3291" y="283"/>
                  <a:ext cx="823" cy="220"/>
                  <a:chOff x="240" y="720"/>
                  <a:chExt cx="3980" cy="1064"/>
                </a:xfrm>
              </p:grpSpPr>
              <p:sp>
                <p:nvSpPr>
                  <p:cNvPr id="1202" name="Freeform 178"/>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3" name="Freeform 179"/>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23" name="Group 180"/>
                <p:cNvGrpSpPr>
                  <a:grpSpLocks/>
                </p:cNvGrpSpPr>
                <p:nvPr/>
              </p:nvGrpSpPr>
              <p:grpSpPr bwMode="auto">
                <a:xfrm>
                  <a:off x="4114" y="283"/>
                  <a:ext cx="823" cy="220"/>
                  <a:chOff x="240" y="720"/>
                  <a:chExt cx="3980" cy="1064"/>
                </a:xfrm>
              </p:grpSpPr>
              <p:sp>
                <p:nvSpPr>
                  <p:cNvPr id="1205" name="Freeform 181"/>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6" name="Freeform 182"/>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24" name="Group 183"/>
                <p:cNvGrpSpPr>
                  <a:grpSpLocks/>
                </p:cNvGrpSpPr>
                <p:nvPr/>
              </p:nvGrpSpPr>
              <p:grpSpPr bwMode="auto">
                <a:xfrm>
                  <a:off x="4937" y="283"/>
                  <a:ext cx="823" cy="220"/>
                  <a:chOff x="240" y="720"/>
                  <a:chExt cx="3980" cy="1064"/>
                </a:xfrm>
              </p:grpSpPr>
              <p:sp>
                <p:nvSpPr>
                  <p:cNvPr id="1208" name="Freeform 184"/>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9" name="Freeform 185"/>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2105" name="Group 186"/>
              <p:cNvGrpSpPr>
                <a:grpSpLocks/>
              </p:cNvGrpSpPr>
              <p:nvPr/>
            </p:nvGrpSpPr>
            <p:grpSpPr bwMode="auto">
              <a:xfrm>
                <a:off x="3378" y="463"/>
                <a:ext cx="418" cy="112"/>
                <a:chOff x="240" y="720"/>
                <a:chExt cx="3980" cy="1064"/>
              </a:xfrm>
            </p:grpSpPr>
            <p:sp>
              <p:nvSpPr>
                <p:cNvPr id="1211" name="Freeform 187"/>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12" name="Freeform 188"/>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06" name="Group 189"/>
              <p:cNvGrpSpPr>
                <a:grpSpLocks/>
              </p:cNvGrpSpPr>
              <p:nvPr/>
            </p:nvGrpSpPr>
            <p:grpSpPr bwMode="auto">
              <a:xfrm>
                <a:off x="3796" y="463"/>
                <a:ext cx="419" cy="112"/>
                <a:chOff x="240" y="720"/>
                <a:chExt cx="3980" cy="1064"/>
              </a:xfrm>
            </p:grpSpPr>
            <p:sp>
              <p:nvSpPr>
                <p:cNvPr id="1214" name="Freeform 190"/>
                <p:cNvSpPr>
                  <a:spLocks/>
                </p:cNvSpPr>
                <p:nvPr/>
              </p:nvSpPr>
              <p:spPr bwMode="auto">
                <a:xfrm>
                  <a:off x="244" y="720"/>
                  <a:ext cx="203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15" name="Freeform 191"/>
                <p:cNvSpPr>
                  <a:spLocks/>
                </p:cNvSpPr>
                <p:nvPr/>
              </p:nvSpPr>
              <p:spPr bwMode="auto">
                <a:xfrm>
                  <a:off x="2230" y="720"/>
                  <a:ext cx="201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07" name="Group 192"/>
              <p:cNvGrpSpPr>
                <a:grpSpLocks/>
              </p:cNvGrpSpPr>
              <p:nvPr/>
            </p:nvGrpSpPr>
            <p:grpSpPr bwMode="auto">
              <a:xfrm>
                <a:off x="4215" y="463"/>
                <a:ext cx="418" cy="112"/>
                <a:chOff x="1646" y="283"/>
                <a:chExt cx="823" cy="220"/>
              </a:xfrm>
            </p:grpSpPr>
            <p:sp>
              <p:nvSpPr>
                <p:cNvPr id="1217" name="Freeform 193"/>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18" name="Freeform 194"/>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08" name="Group 195"/>
              <p:cNvGrpSpPr>
                <a:grpSpLocks/>
              </p:cNvGrpSpPr>
              <p:nvPr/>
            </p:nvGrpSpPr>
            <p:grpSpPr bwMode="auto">
              <a:xfrm>
                <a:off x="4633" y="463"/>
                <a:ext cx="418" cy="112"/>
                <a:chOff x="240" y="720"/>
                <a:chExt cx="3980" cy="1064"/>
              </a:xfrm>
            </p:grpSpPr>
            <p:sp>
              <p:nvSpPr>
                <p:cNvPr id="1220" name="Freeform 196"/>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1" name="Freeform 197"/>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sp>
            <p:nvSpPr>
              <p:cNvPr id="1222" name="Freeform 198"/>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2095" name="Group 199"/>
          <p:cNvGrpSpPr>
            <a:grpSpLocks/>
          </p:cNvGrpSpPr>
          <p:nvPr/>
        </p:nvGrpSpPr>
        <p:grpSpPr bwMode="auto">
          <a:xfrm>
            <a:off x="17463" y="15875"/>
            <a:ext cx="854075" cy="965200"/>
            <a:chOff x="8" y="32"/>
            <a:chExt cx="568" cy="608"/>
          </a:xfrm>
        </p:grpSpPr>
        <p:sp>
          <p:nvSpPr>
            <p:cNvPr id="1224" name="Freeform 200"/>
            <p:cNvSpPr>
              <a:spLocks/>
            </p:cNvSpPr>
            <p:nvPr userDrawn="1"/>
          </p:nvSpPr>
          <p:spPr bwMode="auto">
            <a:xfrm>
              <a:off x="20" y="54"/>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5" name="Freeform 201"/>
            <p:cNvSpPr>
              <a:spLocks/>
            </p:cNvSpPr>
            <p:nvPr userDrawn="1"/>
          </p:nvSpPr>
          <p:spPr bwMode="auto">
            <a:xfrm>
              <a:off x="8" y="32"/>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sp>
        <p:nvSpPr>
          <p:cNvPr id="1226" name="Freeform 202"/>
          <p:cNvSpPr>
            <a:spLocks/>
          </p:cNvSpPr>
          <p:nvPr/>
        </p:nvSpPr>
        <p:spPr bwMode="auto">
          <a:xfrm flipH="1">
            <a:off x="7786688" y="50800"/>
            <a:ext cx="835025"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7" name="Freeform 203"/>
          <p:cNvSpPr>
            <a:spLocks/>
          </p:cNvSpPr>
          <p:nvPr/>
        </p:nvSpPr>
        <p:spPr bwMode="auto">
          <a:xfrm flipH="1">
            <a:off x="7767638" y="15875"/>
            <a:ext cx="836612"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8" name="Rectangle 204"/>
          <p:cNvSpPr>
            <a:spLocks noChangeArrowheads="1"/>
          </p:cNvSpPr>
          <p:nvPr/>
        </p:nvSpPr>
        <p:spPr bwMode="auto">
          <a:xfrm>
            <a:off x="377825" y="15875"/>
            <a:ext cx="7864475" cy="889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Tree>
    <p:extLst>
      <p:ext uri="{BB962C8B-B14F-4D97-AF65-F5344CB8AC3E}">
        <p14:creationId xmlns:p14="http://schemas.microsoft.com/office/powerpoint/2010/main" val="2810013385"/>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 id="2147483926" r:id="rId14"/>
    <p:sldLayoutId id="2147483927" r:id="rId15"/>
    <p:sldLayoutId id="2147483928" r:id="rId16"/>
    <p:sldLayoutId id="2147483929" r:id="rId17"/>
  </p:sldLayoutIdLst>
  <p:transition>
    <p:random/>
  </p:transition>
  <p:txStyles>
    <p:titleStyle>
      <a:lvl1pPr algn="ctr" rtl="1" eaLnBrk="0" fontAlgn="base" hangingPunct="0">
        <a:spcBef>
          <a:spcPct val="0"/>
        </a:spcBef>
        <a:spcAft>
          <a:spcPct val="0"/>
        </a:spcAft>
        <a:defRPr sz="3200">
          <a:solidFill>
            <a:srgbClr val="CCECFF"/>
          </a:solidFill>
          <a:latin typeface="+mj-lt"/>
          <a:ea typeface="+mj-ea"/>
          <a:cs typeface="+mj-cs"/>
        </a:defRPr>
      </a:lvl1pPr>
      <a:lvl2pPr algn="ctr" rtl="1" eaLnBrk="0" fontAlgn="base" hangingPunct="0">
        <a:spcBef>
          <a:spcPct val="0"/>
        </a:spcBef>
        <a:spcAft>
          <a:spcPct val="0"/>
        </a:spcAft>
        <a:defRPr sz="3200">
          <a:solidFill>
            <a:srgbClr val="CCECFF"/>
          </a:solidFill>
          <a:latin typeface="Arial" charset="0"/>
          <a:cs typeface="Titr" pitchFamily="2" charset="-78"/>
        </a:defRPr>
      </a:lvl2pPr>
      <a:lvl3pPr algn="ctr" rtl="1" eaLnBrk="0" fontAlgn="base" hangingPunct="0">
        <a:spcBef>
          <a:spcPct val="0"/>
        </a:spcBef>
        <a:spcAft>
          <a:spcPct val="0"/>
        </a:spcAft>
        <a:defRPr sz="3200">
          <a:solidFill>
            <a:srgbClr val="CCECFF"/>
          </a:solidFill>
          <a:latin typeface="Arial" charset="0"/>
          <a:cs typeface="Titr" pitchFamily="2" charset="-78"/>
        </a:defRPr>
      </a:lvl3pPr>
      <a:lvl4pPr algn="ctr" rtl="1" eaLnBrk="0" fontAlgn="base" hangingPunct="0">
        <a:spcBef>
          <a:spcPct val="0"/>
        </a:spcBef>
        <a:spcAft>
          <a:spcPct val="0"/>
        </a:spcAft>
        <a:defRPr sz="3200">
          <a:solidFill>
            <a:srgbClr val="CCECFF"/>
          </a:solidFill>
          <a:latin typeface="Arial" charset="0"/>
          <a:cs typeface="Titr" pitchFamily="2" charset="-78"/>
        </a:defRPr>
      </a:lvl4pPr>
      <a:lvl5pPr algn="ctr" rtl="1" eaLnBrk="0" fontAlgn="base" hangingPunct="0">
        <a:spcBef>
          <a:spcPct val="0"/>
        </a:spcBef>
        <a:spcAft>
          <a:spcPct val="0"/>
        </a:spcAft>
        <a:defRPr sz="3200">
          <a:solidFill>
            <a:srgbClr val="CCECFF"/>
          </a:solidFill>
          <a:latin typeface="Arial" charset="0"/>
          <a:cs typeface="Titr" pitchFamily="2" charset="-78"/>
        </a:defRPr>
      </a:lvl5pPr>
      <a:lvl6pPr marL="457200" algn="ctr" rtl="1" eaLnBrk="1" fontAlgn="base" hangingPunct="1">
        <a:spcBef>
          <a:spcPct val="0"/>
        </a:spcBef>
        <a:spcAft>
          <a:spcPct val="0"/>
        </a:spcAft>
        <a:defRPr sz="3200">
          <a:solidFill>
            <a:srgbClr val="CCECFF"/>
          </a:solidFill>
          <a:latin typeface="Arial" charset="0"/>
          <a:cs typeface="Titr" pitchFamily="2" charset="-78"/>
        </a:defRPr>
      </a:lvl6pPr>
      <a:lvl7pPr marL="914400" algn="ctr" rtl="1" eaLnBrk="1" fontAlgn="base" hangingPunct="1">
        <a:spcBef>
          <a:spcPct val="0"/>
        </a:spcBef>
        <a:spcAft>
          <a:spcPct val="0"/>
        </a:spcAft>
        <a:defRPr sz="3200">
          <a:solidFill>
            <a:srgbClr val="CCECFF"/>
          </a:solidFill>
          <a:latin typeface="Arial" charset="0"/>
          <a:cs typeface="Titr" pitchFamily="2" charset="-78"/>
        </a:defRPr>
      </a:lvl7pPr>
      <a:lvl8pPr marL="1371600" algn="ctr" rtl="1" eaLnBrk="1" fontAlgn="base" hangingPunct="1">
        <a:spcBef>
          <a:spcPct val="0"/>
        </a:spcBef>
        <a:spcAft>
          <a:spcPct val="0"/>
        </a:spcAft>
        <a:defRPr sz="3200">
          <a:solidFill>
            <a:srgbClr val="CCECFF"/>
          </a:solidFill>
          <a:latin typeface="Arial" charset="0"/>
          <a:cs typeface="Titr" pitchFamily="2" charset="-78"/>
        </a:defRPr>
      </a:lvl8pPr>
      <a:lvl9pPr marL="1828800" algn="ctr" rtl="1" eaLnBrk="1" fontAlgn="base" hangingPunct="1">
        <a:spcBef>
          <a:spcPct val="0"/>
        </a:spcBef>
        <a:spcAft>
          <a:spcPct val="0"/>
        </a:spcAft>
        <a:defRPr sz="3200">
          <a:solidFill>
            <a:srgbClr val="CCECFF"/>
          </a:solidFill>
          <a:latin typeface="Arial" charset="0"/>
          <a:cs typeface="Titr" pitchFamily="2" charset="-78"/>
        </a:defRPr>
      </a:lvl9pPr>
    </p:titleStyle>
    <p:bodyStyle>
      <a:lvl1pPr marL="342900" indent="-342900" algn="just" rtl="1" eaLnBrk="0" fontAlgn="base" hangingPunct="0">
        <a:spcBef>
          <a:spcPct val="20000"/>
        </a:spcBef>
        <a:spcAft>
          <a:spcPct val="0"/>
        </a:spcAft>
        <a:buClr>
          <a:srgbClr val="000099"/>
        </a:buClr>
        <a:buFont typeface="Wingdings 2" pitchFamily="18" charset="2"/>
        <a:buBlip>
          <a:blip r:embed="rId20"/>
        </a:buBlip>
        <a:defRPr sz="3200">
          <a:solidFill>
            <a:schemeClr val="accent2"/>
          </a:solidFill>
          <a:latin typeface="+mn-lt"/>
          <a:ea typeface="+mn-ea"/>
          <a:cs typeface="+mn-cs"/>
        </a:defRPr>
      </a:lvl1pPr>
      <a:lvl2pPr marL="742950" indent="-285750" algn="just" rtl="1" eaLnBrk="0" fontAlgn="base" hangingPunct="0">
        <a:spcBef>
          <a:spcPct val="20000"/>
        </a:spcBef>
        <a:spcAft>
          <a:spcPct val="0"/>
        </a:spcAft>
        <a:buClr>
          <a:srgbClr val="CCECFF"/>
        </a:buClr>
        <a:buFont typeface="Wingdings" pitchFamily="2" charset="2"/>
        <a:buBlip>
          <a:blip r:embed="rId21"/>
        </a:buBlip>
        <a:defRPr sz="2800">
          <a:solidFill>
            <a:srgbClr val="990000"/>
          </a:solidFill>
          <a:latin typeface="+mn-lt"/>
          <a:cs typeface="+mn-cs"/>
        </a:defRPr>
      </a:lvl2pPr>
      <a:lvl3pPr marL="1143000" indent="-228600" algn="just" rtl="1" eaLnBrk="0" fontAlgn="base" hangingPunct="0">
        <a:spcBef>
          <a:spcPct val="20000"/>
        </a:spcBef>
        <a:spcAft>
          <a:spcPct val="0"/>
        </a:spcAft>
        <a:buClr>
          <a:srgbClr val="66CCFF"/>
        </a:buClr>
        <a:buFont typeface="Wingdings" pitchFamily="2" charset="2"/>
        <a:buBlip>
          <a:blip r:embed="rId22"/>
        </a:buBlip>
        <a:defRPr sz="2400">
          <a:solidFill>
            <a:srgbClr val="009900"/>
          </a:solidFill>
          <a:latin typeface="+mn-lt"/>
          <a:cs typeface="+mn-cs"/>
        </a:defRPr>
      </a:lvl3pPr>
      <a:lvl4pPr marL="1600200" indent="-228600" algn="just" rtl="1" eaLnBrk="0" fontAlgn="base" hangingPunct="0">
        <a:spcBef>
          <a:spcPct val="20000"/>
        </a:spcBef>
        <a:spcAft>
          <a:spcPct val="0"/>
        </a:spcAft>
        <a:buClr>
          <a:srgbClr val="3399FF"/>
        </a:buClr>
        <a:buFont typeface="Wingdings" pitchFamily="2" charset="2"/>
        <a:buBlip>
          <a:blip r:embed="rId22"/>
        </a:buBlip>
        <a:defRPr sz="2000">
          <a:solidFill>
            <a:srgbClr val="008080"/>
          </a:solidFill>
          <a:latin typeface="+mn-lt"/>
          <a:cs typeface="+mn-cs"/>
        </a:defRPr>
      </a:lvl4pPr>
      <a:lvl5pPr marL="2057400" indent="-228600" algn="just" rtl="1" eaLnBrk="0" fontAlgn="base" hangingPunct="0">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5pPr>
      <a:lvl6pPr marL="25146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6pPr>
      <a:lvl7pPr marL="29718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7pPr>
      <a:lvl8pPr marL="34290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8pPr>
      <a:lvl9pPr marL="38862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3" name="AutoShape 119"/>
          <p:cNvSpPr>
            <a:spLocks noChangeArrowheads="1"/>
          </p:cNvSpPr>
          <p:nvPr/>
        </p:nvSpPr>
        <p:spPr bwMode="auto">
          <a:xfrm>
            <a:off x="88900" y="15875"/>
            <a:ext cx="8480425" cy="762000"/>
          </a:xfrm>
          <a:prstGeom prst="roundRect">
            <a:avLst>
              <a:gd name="adj" fmla="val 50000"/>
            </a:avLst>
          </a:prstGeom>
          <a:gradFill rotWithShape="1">
            <a:gsLst>
              <a:gs pos="0">
                <a:schemeClr val="accent2"/>
              </a:gs>
              <a:gs pos="100000">
                <a:schemeClr val="accent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027" name="Rectangle 205"/>
          <p:cNvSpPr>
            <a:spLocks noChangeArrowheads="1"/>
          </p:cNvSpPr>
          <p:nvPr/>
        </p:nvSpPr>
        <p:spPr bwMode="auto">
          <a:xfrm>
            <a:off x="695325" y="638175"/>
            <a:ext cx="7246938" cy="358775"/>
          </a:xfrm>
          <a:prstGeom prst="rect">
            <a:avLst/>
          </a:prstGeom>
          <a:solidFill>
            <a:schemeClr val="bg1"/>
          </a:solidFill>
          <a:ln w="9525">
            <a:noFill/>
            <a:miter lim="800000"/>
            <a:headEnd/>
            <a:tailEnd/>
          </a:ln>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2052" name="Rectangle 2"/>
          <p:cNvSpPr>
            <a:spLocks noGrp="1" noChangeArrowheads="1"/>
          </p:cNvSpPr>
          <p:nvPr>
            <p:ph type="title"/>
          </p:nvPr>
        </p:nvSpPr>
        <p:spPr bwMode="auto">
          <a:xfrm>
            <a:off x="1027113" y="104775"/>
            <a:ext cx="69008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3" name="Rectangle 3"/>
          <p:cNvSpPr>
            <a:spLocks noGrp="1" noChangeArrowheads="1"/>
          </p:cNvSpPr>
          <p:nvPr>
            <p:ph type="body" idx="1"/>
          </p:nvPr>
        </p:nvSpPr>
        <p:spPr bwMode="auto">
          <a:xfrm>
            <a:off x="0" y="1628775"/>
            <a:ext cx="85328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vl1pPr>
          </a:lstStyle>
          <a:p>
            <a:pPr fontAlgn="base">
              <a:spcBef>
                <a:spcPct val="0"/>
              </a:spcBef>
              <a:spcAft>
                <a:spcPct val="0"/>
              </a:spcAft>
              <a:defRPr/>
            </a:pPr>
            <a:endParaRPr lang="en-US">
              <a:solidFill>
                <a:srgbClr val="000000"/>
              </a:solidFill>
              <a:cs typeface="Arial" charset="0"/>
            </a:endParaRPr>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lgn="ctr" fontAlgn="base">
              <a:spcBef>
                <a:spcPct val="0"/>
              </a:spcBef>
              <a:spcAft>
                <a:spcPct val="0"/>
              </a:spcAft>
              <a:defRPr/>
            </a:pPr>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defRPr/>
            </a:pPr>
            <a:fld id="{34010AFB-35A8-4030-87D5-6483077B3B9D}" type="slidenum">
              <a:rPr lang="ar-SA">
                <a:solidFill>
                  <a:srgbClr val="000000"/>
                </a:solidFill>
                <a:cs typeface="Arial" charset="0"/>
              </a:rPr>
              <a:pPr fontAlgn="base">
                <a:spcBef>
                  <a:spcPct val="0"/>
                </a:spcBef>
                <a:spcAft>
                  <a:spcPct val="0"/>
                </a:spcAft>
                <a:defRPr/>
              </a:pPr>
              <a:t>‹#›</a:t>
            </a:fld>
            <a:endParaRPr lang="en-US">
              <a:solidFill>
                <a:srgbClr val="000000"/>
              </a:solidFill>
              <a:cs typeface="Arial" charset="0"/>
            </a:endParaRPr>
          </a:p>
        </p:txBody>
      </p:sp>
      <p:pic>
        <p:nvPicPr>
          <p:cNvPr id="2057" name="Picture 4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763"/>
            <a:ext cx="611187" cy="20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7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952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7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921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873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8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7810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8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97790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8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1652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8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3652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Picture 8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5621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Picture 8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7573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7" name="Picture 8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9510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8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2147888"/>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Picture 8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3368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9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5368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1" name="Picture 9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7336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2" name="Picture 9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9289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3" name="Picture 9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1226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4" name="Picture 9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3319463"/>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5" name="Picture 9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9163" y="35131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6" name="Picture 9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7068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7" name="Picture 9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9036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8" name="Picture 9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0989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9" name="Picture 9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2926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0" name="Picture 10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448945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1" name="Picture 10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67518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2" name="Picture 10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8752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3" name="Picture 10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0720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4" name="Picture 10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2673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5" name="Picture 10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4610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6" name="Picture 10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565785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7" name="Picture 10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8451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8" name="Picture 10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0452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9" name="Picture 10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2420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0" name="Picture 11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4373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1" name="Picture 11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63098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4" name="Rectangle 120"/>
          <p:cNvSpPr>
            <a:spLocks noChangeArrowheads="1"/>
          </p:cNvSpPr>
          <p:nvPr/>
        </p:nvSpPr>
        <p:spPr bwMode="auto">
          <a:xfrm>
            <a:off x="377825" y="53975"/>
            <a:ext cx="7864475" cy="88900"/>
          </a:xfrm>
          <a:prstGeom prst="rect">
            <a:avLst/>
          </a:prstGeom>
          <a:gradFill rotWithShape="1">
            <a:gsLst>
              <a:gs pos="0">
                <a:schemeClr val="bg2"/>
              </a:gs>
              <a:gs pos="100000">
                <a:schemeClr val="bg2">
                  <a:gamma/>
                  <a:shade val="46275"/>
                  <a:invGamma/>
                </a:schemeClr>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nvGrpSpPr>
          <p:cNvPr id="2093" name="Group 121"/>
          <p:cNvGrpSpPr>
            <a:grpSpLocks/>
          </p:cNvGrpSpPr>
          <p:nvPr/>
        </p:nvGrpSpPr>
        <p:grpSpPr bwMode="auto">
          <a:xfrm>
            <a:off x="414338" y="600075"/>
            <a:ext cx="7827962" cy="179388"/>
            <a:chOff x="254" y="463"/>
            <a:chExt cx="5208" cy="113"/>
          </a:xfrm>
        </p:grpSpPr>
        <p:sp>
          <p:nvSpPr>
            <p:cNvPr id="1146" name="Freeform 122"/>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47" name="Freeform 123"/>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nvGrpSpPr>
            <p:cNvPr id="2141" name="Group 124"/>
            <p:cNvGrpSpPr>
              <a:grpSpLocks/>
            </p:cNvGrpSpPr>
            <p:nvPr/>
          </p:nvGrpSpPr>
          <p:grpSpPr bwMode="auto">
            <a:xfrm>
              <a:off x="450" y="463"/>
              <a:ext cx="4812" cy="113"/>
              <a:chOff x="450" y="463"/>
              <a:chExt cx="4812" cy="113"/>
            </a:xfrm>
          </p:grpSpPr>
          <p:grpSp>
            <p:nvGrpSpPr>
              <p:cNvPr id="2142" name="Group 125"/>
              <p:cNvGrpSpPr>
                <a:grpSpLocks/>
              </p:cNvGrpSpPr>
              <p:nvPr/>
            </p:nvGrpSpPr>
            <p:grpSpPr bwMode="auto">
              <a:xfrm>
                <a:off x="450" y="464"/>
                <a:ext cx="2928" cy="112"/>
                <a:chOff x="0" y="283"/>
                <a:chExt cx="5760" cy="220"/>
              </a:xfrm>
            </p:grpSpPr>
            <p:grpSp>
              <p:nvGrpSpPr>
                <p:cNvPr id="2156" name="Group 126"/>
                <p:cNvGrpSpPr>
                  <a:grpSpLocks/>
                </p:cNvGrpSpPr>
                <p:nvPr/>
              </p:nvGrpSpPr>
              <p:grpSpPr bwMode="auto">
                <a:xfrm>
                  <a:off x="0" y="283"/>
                  <a:ext cx="823" cy="220"/>
                  <a:chOff x="240" y="720"/>
                  <a:chExt cx="3980" cy="1064"/>
                </a:xfrm>
              </p:grpSpPr>
              <p:sp>
                <p:nvSpPr>
                  <p:cNvPr id="1151" name="Freeform 127"/>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52" name="Freeform 128"/>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57" name="Group 129"/>
                <p:cNvGrpSpPr>
                  <a:grpSpLocks/>
                </p:cNvGrpSpPr>
                <p:nvPr/>
              </p:nvGrpSpPr>
              <p:grpSpPr bwMode="auto">
                <a:xfrm>
                  <a:off x="823" y="283"/>
                  <a:ext cx="823" cy="220"/>
                  <a:chOff x="240" y="720"/>
                  <a:chExt cx="3980" cy="1064"/>
                </a:xfrm>
              </p:grpSpPr>
              <p:sp>
                <p:nvSpPr>
                  <p:cNvPr id="1154" name="Freeform 130"/>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55" name="Freeform 131"/>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58" name="Group 132"/>
                <p:cNvGrpSpPr>
                  <a:grpSpLocks/>
                </p:cNvGrpSpPr>
                <p:nvPr/>
              </p:nvGrpSpPr>
              <p:grpSpPr bwMode="auto">
                <a:xfrm>
                  <a:off x="1646" y="283"/>
                  <a:ext cx="823" cy="220"/>
                  <a:chOff x="1646" y="283"/>
                  <a:chExt cx="823" cy="220"/>
                </a:xfrm>
              </p:grpSpPr>
              <p:sp>
                <p:nvSpPr>
                  <p:cNvPr id="1157" name="Freeform 133"/>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58" name="Freeform 134"/>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59" name="Group 135"/>
                <p:cNvGrpSpPr>
                  <a:grpSpLocks/>
                </p:cNvGrpSpPr>
                <p:nvPr/>
              </p:nvGrpSpPr>
              <p:grpSpPr bwMode="auto">
                <a:xfrm>
                  <a:off x="2469" y="283"/>
                  <a:ext cx="822" cy="220"/>
                  <a:chOff x="240" y="720"/>
                  <a:chExt cx="3980" cy="1064"/>
                </a:xfrm>
              </p:grpSpPr>
              <p:sp>
                <p:nvSpPr>
                  <p:cNvPr id="1160" name="Freeform 136"/>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61" name="Freeform 137"/>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60" name="Group 138"/>
                <p:cNvGrpSpPr>
                  <a:grpSpLocks/>
                </p:cNvGrpSpPr>
                <p:nvPr/>
              </p:nvGrpSpPr>
              <p:grpSpPr bwMode="auto">
                <a:xfrm>
                  <a:off x="3291" y="283"/>
                  <a:ext cx="823" cy="220"/>
                  <a:chOff x="240" y="720"/>
                  <a:chExt cx="3980" cy="1064"/>
                </a:xfrm>
              </p:grpSpPr>
              <p:sp>
                <p:nvSpPr>
                  <p:cNvPr id="1163" name="Freeform 139"/>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64" name="Freeform 140"/>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61" name="Group 141"/>
                <p:cNvGrpSpPr>
                  <a:grpSpLocks/>
                </p:cNvGrpSpPr>
                <p:nvPr/>
              </p:nvGrpSpPr>
              <p:grpSpPr bwMode="auto">
                <a:xfrm>
                  <a:off x="4114" y="283"/>
                  <a:ext cx="823" cy="220"/>
                  <a:chOff x="240" y="720"/>
                  <a:chExt cx="3980" cy="1064"/>
                </a:xfrm>
              </p:grpSpPr>
              <p:sp>
                <p:nvSpPr>
                  <p:cNvPr id="1166" name="Freeform 142"/>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67" name="Freeform 143"/>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62" name="Group 144"/>
                <p:cNvGrpSpPr>
                  <a:grpSpLocks/>
                </p:cNvGrpSpPr>
                <p:nvPr/>
              </p:nvGrpSpPr>
              <p:grpSpPr bwMode="auto">
                <a:xfrm>
                  <a:off x="4937" y="283"/>
                  <a:ext cx="823" cy="220"/>
                  <a:chOff x="240" y="720"/>
                  <a:chExt cx="3980" cy="1064"/>
                </a:xfrm>
              </p:grpSpPr>
              <p:sp>
                <p:nvSpPr>
                  <p:cNvPr id="1169" name="Freeform 145"/>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0" name="Freeform 146"/>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2143" name="Group 147"/>
              <p:cNvGrpSpPr>
                <a:grpSpLocks/>
              </p:cNvGrpSpPr>
              <p:nvPr/>
            </p:nvGrpSpPr>
            <p:grpSpPr bwMode="auto">
              <a:xfrm>
                <a:off x="3378" y="463"/>
                <a:ext cx="418" cy="112"/>
                <a:chOff x="240" y="720"/>
                <a:chExt cx="3980" cy="1064"/>
              </a:xfrm>
            </p:grpSpPr>
            <p:sp>
              <p:nvSpPr>
                <p:cNvPr id="1172" name="Freeform 148"/>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3" name="Freeform 149"/>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44" name="Group 150"/>
              <p:cNvGrpSpPr>
                <a:grpSpLocks/>
              </p:cNvGrpSpPr>
              <p:nvPr/>
            </p:nvGrpSpPr>
            <p:grpSpPr bwMode="auto">
              <a:xfrm>
                <a:off x="3796" y="463"/>
                <a:ext cx="419" cy="112"/>
                <a:chOff x="240" y="720"/>
                <a:chExt cx="3980" cy="1064"/>
              </a:xfrm>
            </p:grpSpPr>
            <p:sp>
              <p:nvSpPr>
                <p:cNvPr id="1175" name="Freeform 151"/>
                <p:cNvSpPr>
                  <a:spLocks/>
                </p:cNvSpPr>
                <p:nvPr/>
              </p:nvSpPr>
              <p:spPr bwMode="auto">
                <a:xfrm>
                  <a:off x="244" y="720"/>
                  <a:ext cx="203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6" name="Freeform 152"/>
                <p:cNvSpPr>
                  <a:spLocks/>
                </p:cNvSpPr>
                <p:nvPr/>
              </p:nvSpPr>
              <p:spPr bwMode="auto">
                <a:xfrm>
                  <a:off x="2230" y="720"/>
                  <a:ext cx="201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45" name="Group 153"/>
              <p:cNvGrpSpPr>
                <a:grpSpLocks/>
              </p:cNvGrpSpPr>
              <p:nvPr/>
            </p:nvGrpSpPr>
            <p:grpSpPr bwMode="auto">
              <a:xfrm>
                <a:off x="4215" y="463"/>
                <a:ext cx="418" cy="112"/>
                <a:chOff x="1646" y="283"/>
                <a:chExt cx="823" cy="220"/>
              </a:xfrm>
            </p:grpSpPr>
            <p:sp>
              <p:nvSpPr>
                <p:cNvPr id="1178" name="Freeform 154"/>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9" name="Freeform 155"/>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46" name="Group 156"/>
              <p:cNvGrpSpPr>
                <a:grpSpLocks/>
              </p:cNvGrpSpPr>
              <p:nvPr/>
            </p:nvGrpSpPr>
            <p:grpSpPr bwMode="auto">
              <a:xfrm>
                <a:off x="4633" y="463"/>
                <a:ext cx="418" cy="112"/>
                <a:chOff x="240" y="720"/>
                <a:chExt cx="3980" cy="1064"/>
              </a:xfrm>
            </p:grpSpPr>
            <p:sp>
              <p:nvSpPr>
                <p:cNvPr id="1181" name="Freeform 157"/>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82" name="Freeform 158"/>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sp>
            <p:nvSpPr>
              <p:cNvPr id="1183" name="Freeform 159"/>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2094" name="Group 160"/>
          <p:cNvGrpSpPr>
            <a:grpSpLocks/>
          </p:cNvGrpSpPr>
          <p:nvPr/>
        </p:nvGrpSpPr>
        <p:grpSpPr bwMode="auto">
          <a:xfrm>
            <a:off x="400050" y="598488"/>
            <a:ext cx="7827963" cy="179387"/>
            <a:chOff x="254" y="463"/>
            <a:chExt cx="5208" cy="113"/>
          </a:xfrm>
        </p:grpSpPr>
        <p:sp>
          <p:nvSpPr>
            <p:cNvPr id="1185" name="Freeform 161"/>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86" name="Freeform 162"/>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nvGrpSpPr>
            <p:cNvPr id="2103" name="Group 163"/>
            <p:cNvGrpSpPr>
              <a:grpSpLocks/>
            </p:cNvGrpSpPr>
            <p:nvPr/>
          </p:nvGrpSpPr>
          <p:grpSpPr bwMode="auto">
            <a:xfrm>
              <a:off x="450" y="463"/>
              <a:ext cx="4812" cy="113"/>
              <a:chOff x="450" y="463"/>
              <a:chExt cx="4812" cy="113"/>
            </a:xfrm>
          </p:grpSpPr>
          <p:grpSp>
            <p:nvGrpSpPr>
              <p:cNvPr id="2104" name="Group 164"/>
              <p:cNvGrpSpPr>
                <a:grpSpLocks/>
              </p:cNvGrpSpPr>
              <p:nvPr/>
            </p:nvGrpSpPr>
            <p:grpSpPr bwMode="auto">
              <a:xfrm>
                <a:off x="450" y="464"/>
                <a:ext cx="2928" cy="112"/>
                <a:chOff x="0" y="283"/>
                <a:chExt cx="5760" cy="220"/>
              </a:xfrm>
            </p:grpSpPr>
            <p:grpSp>
              <p:nvGrpSpPr>
                <p:cNvPr id="2118" name="Group 165"/>
                <p:cNvGrpSpPr>
                  <a:grpSpLocks/>
                </p:cNvGrpSpPr>
                <p:nvPr/>
              </p:nvGrpSpPr>
              <p:grpSpPr bwMode="auto">
                <a:xfrm>
                  <a:off x="0" y="283"/>
                  <a:ext cx="823" cy="220"/>
                  <a:chOff x="240" y="720"/>
                  <a:chExt cx="3980" cy="1064"/>
                </a:xfrm>
              </p:grpSpPr>
              <p:sp>
                <p:nvSpPr>
                  <p:cNvPr id="1190" name="Freeform 166"/>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91" name="Freeform 167"/>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19" name="Group 168"/>
                <p:cNvGrpSpPr>
                  <a:grpSpLocks/>
                </p:cNvGrpSpPr>
                <p:nvPr/>
              </p:nvGrpSpPr>
              <p:grpSpPr bwMode="auto">
                <a:xfrm>
                  <a:off x="823" y="283"/>
                  <a:ext cx="823" cy="220"/>
                  <a:chOff x="240" y="720"/>
                  <a:chExt cx="3980" cy="1064"/>
                </a:xfrm>
              </p:grpSpPr>
              <p:sp>
                <p:nvSpPr>
                  <p:cNvPr id="1193" name="Freeform 169"/>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94" name="Freeform 170"/>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20" name="Group 171"/>
                <p:cNvGrpSpPr>
                  <a:grpSpLocks/>
                </p:cNvGrpSpPr>
                <p:nvPr/>
              </p:nvGrpSpPr>
              <p:grpSpPr bwMode="auto">
                <a:xfrm>
                  <a:off x="1646" y="283"/>
                  <a:ext cx="823" cy="220"/>
                  <a:chOff x="1646" y="283"/>
                  <a:chExt cx="823" cy="220"/>
                </a:xfrm>
              </p:grpSpPr>
              <p:sp>
                <p:nvSpPr>
                  <p:cNvPr id="1196" name="Freeform 172"/>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97" name="Freeform 173"/>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21" name="Group 174"/>
                <p:cNvGrpSpPr>
                  <a:grpSpLocks/>
                </p:cNvGrpSpPr>
                <p:nvPr/>
              </p:nvGrpSpPr>
              <p:grpSpPr bwMode="auto">
                <a:xfrm>
                  <a:off x="2469" y="283"/>
                  <a:ext cx="822" cy="220"/>
                  <a:chOff x="240" y="720"/>
                  <a:chExt cx="3980" cy="1064"/>
                </a:xfrm>
              </p:grpSpPr>
              <p:sp>
                <p:nvSpPr>
                  <p:cNvPr id="1199" name="Freeform 175"/>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0" name="Freeform 176"/>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22" name="Group 177"/>
                <p:cNvGrpSpPr>
                  <a:grpSpLocks/>
                </p:cNvGrpSpPr>
                <p:nvPr/>
              </p:nvGrpSpPr>
              <p:grpSpPr bwMode="auto">
                <a:xfrm>
                  <a:off x="3291" y="283"/>
                  <a:ext cx="823" cy="220"/>
                  <a:chOff x="240" y="720"/>
                  <a:chExt cx="3980" cy="1064"/>
                </a:xfrm>
              </p:grpSpPr>
              <p:sp>
                <p:nvSpPr>
                  <p:cNvPr id="1202" name="Freeform 178"/>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3" name="Freeform 179"/>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23" name="Group 180"/>
                <p:cNvGrpSpPr>
                  <a:grpSpLocks/>
                </p:cNvGrpSpPr>
                <p:nvPr/>
              </p:nvGrpSpPr>
              <p:grpSpPr bwMode="auto">
                <a:xfrm>
                  <a:off x="4114" y="283"/>
                  <a:ext cx="823" cy="220"/>
                  <a:chOff x="240" y="720"/>
                  <a:chExt cx="3980" cy="1064"/>
                </a:xfrm>
              </p:grpSpPr>
              <p:sp>
                <p:nvSpPr>
                  <p:cNvPr id="1205" name="Freeform 181"/>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6" name="Freeform 182"/>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24" name="Group 183"/>
                <p:cNvGrpSpPr>
                  <a:grpSpLocks/>
                </p:cNvGrpSpPr>
                <p:nvPr/>
              </p:nvGrpSpPr>
              <p:grpSpPr bwMode="auto">
                <a:xfrm>
                  <a:off x="4937" y="283"/>
                  <a:ext cx="823" cy="220"/>
                  <a:chOff x="240" y="720"/>
                  <a:chExt cx="3980" cy="1064"/>
                </a:xfrm>
              </p:grpSpPr>
              <p:sp>
                <p:nvSpPr>
                  <p:cNvPr id="1208" name="Freeform 184"/>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9" name="Freeform 185"/>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2105" name="Group 186"/>
              <p:cNvGrpSpPr>
                <a:grpSpLocks/>
              </p:cNvGrpSpPr>
              <p:nvPr/>
            </p:nvGrpSpPr>
            <p:grpSpPr bwMode="auto">
              <a:xfrm>
                <a:off x="3378" y="463"/>
                <a:ext cx="418" cy="112"/>
                <a:chOff x="240" y="720"/>
                <a:chExt cx="3980" cy="1064"/>
              </a:xfrm>
            </p:grpSpPr>
            <p:sp>
              <p:nvSpPr>
                <p:cNvPr id="1211" name="Freeform 187"/>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12" name="Freeform 188"/>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06" name="Group 189"/>
              <p:cNvGrpSpPr>
                <a:grpSpLocks/>
              </p:cNvGrpSpPr>
              <p:nvPr/>
            </p:nvGrpSpPr>
            <p:grpSpPr bwMode="auto">
              <a:xfrm>
                <a:off x="3796" y="463"/>
                <a:ext cx="419" cy="112"/>
                <a:chOff x="240" y="720"/>
                <a:chExt cx="3980" cy="1064"/>
              </a:xfrm>
            </p:grpSpPr>
            <p:sp>
              <p:nvSpPr>
                <p:cNvPr id="1214" name="Freeform 190"/>
                <p:cNvSpPr>
                  <a:spLocks/>
                </p:cNvSpPr>
                <p:nvPr/>
              </p:nvSpPr>
              <p:spPr bwMode="auto">
                <a:xfrm>
                  <a:off x="244" y="720"/>
                  <a:ext cx="203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15" name="Freeform 191"/>
                <p:cNvSpPr>
                  <a:spLocks/>
                </p:cNvSpPr>
                <p:nvPr/>
              </p:nvSpPr>
              <p:spPr bwMode="auto">
                <a:xfrm>
                  <a:off x="2230" y="720"/>
                  <a:ext cx="201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07" name="Group 192"/>
              <p:cNvGrpSpPr>
                <a:grpSpLocks/>
              </p:cNvGrpSpPr>
              <p:nvPr/>
            </p:nvGrpSpPr>
            <p:grpSpPr bwMode="auto">
              <a:xfrm>
                <a:off x="4215" y="463"/>
                <a:ext cx="418" cy="112"/>
                <a:chOff x="1646" y="283"/>
                <a:chExt cx="823" cy="220"/>
              </a:xfrm>
            </p:grpSpPr>
            <p:sp>
              <p:nvSpPr>
                <p:cNvPr id="1217" name="Freeform 193"/>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18" name="Freeform 194"/>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08" name="Group 195"/>
              <p:cNvGrpSpPr>
                <a:grpSpLocks/>
              </p:cNvGrpSpPr>
              <p:nvPr/>
            </p:nvGrpSpPr>
            <p:grpSpPr bwMode="auto">
              <a:xfrm>
                <a:off x="4633" y="463"/>
                <a:ext cx="418" cy="112"/>
                <a:chOff x="240" y="720"/>
                <a:chExt cx="3980" cy="1064"/>
              </a:xfrm>
            </p:grpSpPr>
            <p:sp>
              <p:nvSpPr>
                <p:cNvPr id="1220" name="Freeform 196"/>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1" name="Freeform 197"/>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sp>
            <p:nvSpPr>
              <p:cNvPr id="1222" name="Freeform 198"/>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2095" name="Group 199"/>
          <p:cNvGrpSpPr>
            <a:grpSpLocks/>
          </p:cNvGrpSpPr>
          <p:nvPr/>
        </p:nvGrpSpPr>
        <p:grpSpPr bwMode="auto">
          <a:xfrm>
            <a:off x="17463" y="15875"/>
            <a:ext cx="854075" cy="965200"/>
            <a:chOff x="8" y="32"/>
            <a:chExt cx="568" cy="608"/>
          </a:xfrm>
        </p:grpSpPr>
        <p:sp>
          <p:nvSpPr>
            <p:cNvPr id="1224" name="Freeform 200"/>
            <p:cNvSpPr>
              <a:spLocks/>
            </p:cNvSpPr>
            <p:nvPr userDrawn="1"/>
          </p:nvSpPr>
          <p:spPr bwMode="auto">
            <a:xfrm>
              <a:off x="20" y="54"/>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5" name="Freeform 201"/>
            <p:cNvSpPr>
              <a:spLocks/>
            </p:cNvSpPr>
            <p:nvPr userDrawn="1"/>
          </p:nvSpPr>
          <p:spPr bwMode="auto">
            <a:xfrm>
              <a:off x="8" y="32"/>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sp>
        <p:nvSpPr>
          <p:cNvPr id="1226" name="Freeform 202"/>
          <p:cNvSpPr>
            <a:spLocks/>
          </p:cNvSpPr>
          <p:nvPr/>
        </p:nvSpPr>
        <p:spPr bwMode="auto">
          <a:xfrm flipH="1">
            <a:off x="7786688" y="50800"/>
            <a:ext cx="835025"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7" name="Freeform 203"/>
          <p:cNvSpPr>
            <a:spLocks/>
          </p:cNvSpPr>
          <p:nvPr/>
        </p:nvSpPr>
        <p:spPr bwMode="auto">
          <a:xfrm flipH="1">
            <a:off x="7767638" y="15875"/>
            <a:ext cx="836612"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8" name="Rectangle 204"/>
          <p:cNvSpPr>
            <a:spLocks noChangeArrowheads="1"/>
          </p:cNvSpPr>
          <p:nvPr/>
        </p:nvSpPr>
        <p:spPr bwMode="auto">
          <a:xfrm>
            <a:off x="377825" y="15875"/>
            <a:ext cx="7864475" cy="889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Tree>
    <p:extLst>
      <p:ext uri="{BB962C8B-B14F-4D97-AF65-F5344CB8AC3E}">
        <p14:creationId xmlns:p14="http://schemas.microsoft.com/office/powerpoint/2010/main" val="3577316144"/>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 id="2147483943" r:id="rId13"/>
    <p:sldLayoutId id="2147483944" r:id="rId14"/>
    <p:sldLayoutId id="2147483945" r:id="rId15"/>
    <p:sldLayoutId id="2147483946" r:id="rId16"/>
    <p:sldLayoutId id="2147483947" r:id="rId17"/>
  </p:sldLayoutIdLst>
  <p:transition>
    <p:random/>
  </p:transition>
  <p:txStyles>
    <p:titleStyle>
      <a:lvl1pPr algn="ctr" rtl="1" eaLnBrk="0" fontAlgn="base" hangingPunct="0">
        <a:spcBef>
          <a:spcPct val="0"/>
        </a:spcBef>
        <a:spcAft>
          <a:spcPct val="0"/>
        </a:spcAft>
        <a:defRPr sz="3200">
          <a:solidFill>
            <a:srgbClr val="CCECFF"/>
          </a:solidFill>
          <a:latin typeface="+mj-lt"/>
          <a:ea typeface="+mj-ea"/>
          <a:cs typeface="+mj-cs"/>
        </a:defRPr>
      </a:lvl1pPr>
      <a:lvl2pPr algn="ctr" rtl="1" eaLnBrk="0" fontAlgn="base" hangingPunct="0">
        <a:spcBef>
          <a:spcPct val="0"/>
        </a:spcBef>
        <a:spcAft>
          <a:spcPct val="0"/>
        </a:spcAft>
        <a:defRPr sz="3200">
          <a:solidFill>
            <a:srgbClr val="CCECFF"/>
          </a:solidFill>
          <a:latin typeface="Arial" charset="0"/>
          <a:cs typeface="Titr" pitchFamily="2" charset="-78"/>
        </a:defRPr>
      </a:lvl2pPr>
      <a:lvl3pPr algn="ctr" rtl="1" eaLnBrk="0" fontAlgn="base" hangingPunct="0">
        <a:spcBef>
          <a:spcPct val="0"/>
        </a:spcBef>
        <a:spcAft>
          <a:spcPct val="0"/>
        </a:spcAft>
        <a:defRPr sz="3200">
          <a:solidFill>
            <a:srgbClr val="CCECFF"/>
          </a:solidFill>
          <a:latin typeface="Arial" charset="0"/>
          <a:cs typeface="Titr" pitchFamily="2" charset="-78"/>
        </a:defRPr>
      </a:lvl3pPr>
      <a:lvl4pPr algn="ctr" rtl="1" eaLnBrk="0" fontAlgn="base" hangingPunct="0">
        <a:spcBef>
          <a:spcPct val="0"/>
        </a:spcBef>
        <a:spcAft>
          <a:spcPct val="0"/>
        </a:spcAft>
        <a:defRPr sz="3200">
          <a:solidFill>
            <a:srgbClr val="CCECFF"/>
          </a:solidFill>
          <a:latin typeface="Arial" charset="0"/>
          <a:cs typeface="Titr" pitchFamily="2" charset="-78"/>
        </a:defRPr>
      </a:lvl4pPr>
      <a:lvl5pPr algn="ctr" rtl="1" eaLnBrk="0" fontAlgn="base" hangingPunct="0">
        <a:spcBef>
          <a:spcPct val="0"/>
        </a:spcBef>
        <a:spcAft>
          <a:spcPct val="0"/>
        </a:spcAft>
        <a:defRPr sz="3200">
          <a:solidFill>
            <a:srgbClr val="CCECFF"/>
          </a:solidFill>
          <a:latin typeface="Arial" charset="0"/>
          <a:cs typeface="Titr" pitchFamily="2" charset="-78"/>
        </a:defRPr>
      </a:lvl5pPr>
      <a:lvl6pPr marL="457200" algn="ctr" rtl="1" eaLnBrk="1" fontAlgn="base" hangingPunct="1">
        <a:spcBef>
          <a:spcPct val="0"/>
        </a:spcBef>
        <a:spcAft>
          <a:spcPct val="0"/>
        </a:spcAft>
        <a:defRPr sz="3200">
          <a:solidFill>
            <a:srgbClr val="CCECFF"/>
          </a:solidFill>
          <a:latin typeface="Arial" charset="0"/>
          <a:cs typeface="Titr" pitchFamily="2" charset="-78"/>
        </a:defRPr>
      </a:lvl6pPr>
      <a:lvl7pPr marL="914400" algn="ctr" rtl="1" eaLnBrk="1" fontAlgn="base" hangingPunct="1">
        <a:spcBef>
          <a:spcPct val="0"/>
        </a:spcBef>
        <a:spcAft>
          <a:spcPct val="0"/>
        </a:spcAft>
        <a:defRPr sz="3200">
          <a:solidFill>
            <a:srgbClr val="CCECFF"/>
          </a:solidFill>
          <a:latin typeface="Arial" charset="0"/>
          <a:cs typeface="Titr" pitchFamily="2" charset="-78"/>
        </a:defRPr>
      </a:lvl7pPr>
      <a:lvl8pPr marL="1371600" algn="ctr" rtl="1" eaLnBrk="1" fontAlgn="base" hangingPunct="1">
        <a:spcBef>
          <a:spcPct val="0"/>
        </a:spcBef>
        <a:spcAft>
          <a:spcPct val="0"/>
        </a:spcAft>
        <a:defRPr sz="3200">
          <a:solidFill>
            <a:srgbClr val="CCECFF"/>
          </a:solidFill>
          <a:latin typeface="Arial" charset="0"/>
          <a:cs typeface="Titr" pitchFamily="2" charset="-78"/>
        </a:defRPr>
      </a:lvl8pPr>
      <a:lvl9pPr marL="1828800" algn="ctr" rtl="1" eaLnBrk="1" fontAlgn="base" hangingPunct="1">
        <a:spcBef>
          <a:spcPct val="0"/>
        </a:spcBef>
        <a:spcAft>
          <a:spcPct val="0"/>
        </a:spcAft>
        <a:defRPr sz="3200">
          <a:solidFill>
            <a:srgbClr val="CCECFF"/>
          </a:solidFill>
          <a:latin typeface="Arial" charset="0"/>
          <a:cs typeface="Titr" pitchFamily="2" charset="-78"/>
        </a:defRPr>
      </a:lvl9pPr>
    </p:titleStyle>
    <p:bodyStyle>
      <a:lvl1pPr marL="342900" indent="-342900" algn="just" rtl="1" eaLnBrk="0" fontAlgn="base" hangingPunct="0">
        <a:spcBef>
          <a:spcPct val="20000"/>
        </a:spcBef>
        <a:spcAft>
          <a:spcPct val="0"/>
        </a:spcAft>
        <a:buClr>
          <a:srgbClr val="000099"/>
        </a:buClr>
        <a:buFont typeface="Wingdings 2" pitchFamily="18" charset="2"/>
        <a:buBlip>
          <a:blip r:embed="rId20"/>
        </a:buBlip>
        <a:defRPr sz="3200">
          <a:solidFill>
            <a:schemeClr val="accent2"/>
          </a:solidFill>
          <a:latin typeface="+mn-lt"/>
          <a:ea typeface="+mn-ea"/>
          <a:cs typeface="+mn-cs"/>
        </a:defRPr>
      </a:lvl1pPr>
      <a:lvl2pPr marL="742950" indent="-285750" algn="just" rtl="1" eaLnBrk="0" fontAlgn="base" hangingPunct="0">
        <a:spcBef>
          <a:spcPct val="20000"/>
        </a:spcBef>
        <a:spcAft>
          <a:spcPct val="0"/>
        </a:spcAft>
        <a:buClr>
          <a:srgbClr val="CCECFF"/>
        </a:buClr>
        <a:buFont typeface="Wingdings" pitchFamily="2" charset="2"/>
        <a:buBlip>
          <a:blip r:embed="rId21"/>
        </a:buBlip>
        <a:defRPr sz="2800">
          <a:solidFill>
            <a:srgbClr val="990000"/>
          </a:solidFill>
          <a:latin typeface="+mn-lt"/>
          <a:cs typeface="+mn-cs"/>
        </a:defRPr>
      </a:lvl2pPr>
      <a:lvl3pPr marL="1143000" indent="-228600" algn="just" rtl="1" eaLnBrk="0" fontAlgn="base" hangingPunct="0">
        <a:spcBef>
          <a:spcPct val="20000"/>
        </a:spcBef>
        <a:spcAft>
          <a:spcPct val="0"/>
        </a:spcAft>
        <a:buClr>
          <a:srgbClr val="66CCFF"/>
        </a:buClr>
        <a:buFont typeface="Wingdings" pitchFamily="2" charset="2"/>
        <a:buBlip>
          <a:blip r:embed="rId22"/>
        </a:buBlip>
        <a:defRPr sz="2400">
          <a:solidFill>
            <a:srgbClr val="009900"/>
          </a:solidFill>
          <a:latin typeface="+mn-lt"/>
          <a:cs typeface="+mn-cs"/>
        </a:defRPr>
      </a:lvl3pPr>
      <a:lvl4pPr marL="1600200" indent="-228600" algn="just" rtl="1" eaLnBrk="0" fontAlgn="base" hangingPunct="0">
        <a:spcBef>
          <a:spcPct val="20000"/>
        </a:spcBef>
        <a:spcAft>
          <a:spcPct val="0"/>
        </a:spcAft>
        <a:buClr>
          <a:srgbClr val="3399FF"/>
        </a:buClr>
        <a:buFont typeface="Wingdings" pitchFamily="2" charset="2"/>
        <a:buBlip>
          <a:blip r:embed="rId22"/>
        </a:buBlip>
        <a:defRPr sz="2000">
          <a:solidFill>
            <a:srgbClr val="008080"/>
          </a:solidFill>
          <a:latin typeface="+mn-lt"/>
          <a:cs typeface="+mn-cs"/>
        </a:defRPr>
      </a:lvl4pPr>
      <a:lvl5pPr marL="2057400" indent="-228600" algn="just" rtl="1" eaLnBrk="0" fontAlgn="base" hangingPunct="0">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5pPr>
      <a:lvl6pPr marL="25146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6pPr>
      <a:lvl7pPr marL="29718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7pPr>
      <a:lvl8pPr marL="34290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8pPr>
      <a:lvl9pPr marL="38862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3" name="AutoShape 119"/>
          <p:cNvSpPr>
            <a:spLocks noChangeArrowheads="1"/>
          </p:cNvSpPr>
          <p:nvPr/>
        </p:nvSpPr>
        <p:spPr bwMode="auto">
          <a:xfrm>
            <a:off x="88900" y="15875"/>
            <a:ext cx="8480425" cy="762000"/>
          </a:xfrm>
          <a:prstGeom prst="roundRect">
            <a:avLst>
              <a:gd name="adj" fmla="val 50000"/>
            </a:avLst>
          </a:prstGeom>
          <a:gradFill rotWithShape="1">
            <a:gsLst>
              <a:gs pos="0">
                <a:schemeClr val="accent2"/>
              </a:gs>
              <a:gs pos="100000">
                <a:schemeClr val="accent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027" name="Rectangle 205"/>
          <p:cNvSpPr>
            <a:spLocks noChangeArrowheads="1"/>
          </p:cNvSpPr>
          <p:nvPr/>
        </p:nvSpPr>
        <p:spPr bwMode="auto">
          <a:xfrm>
            <a:off x="695325" y="638175"/>
            <a:ext cx="7246938" cy="358775"/>
          </a:xfrm>
          <a:prstGeom prst="rect">
            <a:avLst/>
          </a:prstGeom>
          <a:solidFill>
            <a:schemeClr val="bg1"/>
          </a:solidFill>
          <a:ln w="9525">
            <a:noFill/>
            <a:miter lim="800000"/>
            <a:headEnd/>
            <a:tailEnd/>
          </a:ln>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2052" name="Rectangle 2"/>
          <p:cNvSpPr>
            <a:spLocks noGrp="1" noChangeArrowheads="1"/>
          </p:cNvSpPr>
          <p:nvPr>
            <p:ph type="title"/>
          </p:nvPr>
        </p:nvSpPr>
        <p:spPr bwMode="auto">
          <a:xfrm>
            <a:off x="1027113" y="104775"/>
            <a:ext cx="69008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3" name="Rectangle 3"/>
          <p:cNvSpPr>
            <a:spLocks noGrp="1" noChangeArrowheads="1"/>
          </p:cNvSpPr>
          <p:nvPr>
            <p:ph type="body" idx="1"/>
          </p:nvPr>
        </p:nvSpPr>
        <p:spPr bwMode="auto">
          <a:xfrm>
            <a:off x="0" y="1628775"/>
            <a:ext cx="85328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vl1pPr>
          </a:lstStyle>
          <a:p>
            <a:pPr fontAlgn="base">
              <a:spcBef>
                <a:spcPct val="0"/>
              </a:spcBef>
              <a:spcAft>
                <a:spcPct val="0"/>
              </a:spcAft>
              <a:defRPr/>
            </a:pPr>
            <a:endParaRPr lang="en-US">
              <a:solidFill>
                <a:srgbClr val="000000"/>
              </a:solidFill>
              <a:cs typeface="Arial" charset="0"/>
            </a:endParaRPr>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lgn="ctr" fontAlgn="base">
              <a:spcBef>
                <a:spcPct val="0"/>
              </a:spcBef>
              <a:spcAft>
                <a:spcPct val="0"/>
              </a:spcAft>
              <a:defRPr/>
            </a:pPr>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defRPr/>
            </a:pPr>
            <a:fld id="{34010AFB-35A8-4030-87D5-6483077B3B9D}" type="slidenum">
              <a:rPr lang="ar-SA">
                <a:solidFill>
                  <a:srgbClr val="000000"/>
                </a:solidFill>
                <a:cs typeface="Arial" charset="0"/>
              </a:rPr>
              <a:pPr fontAlgn="base">
                <a:spcBef>
                  <a:spcPct val="0"/>
                </a:spcBef>
                <a:spcAft>
                  <a:spcPct val="0"/>
                </a:spcAft>
                <a:defRPr/>
              </a:pPr>
              <a:t>‹#›</a:t>
            </a:fld>
            <a:endParaRPr lang="en-US">
              <a:solidFill>
                <a:srgbClr val="000000"/>
              </a:solidFill>
              <a:cs typeface="Arial" charset="0"/>
            </a:endParaRPr>
          </a:p>
        </p:txBody>
      </p:sp>
      <p:pic>
        <p:nvPicPr>
          <p:cNvPr id="2057" name="Picture 4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763"/>
            <a:ext cx="611187" cy="20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7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952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7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921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873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8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7810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8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97790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8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1652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8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3652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Picture 8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5621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Picture 8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7573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7" name="Picture 8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9510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8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2147888"/>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Picture 8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3368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9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5368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1" name="Picture 9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7336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2" name="Picture 9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9289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3" name="Picture 9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1226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4" name="Picture 9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3319463"/>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5" name="Picture 9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9163" y="35131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6" name="Picture 9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7068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7" name="Picture 9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9036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8" name="Picture 9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0989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9" name="Picture 9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2926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0" name="Picture 10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448945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1" name="Picture 10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67518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2" name="Picture 10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8752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3" name="Picture 10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0720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4" name="Picture 10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2673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5" name="Picture 10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4610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6" name="Picture 10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565785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7" name="Picture 10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8451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8" name="Picture 10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0452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9" name="Picture 10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2420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0" name="Picture 11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4373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1" name="Picture 11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63098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4" name="Rectangle 120"/>
          <p:cNvSpPr>
            <a:spLocks noChangeArrowheads="1"/>
          </p:cNvSpPr>
          <p:nvPr/>
        </p:nvSpPr>
        <p:spPr bwMode="auto">
          <a:xfrm>
            <a:off x="377825" y="53975"/>
            <a:ext cx="7864475" cy="88900"/>
          </a:xfrm>
          <a:prstGeom prst="rect">
            <a:avLst/>
          </a:prstGeom>
          <a:gradFill rotWithShape="1">
            <a:gsLst>
              <a:gs pos="0">
                <a:schemeClr val="bg2"/>
              </a:gs>
              <a:gs pos="100000">
                <a:schemeClr val="bg2">
                  <a:gamma/>
                  <a:shade val="46275"/>
                  <a:invGamma/>
                </a:schemeClr>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nvGrpSpPr>
          <p:cNvPr id="2093" name="Group 121"/>
          <p:cNvGrpSpPr>
            <a:grpSpLocks/>
          </p:cNvGrpSpPr>
          <p:nvPr/>
        </p:nvGrpSpPr>
        <p:grpSpPr bwMode="auto">
          <a:xfrm>
            <a:off x="414338" y="600075"/>
            <a:ext cx="7827962" cy="179388"/>
            <a:chOff x="254" y="463"/>
            <a:chExt cx="5208" cy="113"/>
          </a:xfrm>
        </p:grpSpPr>
        <p:sp>
          <p:nvSpPr>
            <p:cNvPr id="1146" name="Freeform 122"/>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47" name="Freeform 123"/>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nvGrpSpPr>
            <p:cNvPr id="2141" name="Group 124"/>
            <p:cNvGrpSpPr>
              <a:grpSpLocks/>
            </p:cNvGrpSpPr>
            <p:nvPr/>
          </p:nvGrpSpPr>
          <p:grpSpPr bwMode="auto">
            <a:xfrm>
              <a:off x="450" y="463"/>
              <a:ext cx="4812" cy="113"/>
              <a:chOff x="450" y="463"/>
              <a:chExt cx="4812" cy="113"/>
            </a:xfrm>
          </p:grpSpPr>
          <p:grpSp>
            <p:nvGrpSpPr>
              <p:cNvPr id="2142" name="Group 125"/>
              <p:cNvGrpSpPr>
                <a:grpSpLocks/>
              </p:cNvGrpSpPr>
              <p:nvPr/>
            </p:nvGrpSpPr>
            <p:grpSpPr bwMode="auto">
              <a:xfrm>
                <a:off x="450" y="464"/>
                <a:ext cx="2928" cy="112"/>
                <a:chOff x="0" y="283"/>
                <a:chExt cx="5760" cy="220"/>
              </a:xfrm>
            </p:grpSpPr>
            <p:grpSp>
              <p:nvGrpSpPr>
                <p:cNvPr id="2156" name="Group 126"/>
                <p:cNvGrpSpPr>
                  <a:grpSpLocks/>
                </p:cNvGrpSpPr>
                <p:nvPr/>
              </p:nvGrpSpPr>
              <p:grpSpPr bwMode="auto">
                <a:xfrm>
                  <a:off x="0" y="283"/>
                  <a:ext cx="823" cy="220"/>
                  <a:chOff x="240" y="720"/>
                  <a:chExt cx="3980" cy="1064"/>
                </a:xfrm>
              </p:grpSpPr>
              <p:sp>
                <p:nvSpPr>
                  <p:cNvPr id="1151" name="Freeform 127"/>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52" name="Freeform 128"/>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57" name="Group 129"/>
                <p:cNvGrpSpPr>
                  <a:grpSpLocks/>
                </p:cNvGrpSpPr>
                <p:nvPr/>
              </p:nvGrpSpPr>
              <p:grpSpPr bwMode="auto">
                <a:xfrm>
                  <a:off x="823" y="283"/>
                  <a:ext cx="823" cy="220"/>
                  <a:chOff x="240" y="720"/>
                  <a:chExt cx="3980" cy="1064"/>
                </a:xfrm>
              </p:grpSpPr>
              <p:sp>
                <p:nvSpPr>
                  <p:cNvPr id="1154" name="Freeform 130"/>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55" name="Freeform 131"/>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58" name="Group 132"/>
                <p:cNvGrpSpPr>
                  <a:grpSpLocks/>
                </p:cNvGrpSpPr>
                <p:nvPr/>
              </p:nvGrpSpPr>
              <p:grpSpPr bwMode="auto">
                <a:xfrm>
                  <a:off x="1646" y="283"/>
                  <a:ext cx="823" cy="220"/>
                  <a:chOff x="1646" y="283"/>
                  <a:chExt cx="823" cy="220"/>
                </a:xfrm>
              </p:grpSpPr>
              <p:sp>
                <p:nvSpPr>
                  <p:cNvPr id="1157" name="Freeform 133"/>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58" name="Freeform 134"/>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59" name="Group 135"/>
                <p:cNvGrpSpPr>
                  <a:grpSpLocks/>
                </p:cNvGrpSpPr>
                <p:nvPr/>
              </p:nvGrpSpPr>
              <p:grpSpPr bwMode="auto">
                <a:xfrm>
                  <a:off x="2469" y="283"/>
                  <a:ext cx="822" cy="220"/>
                  <a:chOff x="240" y="720"/>
                  <a:chExt cx="3980" cy="1064"/>
                </a:xfrm>
              </p:grpSpPr>
              <p:sp>
                <p:nvSpPr>
                  <p:cNvPr id="1160" name="Freeform 136"/>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61" name="Freeform 137"/>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60" name="Group 138"/>
                <p:cNvGrpSpPr>
                  <a:grpSpLocks/>
                </p:cNvGrpSpPr>
                <p:nvPr/>
              </p:nvGrpSpPr>
              <p:grpSpPr bwMode="auto">
                <a:xfrm>
                  <a:off x="3291" y="283"/>
                  <a:ext cx="823" cy="220"/>
                  <a:chOff x="240" y="720"/>
                  <a:chExt cx="3980" cy="1064"/>
                </a:xfrm>
              </p:grpSpPr>
              <p:sp>
                <p:nvSpPr>
                  <p:cNvPr id="1163" name="Freeform 139"/>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64" name="Freeform 140"/>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61" name="Group 141"/>
                <p:cNvGrpSpPr>
                  <a:grpSpLocks/>
                </p:cNvGrpSpPr>
                <p:nvPr/>
              </p:nvGrpSpPr>
              <p:grpSpPr bwMode="auto">
                <a:xfrm>
                  <a:off x="4114" y="283"/>
                  <a:ext cx="823" cy="220"/>
                  <a:chOff x="240" y="720"/>
                  <a:chExt cx="3980" cy="1064"/>
                </a:xfrm>
              </p:grpSpPr>
              <p:sp>
                <p:nvSpPr>
                  <p:cNvPr id="1166" name="Freeform 142"/>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67" name="Freeform 143"/>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62" name="Group 144"/>
                <p:cNvGrpSpPr>
                  <a:grpSpLocks/>
                </p:cNvGrpSpPr>
                <p:nvPr/>
              </p:nvGrpSpPr>
              <p:grpSpPr bwMode="auto">
                <a:xfrm>
                  <a:off x="4937" y="283"/>
                  <a:ext cx="823" cy="220"/>
                  <a:chOff x="240" y="720"/>
                  <a:chExt cx="3980" cy="1064"/>
                </a:xfrm>
              </p:grpSpPr>
              <p:sp>
                <p:nvSpPr>
                  <p:cNvPr id="1169" name="Freeform 145"/>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0" name="Freeform 146"/>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2143" name="Group 147"/>
              <p:cNvGrpSpPr>
                <a:grpSpLocks/>
              </p:cNvGrpSpPr>
              <p:nvPr/>
            </p:nvGrpSpPr>
            <p:grpSpPr bwMode="auto">
              <a:xfrm>
                <a:off x="3378" y="463"/>
                <a:ext cx="418" cy="112"/>
                <a:chOff x="240" y="720"/>
                <a:chExt cx="3980" cy="1064"/>
              </a:xfrm>
            </p:grpSpPr>
            <p:sp>
              <p:nvSpPr>
                <p:cNvPr id="1172" name="Freeform 148"/>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3" name="Freeform 149"/>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44" name="Group 150"/>
              <p:cNvGrpSpPr>
                <a:grpSpLocks/>
              </p:cNvGrpSpPr>
              <p:nvPr/>
            </p:nvGrpSpPr>
            <p:grpSpPr bwMode="auto">
              <a:xfrm>
                <a:off x="3796" y="463"/>
                <a:ext cx="419" cy="112"/>
                <a:chOff x="240" y="720"/>
                <a:chExt cx="3980" cy="1064"/>
              </a:xfrm>
            </p:grpSpPr>
            <p:sp>
              <p:nvSpPr>
                <p:cNvPr id="1175" name="Freeform 151"/>
                <p:cNvSpPr>
                  <a:spLocks/>
                </p:cNvSpPr>
                <p:nvPr/>
              </p:nvSpPr>
              <p:spPr bwMode="auto">
                <a:xfrm>
                  <a:off x="244" y="720"/>
                  <a:ext cx="203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6" name="Freeform 152"/>
                <p:cNvSpPr>
                  <a:spLocks/>
                </p:cNvSpPr>
                <p:nvPr/>
              </p:nvSpPr>
              <p:spPr bwMode="auto">
                <a:xfrm>
                  <a:off x="2230" y="720"/>
                  <a:ext cx="201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45" name="Group 153"/>
              <p:cNvGrpSpPr>
                <a:grpSpLocks/>
              </p:cNvGrpSpPr>
              <p:nvPr/>
            </p:nvGrpSpPr>
            <p:grpSpPr bwMode="auto">
              <a:xfrm>
                <a:off x="4215" y="463"/>
                <a:ext cx="418" cy="112"/>
                <a:chOff x="1646" y="283"/>
                <a:chExt cx="823" cy="220"/>
              </a:xfrm>
            </p:grpSpPr>
            <p:sp>
              <p:nvSpPr>
                <p:cNvPr id="1178" name="Freeform 154"/>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9" name="Freeform 155"/>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46" name="Group 156"/>
              <p:cNvGrpSpPr>
                <a:grpSpLocks/>
              </p:cNvGrpSpPr>
              <p:nvPr/>
            </p:nvGrpSpPr>
            <p:grpSpPr bwMode="auto">
              <a:xfrm>
                <a:off x="4633" y="463"/>
                <a:ext cx="418" cy="112"/>
                <a:chOff x="240" y="720"/>
                <a:chExt cx="3980" cy="1064"/>
              </a:xfrm>
            </p:grpSpPr>
            <p:sp>
              <p:nvSpPr>
                <p:cNvPr id="1181" name="Freeform 157"/>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82" name="Freeform 158"/>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sp>
            <p:nvSpPr>
              <p:cNvPr id="1183" name="Freeform 159"/>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2094" name="Group 160"/>
          <p:cNvGrpSpPr>
            <a:grpSpLocks/>
          </p:cNvGrpSpPr>
          <p:nvPr/>
        </p:nvGrpSpPr>
        <p:grpSpPr bwMode="auto">
          <a:xfrm>
            <a:off x="400050" y="598488"/>
            <a:ext cx="7827963" cy="179387"/>
            <a:chOff x="254" y="463"/>
            <a:chExt cx="5208" cy="113"/>
          </a:xfrm>
        </p:grpSpPr>
        <p:sp>
          <p:nvSpPr>
            <p:cNvPr id="1185" name="Freeform 161"/>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86" name="Freeform 162"/>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nvGrpSpPr>
            <p:cNvPr id="2103" name="Group 163"/>
            <p:cNvGrpSpPr>
              <a:grpSpLocks/>
            </p:cNvGrpSpPr>
            <p:nvPr/>
          </p:nvGrpSpPr>
          <p:grpSpPr bwMode="auto">
            <a:xfrm>
              <a:off x="450" y="463"/>
              <a:ext cx="4812" cy="113"/>
              <a:chOff x="450" y="463"/>
              <a:chExt cx="4812" cy="113"/>
            </a:xfrm>
          </p:grpSpPr>
          <p:grpSp>
            <p:nvGrpSpPr>
              <p:cNvPr id="2104" name="Group 164"/>
              <p:cNvGrpSpPr>
                <a:grpSpLocks/>
              </p:cNvGrpSpPr>
              <p:nvPr/>
            </p:nvGrpSpPr>
            <p:grpSpPr bwMode="auto">
              <a:xfrm>
                <a:off x="450" y="464"/>
                <a:ext cx="2928" cy="112"/>
                <a:chOff x="0" y="283"/>
                <a:chExt cx="5760" cy="220"/>
              </a:xfrm>
            </p:grpSpPr>
            <p:grpSp>
              <p:nvGrpSpPr>
                <p:cNvPr id="2118" name="Group 165"/>
                <p:cNvGrpSpPr>
                  <a:grpSpLocks/>
                </p:cNvGrpSpPr>
                <p:nvPr/>
              </p:nvGrpSpPr>
              <p:grpSpPr bwMode="auto">
                <a:xfrm>
                  <a:off x="0" y="283"/>
                  <a:ext cx="823" cy="220"/>
                  <a:chOff x="240" y="720"/>
                  <a:chExt cx="3980" cy="1064"/>
                </a:xfrm>
              </p:grpSpPr>
              <p:sp>
                <p:nvSpPr>
                  <p:cNvPr id="1190" name="Freeform 166"/>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91" name="Freeform 167"/>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19" name="Group 168"/>
                <p:cNvGrpSpPr>
                  <a:grpSpLocks/>
                </p:cNvGrpSpPr>
                <p:nvPr/>
              </p:nvGrpSpPr>
              <p:grpSpPr bwMode="auto">
                <a:xfrm>
                  <a:off x="823" y="283"/>
                  <a:ext cx="823" cy="220"/>
                  <a:chOff x="240" y="720"/>
                  <a:chExt cx="3980" cy="1064"/>
                </a:xfrm>
              </p:grpSpPr>
              <p:sp>
                <p:nvSpPr>
                  <p:cNvPr id="1193" name="Freeform 169"/>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94" name="Freeform 170"/>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20" name="Group 171"/>
                <p:cNvGrpSpPr>
                  <a:grpSpLocks/>
                </p:cNvGrpSpPr>
                <p:nvPr/>
              </p:nvGrpSpPr>
              <p:grpSpPr bwMode="auto">
                <a:xfrm>
                  <a:off x="1646" y="283"/>
                  <a:ext cx="823" cy="220"/>
                  <a:chOff x="1646" y="283"/>
                  <a:chExt cx="823" cy="220"/>
                </a:xfrm>
              </p:grpSpPr>
              <p:sp>
                <p:nvSpPr>
                  <p:cNvPr id="1196" name="Freeform 172"/>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97" name="Freeform 173"/>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21" name="Group 174"/>
                <p:cNvGrpSpPr>
                  <a:grpSpLocks/>
                </p:cNvGrpSpPr>
                <p:nvPr/>
              </p:nvGrpSpPr>
              <p:grpSpPr bwMode="auto">
                <a:xfrm>
                  <a:off x="2469" y="283"/>
                  <a:ext cx="822" cy="220"/>
                  <a:chOff x="240" y="720"/>
                  <a:chExt cx="3980" cy="1064"/>
                </a:xfrm>
              </p:grpSpPr>
              <p:sp>
                <p:nvSpPr>
                  <p:cNvPr id="1199" name="Freeform 175"/>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0" name="Freeform 176"/>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22" name="Group 177"/>
                <p:cNvGrpSpPr>
                  <a:grpSpLocks/>
                </p:cNvGrpSpPr>
                <p:nvPr/>
              </p:nvGrpSpPr>
              <p:grpSpPr bwMode="auto">
                <a:xfrm>
                  <a:off x="3291" y="283"/>
                  <a:ext cx="823" cy="220"/>
                  <a:chOff x="240" y="720"/>
                  <a:chExt cx="3980" cy="1064"/>
                </a:xfrm>
              </p:grpSpPr>
              <p:sp>
                <p:nvSpPr>
                  <p:cNvPr id="1202" name="Freeform 178"/>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3" name="Freeform 179"/>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23" name="Group 180"/>
                <p:cNvGrpSpPr>
                  <a:grpSpLocks/>
                </p:cNvGrpSpPr>
                <p:nvPr/>
              </p:nvGrpSpPr>
              <p:grpSpPr bwMode="auto">
                <a:xfrm>
                  <a:off x="4114" y="283"/>
                  <a:ext cx="823" cy="220"/>
                  <a:chOff x="240" y="720"/>
                  <a:chExt cx="3980" cy="1064"/>
                </a:xfrm>
              </p:grpSpPr>
              <p:sp>
                <p:nvSpPr>
                  <p:cNvPr id="1205" name="Freeform 181"/>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6" name="Freeform 182"/>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24" name="Group 183"/>
                <p:cNvGrpSpPr>
                  <a:grpSpLocks/>
                </p:cNvGrpSpPr>
                <p:nvPr/>
              </p:nvGrpSpPr>
              <p:grpSpPr bwMode="auto">
                <a:xfrm>
                  <a:off x="4937" y="283"/>
                  <a:ext cx="823" cy="220"/>
                  <a:chOff x="240" y="720"/>
                  <a:chExt cx="3980" cy="1064"/>
                </a:xfrm>
              </p:grpSpPr>
              <p:sp>
                <p:nvSpPr>
                  <p:cNvPr id="1208" name="Freeform 184"/>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9" name="Freeform 185"/>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2105" name="Group 186"/>
              <p:cNvGrpSpPr>
                <a:grpSpLocks/>
              </p:cNvGrpSpPr>
              <p:nvPr/>
            </p:nvGrpSpPr>
            <p:grpSpPr bwMode="auto">
              <a:xfrm>
                <a:off x="3378" y="463"/>
                <a:ext cx="418" cy="112"/>
                <a:chOff x="240" y="720"/>
                <a:chExt cx="3980" cy="1064"/>
              </a:xfrm>
            </p:grpSpPr>
            <p:sp>
              <p:nvSpPr>
                <p:cNvPr id="1211" name="Freeform 187"/>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12" name="Freeform 188"/>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06" name="Group 189"/>
              <p:cNvGrpSpPr>
                <a:grpSpLocks/>
              </p:cNvGrpSpPr>
              <p:nvPr/>
            </p:nvGrpSpPr>
            <p:grpSpPr bwMode="auto">
              <a:xfrm>
                <a:off x="3796" y="463"/>
                <a:ext cx="419" cy="112"/>
                <a:chOff x="240" y="720"/>
                <a:chExt cx="3980" cy="1064"/>
              </a:xfrm>
            </p:grpSpPr>
            <p:sp>
              <p:nvSpPr>
                <p:cNvPr id="1214" name="Freeform 190"/>
                <p:cNvSpPr>
                  <a:spLocks/>
                </p:cNvSpPr>
                <p:nvPr/>
              </p:nvSpPr>
              <p:spPr bwMode="auto">
                <a:xfrm>
                  <a:off x="244" y="720"/>
                  <a:ext cx="203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15" name="Freeform 191"/>
                <p:cNvSpPr>
                  <a:spLocks/>
                </p:cNvSpPr>
                <p:nvPr/>
              </p:nvSpPr>
              <p:spPr bwMode="auto">
                <a:xfrm>
                  <a:off x="2230" y="720"/>
                  <a:ext cx="201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07" name="Group 192"/>
              <p:cNvGrpSpPr>
                <a:grpSpLocks/>
              </p:cNvGrpSpPr>
              <p:nvPr/>
            </p:nvGrpSpPr>
            <p:grpSpPr bwMode="auto">
              <a:xfrm>
                <a:off x="4215" y="463"/>
                <a:ext cx="418" cy="112"/>
                <a:chOff x="1646" y="283"/>
                <a:chExt cx="823" cy="220"/>
              </a:xfrm>
            </p:grpSpPr>
            <p:sp>
              <p:nvSpPr>
                <p:cNvPr id="1217" name="Freeform 193"/>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18" name="Freeform 194"/>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08" name="Group 195"/>
              <p:cNvGrpSpPr>
                <a:grpSpLocks/>
              </p:cNvGrpSpPr>
              <p:nvPr/>
            </p:nvGrpSpPr>
            <p:grpSpPr bwMode="auto">
              <a:xfrm>
                <a:off x="4633" y="463"/>
                <a:ext cx="418" cy="112"/>
                <a:chOff x="240" y="720"/>
                <a:chExt cx="3980" cy="1064"/>
              </a:xfrm>
            </p:grpSpPr>
            <p:sp>
              <p:nvSpPr>
                <p:cNvPr id="1220" name="Freeform 196"/>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1" name="Freeform 197"/>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sp>
            <p:nvSpPr>
              <p:cNvPr id="1222" name="Freeform 198"/>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2095" name="Group 199"/>
          <p:cNvGrpSpPr>
            <a:grpSpLocks/>
          </p:cNvGrpSpPr>
          <p:nvPr/>
        </p:nvGrpSpPr>
        <p:grpSpPr bwMode="auto">
          <a:xfrm>
            <a:off x="17463" y="15875"/>
            <a:ext cx="854075" cy="965200"/>
            <a:chOff x="8" y="32"/>
            <a:chExt cx="568" cy="608"/>
          </a:xfrm>
        </p:grpSpPr>
        <p:sp>
          <p:nvSpPr>
            <p:cNvPr id="1224" name="Freeform 200"/>
            <p:cNvSpPr>
              <a:spLocks/>
            </p:cNvSpPr>
            <p:nvPr userDrawn="1"/>
          </p:nvSpPr>
          <p:spPr bwMode="auto">
            <a:xfrm>
              <a:off x="20" y="54"/>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5" name="Freeform 201"/>
            <p:cNvSpPr>
              <a:spLocks/>
            </p:cNvSpPr>
            <p:nvPr userDrawn="1"/>
          </p:nvSpPr>
          <p:spPr bwMode="auto">
            <a:xfrm>
              <a:off x="8" y="32"/>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sp>
        <p:nvSpPr>
          <p:cNvPr id="1226" name="Freeform 202"/>
          <p:cNvSpPr>
            <a:spLocks/>
          </p:cNvSpPr>
          <p:nvPr/>
        </p:nvSpPr>
        <p:spPr bwMode="auto">
          <a:xfrm flipH="1">
            <a:off x="7786688" y="50800"/>
            <a:ext cx="835025"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7" name="Freeform 203"/>
          <p:cNvSpPr>
            <a:spLocks/>
          </p:cNvSpPr>
          <p:nvPr/>
        </p:nvSpPr>
        <p:spPr bwMode="auto">
          <a:xfrm flipH="1">
            <a:off x="7767638" y="15875"/>
            <a:ext cx="836612"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8" name="Rectangle 204"/>
          <p:cNvSpPr>
            <a:spLocks noChangeArrowheads="1"/>
          </p:cNvSpPr>
          <p:nvPr/>
        </p:nvSpPr>
        <p:spPr bwMode="auto">
          <a:xfrm>
            <a:off x="377825" y="15875"/>
            <a:ext cx="7864475" cy="889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Tree>
    <p:extLst>
      <p:ext uri="{BB962C8B-B14F-4D97-AF65-F5344CB8AC3E}">
        <p14:creationId xmlns:p14="http://schemas.microsoft.com/office/powerpoint/2010/main" val="17634388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ransition>
    <p:random/>
  </p:transition>
  <p:txStyles>
    <p:titleStyle>
      <a:lvl1pPr algn="ctr" rtl="1" eaLnBrk="0" fontAlgn="base" hangingPunct="0">
        <a:spcBef>
          <a:spcPct val="0"/>
        </a:spcBef>
        <a:spcAft>
          <a:spcPct val="0"/>
        </a:spcAft>
        <a:defRPr sz="3200">
          <a:solidFill>
            <a:srgbClr val="CCECFF"/>
          </a:solidFill>
          <a:latin typeface="+mj-lt"/>
          <a:ea typeface="+mj-ea"/>
          <a:cs typeface="+mj-cs"/>
        </a:defRPr>
      </a:lvl1pPr>
      <a:lvl2pPr algn="ctr" rtl="1" eaLnBrk="0" fontAlgn="base" hangingPunct="0">
        <a:spcBef>
          <a:spcPct val="0"/>
        </a:spcBef>
        <a:spcAft>
          <a:spcPct val="0"/>
        </a:spcAft>
        <a:defRPr sz="3200">
          <a:solidFill>
            <a:srgbClr val="CCECFF"/>
          </a:solidFill>
          <a:latin typeface="Arial" charset="0"/>
          <a:cs typeface="Titr" pitchFamily="2" charset="-78"/>
        </a:defRPr>
      </a:lvl2pPr>
      <a:lvl3pPr algn="ctr" rtl="1" eaLnBrk="0" fontAlgn="base" hangingPunct="0">
        <a:spcBef>
          <a:spcPct val="0"/>
        </a:spcBef>
        <a:spcAft>
          <a:spcPct val="0"/>
        </a:spcAft>
        <a:defRPr sz="3200">
          <a:solidFill>
            <a:srgbClr val="CCECFF"/>
          </a:solidFill>
          <a:latin typeface="Arial" charset="0"/>
          <a:cs typeface="Titr" pitchFamily="2" charset="-78"/>
        </a:defRPr>
      </a:lvl3pPr>
      <a:lvl4pPr algn="ctr" rtl="1" eaLnBrk="0" fontAlgn="base" hangingPunct="0">
        <a:spcBef>
          <a:spcPct val="0"/>
        </a:spcBef>
        <a:spcAft>
          <a:spcPct val="0"/>
        </a:spcAft>
        <a:defRPr sz="3200">
          <a:solidFill>
            <a:srgbClr val="CCECFF"/>
          </a:solidFill>
          <a:latin typeface="Arial" charset="0"/>
          <a:cs typeface="Titr" pitchFamily="2" charset="-78"/>
        </a:defRPr>
      </a:lvl4pPr>
      <a:lvl5pPr algn="ctr" rtl="1" eaLnBrk="0" fontAlgn="base" hangingPunct="0">
        <a:spcBef>
          <a:spcPct val="0"/>
        </a:spcBef>
        <a:spcAft>
          <a:spcPct val="0"/>
        </a:spcAft>
        <a:defRPr sz="3200">
          <a:solidFill>
            <a:srgbClr val="CCECFF"/>
          </a:solidFill>
          <a:latin typeface="Arial" charset="0"/>
          <a:cs typeface="Titr" pitchFamily="2" charset="-78"/>
        </a:defRPr>
      </a:lvl5pPr>
      <a:lvl6pPr marL="457200" algn="ctr" rtl="1" eaLnBrk="1" fontAlgn="base" hangingPunct="1">
        <a:spcBef>
          <a:spcPct val="0"/>
        </a:spcBef>
        <a:spcAft>
          <a:spcPct val="0"/>
        </a:spcAft>
        <a:defRPr sz="3200">
          <a:solidFill>
            <a:srgbClr val="CCECFF"/>
          </a:solidFill>
          <a:latin typeface="Arial" charset="0"/>
          <a:cs typeface="Titr" pitchFamily="2" charset="-78"/>
        </a:defRPr>
      </a:lvl6pPr>
      <a:lvl7pPr marL="914400" algn="ctr" rtl="1" eaLnBrk="1" fontAlgn="base" hangingPunct="1">
        <a:spcBef>
          <a:spcPct val="0"/>
        </a:spcBef>
        <a:spcAft>
          <a:spcPct val="0"/>
        </a:spcAft>
        <a:defRPr sz="3200">
          <a:solidFill>
            <a:srgbClr val="CCECFF"/>
          </a:solidFill>
          <a:latin typeface="Arial" charset="0"/>
          <a:cs typeface="Titr" pitchFamily="2" charset="-78"/>
        </a:defRPr>
      </a:lvl7pPr>
      <a:lvl8pPr marL="1371600" algn="ctr" rtl="1" eaLnBrk="1" fontAlgn="base" hangingPunct="1">
        <a:spcBef>
          <a:spcPct val="0"/>
        </a:spcBef>
        <a:spcAft>
          <a:spcPct val="0"/>
        </a:spcAft>
        <a:defRPr sz="3200">
          <a:solidFill>
            <a:srgbClr val="CCECFF"/>
          </a:solidFill>
          <a:latin typeface="Arial" charset="0"/>
          <a:cs typeface="Titr" pitchFamily="2" charset="-78"/>
        </a:defRPr>
      </a:lvl8pPr>
      <a:lvl9pPr marL="1828800" algn="ctr" rtl="1" eaLnBrk="1" fontAlgn="base" hangingPunct="1">
        <a:spcBef>
          <a:spcPct val="0"/>
        </a:spcBef>
        <a:spcAft>
          <a:spcPct val="0"/>
        </a:spcAft>
        <a:defRPr sz="3200">
          <a:solidFill>
            <a:srgbClr val="CCECFF"/>
          </a:solidFill>
          <a:latin typeface="Arial" charset="0"/>
          <a:cs typeface="Titr" pitchFamily="2" charset="-78"/>
        </a:defRPr>
      </a:lvl9pPr>
    </p:titleStyle>
    <p:bodyStyle>
      <a:lvl1pPr marL="342900" indent="-342900" algn="just" rtl="1" eaLnBrk="0" fontAlgn="base" hangingPunct="0">
        <a:spcBef>
          <a:spcPct val="20000"/>
        </a:spcBef>
        <a:spcAft>
          <a:spcPct val="0"/>
        </a:spcAft>
        <a:buClr>
          <a:srgbClr val="000099"/>
        </a:buClr>
        <a:buFont typeface="Wingdings 2" pitchFamily="18" charset="2"/>
        <a:buBlip>
          <a:blip r:embed="rId20"/>
        </a:buBlip>
        <a:defRPr sz="3200">
          <a:solidFill>
            <a:schemeClr val="accent2"/>
          </a:solidFill>
          <a:latin typeface="+mn-lt"/>
          <a:ea typeface="+mn-ea"/>
          <a:cs typeface="+mn-cs"/>
        </a:defRPr>
      </a:lvl1pPr>
      <a:lvl2pPr marL="742950" indent="-285750" algn="just" rtl="1" eaLnBrk="0" fontAlgn="base" hangingPunct="0">
        <a:spcBef>
          <a:spcPct val="20000"/>
        </a:spcBef>
        <a:spcAft>
          <a:spcPct val="0"/>
        </a:spcAft>
        <a:buClr>
          <a:srgbClr val="CCECFF"/>
        </a:buClr>
        <a:buFont typeface="Wingdings" pitchFamily="2" charset="2"/>
        <a:buBlip>
          <a:blip r:embed="rId21"/>
        </a:buBlip>
        <a:defRPr sz="2800">
          <a:solidFill>
            <a:srgbClr val="990000"/>
          </a:solidFill>
          <a:latin typeface="+mn-lt"/>
          <a:cs typeface="+mn-cs"/>
        </a:defRPr>
      </a:lvl2pPr>
      <a:lvl3pPr marL="1143000" indent="-228600" algn="just" rtl="1" eaLnBrk="0" fontAlgn="base" hangingPunct="0">
        <a:spcBef>
          <a:spcPct val="20000"/>
        </a:spcBef>
        <a:spcAft>
          <a:spcPct val="0"/>
        </a:spcAft>
        <a:buClr>
          <a:srgbClr val="66CCFF"/>
        </a:buClr>
        <a:buFont typeface="Wingdings" pitchFamily="2" charset="2"/>
        <a:buBlip>
          <a:blip r:embed="rId22"/>
        </a:buBlip>
        <a:defRPr sz="2400">
          <a:solidFill>
            <a:srgbClr val="009900"/>
          </a:solidFill>
          <a:latin typeface="+mn-lt"/>
          <a:cs typeface="+mn-cs"/>
        </a:defRPr>
      </a:lvl3pPr>
      <a:lvl4pPr marL="1600200" indent="-228600" algn="just" rtl="1" eaLnBrk="0" fontAlgn="base" hangingPunct="0">
        <a:spcBef>
          <a:spcPct val="20000"/>
        </a:spcBef>
        <a:spcAft>
          <a:spcPct val="0"/>
        </a:spcAft>
        <a:buClr>
          <a:srgbClr val="3399FF"/>
        </a:buClr>
        <a:buFont typeface="Wingdings" pitchFamily="2" charset="2"/>
        <a:buBlip>
          <a:blip r:embed="rId22"/>
        </a:buBlip>
        <a:defRPr sz="2000">
          <a:solidFill>
            <a:srgbClr val="008080"/>
          </a:solidFill>
          <a:latin typeface="+mn-lt"/>
          <a:cs typeface="+mn-cs"/>
        </a:defRPr>
      </a:lvl4pPr>
      <a:lvl5pPr marL="2057400" indent="-228600" algn="just" rtl="1" eaLnBrk="0" fontAlgn="base" hangingPunct="0">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5pPr>
      <a:lvl6pPr marL="25146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6pPr>
      <a:lvl7pPr marL="29718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7pPr>
      <a:lvl8pPr marL="34290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8pPr>
      <a:lvl9pPr marL="38862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3" name="AutoShape 119"/>
          <p:cNvSpPr>
            <a:spLocks noChangeArrowheads="1"/>
          </p:cNvSpPr>
          <p:nvPr/>
        </p:nvSpPr>
        <p:spPr bwMode="auto">
          <a:xfrm>
            <a:off x="88900" y="15875"/>
            <a:ext cx="8480425" cy="762000"/>
          </a:xfrm>
          <a:prstGeom prst="roundRect">
            <a:avLst>
              <a:gd name="adj" fmla="val 50000"/>
            </a:avLst>
          </a:prstGeom>
          <a:gradFill rotWithShape="1">
            <a:gsLst>
              <a:gs pos="0">
                <a:schemeClr val="accent2"/>
              </a:gs>
              <a:gs pos="100000">
                <a:schemeClr val="accent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027" name="Rectangle 205"/>
          <p:cNvSpPr>
            <a:spLocks noChangeArrowheads="1"/>
          </p:cNvSpPr>
          <p:nvPr/>
        </p:nvSpPr>
        <p:spPr bwMode="auto">
          <a:xfrm>
            <a:off x="695325" y="638175"/>
            <a:ext cx="7246938" cy="358775"/>
          </a:xfrm>
          <a:prstGeom prst="rect">
            <a:avLst/>
          </a:prstGeom>
          <a:solidFill>
            <a:schemeClr val="bg1"/>
          </a:solidFill>
          <a:ln w="9525">
            <a:noFill/>
            <a:miter lim="800000"/>
            <a:headEnd/>
            <a:tailEnd/>
          </a:ln>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2052" name="Rectangle 2"/>
          <p:cNvSpPr>
            <a:spLocks noGrp="1" noChangeArrowheads="1"/>
          </p:cNvSpPr>
          <p:nvPr>
            <p:ph type="title"/>
          </p:nvPr>
        </p:nvSpPr>
        <p:spPr bwMode="auto">
          <a:xfrm>
            <a:off x="1027113" y="104775"/>
            <a:ext cx="69008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3" name="Rectangle 3"/>
          <p:cNvSpPr>
            <a:spLocks noGrp="1" noChangeArrowheads="1"/>
          </p:cNvSpPr>
          <p:nvPr>
            <p:ph type="body" idx="1"/>
          </p:nvPr>
        </p:nvSpPr>
        <p:spPr bwMode="auto">
          <a:xfrm>
            <a:off x="0" y="1628775"/>
            <a:ext cx="85328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vl1pPr>
          </a:lstStyle>
          <a:p>
            <a:pPr fontAlgn="base">
              <a:spcBef>
                <a:spcPct val="0"/>
              </a:spcBef>
              <a:spcAft>
                <a:spcPct val="0"/>
              </a:spcAft>
              <a:defRPr/>
            </a:pPr>
            <a:endParaRPr lang="en-US">
              <a:solidFill>
                <a:srgbClr val="000000"/>
              </a:solidFill>
              <a:cs typeface="Arial" charset="0"/>
            </a:endParaRPr>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lgn="ctr" fontAlgn="base">
              <a:spcBef>
                <a:spcPct val="0"/>
              </a:spcBef>
              <a:spcAft>
                <a:spcPct val="0"/>
              </a:spcAft>
              <a:defRPr/>
            </a:pPr>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defRPr/>
            </a:pPr>
            <a:fld id="{34010AFB-35A8-4030-87D5-6483077B3B9D}" type="slidenum">
              <a:rPr lang="ar-SA">
                <a:solidFill>
                  <a:srgbClr val="000000"/>
                </a:solidFill>
                <a:cs typeface="Arial" charset="0"/>
              </a:rPr>
              <a:pPr fontAlgn="base">
                <a:spcBef>
                  <a:spcPct val="0"/>
                </a:spcBef>
                <a:spcAft>
                  <a:spcPct val="0"/>
                </a:spcAft>
                <a:defRPr/>
              </a:pPr>
              <a:t>‹#›</a:t>
            </a:fld>
            <a:endParaRPr lang="en-US">
              <a:solidFill>
                <a:srgbClr val="000000"/>
              </a:solidFill>
              <a:cs typeface="Arial" charset="0"/>
            </a:endParaRPr>
          </a:p>
        </p:txBody>
      </p:sp>
      <p:pic>
        <p:nvPicPr>
          <p:cNvPr id="2057" name="Picture 4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763"/>
            <a:ext cx="611187" cy="20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7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952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7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921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873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8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7810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8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97790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8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1652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8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3652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Picture 8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5621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Picture 8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7573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7" name="Picture 8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9510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8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2147888"/>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Picture 8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3368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9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5368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1" name="Picture 9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7336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2" name="Picture 9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9289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3" name="Picture 9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1226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4" name="Picture 9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3319463"/>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5" name="Picture 9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9163" y="35131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6" name="Picture 9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7068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7" name="Picture 9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9036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8" name="Picture 9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0989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9" name="Picture 9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2926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0" name="Picture 10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448945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1" name="Picture 10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67518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2" name="Picture 10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8752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3" name="Picture 10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0720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4" name="Picture 10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2673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5" name="Picture 10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4610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6" name="Picture 10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565785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7" name="Picture 10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8451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8" name="Picture 10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0452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9" name="Picture 10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2420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0" name="Picture 11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4373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1" name="Picture 11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63098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4" name="Rectangle 120"/>
          <p:cNvSpPr>
            <a:spLocks noChangeArrowheads="1"/>
          </p:cNvSpPr>
          <p:nvPr/>
        </p:nvSpPr>
        <p:spPr bwMode="auto">
          <a:xfrm>
            <a:off x="377825" y="53975"/>
            <a:ext cx="7864475" cy="88900"/>
          </a:xfrm>
          <a:prstGeom prst="rect">
            <a:avLst/>
          </a:prstGeom>
          <a:gradFill rotWithShape="1">
            <a:gsLst>
              <a:gs pos="0">
                <a:schemeClr val="bg2"/>
              </a:gs>
              <a:gs pos="100000">
                <a:schemeClr val="bg2">
                  <a:gamma/>
                  <a:shade val="46275"/>
                  <a:invGamma/>
                </a:schemeClr>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nvGrpSpPr>
          <p:cNvPr id="2093" name="Group 121"/>
          <p:cNvGrpSpPr>
            <a:grpSpLocks/>
          </p:cNvGrpSpPr>
          <p:nvPr/>
        </p:nvGrpSpPr>
        <p:grpSpPr bwMode="auto">
          <a:xfrm>
            <a:off x="414338" y="600075"/>
            <a:ext cx="7827962" cy="179388"/>
            <a:chOff x="254" y="463"/>
            <a:chExt cx="5208" cy="113"/>
          </a:xfrm>
        </p:grpSpPr>
        <p:sp>
          <p:nvSpPr>
            <p:cNvPr id="1146" name="Freeform 122"/>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47" name="Freeform 123"/>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nvGrpSpPr>
            <p:cNvPr id="2141" name="Group 124"/>
            <p:cNvGrpSpPr>
              <a:grpSpLocks/>
            </p:cNvGrpSpPr>
            <p:nvPr/>
          </p:nvGrpSpPr>
          <p:grpSpPr bwMode="auto">
            <a:xfrm>
              <a:off x="450" y="463"/>
              <a:ext cx="4812" cy="113"/>
              <a:chOff x="450" y="463"/>
              <a:chExt cx="4812" cy="113"/>
            </a:xfrm>
          </p:grpSpPr>
          <p:grpSp>
            <p:nvGrpSpPr>
              <p:cNvPr id="2142" name="Group 125"/>
              <p:cNvGrpSpPr>
                <a:grpSpLocks/>
              </p:cNvGrpSpPr>
              <p:nvPr/>
            </p:nvGrpSpPr>
            <p:grpSpPr bwMode="auto">
              <a:xfrm>
                <a:off x="450" y="464"/>
                <a:ext cx="2928" cy="112"/>
                <a:chOff x="0" y="283"/>
                <a:chExt cx="5760" cy="220"/>
              </a:xfrm>
            </p:grpSpPr>
            <p:grpSp>
              <p:nvGrpSpPr>
                <p:cNvPr id="2156" name="Group 126"/>
                <p:cNvGrpSpPr>
                  <a:grpSpLocks/>
                </p:cNvGrpSpPr>
                <p:nvPr/>
              </p:nvGrpSpPr>
              <p:grpSpPr bwMode="auto">
                <a:xfrm>
                  <a:off x="0" y="283"/>
                  <a:ext cx="823" cy="220"/>
                  <a:chOff x="240" y="720"/>
                  <a:chExt cx="3980" cy="1064"/>
                </a:xfrm>
              </p:grpSpPr>
              <p:sp>
                <p:nvSpPr>
                  <p:cNvPr id="1151" name="Freeform 127"/>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52" name="Freeform 128"/>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57" name="Group 129"/>
                <p:cNvGrpSpPr>
                  <a:grpSpLocks/>
                </p:cNvGrpSpPr>
                <p:nvPr/>
              </p:nvGrpSpPr>
              <p:grpSpPr bwMode="auto">
                <a:xfrm>
                  <a:off x="823" y="283"/>
                  <a:ext cx="823" cy="220"/>
                  <a:chOff x="240" y="720"/>
                  <a:chExt cx="3980" cy="1064"/>
                </a:xfrm>
              </p:grpSpPr>
              <p:sp>
                <p:nvSpPr>
                  <p:cNvPr id="1154" name="Freeform 130"/>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55" name="Freeform 131"/>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58" name="Group 132"/>
                <p:cNvGrpSpPr>
                  <a:grpSpLocks/>
                </p:cNvGrpSpPr>
                <p:nvPr/>
              </p:nvGrpSpPr>
              <p:grpSpPr bwMode="auto">
                <a:xfrm>
                  <a:off x="1646" y="283"/>
                  <a:ext cx="823" cy="220"/>
                  <a:chOff x="1646" y="283"/>
                  <a:chExt cx="823" cy="220"/>
                </a:xfrm>
              </p:grpSpPr>
              <p:sp>
                <p:nvSpPr>
                  <p:cNvPr id="1157" name="Freeform 133"/>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58" name="Freeform 134"/>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59" name="Group 135"/>
                <p:cNvGrpSpPr>
                  <a:grpSpLocks/>
                </p:cNvGrpSpPr>
                <p:nvPr/>
              </p:nvGrpSpPr>
              <p:grpSpPr bwMode="auto">
                <a:xfrm>
                  <a:off x="2469" y="283"/>
                  <a:ext cx="822" cy="220"/>
                  <a:chOff x="240" y="720"/>
                  <a:chExt cx="3980" cy="1064"/>
                </a:xfrm>
              </p:grpSpPr>
              <p:sp>
                <p:nvSpPr>
                  <p:cNvPr id="1160" name="Freeform 136"/>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61" name="Freeform 137"/>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60" name="Group 138"/>
                <p:cNvGrpSpPr>
                  <a:grpSpLocks/>
                </p:cNvGrpSpPr>
                <p:nvPr/>
              </p:nvGrpSpPr>
              <p:grpSpPr bwMode="auto">
                <a:xfrm>
                  <a:off x="3291" y="283"/>
                  <a:ext cx="823" cy="220"/>
                  <a:chOff x="240" y="720"/>
                  <a:chExt cx="3980" cy="1064"/>
                </a:xfrm>
              </p:grpSpPr>
              <p:sp>
                <p:nvSpPr>
                  <p:cNvPr id="1163" name="Freeform 139"/>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64" name="Freeform 140"/>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61" name="Group 141"/>
                <p:cNvGrpSpPr>
                  <a:grpSpLocks/>
                </p:cNvGrpSpPr>
                <p:nvPr/>
              </p:nvGrpSpPr>
              <p:grpSpPr bwMode="auto">
                <a:xfrm>
                  <a:off x="4114" y="283"/>
                  <a:ext cx="823" cy="220"/>
                  <a:chOff x="240" y="720"/>
                  <a:chExt cx="3980" cy="1064"/>
                </a:xfrm>
              </p:grpSpPr>
              <p:sp>
                <p:nvSpPr>
                  <p:cNvPr id="1166" name="Freeform 142"/>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67" name="Freeform 143"/>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62" name="Group 144"/>
                <p:cNvGrpSpPr>
                  <a:grpSpLocks/>
                </p:cNvGrpSpPr>
                <p:nvPr/>
              </p:nvGrpSpPr>
              <p:grpSpPr bwMode="auto">
                <a:xfrm>
                  <a:off x="4937" y="283"/>
                  <a:ext cx="823" cy="220"/>
                  <a:chOff x="240" y="720"/>
                  <a:chExt cx="3980" cy="1064"/>
                </a:xfrm>
              </p:grpSpPr>
              <p:sp>
                <p:nvSpPr>
                  <p:cNvPr id="1169" name="Freeform 145"/>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0" name="Freeform 146"/>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2143" name="Group 147"/>
              <p:cNvGrpSpPr>
                <a:grpSpLocks/>
              </p:cNvGrpSpPr>
              <p:nvPr/>
            </p:nvGrpSpPr>
            <p:grpSpPr bwMode="auto">
              <a:xfrm>
                <a:off x="3378" y="463"/>
                <a:ext cx="418" cy="112"/>
                <a:chOff x="240" y="720"/>
                <a:chExt cx="3980" cy="1064"/>
              </a:xfrm>
            </p:grpSpPr>
            <p:sp>
              <p:nvSpPr>
                <p:cNvPr id="1172" name="Freeform 148"/>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3" name="Freeform 149"/>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44" name="Group 150"/>
              <p:cNvGrpSpPr>
                <a:grpSpLocks/>
              </p:cNvGrpSpPr>
              <p:nvPr/>
            </p:nvGrpSpPr>
            <p:grpSpPr bwMode="auto">
              <a:xfrm>
                <a:off x="3796" y="463"/>
                <a:ext cx="419" cy="112"/>
                <a:chOff x="240" y="720"/>
                <a:chExt cx="3980" cy="1064"/>
              </a:xfrm>
            </p:grpSpPr>
            <p:sp>
              <p:nvSpPr>
                <p:cNvPr id="1175" name="Freeform 151"/>
                <p:cNvSpPr>
                  <a:spLocks/>
                </p:cNvSpPr>
                <p:nvPr/>
              </p:nvSpPr>
              <p:spPr bwMode="auto">
                <a:xfrm>
                  <a:off x="244" y="720"/>
                  <a:ext cx="203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6" name="Freeform 152"/>
                <p:cNvSpPr>
                  <a:spLocks/>
                </p:cNvSpPr>
                <p:nvPr/>
              </p:nvSpPr>
              <p:spPr bwMode="auto">
                <a:xfrm>
                  <a:off x="2230" y="720"/>
                  <a:ext cx="201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45" name="Group 153"/>
              <p:cNvGrpSpPr>
                <a:grpSpLocks/>
              </p:cNvGrpSpPr>
              <p:nvPr/>
            </p:nvGrpSpPr>
            <p:grpSpPr bwMode="auto">
              <a:xfrm>
                <a:off x="4215" y="463"/>
                <a:ext cx="418" cy="112"/>
                <a:chOff x="1646" y="283"/>
                <a:chExt cx="823" cy="220"/>
              </a:xfrm>
            </p:grpSpPr>
            <p:sp>
              <p:nvSpPr>
                <p:cNvPr id="1178" name="Freeform 154"/>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9" name="Freeform 155"/>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46" name="Group 156"/>
              <p:cNvGrpSpPr>
                <a:grpSpLocks/>
              </p:cNvGrpSpPr>
              <p:nvPr/>
            </p:nvGrpSpPr>
            <p:grpSpPr bwMode="auto">
              <a:xfrm>
                <a:off x="4633" y="463"/>
                <a:ext cx="418" cy="112"/>
                <a:chOff x="240" y="720"/>
                <a:chExt cx="3980" cy="1064"/>
              </a:xfrm>
            </p:grpSpPr>
            <p:sp>
              <p:nvSpPr>
                <p:cNvPr id="1181" name="Freeform 157"/>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82" name="Freeform 158"/>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sp>
            <p:nvSpPr>
              <p:cNvPr id="1183" name="Freeform 159"/>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2094" name="Group 160"/>
          <p:cNvGrpSpPr>
            <a:grpSpLocks/>
          </p:cNvGrpSpPr>
          <p:nvPr/>
        </p:nvGrpSpPr>
        <p:grpSpPr bwMode="auto">
          <a:xfrm>
            <a:off x="400050" y="598488"/>
            <a:ext cx="7827963" cy="179387"/>
            <a:chOff x="254" y="463"/>
            <a:chExt cx="5208" cy="113"/>
          </a:xfrm>
        </p:grpSpPr>
        <p:sp>
          <p:nvSpPr>
            <p:cNvPr id="1185" name="Freeform 161"/>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86" name="Freeform 162"/>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nvGrpSpPr>
            <p:cNvPr id="2103" name="Group 163"/>
            <p:cNvGrpSpPr>
              <a:grpSpLocks/>
            </p:cNvGrpSpPr>
            <p:nvPr/>
          </p:nvGrpSpPr>
          <p:grpSpPr bwMode="auto">
            <a:xfrm>
              <a:off x="450" y="463"/>
              <a:ext cx="4812" cy="113"/>
              <a:chOff x="450" y="463"/>
              <a:chExt cx="4812" cy="113"/>
            </a:xfrm>
          </p:grpSpPr>
          <p:grpSp>
            <p:nvGrpSpPr>
              <p:cNvPr id="2104" name="Group 164"/>
              <p:cNvGrpSpPr>
                <a:grpSpLocks/>
              </p:cNvGrpSpPr>
              <p:nvPr/>
            </p:nvGrpSpPr>
            <p:grpSpPr bwMode="auto">
              <a:xfrm>
                <a:off x="450" y="464"/>
                <a:ext cx="2928" cy="112"/>
                <a:chOff x="0" y="283"/>
                <a:chExt cx="5760" cy="220"/>
              </a:xfrm>
            </p:grpSpPr>
            <p:grpSp>
              <p:nvGrpSpPr>
                <p:cNvPr id="2118" name="Group 165"/>
                <p:cNvGrpSpPr>
                  <a:grpSpLocks/>
                </p:cNvGrpSpPr>
                <p:nvPr/>
              </p:nvGrpSpPr>
              <p:grpSpPr bwMode="auto">
                <a:xfrm>
                  <a:off x="0" y="283"/>
                  <a:ext cx="823" cy="220"/>
                  <a:chOff x="240" y="720"/>
                  <a:chExt cx="3980" cy="1064"/>
                </a:xfrm>
              </p:grpSpPr>
              <p:sp>
                <p:nvSpPr>
                  <p:cNvPr id="1190" name="Freeform 166"/>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91" name="Freeform 167"/>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19" name="Group 168"/>
                <p:cNvGrpSpPr>
                  <a:grpSpLocks/>
                </p:cNvGrpSpPr>
                <p:nvPr/>
              </p:nvGrpSpPr>
              <p:grpSpPr bwMode="auto">
                <a:xfrm>
                  <a:off x="823" y="283"/>
                  <a:ext cx="823" cy="220"/>
                  <a:chOff x="240" y="720"/>
                  <a:chExt cx="3980" cy="1064"/>
                </a:xfrm>
              </p:grpSpPr>
              <p:sp>
                <p:nvSpPr>
                  <p:cNvPr id="1193" name="Freeform 169"/>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94" name="Freeform 170"/>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20" name="Group 171"/>
                <p:cNvGrpSpPr>
                  <a:grpSpLocks/>
                </p:cNvGrpSpPr>
                <p:nvPr/>
              </p:nvGrpSpPr>
              <p:grpSpPr bwMode="auto">
                <a:xfrm>
                  <a:off x="1646" y="283"/>
                  <a:ext cx="823" cy="220"/>
                  <a:chOff x="1646" y="283"/>
                  <a:chExt cx="823" cy="220"/>
                </a:xfrm>
              </p:grpSpPr>
              <p:sp>
                <p:nvSpPr>
                  <p:cNvPr id="1196" name="Freeform 172"/>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97" name="Freeform 173"/>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21" name="Group 174"/>
                <p:cNvGrpSpPr>
                  <a:grpSpLocks/>
                </p:cNvGrpSpPr>
                <p:nvPr/>
              </p:nvGrpSpPr>
              <p:grpSpPr bwMode="auto">
                <a:xfrm>
                  <a:off x="2469" y="283"/>
                  <a:ext cx="822" cy="220"/>
                  <a:chOff x="240" y="720"/>
                  <a:chExt cx="3980" cy="1064"/>
                </a:xfrm>
              </p:grpSpPr>
              <p:sp>
                <p:nvSpPr>
                  <p:cNvPr id="1199" name="Freeform 175"/>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0" name="Freeform 176"/>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22" name="Group 177"/>
                <p:cNvGrpSpPr>
                  <a:grpSpLocks/>
                </p:cNvGrpSpPr>
                <p:nvPr/>
              </p:nvGrpSpPr>
              <p:grpSpPr bwMode="auto">
                <a:xfrm>
                  <a:off x="3291" y="283"/>
                  <a:ext cx="823" cy="220"/>
                  <a:chOff x="240" y="720"/>
                  <a:chExt cx="3980" cy="1064"/>
                </a:xfrm>
              </p:grpSpPr>
              <p:sp>
                <p:nvSpPr>
                  <p:cNvPr id="1202" name="Freeform 178"/>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3" name="Freeform 179"/>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23" name="Group 180"/>
                <p:cNvGrpSpPr>
                  <a:grpSpLocks/>
                </p:cNvGrpSpPr>
                <p:nvPr/>
              </p:nvGrpSpPr>
              <p:grpSpPr bwMode="auto">
                <a:xfrm>
                  <a:off x="4114" y="283"/>
                  <a:ext cx="823" cy="220"/>
                  <a:chOff x="240" y="720"/>
                  <a:chExt cx="3980" cy="1064"/>
                </a:xfrm>
              </p:grpSpPr>
              <p:sp>
                <p:nvSpPr>
                  <p:cNvPr id="1205" name="Freeform 181"/>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6" name="Freeform 182"/>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24" name="Group 183"/>
                <p:cNvGrpSpPr>
                  <a:grpSpLocks/>
                </p:cNvGrpSpPr>
                <p:nvPr/>
              </p:nvGrpSpPr>
              <p:grpSpPr bwMode="auto">
                <a:xfrm>
                  <a:off x="4937" y="283"/>
                  <a:ext cx="823" cy="220"/>
                  <a:chOff x="240" y="720"/>
                  <a:chExt cx="3980" cy="1064"/>
                </a:xfrm>
              </p:grpSpPr>
              <p:sp>
                <p:nvSpPr>
                  <p:cNvPr id="1208" name="Freeform 184"/>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9" name="Freeform 185"/>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2105" name="Group 186"/>
              <p:cNvGrpSpPr>
                <a:grpSpLocks/>
              </p:cNvGrpSpPr>
              <p:nvPr/>
            </p:nvGrpSpPr>
            <p:grpSpPr bwMode="auto">
              <a:xfrm>
                <a:off x="3378" y="463"/>
                <a:ext cx="418" cy="112"/>
                <a:chOff x="240" y="720"/>
                <a:chExt cx="3980" cy="1064"/>
              </a:xfrm>
            </p:grpSpPr>
            <p:sp>
              <p:nvSpPr>
                <p:cNvPr id="1211" name="Freeform 187"/>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12" name="Freeform 188"/>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06" name="Group 189"/>
              <p:cNvGrpSpPr>
                <a:grpSpLocks/>
              </p:cNvGrpSpPr>
              <p:nvPr/>
            </p:nvGrpSpPr>
            <p:grpSpPr bwMode="auto">
              <a:xfrm>
                <a:off x="3796" y="463"/>
                <a:ext cx="419" cy="112"/>
                <a:chOff x="240" y="720"/>
                <a:chExt cx="3980" cy="1064"/>
              </a:xfrm>
            </p:grpSpPr>
            <p:sp>
              <p:nvSpPr>
                <p:cNvPr id="1214" name="Freeform 190"/>
                <p:cNvSpPr>
                  <a:spLocks/>
                </p:cNvSpPr>
                <p:nvPr/>
              </p:nvSpPr>
              <p:spPr bwMode="auto">
                <a:xfrm>
                  <a:off x="244" y="720"/>
                  <a:ext cx="203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15" name="Freeform 191"/>
                <p:cNvSpPr>
                  <a:spLocks/>
                </p:cNvSpPr>
                <p:nvPr/>
              </p:nvSpPr>
              <p:spPr bwMode="auto">
                <a:xfrm>
                  <a:off x="2230" y="720"/>
                  <a:ext cx="201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07" name="Group 192"/>
              <p:cNvGrpSpPr>
                <a:grpSpLocks/>
              </p:cNvGrpSpPr>
              <p:nvPr/>
            </p:nvGrpSpPr>
            <p:grpSpPr bwMode="auto">
              <a:xfrm>
                <a:off x="4215" y="463"/>
                <a:ext cx="418" cy="112"/>
                <a:chOff x="1646" y="283"/>
                <a:chExt cx="823" cy="220"/>
              </a:xfrm>
            </p:grpSpPr>
            <p:sp>
              <p:nvSpPr>
                <p:cNvPr id="1217" name="Freeform 193"/>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18" name="Freeform 194"/>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08" name="Group 195"/>
              <p:cNvGrpSpPr>
                <a:grpSpLocks/>
              </p:cNvGrpSpPr>
              <p:nvPr/>
            </p:nvGrpSpPr>
            <p:grpSpPr bwMode="auto">
              <a:xfrm>
                <a:off x="4633" y="463"/>
                <a:ext cx="418" cy="112"/>
                <a:chOff x="240" y="720"/>
                <a:chExt cx="3980" cy="1064"/>
              </a:xfrm>
            </p:grpSpPr>
            <p:sp>
              <p:nvSpPr>
                <p:cNvPr id="1220" name="Freeform 196"/>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1" name="Freeform 197"/>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sp>
            <p:nvSpPr>
              <p:cNvPr id="1222" name="Freeform 198"/>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2095" name="Group 199"/>
          <p:cNvGrpSpPr>
            <a:grpSpLocks/>
          </p:cNvGrpSpPr>
          <p:nvPr/>
        </p:nvGrpSpPr>
        <p:grpSpPr bwMode="auto">
          <a:xfrm>
            <a:off x="17463" y="15875"/>
            <a:ext cx="854075" cy="965200"/>
            <a:chOff x="8" y="32"/>
            <a:chExt cx="568" cy="608"/>
          </a:xfrm>
        </p:grpSpPr>
        <p:sp>
          <p:nvSpPr>
            <p:cNvPr id="1224" name="Freeform 200"/>
            <p:cNvSpPr>
              <a:spLocks/>
            </p:cNvSpPr>
            <p:nvPr userDrawn="1"/>
          </p:nvSpPr>
          <p:spPr bwMode="auto">
            <a:xfrm>
              <a:off x="20" y="54"/>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5" name="Freeform 201"/>
            <p:cNvSpPr>
              <a:spLocks/>
            </p:cNvSpPr>
            <p:nvPr userDrawn="1"/>
          </p:nvSpPr>
          <p:spPr bwMode="auto">
            <a:xfrm>
              <a:off x="8" y="32"/>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sp>
        <p:nvSpPr>
          <p:cNvPr id="1226" name="Freeform 202"/>
          <p:cNvSpPr>
            <a:spLocks/>
          </p:cNvSpPr>
          <p:nvPr/>
        </p:nvSpPr>
        <p:spPr bwMode="auto">
          <a:xfrm flipH="1">
            <a:off x="7786688" y="50800"/>
            <a:ext cx="835025"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7" name="Freeform 203"/>
          <p:cNvSpPr>
            <a:spLocks/>
          </p:cNvSpPr>
          <p:nvPr/>
        </p:nvSpPr>
        <p:spPr bwMode="auto">
          <a:xfrm flipH="1">
            <a:off x="7767638" y="15875"/>
            <a:ext cx="836612"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8" name="Rectangle 204"/>
          <p:cNvSpPr>
            <a:spLocks noChangeArrowheads="1"/>
          </p:cNvSpPr>
          <p:nvPr/>
        </p:nvSpPr>
        <p:spPr bwMode="auto">
          <a:xfrm>
            <a:off x="377825" y="15875"/>
            <a:ext cx="7864475" cy="889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Tree>
    <p:extLst>
      <p:ext uri="{BB962C8B-B14F-4D97-AF65-F5344CB8AC3E}">
        <p14:creationId xmlns:p14="http://schemas.microsoft.com/office/powerpoint/2010/main" val="420073695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ransition>
    <p:random/>
  </p:transition>
  <p:txStyles>
    <p:titleStyle>
      <a:lvl1pPr algn="ctr" rtl="1" eaLnBrk="0" fontAlgn="base" hangingPunct="0">
        <a:spcBef>
          <a:spcPct val="0"/>
        </a:spcBef>
        <a:spcAft>
          <a:spcPct val="0"/>
        </a:spcAft>
        <a:defRPr sz="3200">
          <a:solidFill>
            <a:srgbClr val="CCECFF"/>
          </a:solidFill>
          <a:latin typeface="+mj-lt"/>
          <a:ea typeface="+mj-ea"/>
          <a:cs typeface="+mj-cs"/>
        </a:defRPr>
      </a:lvl1pPr>
      <a:lvl2pPr algn="ctr" rtl="1" eaLnBrk="0" fontAlgn="base" hangingPunct="0">
        <a:spcBef>
          <a:spcPct val="0"/>
        </a:spcBef>
        <a:spcAft>
          <a:spcPct val="0"/>
        </a:spcAft>
        <a:defRPr sz="3200">
          <a:solidFill>
            <a:srgbClr val="CCECFF"/>
          </a:solidFill>
          <a:latin typeface="Arial" charset="0"/>
          <a:cs typeface="Titr" pitchFamily="2" charset="-78"/>
        </a:defRPr>
      </a:lvl2pPr>
      <a:lvl3pPr algn="ctr" rtl="1" eaLnBrk="0" fontAlgn="base" hangingPunct="0">
        <a:spcBef>
          <a:spcPct val="0"/>
        </a:spcBef>
        <a:spcAft>
          <a:spcPct val="0"/>
        </a:spcAft>
        <a:defRPr sz="3200">
          <a:solidFill>
            <a:srgbClr val="CCECFF"/>
          </a:solidFill>
          <a:latin typeface="Arial" charset="0"/>
          <a:cs typeface="Titr" pitchFamily="2" charset="-78"/>
        </a:defRPr>
      </a:lvl3pPr>
      <a:lvl4pPr algn="ctr" rtl="1" eaLnBrk="0" fontAlgn="base" hangingPunct="0">
        <a:spcBef>
          <a:spcPct val="0"/>
        </a:spcBef>
        <a:spcAft>
          <a:spcPct val="0"/>
        </a:spcAft>
        <a:defRPr sz="3200">
          <a:solidFill>
            <a:srgbClr val="CCECFF"/>
          </a:solidFill>
          <a:latin typeface="Arial" charset="0"/>
          <a:cs typeface="Titr" pitchFamily="2" charset="-78"/>
        </a:defRPr>
      </a:lvl4pPr>
      <a:lvl5pPr algn="ctr" rtl="1" eaLnBrk="0" fontAlgn="base" hangingPunct="0">
        <a:spcBef>
          <a:spcPct val="0"/>
        </a:spcBef>
        <a:spcAft>
          <a:spcPct val="0"/>
        </a:spcAft>
        <a:defRPr sz="3200">
          <a:solidFill>
            <a:srgbClr val="CCECFF"/>
          </a:solidFill>
          <a:latin typeface="Arial" charset="0"/>
          <a:cs typeface="Titr" pitchFamily="2" charset="-78"/>
        </a:defRPr>
      </a:lvl5pPr>
      <a:lvl6pPr marL="457200" algn="ctr" rtl="1" eaLnBrk="1" fontAlgn="base" hangingPunct="1">
        <a:spcBef>
          <a:spcPct val="0"/>
        </a:spcBef>
        <a:spcAft>
          <a:spcPct val="0"/>
        </a:spcAft>
        <a:defRPr sz="3200">
          <a:solidFill>
            <a:srgbClr val="CCECFF"/>
          </a:solidFill>
          <a:latin typeface="Arial" charset="0"/>
          <a:cs typeface="Titr" pitchFamily="2" charset="-78"/>
        </a:defRPr>
      </a:lvl6pPr>
      <a:lvl7pPr marL="914400" algn="ctr" rtl="1" eaLnBrk="1" fontAlgn="base" hangingPunct="1">
        <a:spcBef>
          <a:spcPct val="0"/>
        </a:spcBef>
        <a:spcAft>
          <a:spcPct val="0"/>
        </a:spcAft>
        <a:defRPr sz="3200">
          <a:solidFill>
            <a:srgbClr val="CCECFF"/>
          </a:solidFill>
          <a:latin typeface="Arial" charset="0"/>
          <a:cs typeface="Titr" pitchFamily="2" charset="-78"/>
        </a:defRPr>
      </a:lvl7pPr>
      <a:lvl8pPr marL="1371600" algn="ctr" rtl="1" eaLnBrk="1" fontAlgn="base" hangingPunct="1">
        <a:spcBef>
          <a:spcPct val="0"/>
        </a:spcBef>
        <a:spcAft>
          <a:spcPct val="0"/>
        </a:spcAft>
        <a:defRPr sz="3200">
          <a:solidFill>
            <a:srgbClr val="CCECFF"/>
          </a:solidFill>
          <a:latin typeface="Arial" charset="0"/>
          <a:cs typeface="Titr" pitchFamily="2" charset="-78"/>
        </a:defRPr>
      </a:lvl8pPr>
      <a:lvl9pPr marL="1828800" algn="ctr" rtl="1" eaLnBrk="1" fontAlgn="base" hangingPunct="1">
        <a:spcBef>
          <a:spcPct val="0"/>
        </a:spcBef>
        <a:spcAft>
          <a:spcPct val="0"/>
        </a:spcAft>
        <a:defRPr sz="3200">
          <a:solidFill>
            <a:srgbClr val="CCECFF"/>
          </a:solidFill>
          <a:latin typeface="Arial" charset="0"/>
          <a:cs typeface="Titr" pitchFamily="2" charset="-78"/>
        </a:defRPr>
      </a:lvl9pPr>
    </p:titleStyle>
    <p:bodyStyle>
      <a:lvl1pPr marL="342900" indent="-342900" algn="just" rtl="1" eaLnBrk="0" fontAlgn="base" hangingPunct="0">
        <a:spcBef>
          <a:spcPct val="20000"/>
        </a:spcBef>
        <a:spcAft>
          <a:spcPct val="0"/>
        </a:spcAft>
        <a:buClr>
          <a:srgbClr val="000099"/>
        </a:buClr>
        <a:buFont typeface="Wingdings 2" pitchFamily="18" charset="2"/>
        <a:buBlip>
          <a:blip r:embed="rId20"/>
        </a:buBlip>
        <a:defRPr sz="3200">
          <a:solidFill>
            <a:schemeClr val="accent2"/>
          </a:solidFill>
          <a:latin typeface="+mn-lt"/>
          <a:ea typeface="+mn-ea"/>
          <a:cs typeface="+mn-cs"/>
        </a:defRPr>
      </a:lvl1pPr>
      <a:lvl2pPr marL="742950" indent="-285750" algn="just" rtl="1" eaLnBrk="0" fontAlgn="base" hangingPunct="0">
        <a:spcBef>
          <a:spcPct val="20000"/>
        </a:spcBef>
        <a:spcAft>
          <a:spcPct val="0"/>
        </a:spcAft>
        <a:buClr>
          <a:srgbClr val="CCECFF"/>
        </a:buClr>
        <a:buFont typeface="Wingdings" pitchFamily="2" charset="2"/>
        <a:buBlip>
          <a:blip r:embed="rId21"/>
        </a:buBlip>
        <a:defRPr sz="2800">
          <a:solidFill>
            <a:srgbClr val="990000"/>
          </a:solidFill>
          <a:latin typeface="+mn-lt"/>
          <a:cs typeface="+mn-cs"/>
        </a:defRPr>
      </a:lvl2pPr>
      <a:lvl3pPr marL="1143000" indent="-228600" algn="just" rtl="1" eaLnBrk="0" fontAlgn="base" hangingPunct="0">
        <a:spcBef>
          <a:spcPct val="20000"/>
        </a:spcBef>
        <a:spcAft>
          <a:spcPct val="0"/>
        </a:spcAft>
        <a:buClr>
          <a:srgbClr val="66CCFF"/>
        </a:buClr>
        <a:buFont typeface="Wingdings" pitchFamily="2" charset="2"/>
        <a:buBlip>
          <a:blip r:embed="rId22"/>
        </a:buBlip>
        <a:defRPr sz="2400">
          <a:solidFill>
            <a:srgbClr val="009900"/>
          </a:solidFill>
          <a:latin typeface="+mn-lt"/>
          <a:cs typeface="+mn-cs"/>
        </a:defRPr>
      </a:lvl3pPr>
      <a:lvl4pPr marL="1600200" indent="-228600" algn="just" rtl="1" eaLnBrk="0" fontAlgn="base" hangingPunct="0">
        <a:spcBef>
          <a:spcPct val="20000"/>
        </a:spcBef>
        <a:spcAft>
          <a:spcPct val="0"/>
        </a:spcAft>
        <a:buClr>
          <a:srgbClr val="3399FF"/>
        </a:buClr>
        <a:buFont typeface="Wingdings" pitchFamily="2" charset="2"/>
        <a:buBlip>
          <a:blip r:embed="rId22"/>
        </a:buBlip>
        <a:defRPr sz="2000">
          <a:solidFill>
            <a:srgbClr val="008080"/>
          </a:solidFill>
          <a:latin typeface="+mn-lt"/>
          <a:cs typeface="+mn-cs"/>
        </a:defRPr>
      </a:lvl4pPr>
      <a:lvl5pPr marL="2057400" indent="-228600" algn="just" rtl="1" eaLnBrk="0" fontAlgn="base" hangingPunct="0">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5pPr>
      <a:lvl6pPr marL="25146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6pPr>
      <a:lvl7pPr marL="29718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7pPr>
      <a:lvl8pPr marL="34290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8pPr>
      <a:lvl9pPr marL="38862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3" name="AutoShape 119"/>
          <p:cNvSpPr>
            <a:spLocks noChangeArrowheads="1"/>
          </p:cNvSpPr>
          <p:nvPr/>
        </p:nvSpPr>
        <p:spPr bwMode="auto">
          <a:xfrm>
            <a:off x="88900" y="15875"/>
            <a:ext cx="8480425" cy="762000"/>
          </a:xfrm>
          <a:prstGeom prst="roundRect">
            <a:avLst>
              <a:gd name="adj" fmla="val 50000"/>
            </a:avLst>
          </a:prstGeom>
          <a:gradFill rotWithShape="1">
            <a:gsLst>
              <a:gs pos="0">
                <a:schemeClr val="accent2"/>
              </a:gs>
              <a:gs pos="100000">
                <a:schemeClr val="accent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027" name="Rectangle 205"/>
          <p:cNvSpPr>
            <a:spLocks noChangeArrowheads="1"/>
          </p:cNvSpPr>
          <p:nvPr/>
        </p:nvSpPr>
        <p:spPr bwMode="auto">
          <a:xfrm>
            <a:off x="695325" y="638175"/>
            <a:ext cx="7246938" cy="358775"/>
          </a:xfrm>
          <a:prstGeom prst="rect">
            <a:avLst/>
          </a:prstGeom>
          <a:solidFill>
            <a:schemeClr val="bg1"/>
          </a:solidFill>
          <a:ln w="9525">
            <a:noFill/>
            <a:miter lim="800000"/>
            <a:headEnd/>
            <a:tailEnd/>
          </a:ln>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2052" name="Rectangle 2"/>
          <p:cNvSpPr>
            <a:spLocks noGrp="1" noChangeArrowheads="1"/>
          </p:cNvSpPr>
          <p:nvPr>
            <p:ph type="title"/>
          </p:nvPr>
        </p:nvSpPr>
        <p:spPr bwMode="auto">
          <a:xfrm>
            <a:off x="1027113" y="104775"/>
            <a:ext cx="69008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3" name="Rectangle 3"/>
          <p:cNvSpPr>
            <a:spLocks noGrp="1" noChangeArrowheads="1"/>
          </p:cNvSpPr>
          <p:nvPr>
            <p:ph type="body" idx="1"/>
          </p:nvPr>
        </p:nvSpPr>
        <p:spPr bwMode="auto">
          <a:xfrm>
            <a:off x="0" y="1628775"/>
            <a:ext cx="85328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vl1pPr>
          </a:lstStyle>
          <a:p>
            <a:pPr fontAlgn="base">
              <a:spcBef>
                <a:spcPct val="0"/>
              </a:spcBef>
              <a:spcAft>
                <a:spcPct val="0"/>
              </a:spcAft>
              <a:defRPr/>
            </a:pPr>
            <a:endParaRPr lang="en-US">
              <a:solidFill>
                <a:srgbClr val="000000"/>
              </a:solidFill>
              <a:cs typeface="Arial" charset="0"/>
            </a:endParaRPr>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lgn="ctr" fontAlgn="base">
              <a:spcBef>
                <a:spcPct val="0"/>
              </a:spcBef>
              <a:spcAft>
                <a:spcPct val="0"/>
              </a:spcAft>
              <a:defRPr/>
            </a:pPr>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defRPr/>
            </a:pPr>
            <a:fld id="{34010AFB-35A8-4030-87D5-6483077B3B9D}" type="slidenum">
              <a:rPr lang="ar-SA">
                <a:solidFill>
                  <a:srgbClr val="000000"/>
                </a:solidFill>
                <a:cs typeface="Arial" charset="0"/>
              </a:rPr>
              <a:pPr fontAlgn="base">
                <a:spcBef>
                  <a:spcPct val="0"/>
                </a:spcBef>
                <a:spcAft>
                  <a:spcPct val="0"/>
                </a:spcAft>
                <a:defRPr/>
              </a:pPr>
              <a:t>‹#›</a:t>
            </a:fld>
            <a:endParaRPr lang="en-US">
              <a:solidFill>
                <a:srgbClr val="000000"/>
              </a:solidFill>
              <a:cs typeface="Arial" charset="0"/>
            </a:endParaRPr>
          </a:p>
        </p:txBody>
      </p:sp>
      <p:pic>
        <p:nvPicPr>
          <p:cNvPr id="2057" name="Picture 4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763"/>
            <a:ext cx="611187" cy="20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7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952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7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921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873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8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7810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8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97790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8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1652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8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3652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Picture 8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5621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Picture 8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7573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7" name="Picture 8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9510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8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2147888"/>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Picture 8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3368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9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5368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1" name="Picture 9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7336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2" name="Picture 9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9289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3" name="Picture 9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1226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4" name="Picture 9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3319463"/>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5" name="Picture 9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9163" y="35131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6" name="Picture 9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7068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7" name="Picture 9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9036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8" name="Picture 9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0989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9" name="Picture 9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2926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0" name="Picture 10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448945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1" name="Picture 10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67518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2" name="Picture 10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8752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3" name="Picture 10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0720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4" name="Picture 10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2673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5" name="Picture 10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4610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6" name="Picture 10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565785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7" name="Picture 10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8451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8" name="Picture 10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0452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9" name="Picture 10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2420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0" name="Picture 11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4373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1" name="Picture 11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63098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4" name="Rectangle 120"/>
          <p:cNvSpPr>
            <a:spLocks noChangeArrowheads="1"/>
          </p:cNvSpPr>
          <p:nvPr/>
        </p:nvSpPr>
        <p:spPr bwMode="auto">
          <a:xfrm>
            <a:off x="377825" y="53975"/>
            <a:ext cx="7864475" cy="88900"/>
          </a:xfrm>
          <a:prstGeom prst="rect">
            <a:avLst/>
          </a:prstGeom>
          <a:gradFill rotWithShape="1">
            <a:gsLst>
              <a:gs pos="0">
                <a:schemeClr val="bg2"/>
              </a:gs>
              <a:gs pos="100000">
                <a:schemeClr val="bg2">
                  <a:gamma/>
                  <a:shade val="46275"/>
                  <a:invGamma/>
                </a:schemeClr>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nvGrpSpPr>
          <p:cNvPr id="2093" name="Group 121"/>
          <p:cNvGrpSpPr>
            <a:grpSpLocks/>
          </p:cNvGrpSpPr>
          <p:nvPr/>
        </p:nvGrpSpPr>
        <p:grpSpPr bwMode="auto">
          <a:xfrm>
            <a:off x="414338" y="600075"/>
            <a:ext cx="7827962" cy="179388"/>
            <a:chOff x="254" y="463"/>
            <a:chExt cx="5208" cy="113"/>
          </a:xfrm>
        </p:grpSpPr>
        <p:sp>
          <p:nvSpPr>
            <p:cNvPr id="1146" name="Freeform 122"/>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47" name="Freeform 123"/>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nvGrpSpPr>
            <p:cNvPr id="2141" name="Group 124"/>
            <p:cNvGrpSpPr>
              <a:grpSpLocks/>
            </p:cNvGrpSpPr>
            <p:nvPr/>
          </p:nvGrpSpPr>
          <p:grpSpPr bwMode="auto">
            <a:xfrm>
              <a:off x="450" y="463"/>
              <a:ext cx="4812" cy="113"/>
              <a:chOff x="450" y="463"/>
              <a:chExt cx="4812" cy="113"/>
            </a:xfrm>
          </p:grpSpPr>
          <p:grpSp>
            <p:nvGrpSpPr>
              <p:cNvPr id="2142" name="Group 125"/>
              <p:cNvGrpSpPr>
                <a:grpSpLocks/>
              </p:cNvGrpSpPr>
              <p:nvPr/>
            </p:nvGrpSpPr>
            <p:grpSpPr bwMode="auto">
              <a:xfrm>
                <a:off x="450" y="464"/>
                <a:ext cx="2928" cy="112"/>
                <a:chOff x="0" y="283"/>
                <a:chExt cx="5760" cy="220"/>
              </a:xfrm>
            </p:grpSpPr>
            <p:grpSp>
              <p:nvGrpSpPr>
                <p:cNvPr id="2156" name="Group 126"/>
                <p:cNvGrpSpPr>
                  <a:grpSpLocks/>
                </p:cNvGrpSpPr>
                <p:nvPr/>
              </p:nvGrpSpPr>
              <p:grpSpPr bwMode="auto">
                <a:xfrm>
                  <a:off x="0" y="283"/>
                  <a:ext cx="823" cy="220"/>
                  <a:chOff x="240" y="720"/>
                  <a:chExt cx="3980" cy="1064"/>
                </a:xfrm>
              </p:grpSpPr>
              <p:sp>
                <p:nvSpPr>
                  <p:cNvPr id="1151" name="Freeform 127"/>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52" name="Freeform 128"/>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57" name="Group 129"/>
                <p:cNvGrpSpPr>
                  <a:grpSpLocks/>
                </p:cNvGrpSpPr>
                <p:nvPr/>
              </p:nvGrpSpPr>
              <p:grpSpPr bwMode="auto">
                <a:xfrm>
                  <a:off x="823" y="283"/>
                  <a:ext cx="823" cy="220"/>
                  <a:chOff x="240" y="720"/>
                  <a:chExt cx="3980" cy="1064"/>
                </a:xfrm>
              </p:grpSpPr>
              <p:sp>
                <p:nvSpPr>
                  <p:cNvPr id="1154" name="Freeform 130"/>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55" name="Freeform 131"/>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58" name="Group 132"/>
                <p:cNvGrpSpPr>
                  <a:grpSpLocks/>
                </p:cNvGrpSpPr>
                <p:nvPr/>
              </p:nvGrpSpPr>
              <p:grpSpPr bwMode="auto">
                <a:xfrm>
                  <a:off x="1646" y="283"/>
                  <a:ext cx="823" cy="220"/>
                  <a:chOff x="1646" y="283"/>
                  <a:chExt cx="823" cy="220"/>
                </a:xfrm>
              </p:grpSpPr>
              <p:sp>
                <p:nvSpPr>
                  <p:cNvPr id="1157" name="Freeform 133"/>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58" name="Freeform 134"/>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59" name="Group 135"/>
                <p:cNvGrpSpPr>
                  <a:grpSpLocks/>
                </p:cNvGrpSpPr>
                <p:nvPr/>
              </p:nvGrpSpPr>
              <p:grpSpPr bwMode="auto">
                <a:xfrm>
                  <a:off x="2469" y="283"/>
                  <a:ext cx="822" cy="220"/>
                  <a:chOff x="240" y="720"/>
                  <a:chExt cx="3980" cy="1064"/>
                </a:xfrm>
              </p:grpSpPr>
              <p:sp>
                <p:nvSpPr>
                  <p:cNvPr id="1160" name="Freeform 136"/>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61" name="Freeform 137"/>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60" name="Group 138"/>
                <p:cNvGrpSpPr>
                  <a:grpSpLocks/>
                </p:cNvGrpSpPr>
                <p:nvPr/>
              </p:nvGrpSpPr>
              <p:grpSpPr bwMode="auto">
                <a:xfrm>
                  <a:off x="3291" y="283"/>
                  <a:ext cx="823" cy="220"/>
                  <a:chOff x="240" y="720"/>
                  <a:chExt cx="3980" cy="1064"/>
                </a:xfrm>
              </p:grpSpPr>
              <p:sp>
                <p:nvSpPr>
                  <p:cNvPr id="1163" name="Freeform 139"/>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64" name="Freeform 140"/>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61" name="Group 141"/>
                <p:cNvGrpSpPr>
                  <a:grpSpLocks/>
                </p:cNvGrpSpPr>
                <p:nvPr/>
              </p:nvGrpSpPr>
              <p:grpSpPr bwMode="auto">
                <a:xfrm>
                  <a:off x="4114" y="283"/>
                  <a:ext cx="823" cy="220"/>
                  <a:chOff x="240" y="720"/>
                  <a:chExt cx="3980" cy="1064"/>
                </a:xfrm>
              </p:grpSpPr>
              <p:sp>
                <p:nvSpPr>
                  <p:cNvPr id="1166" name="Freeform 142"/>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67" name="Freeform 143"/>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62" name="Group 144"/>
                <p:cNvGrpSpPr>
                  <a:grpSpLocks/>
                </p:cNvGrpSpPr>
                <p:nvPr/>
              </p:nvGrpSpPr>
              <p:grpSpPr bwMode="auto">
                <a:xfrm>
                  <a:off x="4937" y="283"/>
                  <a:ext cx="823" cy="220"/>
                  <a:chOff x="240" y="720"/>
                  <a:chExt cx="3980" cy="1064"/>
                </a:xfrm>
              </p:grpSpPr>
              <p:sp>
                <p:nvSpPr>
                  <p:cNvPr id="1169" name="Freeform 145"/>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0" name="Freeform 146"/>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2143" name="Group 147"/>
              <p:cNvGrpSpPr>
                <a:grpSpLocks/>
              </p:cNvGrpSpPr>
              <p:nvPr/>
            </p:nvGrpSpPr>
            <p:grpSpPr bwMode="auto">
              <a:xfrm>
                <a:off x="3378" y="463"/>
                <a:ext cx="418" cy="112"/>
                <a:chOff x="240" y="720"/>
                <a:chExt cx="3980" cy="1064"/>
              </a:xfrm>
            </p:grpSpPr>
            <p:sp>
              <p:nvSpPr>
                <p:cNvPr id="1172" name="Freeform 148"/>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3" name="Freeform 149"/>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44" name="Group 150"/>
              <p:cNvGrpSpPr>
                <a:grpSpLocks/>
              </p:cNvGrpSpPr>
              <p:nvPr/>
            </p:nvGrpSpPr>
            <p:grpSpPr bwMode="auto">
              <a:xfrm>
                <a:off x="3796" y="463"/>
                <a:ext cx="419" cy="112"/>
                <a:chOff x="240" y="720"/>
                <a:chExt cx="3980" cy="1064"/>
              </a:xfrm>
            </p:grpSpPr>
            <p:sp>
              <p:nvSpPr>
                <p:cNvPr id="1175" name="Freeform 151"/>
                <p:cNvSpPr>
                  <a:spLocks/>
                </p:cNvSpPr>
                <p:nvPr/>
              </p:nvSpPr>
              <p:spPr bwMode="auto">
                <a:xfrm>
                  <a:off x="244" y="720"/>
                  <a:ext cx="203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6" name="Freeform 152"/>
                <p:cNvSpPr>
                  <a:spLocks/>
                </p:cNvSpPr>
                <p:nvPr/>
              </p:nvSpPr>
              <p:spPr bwMode="auto">
                <a:xfrm>
                  <a:off x="2230" y="720"/>
                  <a:ext cx="201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45" name="Group 153"/>
              <p:cNvGrpSpPr>
                <a:grpSpLocks/>
              </p:cNvGrpSpPr>
              <p:nvPr/>
            </p:nvGrpSpPr>
            <p:grpSpPr bwMode="auto">
              <a:xfrm>
                <a:off x="4215" y="463"/>
                <a:ext cx="418" cy="112"/>
                <a:chOff x="1646" y="283"/>
                <a:chExt cx="823" cy="220"/>
              </a:xfrm>
            </p:grpSpPr>
            <p:sp>
              <p:nvSpPr>
                <p:cNvPr id="1178" name="Freeform 154"/>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9" name="Freeform 155"/>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46" name="Group 156"/>
              <p:cNvGrpSpPr>
                <a:grpSpLocks/>
              </p:cNvGrpSpPr>
              <p:nvPr/>
            </p:nvGrpSpPr>
            <p:grpSpPr bwMode="auto">
              <a:xfrm>
                <a:off x="4633" y="463"/>
                <a:ext cx="418" cy="112"/>
                <a:chOff x="240" y="720"/>
                <a:chExt cx="3980" cy="1064"/>
              </a:xfrm>
            </p:grpSpPr>
            <p:sp>
              <p:nvSpPr>
                <p:cNvPr id="1181" name="Freeform 157"/>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82" name="Freeform 158"/>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sp>
            <p:nvSpPr>
              <p:cNvPr id="1183" name="Freeform 159"/>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2094" name="Group 160"/>
          <p:cNvGrpSpPr>
            <a:grpSpLocks/>
          </p:cNvGrpSpPr>
          <p:nvPr/>
        </p:nvGrpSpPr>
        <p:grpSpPr bwMode="auto">
          <a:xfrm>
            <a:off x="400050" y="598488"/>
            <a:ext cx="7827963" cy="179387"/>
            <a:chOff x="254" y="463"/>
            <a:chExt cx="5208" cy="113"/>
          </a:xfrm>
        </p:grpSpPr>
        <p:sp>
          <p:nvSpPr>
            <p:cNvPr id="1185" name="Freeform 161"/>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86" name="Freeform 162"/>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nvGrpSpPr>
            <p:cNvPr id="2103" name="Group 163"/>
            <p:cNvGrpSpPr>
              <a:grpSpLocks/>
            </p:cNvGrpSpPr>
            <p:nvPr/>
          </p:nvGrpSpPr>
          <p:grpSpPr bwMode="auto">
            <a:xfrm>
              <a:off x="450" y="463"/>
              <a:ext cx="4812" cy="113"/>
              <a:chOff x="450" y="463"/>
              <a:chExt cx="4812" cy="113"/>
            </a:xfrm>
          </p:grpSpPr>
          <p:grpSp>
            <p:nvGrpSpPr>
              <p:cNvPr id="2104" name="Group 164"/>
              <p:cNvGrpSpPr>
                <a:grpSpLocks/>
              </p:cNvGrpSpPr>
              <p:nvPr/>
            </p:nvGrpSpPr>
            <p:grpSpPr bwMode="auto">
              <a:xfrm>
                <a:off x="450" y="464"/>
                <a:ext cx="2928" cy="112"/>
                <a:chOff x="0" y="283"/>
                <a:chExt cx="5760" cy="220"/>
              </a:xfrm>
            </p:grpSpPr>
            <p:grpSp>
              <p:nvGrpSpPr>
                <p:cNvPr id="2118" name="Group 165"/>
                <p:cNvGrpSpPr>
                  <a:grpSpLocks/>
                </p:cNvGrpSpPr>
                <p:nvPr/>
              </p:nvGrpSpPr>
              <p:grpSpPr bwMode="auto">
                <a:xfrm>
                  <a:off x="0" y="283"/>
                  <a:ext cx="823" cy="220"/>
                  <a:chOff x="240" y="720"/>
                  <a:chExt cx="3980" cy="1064"/>
                </a:xfrm>
              </p:grpSpPr>
              <p:sp>
                <p:nvSpPr>
                  <p:cNvPr id="1190" name="Freeform 166"/>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91" name="Freeform 167"/>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19" name="Group 168"/>
                <p:cNvGrpSpPr>
                  <a:grpSpLocks/>
                </p:cNvGrpSpPr>
                <p:nvPr/>
              </p:nvGrpSpPr>
              <p:grpSpPr bwMode="auto">
                <a:xfrm>
                  <a:off x="823" y="283"/>
                  <a:ext cx="823" cy="220"/>
                  <a:chOff x="240" y="720"/>
                  <a:chExt cx="3980" cy="1064"/>
                </a:xfrm>
              </p:grpSpPr>
              <p:sp>
                <p:nvSpPr>
                  <p:cNvPr id="1193" name="Freeform 169"/>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94" name="Freeform 170"/>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20" name="Group 171"/>
                <p:cNvGrpSpPr>
                  <a:grpSpLocks/>
                </p:cNvGrpSpPr>
                <p:nvPr/>
              </p:nvGrpSpPr>
              <p:grpSpPr bwMode="auto">
                <a:xfrm>
                  <a:off x="1646" y="283"/>
                  <a:ext cx="823" cy="220"/>
                  <a:chOff x="1646" y="283"/>
                  <a:chExt cx="823" cy="220"/>
                </a:xfrm>
              </p:grpSpPr>
              <p:sp>
                <p:nvSpPr>
                  <p:cNvPr id="1196" name="Freeform 172"/>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97" name="Freeform 173"/>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21" name="Group 174"/>
                <p:cNvGrpSpPr>
                  <a:grpSpLocks/>
                </p:cNvGrpSpPr>
                <p:nvPr/>
              </p:nvGrpSpPr>
              <p:grpSpPr bwMode="auto">
                <a:xfrm>
                  <a:off x="2469" y="283"/>
                  <a:ext cx="822" cy="220"/>
                  <a:chOff x="240" y="720"/>
                  <a:chExt cx="3980" cy="1064"/>
                </a:xfrm>
              </p:grpSpPr>
              <p:sp>
                <p:nvSpPr>
                  <p:cNvPr id="1199" name="Freeform 175"/>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0" name="Freeform 176"/>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22" name="Group 177"/>
                <p:cNvGrpSpPr>
                  <a:grpSpLocks/>
                </p:cNvGrpSpPr>
                <p:nvPr/>
              </p:nvGrpSpPr>
              <p:grpSpPr bwMode="auto">
                <a:xfrm>
                  <a:off x="3291" y="283"/>
                  <a:ext cx="823" cy="220"/>
                  <a:chOff x="240" y="720"/>
                  <a:chExt cx="3980" cy="1064"/>
                </a:xfrm>
              </p:grpSpPr>
              <p:sp>
                <p:nvSpPr>
                  <p:cNvPr id="1202" name="Freeform 178"/>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3" name="Freeform 179"/>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23" name="Group 180"/>
                <p:cNvGrpSpPr>
                  <a:grpSpLocks/>
                </p:cNvGrpSpPr>
                <p:nvPr/>
              </p:nvGrpSpPr>
              <p:grpSpPr bwMode="auto">
                <a:xfrm>
                  <a:off x="4114" y="283"/>
                  <a:ext cx="823" cy="220"/>
                  <a:chOff x="240" y="720"/>
                  <a:chExt cx="3980" cy="1064"/>
                </a:xfrm>
              </p:grpSpPr>
              <p:sp>
                <p:nvSpPr>
                  <p:cNvPr id="1205" name="Freeform 181"/>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6" name="Freeform 182"/>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24" name="Group 183"/>
                <p:cNvGrpSpPr>
                  <a:grpSpLocks/>
                </p:cNvGrpSpPr>
                <p:nvPr/>
              </p:nvGrpSpPr>
              <p:grpSpPr bwMode="auto">
                <a:xfrm>
                  <a:off x="4937" y="283"/>
                  <a:ext cx="823" cy="220"/>
                  <a:chOff x="240" y="720"/>
                  <a:chExt cx="3980" cy="1064"/>
                </a:xfrm>
              </p:grpSpPr>
              <p:sp>
                <p:nvSpPr>
                  <p:cNvPr id="1208" name="Freeform 184"/>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9" name="Freeform 185"/>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2105" name="Group 186"/>
              <p:cNvGrpSpPr>
                <a:grpSpLocks/>
              </p:cNvGrpSpPr>
              <p:nvPr/>
            </p:nvGrpSpPr>
            <p:grpSpPr bwMode="auto">
              <a:xfrm>
                <a:off x="3378" y="463"/>
                <a:ext cx="418" cy="112"/>
                <a:chOff x="240" y="720"/>
                <a:chExt cx="3980" cy="1064"/>
              </a:xfrm>
            </p:grpSpPr>
            <p:sp>
              <p:nvSpPr>
                <p:cNvPr id="1211" name="Freeform 187"/>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12" name="Freeform 188"/>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06" name="Group 189"/>
              <p:cNvGrpSpPr>
                <a:grpSpLocks/>
              </p:cNvGrpSpPr>
              <p:nvPr/>
            </p:nvGrpSpPr>
            <p:grpSpPr bwMode="auto">
              <a:xfrm>
                <a:off x="3796" y="463"/>
                <a:ext cx="419" cy="112"/>
                <a:chOff x="240" y="720"/>
                <a:chExt cx="3980" cy="1064"/>
              </a:xfrm>
            </p:grpSpPr>
            <p:sp>
              <p:nvSpPr>
                <p:cNvPr id="1214" name="Freeform 190"/>
                <p:cNvSpPr>
                  <a:spLocks/>
                </p:cNvSpPr>
                <p:nvPr/>
              </p:nvSpPr>
              <p:spPr bwMode="auto">
                <a:xfrm>
                  <a:off x="244" y="720"/>
                  <a:ext cx="203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15" name="Freeform 191"/>
                <p:cNvSpPr>
                  <a:spLocks/>
                </p:cNvSpPr>
                <p:nvPr/>
              </p:nvSpPr>
              <p:spPr bwMode="auto">
                <a:xfrm>
                  <a:off x="2230" y="720"/>
                  <a:ext cx="201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07" name="Group 192"/>
              <p:cNvGrpSpPr>
                <a:grpSpLocks/>
              </p:cNvGrpSpPr>
              <p:nvPr/>
            </p:nvGrpSpPr>
            <p:grpSpPr bwMode="auto">
              <a:xfrm>
                <a:off x="4215" y="463"/>
                <a:ext cx="418" cy="112"/>
                <a:chOff x="1646" y="283"/>
                <a:chExt cx="823" cy="220"/>
              </a:xfrm>
            </p:grpSpPr>
            <p:sp>
              <p:nvSpPr>
                <p:cNvPr id="1217" name="Freeform 193"/>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18" name="Freeform 194"/>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08" name="Group 195"/>
              <p:cNvGrpSpPr>
                <a:grpSpLocks/>
              </p:cNvGrpSpPr>
              <p:nvPr/>
            </p:nvGrpSpPr>
            <p:grpSpPr bwMode="auto">
              <a:xfrm>
                <a:off x="4633" y="463"/>
                <a:ext cx="418" cy="112"/>
                <a:chOff x="240" y="720"/>
                <a:chExt cx="3980" cy="1064"/>
              </a:xfrm>
            </p:grpSpPr>
            <p:sp>
              <p:nvSpPr>
                <p:cNvPr id="1220" name="Freeform 196"/>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1" name="Freeform 197"/>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sp>
            <p:nvSpPr>
              <p:cNvPr id="1222" name="Freeform 198"/>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2095" name="Group 199"/>
          <p:cNvGrpSpPr>
            <a:grpSpLocks/>
          </p:cNvGrpSpPr>
          <p:nvPr/>
        </p:nvGrpSpPr>
        <p:grpSpPr bwMode="auto">
          <a:xfrm>
            <a:off x="17463" y="15875"/>
            <a:ext cx="854075" cy="965200"/>
            <a:chOff x="8" y="32"/>
            <a:chExt cx="568" cy="608"/>
          </a:xfrm>
        </p:grpSpPr>
        <p:sp>
          <p:nvSpPr>
            <p:cNvPr id="1224" name="Freeform 200"/>
            <p:cNvSpPr>
              <a:spLocks/>
            </p:cNvSpPr>
            <p:nvPr userDrawn="1"/>
          </p:nvSpPr>
          <p:spPr bwMode="auto">
            <a:xfrm>
              <a:off x="20" y="54"/>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5" name="Freeform 201"/>
            <p:cNvSpPr>
              <a:spLocks/>
            </p:cNvSpPr>
            <p:nvPr userDrawn="1"/>
          </p:nvSpPr>
          <p:spPr bwMode="auto">
            <a:xfrm>
              <a:off x="8" y="32"/>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sp>
        <p:nvSpPr>
          <p:cNvPr id="1226" name="Freeform 202"/>
          <p:cNvSpPr>
            <a:spLocks/>
          </p:cNvSpPr>
          <p:nvPr/>
        </p:nvSpPr>
        <p:spPr bwMode="auto">
          <a:xfrm flipH="1">
            <a:off x="7786688" y="50800"/>
            <a:ext cx="835025"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7" name="Freeform 203"/>
          <p:cNvSpPr>
            <a:spLocks/>
          </p:cNvSpPr>
          <p:nvPr/>
        </p:nvSpPr>
        <p:spPr bwMode="auto">
          <a:xfrm flipH="1">
            <a:off x="7767638" y="15875"/>
            <a:ext cx="836612"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8" name="Rectangle 204"/>
          <p:cNvSpPr>
            <a:spLocks noChangeArrowheads="1"/>
          </p:cNvSpPr>
          <p:nvPr/>
        </p:nvSpPr>
        <p:spPr bwMode="auto">
          <a:xfrm>
            <a:off x="377825" y="15875"/>
            <a:ext cx="7864475" cy="889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Tree>
    <p:extLst>
      <p:ext uri="{BB962C8B-B14F-4D97-AF65-F5344CB8AC3E}">
        <p14:creationId xmlns:p14="http://schemas.microsoft.com/office/powerpoint/2010/main" val="2817615728"/>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ransition>
    <p:random/>
  </p:transition>
  <p:txStyles>
    <p:titleStyle>
      <a:lvl1pPr algn="ctr" rtl="1" eaLnBrk="0" fontAlgn="base" hangingPunct="0">
        <a:spcBef>
          <a:spcPct val="0"/>
        </a:spcBef>
        <a:spcAft>
          <a:spcPct val="0"/>
        </a:spcAft>
        <a:defRPr sz="3200">
          <a:solidFill>
            <a:srgbClr val="CCECFF"/>
          </a:solidFill>
          <a:latin typeface="+mj-lt"/>
          <a:ea typeface="+mj-ea"/>
          <a:cs typeface="+mj-cs"/>
        </a:defRPr>
      </a:lvl1pPr>
      <a:lvl2pPr algn="ctr" rtl="1" eaLnBrk="0" fontAlgn="base" hangingPunct="0">
        <a:spcBef>
          <a:spcPct val="0"/>
        </a:spcBef>
        <a:spcAft>
          <a:spcPct val="0"/>
        </a:spcAft>
        <a:defRPr sz="3200">
          <a:solidFill>
            <a:srgbClr val="CCECFF"/>
          </a:solidFill>
          <a:latin typeface="Arial" charset="0"/>
          <a:cs typeface="Titr" pitchFamily="2" charset="-78"/>
        </a:defRPr>
      </a:lvl2pPr>
      <a:lvl3pPr algn="ctr" rtl="1" eaLnBrk="0" fontAlgn="base" hangingPunct="0">
        <a:spcBef>
          <a:spcPct val="0"/>
        </a:spcBef>
        <a:spcAft>
          <a:spcPct val="0"/>
        </a:spcAft>
        <a:defRPr sz="3200">
          <a:solidFill>
            <a:srgbClr val="CCECFF"/>
          </a:solidFill>
          <a:latin typeface="Arial" charset="0"/>
          <a:cs typeface="Titr" pitchFamily="2" charset="-78"/>
        </a:defRPr>
      </a:lvl3pPr>
      <a:lvl4pPr algn="ctr" rtl="1" eaLnBrk="0" fontAlgn="base" hangingPunct="0">
        <a:spcBef>
          <a:spcPct val="0"/>
        </a:spcBef>
        <a:spcAft>
          <a:spcPct val="0"/>
        </a:spcAft>
        <a:defRPr sz="3200">
          <a:solidFill>
            <a:srgbClr val="CCECFF"/>
          </a:solidFill>
          <a:latin typeface="Arial" charset="0"/>
          <a:cs typeface="Titr" pitchFamily="2" charset="-78"/>
        </a:defRPr>
      </a:lvl4pPr>
      <a:lvl5pPr algn="ctr" rtl="1" eaLnBrk="0" fontAlgn="base" hangingPunct="0">
        <a:spcBef>
          <a:spcPct val="0"/>
        </a:spcBef>
        <a:spcAft>
          <a:spcPct val="0"/>
        </a:spcAft>
        <a:defRPr sz="3200">
          <a:solidFill>
            <a:srgbClr val="CCECFF"/>
          </a:solidFill>
          <a:latin typeface="Arial" charset="0"/>
          <a:cs typeface="Titr" pitchFamily="2" charset="-78"/>
        </a:defRPr>
      </a:lvl5pPr>
      <a:lvl6pPr marL="457200" algn="ctr" rtl="1" eaLnBrk="1" fontAlgn="base" hangingPunct="1">
        <a:spcBef>
          <a:spcPct val="0"/>
        </a:spcBef>
        <a:spcAft>
          <a:spcPct val="0"/>
        </a:spcAft>
        <a:defRPr sz="3200">
          <a:solidFill>
            <a:srgbClr val="CCECFF"/>
          </a:solidFill>
          <a:latin typeface="Arial" charset="0"/>
          <a:cs typeface="Titr" pitchFamily="2" charset="-78"/>
        </a:defRPr>
      </a:lvl6pPr>
      <a:lvl7pPr marL="914400" algn="ctr" rtl="1" eaLnBrk="1" fontAlgn="base" hangingPunct="1">
        <a:spcBef>
          <a:spcPct val="0"/>
        </a:spcBef>
        <a:spcAft>
          <a:spcPct val="0"/>
        </a:spcAft>
        <a:defRPr sz="3200">
          <a:solidFill>
            <a:srgbClr val="CCECFF"/>
          </a:solidFill>
          <a:latin typeface="Arial" charset="0"/>
          <a:cs typeface="Titr" pitchFamily="2" charset="-78"/>
        </a:defRPr>
      </a:lvl7pPr>
      <a:lvl8pPr marL="1371600" algn="ctr" rtl="1" eaLnBrk="1" fontAlgn="base" hangingPunct="1">
        <a:spcBef>
          <a:spcPct val="0"/>
        </a:spcBef>
        <a:spcAft>
          <a:spcPct val="0"/>
        </a:spcAft>
        <a:defRPr sz="3200">
          <a:solidFill>
            <a:srgbClr val="CCECFF"/>
          </a:solidFill>
          <a:latin typeface="Arial" charset="0"/>
          <a:cs typeface="Titr" pitchFamily="2" charset="-78"/>
        </a:defRPr>
      </a:lvl8pPr>
      <a:lvl9pPr marL="1828800" algn="ctr" rtl="1" eaLnBrk="1" fontAlgn="base" hangingPunct="1">
        <a:spcBef>
          <a:spcPct val="0"/>
        </a:spcBef>
        <a:spcAft>
          <a:spcPct val="0"/>
        </a:spcAft>
        <a:defRPr sz="3200">
          <a:solidFill>
            <a:srgbClr val="CCECFF"/>
          </a:solidFill>
          <a:latin typeface="Arial" charset="0"/>
          <a:cs typeface="Titr" pitchFamily="2" charset="-78"/>
        </a:defRPr>
      </a:lvl9pPr>
    </p:titleStyle>
    <p:bodyStyle>
      <a:lvl1pPr marL="342900" indent="-342900" algn="just" rtl="1" eaLnBrk="0" fontAlgn="base" hangingPunct="0">
        <a:spcBef>
          <a:spcPct val="20000"/>
        </a:spcBef>
        <a:spcAft>
          <a:spcPct val="0"/>
        </a:spcAft>
        <a:buClr>
          <a:srgbClr val="000099"/>
        </a:buClr>
        <a:buFont typeface="Wingdings 2" pitchFamily="18" charset="2"/>
        <a:buBlip>
          <a:blip r:embed="rId20"/>
        </a:buBlip>
        <a:defRPr sz="3200">
          <a:solidFill>
            <a:schemeClr val="accent2"/>
          </a:solidFill>
          <a:latin typeface="+mn-lt"/>
          <a:ea typeface="+mn-ea"/>
          <a:cs typeface="+mn-cs"/>
        </a:defRPr>
      </a:lvl1pPr>
      <a:lvl2pPr marL="742950" indent="-285750" algn="just" rtl="1" eaLnBrk="0" fontAlgn="base" hangingPunct="0">
        <a:spcBef>
          <a:spcPct val="20000"/>
        </a:spcBef>
        <a:spcAft>
          <a:spcPct val="0"/>
        </a:spcAft>
        <a:buClr>
          <a:srgbClr val="CCECFF"/>
        </a:buClr>
        <a:buFont typeface="Wingdings" pitchFamily="2" charset="2"/>
        <a:buBlip>
          <a:blip r:embed="rId21"/>
        </a:buBlip>
        <a:defRPr sz="2800">
          <a:solidFill>
            <a:srgbClr val="990000"/>
          </a:solidFill>
          <a:latin typeface="+mn-lt"/>
          <a:cs typeface="+mn-cs"/>
        </a:defRPr>
      </a:lvl2pPr>
      <a:lvl3pPr marL="1143000" indent="-228600" algn="just" rtl="1" eaLnBrk="0" fontAlgn="base" hangingPunct="0">
        <a:spcBef>
          <a:spcPct val="20000"/>
        </a:spcBef>
        <a:spcAft>
          <a:spcPct val="0"/>
        </a:spcAft>
        <a:buClr>
          <a:srgbClr val="66CCFF"/>
        </a:buClr>
        <a:buFont typeface="Wingdings" pitchFamily="2" charset="2"/>
        <a:buBlip>
          <a:blip r:embed="rId22"/>
        </a:buBlip>
        <a:defRPr sz="2400">
          <a:solidFill>
            <a:srgbClr val="009900"/>
          </a:solidFill>
          <a:latin typeface="+mn-lt"/>
          <a:cs typeface="+mn-cs"/>
        </a:defRPr>
      </a:lvl3pPr>
      <a:lvl4pPr marL="1600200" indent="-228600" algn="just" rtl="1" eaLnBrk="0" fontAlgn="base" hangingPunct="0">
        <a:spcBef>
          <a:spcPct val="20000"/>
        </a:spcBef>
        <a:spcAft>
          <a:spcPct val="0"/>
        </a:spcAft>
        <a:buClr>
          <a:srgbClr val="3399FF"/>
        </a:buClr>
        <a:buFont typeface="Wingdings" pitchFamily="2" charset="2"/>
        <a:buBlip>
          <a:blip r:embed="rId22"/>
        </a:buBlip>
        <a:defRPr sz="2000">
          <a:solidFill>
            <a:srgbClr val="008080"/>
          </a:solidFill>
          <a:latin typeface="+mn-lt"/>
          <a:cs typeface="+mn-cs"/>
        </a:defRPr>
      </a:lvl4pPr>
      <a:lvl5pPr marL="2057400" indent="-228600" algn="just" rtl="1" eaLnBrk="0" fontAlgn="base" hangingPunct="0">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5pPr>
      <a:lvl6pPr marL="25146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6pPr>
      <a:lvl7pPr marL="29718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7pPr>
      <a:lvl8pPr marL="34290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8pPr>
      <a:lvl9pPr marL="38862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3" name="AutoShape 119"/>
          <p:cNvSpPr>
            <a:spLocks noChangeArrowheads="1"/>
          </p:cNvSpPr>
          <p:nvPr/>
        </p:nvSpPr>
        <p:spPr bwMode="auto">
          <a:xfrm>
            <a:off x="88900" y="15875"/>
            <a:ext cx="8480425" cy="762000"/>
          </a:xfrm>
          <a:prstGeom prst="roundRect">
            <a:avLst>
              <a:gd name="adj" fmla="val 50000"/>
            </a:avLst>
          </a:prstGeom>
          <a:gradFill rotWithShape="1">
            <a:gsLst>
              <a:gs pos="0">
                <a:schemeClr val="accent2"/>
              </a:gs>
              <a:gs pos="100000">
                <a:schemeClr val="accent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027" name="Rectangle 205"/>
          <p:cNvSpPr>
            <a:spLocks noChangeArrowheads="1"/>
          </p:cNvSpPr>
          <p:nvPr/>
        </p:nvSpPr>
        <p:spPr bwMode="auto">
          <a:xfrm>
            <a:off x="695325" y="638175"/>
            <a:ext cx="7246938" cy="358775"/>
          </a:xfrm>
          <a:prstGeom prst="rect">
            <a:avLst/>
          </a:prstGeom>
          <a:solidFill>
            <a:schemeClr val="bg1"/>
          </a:solidFill>
          <a:ln w="9525">
            <a:noFill/>
            <a:miter lim="800000"/>
            <a:headEnd/>
            <a:tailEnd/>
          </a:ln>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2052" name="Rectangle 2"/>
          <p:cNvSpPr>
            <a:spLocks noGrp="1" noChangeArrowheads="1"/>
          </p:cNvSpPr>
          <p:nvPr>
            <p:ph type="title"/>
          </p:nvPr>
        </p:nvSpPr>
        <p:spPr bwMode="auto">
          <a:xfrm>
            <a:off x="1027113" y="104775"/>
            <a:ext cx="69008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3" name="Rectangle 3"/>
          <p:cNvSpPr>
            <a:spLocks noGrp="1" noChangeArrowheads="1"/>
          </p:cNvSpPr>
          <p:nvPr>
            <p:ph type="body" idx="1"/>
          </p:nvPr>
        </p:nvSpPr>
        <p:spPr bwMode="auto">
          <a:xfrm>
            <a:off x="0" y="1628775"/>
            <a:ext cx="85328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vl1pPr>
          </a:lstStyle>
          <a:p>
            <a:pPr fontAlgn="base">
              <a:spcBef>
                <a:spcPct val="0"/>
              </a:spcBef>
              <a:spcAft>
                <a:spcPct val="0"/>
              </a:spcAft>
              <a:defRPr/>
            </a:pPr>
            <a:endParaRPr lang="en-US">
              <a:solidFill>
                <a:srgbClr val="000000"/>
              </a:solidFill>
              <a:cs typeface="Arial" charset="0"/>
            </a:endParaRPr>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lgn="ctr" fontAlgn="base">
              <a:spcBef>
                <a:spcPct val="0"/>
              </a:spcBef>
              <a:spcAft>
                <a:spcPct val="0"/>
              </a:spcAft>
              <a:defRPr/>
            </a:pPr>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defRPr/>
            </a:pPr>
            <a:fld id="{34010AFB-35A8-4030-87D5-6483077B3B9D}" type="slidenum">
              <a:rPr lang="ar-SA">
                <a:solidFill>
                  <a:srgbClr val="000000"/>
                </a:solidFill>
                <a:cs typeface="Arial" charset="0"/>
              </a:rPr>
              <a:pPr fontAlgn="base">
                <a:spcBef>
                  <a:spcPct val="0"/>
                </a:spcBef>
                <a:spcAft>
                  <a:spcPct val="0"/>
                </a:spcAft>
                <a:defRPr/>
              </a:pPr>
              <a:t>‹#›</a:t>
            </a:fld>
            <a:endParaRPr lang="en-US">
              <a:solidFill>
                <a:srgbClr val="000000"/>
              </a:solidFill>
              <a:cs typeface="Arial" charset="0"/>
            </a:endParaRPr>
          </a:p>
        </p:txBody>
      </p:sp>
      <p:pic>
        <p:nvPicPr>
          <p:cNvPr id="2057" name="Picture 4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763"/>
            <a:ext cx="611187" cy="20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7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952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7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921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873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8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7810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8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97790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8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1652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8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3652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Picture 8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5621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Picture 8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7573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7" name="Picture 8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9510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8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2147888"/>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Picture 8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3368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9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5368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1" name="Picture 9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7336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2" name="Picture 9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9289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3" name="Picture 9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1226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4" name="Picture 9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3319463"/>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5" name="Picture 9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9163" y="35131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6" name="Picture 9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7068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7" name="Picture 9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9036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8" name="Picture 9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0989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9" name="Picture 9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2926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0" name="Picture 10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448945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1" name="Picture 10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67518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2" name="Picture 10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8752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3" name="Picture 10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0720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4" name="Picture 10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2673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5" name="Picture 10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4610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6" name="Picture 10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565785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7" name="Picture 10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8451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8" name="Picture 10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0452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9" name="Picture 10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2420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0" name="Picture 11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4373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1" name="Picture 11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63098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4" name="Rectangle 120"/>
          <p:cNvSpPr>
            <a:spLocks noChangeArrowheads="1"/>
          </p:cNvSpPr>
          <p:nvPr/>
        </p:nvSpPr>
        <p:spPr bwMode="auto">
          <a:xfrm>
            <a:off x="377825" y="53975"/>
            <a:ext cx="7864475" cy="88900"/>
          </a:xfrm>
          <a:prstGeom prst="rect">
            <a:avLst/>
          </a:prstGeom>
          <a:gradFill rotWithShape="1">
            <a:gsLst>
              <a:gs pos="0">
                <a:schemeClr val="bg2"/>
              </a:gs>
              <a:gs pos="100000">
                <a:schemeClr val="bg2">
                  <a:gamma/>
                  <a:shade val="46275"/>
                  <a:invGamma/>
                </a:schemeClr>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nvGrpSpPr>
          <p:cNvPr id="2093" name="Group 121"/>
          <p:cNvGrpSpPr>
            <a:grpSpLocks/>
          </p:cNvGrpSpPr>
          <p:nvPr/>
        </p:nvGrpSpPr>
        <p:grpSpPr bwMode="auto">
          <a:xfrm>
            <a:off x="414338" y="600075"/>
            <a:ext cx="7827962" cy="179388"/>
            <a:chOff x="254" y="463"/>
            <a:chExt cx="5208" cy="113"/>
          </a:xfrm>
        </p:grpSpPr>
        <p:sp>
          <p:nvSpPr>
            <p:cNvPr id="1146" name="Freeform 122"/>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47" name="Freeform 123"/>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nvGrpSpPr>
            <p:cNvPr id="2141" name="Group 124"/>
            <p:cNvGrpSpPr>
              <a:grpSpLocks/>
            </p:cNvGrpSpPr>
            <p:nvPr/>
          </p:nvGrpSpPr>
          <p:grpSpPr bwMode="auto">
            <a:xfrm>
              <a:off x="450" y="463"/>
              <a:ext cx="4812" cy="113"/>
              <a:chOff x="450" y="463"/>
              <a:chExt cx="4812" cy="113"/>
            </a:xfrm>
          </p:grpSpPr>
          <p:grpSp>
            <p:nvGrpSpPr>
              <p:cNvPr id="2142" name="Group 125"/>
              <p:cNvGrpSpPr>
                <a:grpSpLocks/>
              </p:cNvGrpSpPr>
              <p:nvPr/>
            </p:nvGrpSpPr>
            <p:grpSpPr bwMode="auto">
              <a:xfrm>
                <a:off x="450" y="464"/>
                <a:ext cx="2928" cy="112"/>
                <a:chOff x="0" y="283"/>
                <a:chExt cx="5760" cy="220"/>
              </a:xfrm>
            </p:grpSpPr>
            <p:grpSp>
              <p:nvGrpSpPr>
                <p:cNvPr id="2156" name="Group 126"/>
                <p:cNvGrpSpPr>
                  <a:grpSpLocks/>
                </p:cNvGrpSpPr>
                <p:nvPr/>
              </p:nvGrpSpPr>
              <p:grpSpPr bwMode="auto">
                <a:xfrm>
                  <a:off x="0" y="283"/>
                  <a:ext cx="823" cy="220"/>
                  <a:chOff x="240" y="720"/>
                  <a:chExt cx="3980" cy="1064"/>
                </a:xfrm>
              </p:grpSpPr>
              <p:sp>
                <p:nvSpPr>
                  <p:cNvPr id="1151" name="Freeform 127"/>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52" name="Freeform 128"/>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57" name="Group 129"/>
                <p:cNvGrpSpPr>
                  <a:grpSpLocks/>
                </p:cNvGrpSpPr>
                <p:nvPr/>
              </p:nvGrpSpPr>
              <p:grpSpPr bwMode="auto">
                <a:xfrm>
                  <a:off x="823" y="283"/>
                  <a:ext cx="823" cy="220"/>
                  <a:chOff x="240" y="720"/>
                  <a:chExt cx="3980" cy="1064"/>
                </a:xfrm>
              </p:grpSpPr>
              <p:sp>
                <p:nvSpPr>
                  <p:cNvPr id="1154" name="Freeform 130"/>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55" name="Freeform 131"/>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58" name="Group 132"/>
                <p:cNvGrpSpPr>
                  <a:grpSpLocks/>
                </p:cNvGrpSpPr>
                <p:nvPr/>
              </p:nvGrpSpPr>
              <p:grpSpPr bwMode="auto">
                <a:xfrm>
                  <a:off x="1646" y="283"/>
                  <a:ext cx="823" cy="220"/>
                  <a:chOff x="1646" y="283"/>
                  <a:chExt cx="823" cy="220"/>
                </a:xfrm>
              </p:grpSpPr>
              <p:sp>
                <p:nvSpPr>
                  <p:cNvPr id="1157" name="Freeform 133"/>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58" name="Freeform 134"/>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59" name="Group 135"/>
                <p:cNvGrpSpPr>
                  <a:grpSpLocks/>
                </p:cNvGrpSpPr>
                <p:nvPr/>
              </p:nvGrpSpPr>
              <p:grpSpPr bwMode="auto">
                <a:xfrm>
                  <a:off x="2469" y="283"/>
                  <a:ext cx="822" cy="220"/>
                  <a:chOff x="240" y="720"/>
                  <a:chExt cx="3980" cy="1064"/>
                </a:xfrm>
              </p:grpSpPr>
              <p:sp>
                <p:nvSpPr>
                  <p:cNvPr id="1160" name="Freeform 136"/>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61" name="Freeform 137"/>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60" name="Group 138"/>
                <p:cNvGrpSpPr>
                  <a:grpSpLocks/>
                </p:cNvGrpSpPr>
                <p:nvPr/>
              </p:nvGrpSpPr>
              <p:grpSpPr bwMode="auto">
                <a:xfrm>
                  <a:off x="3291" y="283"/>
                  <a:ext cx="823" cy="220"/>
                  <a:chOff x="240" y="720"/>
                  <a:chExt cx="3980" cy="1064"/>
                </a:xfrm>
              </p:grpSpPr>
              <p:sp>
                <p:nvSpPr>
                  <p:cNvPr id="1163" name="Freeform 139"/>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64" name="Freeform 140"/>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61" name="Group 141"/>
                <p:cNvGrpSpPr>
                  <a:grpSpLocks/>
                </p:cNvGrpSpPr>
                <p:nvPr/>
              </p:nvGrpSpPr>
              <p:grpSpPr bwMode="auto">
                <a:xfrm>
                  <a:off x="4114" y="283"/>
                  <a:ext cx="823" cy="220"/>
                  <a:chOff x="240" y="720"/>
                  <a:chExt cx="3980" cy="1064"/>
                </a:xfrm>
              </p:grpSpPr>
              <p:sp>
                <p:nvSpPr>
                  <p:cNvPr id="1166" name="Freeform 142"/>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67" name="Freeform 143"/>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62" name="Group 144"/>
                <p:cNvGrpSpPr>
                  <a:grpSpLocks/>
                </p:cNvGrpSpPr>
                <p:nvPr/>
              </p:nvGrpSpPr>
              <p:grpSpPr bwMode="auto">
                <a:xfrm>
                  <a:off x="4937" y="283"/>
                  <a:ext cx="823" cy="220"/>
                  <a:chOff x="240" y="720"/>
                  <a:chExt cx="3980" cy="1064"/>
                </a:xfrm>
              </p:grpSpPr>
              <p:sp>
                <p:nvSpPr>
                  <p:cNvPr id="1169" name="Freeform 145"/>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0" name="Freeform 146"/>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2143" name="Group 147"/>
              <p:cNvGrpSpPr>
                <a:grpSpLocks/>
              </p:cNvGrpSpPr>
              <p:nvPr/>
            </p:nvGrpSpPr>
            <p:grpSpPr bwMode="auto">
              <a:xfrm>
                <a:off x="3378" y="463"/>
                <a:ext cx="418" cy="112"/>
                <a:chOff x="240" y="720"/>
                <a:chExt cx="3980" cy="1064"/>
              </a:xfrm>
            </p:grpSpPr>
            <p:sp>
              <p:nvSpPr>
                <p:cNvPr id="1172" name="Freeform 148"/>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3" name="Freeform 149"/>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44" name="Group 150"/>
              <p:cNvGrpSpPr>
                <a:grpSpLocks/>
              </p:cNvGrpSpPr>
              <p:nvPr/>
            </p:nvGrpSpPr>
            <p:grpSpPr bwMode="auto">
              <a:xfrm>
                <a:off x="3796" y="463"/>
                <a:ext cx="419" cy="112"/>
                <a:chOff x="240" y="720"/>
                <a:chExt cx="3980" cy="1064"/>
              </a:xfrm>
            </p:grpSpPr>
            <p:sp>
              <p:nvSpPr>
                <p:cNvPr id="1175" name="Freeform 151"/>
                <p:cNvSpPr>
                  <a:spLocks/>
                </p:cNvSpPr>
                <p:nvPr/>
              </p:nvSpPr>
              <p:spPr bwMode="auto">
                <a:xfrm>
                  <a:off x="244" y="720"/>
                  <a:ext cx="203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6" name="Freeform 152"/>
                <p:cNvSpPr>
                  <a:spLocks/>
                </p:cNvSpPr>
                <p:nvPr/>
              </p:nvSpPr>
              <p:spPr bwMode="auto">
                <a:xfrm>
                  <a:off x="2230" y="720"/>
                  <a:ext cx="201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45" name="Group 153"/>
              <p:cNvGrpSpPr>
                <a:grpSpLocks/>
              </p:cNvGrpSpPr>
              <p:nvPr/>
            </p:nvGrpSpPr>
            <p:grpSpPr bwMode="auto">
              <a:xfrm>
                <a:off x="4215" y="463"/>
                <a:ext cx="418" cy="112"/>
                <a:chOff x="1646" y="283"/>
                <a:chExt cx="823" cy="220"/>
              </a:xfrm>
            </p:grpSpPr>
            <p:sp>
              <p:nvSpPr>
                <p:cNvPr id="1178" name="Freeform 154"/>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9" name="Freeform 155"/>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46" name="Group 156"/>
              <p:cNvGrpSpPr>
                <a:grpSpLocks/>
              </p:cNvGrpSpPr>
              <p:nvPr/>
            </p:nvGrpSpPr>
            <p:grpSpPr bwMode="auto">
              <a:xfrm>
                <a:off x="4633" y="463"/>
                <a:ext cx="418" cy="112"/>
                <a:chOff x="240" y="720"/>
                <a:chExt cx="3980" cy="1064"/>
              </a:xfrm>
            </p:grpSpPr>
            <p:sp>
              <p:nvSpPr>
                <p:cNvPr id="1181" name="Freeform 157"/>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82" name="Freeform 158"/>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sp>
            <p:nvSpPr>
              <p:cNvPr id="1183" name="Freeform 159"/>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2094" name="Group 160"/>
          <p:cNvGrpSpPr>
            <a:grpSpLocks/>
          </p:cNvGrpSpPr>
          <p:nvPr/>
        </p:nvGrpSpPr>
        <p:grpSpPr bwMode="auto">
          <a:xfrm>
            <a:off x="400050" y="598488"/>
            <a:ext cx="7827963" cy="179387"/>
            <a:chOff x="254" y="463"/>
            <a:chExt cx="5208" cy="113"/>
          </a:xfrm>
        </p:grpSpPr>
        <p:sp>
          <p:nvSpPr>
            <p:cNvPr id="1185" name="Freeform 161"/>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86" name="Freeform 162"/>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nvGrpSpPr>
            <p:cNvPr id="2103" name="Group 163"/>
            <p:cNvGrpSpPr>
              <a:grpSpLocks/>
            </p:cNvGrpSpPr>
            <p:nvPr/>
          </p:nvGrpSpPr>
          <p:grpSpPr bwMode="auto">
            <a:xfrm>
              <a:off x="450" y="463"/>
              <a:ext cx="4812" cy="113"/>
              <a:chOff x="450" y="463"/>
              <a:chExt cx="4812" cy="113"/>
            </a:xfrm>
          </p:grpSpPr>
          <p:grpSp>
            <p:nvGrpSpPr>
              <p:cNvPr id="2104" name="Group 164"/>
              <p:cNvGrpSpPr>
                <a:grpSpLocks/>
              </p:cNvGrpSpPr>
              <p:nvPr/>
            </p:nvGrpSpPr>
            <p:grpSpPr bwMode="auto">
              <a:xfrm>
                <a:off x="450" y="464"/>
                <a:ext cx="2928" cy="112"/>
                <a:chOff x="0" y="283"/>
                <a:chExt cx="5760" cy="220"/>
              </a:xfrm>
            </p:grpSpPr>
            <p:grpSp>
              <p:nvGrpSpPr>
                <p:cNvPr id="2118" name="Group 165"/>
                <p:cNvGrpSpPr>
                  <a:grpSpLocks/>
                </p:cNvGrpSpPr>
                <p:nvPr/>
              </p:nvGrpSpPr>
              <p:grpSpPr bwMode="auto">
                <a:xfrm>
                  <a:off x="0" y="283"/>
                  <a:ext cx="823" cy="220"/>
                  <a:chOff x="240" y="720"/>
                  <a:chExt cx="3980" cy="1064"/>
                </a:xfrm>
              </p:grpSpPr>
              <p:sp>
                <p:nvSpPr>
                  <p:cNvPr id="1190" name="Freeform 166"/>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91" name="Freeform 167"/>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19" name="Group 168"/>
                <p:cNvGrpSpPr>
                  <a:grpSpLocks/>
                </p:cNvGrpSpPr>
                <p:nvPr/>
              </p:nvGrpSpPr>
              <p:grpSpPr bwMode="auto">
                <a:xfrm>
                  <a:off x="823" y="283"/>
                  <a:ext cx="823" cy="220"/>
                  <a:chOff x="240" y="720"/>
                  <a:chExt cx="3980" cy="1064"/>
                </a:xfrm>
              </p:grpSpPr>
              <p:sp>
                <p:nvSpPr>
                  <p:cNvPr id="1193" name="Freeform 169"/>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94" name="Freeform 170"/>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20" name="Group 171"/>
                <p:cNvGrpSpPr>
                  <a:grpSpLocks/>
                </p:cNvGrpSpPr>
                <p:nvPr/>
              </p:nvGrpSpPr>
              <p:grpSpPr bwMode="auto">
                <a:xfrm>
                  <a:off x="1646" y="283"/>
                  <a:ext cx="823" cy="220"/>
                  <a:chOff x="1646" y="283"/>
                  <a:chExt cx="823" cy="220"/>
                </a:xfrm>
              </p:grpSpPr>
              <p:sp>
                <p:nvSpPr>
                  <p:cNvPr id="1196" name="Freeform 172"/>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97" name="Freeform 173"/>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21" name="Group 174"/>
                <p:cNvGrpSpPr>
                  <a:grpSpLocks/>
                </p:cNvGrpSpPr>
                <p:nvPr/>
              </p:nvGrpSpPr>
              <p:grpSpPr bwMode="auto">
                <a:xfrm>
                  <a:off x="2469" y="283"/>
                  <a:ext cx="822" cy="220"/>
                  <a:chOff x="240" y="720"/>
                  <a:chExt cx="3980" cy="1064"/>
                </a:xfrm>
              </p:grpSpPr>
              <p:sp>
                <p:nvSpPr>
                  <p:cNvPr id="1199" name="Freeform 175"/>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0" name="Freeform 176"/>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22" name="Group 177"/>
                <p:cNvGrpSpPr>
                  <a:grpSpLocks/>
                </p:cNvGrpSpPr>
                <p:nvPr/>
              </p:nvGrpSpPr>
              <p:grpSpPr bwMode="auto">
                <a:xfrm>
                  <a:off x="3291" y="283"/>
                  <a:ext cx="823" cy="220"/>
                  <a:chOff x="240" y="720"/>
                  <a:chExt cx="3980" cy="1064"/>
                </a:xfrm>
              </p:grpSpPr>
              <p:sp>
                <p:nvSpPr>
                  <p:cNvPr id="1202" name="Freeform 178"/>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3" name="Freeform 179"/>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23" name="Group 180"/>
                <p:cNvGrpSpPr>
                  <a:grpSpLocks/>
                </p:cNvGrpSpPr>
                <p:nvPr/>
              </p:nvGrpSpPr>
              <p:grpSpPr bwMode="auto">
                <a:xfrm>
                  <a:off x="4114" y="283"/>
                  <a:ext cx="823" cy="220"/>
                  <a:chOff x="240" y="720"/>
                  <a:chExt cx="3980" cy="1064"/>
                </a:xfrm>
              </p:grpSpPr>
              <p:sp>
                <p:nvSpPr>
                  <p:cNvPr id="1205" name="Freeform 181"/>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6" name="Freeform 182"/>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24" name="Group 183"/>
                <p:cNvGrpSpPr>
                  <a:grpSpLocks/>
                </p:cNvGrpSpPr>
                <p:nvPr/>
              </p:nvGrpSpPr>
              <p:grpSpPr bwMode="auto">
                <a:xfrm>
                  <a:off x="4937" y="283"/>
                  <a:ext cx="823" cy="220"/>
                  <a:chOff x="240" y="720"/>
                  <a:chExt cx="3980" cy="1064"/>
                </a:xfrm>
              </p:grpSpPr>
              <p:sp>
                <p:nvSpPr>
                  <p:cNvPr id="1208" name="Freeform 184"/>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9" name="Freeform 185"/>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2105" name="Group 186"/>
              <p:cNvGrpSpPr>
                <a:grpSpLocks/>
              </p:cNvGrpSpPr>
              <p:nvPr/>
            </p:nvGrpSpPr>
            <p:grpSpPr bwMode="auto">
              <a:xfrm>
                <a:off x="3378" y="463"/>
                <a:ext cx="418" cy="112"/>
                <a:chOff x="240" y="720"/>
                <a:chExt cx="3980" cy="1064"/>
              </a:xfrm>
            </p:grpSpPr>
            <p:sp>
              <p:nvSpPr>
                <p:cNvPr id="1211" name="Freeform 187"/>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12" name="Freeform 188"/>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06" name="Group 189"/>
              <p:cNvGrpSpPr>
                <a:grpSpLocks/>
              </p:cNvGrpSpPr>
              <p:nvPr/>
            </p:nvGrpSpPr>
            <p:grpSpPr bwMode="auto">
              <a:xfrm>
                <a:off x="3796" y="463"/>
                <a:ext cx="419" cy="112"/>
                <a:chOff x="240" y="720"/>
                <a:chExt cx="3980" cy="1064"/>
              </a:xfrm>
            </p:grpSpPr>
            <p:sp>
              <p:nvSpPr>
                <p:cNvPr id="1214" name="Freeform 190"/>
                <p:cNvSpPr>
                  <a:spLocks/>
                </p:cNvSpPr>
                <p:nvPr/>
              </p:nvSpPr>
              <p:spPr bwMode="auto">
                <a:xfrm>
                  <a:off x="244" y="720"/>
                  <a:ext cx="203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15" name="Freeform 191"/>
                <p:cNvSpPr>
                  <a:spLocks/>
                </p:cNvSpPr>
                <p:nvPr/>
              </p:nvSpPr>
              <p:spPr bwMode="auto">
                <a:xfrm>
                  <a:off x="2230" y="720"/>
                  <a:ext cx="201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07" name="Group 192"/>
              <p:cNvGrpSpPr>
                <a:grpSpLocks/>
              </p:cNvGrpSpPr>
              <p:nvPr/>
            </p:nvGrpSpPr>
            <p:grpSpPr bwMode="auto">
              <a:xfrm>
                <a:off x="4215" y="463"/>
                <a:ext cx="418" cy="112"/>
                <a:chOff x="1646" y="283"/>
                <a:chExt cx="823" cy="220"/>
              </a:xfrm>
            </p:grpSpPr>
            <p:sp>
              <p:nvSpPr>
                <p:cNvPr id="1217" name="Freeform 193"/>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18" name="Freeform 194"/>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08" name="Group 195"/>
              <p:cNvGrpSpPr>
                <a:grpSpLocks/>
              </p:cNvGrpSpPr>
              <p:nvPr/>
            </p:nvGrpSpPr>
            <p:grpSpPr bwMode="auto">
              <a:xfrm>
                <a:off x="4633" y="463"/>
                <a:ext cx="418" cy="112"/>
                <a:chOff x="240" y="720"/>
                <a:chExt cx="3980" cy="1064"/>
              </a:xfrm>
            </p:grpSpPr>
            <p:sp>
              <p:nvSpPr>
                <p:cNvPr id="1220" name="Freeform 196"/>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1" name="Freeform 197"/>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sp>
            <p:nvSpPr>
              <p:cNvPr id="1222" name="Freeform 198"/>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2095" name="Group 199"/>
          <p:cNvGrpSpPr>
            <a:grpSpLocks/>
          </p:cNvGrpSpPr>
          <p:nvPr/>
        </p:nvGrpSpPr>
        <p:grpSpPr bwMode="auto">
          <a:xfrm>
            <a:off x="17463" y="15875"/>
            <a:ext cx="854075" cy="965200"/>
            <a:chOff x="8" y="32"/>
            <a:chExt cx="568" cy="608"/>
          </a:xfrm>
        </p:grpSpPr>
        <p:sp>
          <p:nvSpPr>
            <p:cNvPr id="1224" name="Freeform 200"/>
            <p:cNvSpPr>
              <a:spLocks/>
            </p:cNvSpPr>
            <p:nvPr userDrawn="1"/>
          </p:nvSpPr>
          <p:spPr bwMode="auto">
            <a:xfrm>
              <a:off x="20" y="54"/>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5" name="Freeform 201"/>
            <p:cNvSpPr>
              <a:spLocks/>
            </p:cNvSpPr>
            <p:nvPr userDrawn="1"/>
          </p:nvSpPr>
          <p:spPr bwMode="auto">
            <a:xfrm>
              <a:off x="8" y="32"/>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sp>
        <p:nvSpPr>
          <p:cNvPr id="1226" name="Freeform 202"/>
          <p:cNvSpPr>
            <a:spLocks/>
          </p:cNvSpPr>
          <p:nvPr/>
        </p:nvSpPr>
        <p:spPr bwMode="auto">
          <a:xfrm flipH="1">
            <a:off x="7786688" y="50800"/>
            <a:ext cx="835025"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7" name="Freeform 203"/>
          <p:cNvSpPr>
            <a:spLocks/>
          </p:cNvSpPr>
          <p:nvPr/>
        </p:nvSpPr>
        <p:spPr bwMode="auto">
          <a:xfrm flipH="1">
            <a:off x="7767638" y="15875"/>
            <a:ext cx="836612"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8" name="Rectangle 204"/>
          <p:cNvSpPr>
            <a:spLocks noChangeArrowheads="1"/>
          </p:cNvSpPr>
          <p:nvPr/>
        </p:nvSpPr>
        <p:spPr bwMode="auto">
          <a:xfrm>
            <a:off x="377825" y="15875"/>
            <a:ext cx="7864475" cy="889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Tree>
    <p:extLst>
      <p:ext uri="{BB962C8B-B14F-4D97-AF65-F5344CB8AC3E}">
        <p14:creationId xmlns:p14="http://schemas.microsoft.com/office/powerpoint/2010/main" val="127414220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ransition>
    <p:random/>
  </p:transition>
  <p:txStyles>
    <p:titleStyle>
      <a:lvl1pPr algn="ctr" rtl="1" eaLnBrk="0" fontAlgn="base" hangingPunct="0">
        <a:spcBef>
          <a:spcPct val="0"/>
        </a:spcBef>
        <a:spcAft>
          <a:spcPct val="0"/>
        </a:spcAft>
        <a:defRPr sz="3200">
          <a:solidFill>
            <a:srgbClr val="CCECFF"/>
          </a:solidFill>
          <a:latin typeface="+mj-lt"/>
          <a:ea typeface="+mj-ea"/>
          <a:cs typeface="+mj-cs"/>
        </a:defRPr>
      </a:lvl1pPr>
      <a:lvl2pPr algn="ctr" rtl="1" eaLnBrk="0" fontAlgn="base" hangingPunct="0">
        <a:spcBef>
          <a:spcPct val="0"/>
        </a:spcBef>
        <a:spcAft>
          <a:spcPct val="0"/>
        </a:spcAft>
        <a:defRPr sz="3200">
          <a:solidFill>
            <a:srgbClr val="CCECFF"/>
          </a:solidFill>
          <a:latin typeface="Arial" charset="0"/>
          <a:cs typeface="Titr" pitchFamily="2" charset="-78"/>
        </a:defRPr>
      </a:lvl2pPr>
      <a:lvl3pPr algn="ctr" rtl="1" eaLnBrk="0" fontAlgn="base" hangingPunct="0">
        <a:spcBef>
          <a:spcPct val="0"/>
        </a:spcBef>
        <a:spcAft>
          <a:spcPct val="0"/>
        </a:spcAft>
        <a:defRPr sz="3200">
          <a:solidFill>
            <a:srgbClr val="CCECFF"/>
          </a:solidFill>
          <a:latin typeface="Arial" charset="0"/>
          <a:cs typeface="Titr" pitchFamily="2" charset="-78"/>
        </a:defRPr>
      </a:lvl3pPr>
      <a:lvl4pPr algn="ctr" rtl="1" eaLnBrk="0" fontAlgn="base" hangingPunct="0">
        <a:spcBef>
          <a:spcPct val="0"/>
        </a:spcBef>
        <a:spcAft>
          <a:spcPct val="0"/>
        </a:spcAft>
        <a:defRPr sz="3200">
          <a:solidFill>
            <a:srgbClr val="CCECFF"/>
          </a:solidFill>
          <a:latin typeface="Arial" charset="0"/>
          <a:cs typeface="Titr" pitchFamily="2" charset="-78"/>
        </a:defRPr>
      </a:lvl4pPr>
      <a:lvl5pPr algn="ctr" rtl="1" eaLnBrk="0" fontAlgn="base" hangingPunct="0">
        <a:spcBef>
          <a:spcPct val="0"/>
        </a:spcBef>
        <a:spcAft>
          <a:spcPct val="0"/>
        </a:spcAft>
        <a:defRPr sz="3200">
          <a:solidFill>
            <a:srgbClr val="CCECFF"/>
          </a:solidFill>
          <a:latin typeface="Arial" charset="0"/>
          <a:cs typeface="Titr" pitchFamily="2" charset="-78"/>
        </a:defRPr>
      </a:lvl5pPr>
      <a:lvl6pPr marL="457200" algn="ctr" rtl="1" eaLnBrk="1" fontAlgn="base" hangingPunct="1">
        <a:spcBef>
          <a:spcPct val="0"/>
        </a:spcBef>
        <a:spcAft>
          <a:spcPct val="0"/>
        </a:spcAft>
        <a:defRPr sz="3200">
          <a:solidFill>
            <a:srgbClr val="CCECFF"/>
          </a:solidFill>
          <a:latin typeface="Arial" charset="0"/>
          <a:cs typeface="Titr" pitchFamily="2" charset="-78"/>
        </a:defRPr>
      </a:lvl6pPr>
      <a:lvl7pPr marL="914400" algn="ctr" rtl="1" eaLnBrk="1" fontAlgn="base" hangingPunct="1">
        <a:spcBef>
          <a:spcPct val="0"/>
        </a:spcBef>
        <a:spcAft>
          <a:spcPct val="0"/>
        </a:spcAft>
        <a:defRPr sz="3200">
          <a:solidFill>
            <a:srgbClr val="CCECFF"/>
          </a:solidFill>
          <a:latin typeface="Arial" charset="0"/>
          <a:cs typeface="Titr" pitchFamily="2" charset="-78"/>
        </a:defRPr>
      </a:lvl7pPr>
      <a:lvl8pPr marL="1371600" algn="ctr" rtl="1" eaLnBrk="1" fontAlgn="base" hangingPunct="1">
        <a:spcBef>
          <a:spcPct val="0"/>
        </a:spcBef>
        <a:spcAft>
          <a:spcPct val="0"/>
        </a:spcAft>
        <a:defRPr sz="3200">
          <a:solidFill>
            <a:srgbClr val="CCECFF"/>
          </a:solidFill>
          <a:latin typeface="Arial" charset="0"/>
          <a:cs typeface="Titr" pitchFamily="2" charset="-78"/>
        </a:defRPr>
      </a:lvl8pPr>
      <a:lvl9pPr marL="1828800" algn="ctr" rtl="1" eaLnBrk="1" fontAlgn="base" hangingPunct="1">
        <a:spcBef>
          <a:spcPct val="0"/>
        </a:spcBef>
        <a:spcAft>
          <a:spcPct val="0"/>
        </a:spcAft>
        <a:defRPr sz="3200">
          <a:solidFill>
            <a:srgbClr val="CCECFF"/>
          </a:solidFill>
          <a:latin typeface="Arial" charset="0"/>
          <a:cs typeface="Titr" pitchFamily="2" charset="-78"/>
        </a:defRPr>
      </a:lvl9pPr>
    </p:titleStyle>
    <p:bodyStyle>
      <a:lvl1pPr marL="342900" indent="-342900" algn="just" rtl="1" eaLnBrk="0" fontAlgn="base" hangingPunct="0">
        <a:spcBef>
          <a:spcPct val="20000"/>
        </a:spcBef>
        <a:spcAft>
          <a:spcPct val="0"/>
        </a:spcAft>
        <a:buClr>
          <a:srgbClr val="000099"/>
        </a:buClr>
        <a:buFont typeface="Wingdings 2" pitchFamily="18" charset="2"/>
        <a:buBlip>
          <a:blip r:embed="rId20"/>
        </a:buBlip>
        <a:defRPr sz="3200">
          <a:solidFill>
            <a:schemeClr val="accent2"/>
          </a:solidFill>
          <a:latin typeface="+mn-lt"/>
          <a:ea typeface="+mn-ea"/>
          <a:cs typeface="+mn-cs"/>
        </a:defRPr>
      </a:lvl1pPr>
      <a:lvl2pPr marL="742950" indent="-285750" algn="just" rtl="1" eaLnBrk="0" fontAlgn="base" hangingPunct="0">
        <a:spcBef>
          <a:spcPct val="20000"/>
        </a:spcBef>
        <a:spcAft>
          <a:spcPct val="0"/>
        </a:spcAft>
        <a:buClr>
          <a:srgbClr val="CCECFF"/>
        </a:buClr>
        <a:buFont typeface="Wingdings" pitchFamily="2" charset="2"/>
        <a:buBlip>
          <a:blip r:embed="rId21"/>
        </a:buBlip>
        <a:defRPr sz="2800">
          <a:solidFill>
            <a:srgbClr val="990000"/>
          </a:solidFill>
          <a:latin typeface="+mn-lt"/>
          <a:cs typeface="+mn-cs"/>
        </a:defRPr>
      </a:lvl2pPr>
      <a:lvl3pPr marL="1143000" indent="-228600" algn="just" rtl="1" eaLnBrk="0" fontAlgn="base" hangingPunct="0">
        <a:spcBef>
          <a:spcPct val="20000"/>
        </a:spcBef>
        <a:spcAft>
          <a:spcPct val="0"/>
        </a:spcAft>
        <a:buClr>
          <a:srgbClr val="66CCFF"/>
        </a:buClr>
        <a:buFont typeface="Wingdings" pitchFamily="2" charset="2"/>
        <a:buBlip>
          <a:blip r:embed="rId22"/>
        </a:buBlip>
        <a:defRPr sz="2400">
          <a:solidFill>
            <a:srgbClr val="009900"/>
          </a:solidFill>
          <a:latin typeface="+mn-lt"/>
          <a:cs typeface="+mn-cs"/>
        </a:defRPr>
      </a:lvl3pPr>
      <a:lvl4pPr marL="1600200" indent="-228600" algn="just" rtl="1" eaLnBrk="0" fontAlgn="base" hangingPunct="0">
        <a:spcBef>
          <a:spcPct val="20000"/>
        </a:spcBef>
        <a:spcAft>
          <a:spcPct val="0"/>
        </a:spcAft>
        <a:buClr>
          <a:srgbClr val="3399FF"/>
        </a:buClr>
        <a:buFont typeface="Wingdings" pitchFamily="2" charset="2"/>
        <a:buBlip>
          <a:blip r:embed="rId22"/>
        </a:buBlip>
        <a:defRPr sz="2000">
          <a:solidFill>
            <a:srgbClr val="008080"/>
          </a:solidFill>
          <a:latin typeface="+mn-lt"/>
          <a:cs typeface="+mn-cs"/>
        </a:defRPr>
      </a:lvl4pPr>
      <a:lvl5pPr marL="2057400" indent="-228600" algn="just" rtl="1" eaLnBrk="0" fontAlgn="base" hangingPunct="0">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5pPr>
      <a:lvl6pPr marL="25146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6pPr>
      <a:lvl7pPr marL="29718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7pPr>
      <a:lvl8pPr marL="34290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8pPr>
      <a:lvl9pPr marL="38862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3" name="AutoShape 119"/>
          <p:cNvSpPr>
            <a:spLocks noChangeArrowheads="1"/>
          </p:cNvSpPr>
          <p:nvPr/>
        </p:nvSpPr>
        <p:spPr bwMode="auto">
          <a:xfrm>
            <a:off x="88900" y="15875"/>
            <a:ext cx="8480425" cy="762000"/>
          </a:xfrm>
          <a:prstGeom prst="roundRect">
            <a:avLst>
              <a:gd name="adj" fmla="val 50000"/>
            </a:avLst>
          </a:prstGeom>
          <a:gradFill rotWithShape="1">
            <a:gsLst>
              <a:gs pos="0">
                <a:schemeClr val="accent2"/>
              </a:gs>
              <a:gs pos="100000">
                <a:schemeClr val="accent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027" name="Rectangle 205"/>
          <p:cNvSpPr>
            <a:spLocks noChangeArrowheads="1"/>
          </p:cNvSpPr>
          <p:nvPr/>
        </p:nvSpPr>
        <p:spPr bwMode="auto">
          <a:xfrm>
            <a:off x="695325" y="638175"/>
            <a:ext cx="7246938" cy="358775"/>
          </a:xfrm>
          <a:prstGeom prst="rect">
            <a:avLst/>
          </a:prstGeom>
          <a:solidFill>
            <a:schemeClr val="bg1"/>
          </a:solidFill>
          <a:ln w="9525">
            <a:noFill/>
            <a:miter lim="800000"/>
            <a:headEnd/>
            <a:tailEnd/>
          </a:ln>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2052" name="Rectangle 2"/>
          <p:cNvSpPr>
            <a:spLocks noGrp="1" noChangeArrowheads="1"/>
          </p:cNvSpPr>
          <p:nvPr>
            <p:ph type="title"/>
          </p:nvPr>
        </p:nvSpPr>
        <p:spPr bwMode="auto">
          <a:xfrm>
            <a:off x="1027113" y="104775"/>
            <a:ext cx="69008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3" name="Rectangle 3"/>
          <p:cNvSpPr>
            <a:spLocks noGrp="1" noChangeArrowheads="1"/>
          </p:cNvSpPr>
          <p:nvPr>
            <p:ph type="body" idx="1"/>
          </p:nvPr>
        </p:nvSpPr>
        <p:spPr bwMode="auto">
          <a:xfrm>
            <a:off x="0" y="1628775"/>
            <a:ext cx="85328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vl1pPr>
          </a:lstStyle>
          <a:p>
            <a:pPr fontAlgn="base">
              <a:spcBef>
                <a:spcPct val="0"/>
              </a:spcBef>
              <a:spcAft>
                <a:spcPct val="0"/>
              </a:spcAft>
              <a:defRPr/>
            </a:pPr>
            <a:endParaRPr lang="en-US">
              <a:solidFill>
                <a:srgbClr val="000000"/>
              </a:solidFill>
              <a:cs typeface="Arial" charset="0"/>
            </a:endParaRPr>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lgn="ctr" fontAlgn="base">
              <a:spcBef>
                <a:spcPct val="0"/>
              </a:spcBef>
              <a:spcAft>
                <a:spcPct val="0"/>
              </a:spcAft>
              <a:defRPr/>
            </a:pPr>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defRPr/>
            </a:pPr>
            <a:fld id="{34010AFB-35A8-4030-87D5-6483077B3B9D}" type="slidenum">
              <a:rPr lang="ar-SA">
                <a:solidFill>
                  <a:srgbClr val="000000"/>
                </a:solidFill>
                <a:cs typeface="Arial" charset="0"/>
              </a:rPr>
              <a:pPr fontAlgn="base">
                <a:spcBef>
                  <a:spcPct val="0"/>
                </a:spcBef>
                <a:spcAft>
                  <a:spcPct val="0"/>
                </a:spcAft>
                <a:defRPr/>
              </a:pPr>
              <a:t>‹#›</a:t>
            </a:fld>
            <a:endParaRPr lang="en-US">
              <a:solidFill>
                <a:srgbClr val="000000"/>
              </a:solidFill>
              <a:cs typeface="Arial" charset="0"/>
            </a:endParaRPr>
          </a:p>
        </p:txBody>
      </p:sp>
      <p:pic>
        <p:nvPicPr>
          <p:cNvPr id="2057" name="Picture 4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763"/>
            <a:ext cx="611187" cy="20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7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952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7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921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873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8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7810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8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97790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8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1652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8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3652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Picture 8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5621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Picture 8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7573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7" name="Picture 8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9510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8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2147888"/>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Picture 8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3368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9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5368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1" name="Picture 9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7336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2" name="Picture 9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9289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3" name="Picture 9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1226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4" name="Picture 9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3319463"/>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5" name="Picture 9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9163" y="35131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6" name="Picture 9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7068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7" name="Picture 9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9036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8" name="Picture 9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0989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9" name="Picture 9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2926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0" name="Picture 10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448945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1" name="Picture 10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67518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2" name="Picture 10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8752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3" name="Picture 10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0720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4" name="Picture 10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2673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5" name="Picture 10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4610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6" name="Picture 10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565785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7" name="Picture 10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8451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8" name="Picture 10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0452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9" name="Picture 10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2420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0" name="Picture 11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4373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1" name="Picture 11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63098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4" name="Rectangle 120"/>
          <p:cNvSpPr>
            <a:spLocks noChangeArrowheads="1"/>
          </p:cNvSpPr>
          <p:nvPr/>
        </p:nvSpPr>
        <p:spPr bwMode="auto">
          <a:xfrm>
            <a:off x="377825" y="53975"/>
            <a:ext cx="7864475" cy="88900"/>
          </a:xfrm>
          <a:prstGeom prst="rect">
            <a:avLst/>
          </a:prstGeom>
          <a:gradFill rotWithShape="1">
            <a:gsLst>
              <a:gs pos="0">
                <a:schemeClr val="bg2"/>
              </a:gs>
              <a:gs pos="100000">
                <a:schemeClr val="bg2">
                  <a:gamma/>
                  <a:shade val="46275"/>
                  <a:invGamma/>
                </a:schemeClr>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nvGrpSpPr>
          <p:cNvPr id="2093" name="Group 121"/>
          <p:cNvGrpSpPr>
            <a:grpSpLocks/>
          </p:cNvGrpSpPr>
          <p:nvPr/>
        </p:nvGrpSpPr>
        <p:grpSpPr bwMode="auto">
          <a:xfrm>
            <a:off x="414338" y="600075"/>
            <a:ext cx="7827962" cy="179388"/>
            <a:chOff x="254" y="463"/>
            <a:chExt cx="5208" cy="113"/>
          </a:xfrm>
        </p:grpSpPr>
        <p:sp>
          <p:nvSpPr>
            <p:cNvPr id="1146" name="Freeform 122"/>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47" name="Freeform 123"/>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nvGrpSpPr>
            <p:cNvPr id="2141" name="Group 124"/>
            <p:cNvGrpSpPr>
              <a:grpSpLocks/>
            </p:cNvGrpSpPr>
            <p:nvPr/>
          </p:nvGrpSpPr>
          <p:grpSpPr bwMode="auto">
            <a:xfrm>
              <a:off x="450" y="463"/>
              <a:ext cx="4812" cy="113"/>
              <a:chOff x="450" y="463"/>
              <a:chExt cx="4812" cy="113"/>
            </a:xfrm>
          </p:grpSpPr>
          <p:grpSp>
            <p:nvGrpSpPr>
              <p:cNvPr id="2142" name="Group 125"/>
              <p:cNvGrpSpPr>
                <a:grpSpLocks/>
              </p:cNvGrpSpPr>
              <p:nvPr/>
            </p:nvGrpSpPr>
            <p:grpSpPr bwMode="auto">
              <a:xfrm>
                <a:off x="450" y="464"/>
                <a:ext cx="2928" cy="112"/>
                <a:chOff x="0" y="283"/>
                <a:chExt cx="5760" cy="220"/>
              </a:xfrm>
            </p:grpSpPr>
            <p:grpSp>
              <p:nvGrpSpPr>
                <p:cNvPr id="2156" name="Group 126"/>
                <p:cNvGrpSpPr>
                  <a:grpSpLocks/>
                </p:cNvGrpSpPr>
                <p:nvPr/>
              </p:nvGrpSpPr>
              <p:grpSpPr bwMode="auto">
                <a:xfrm>
                  <a:off x="0" y="283"/>
                  <a:ext cx="823" cy="220"/>
                  <a:chOff x="240" y="720"/>
                  <a:chExt cx="3980" cy="1064"/>
                </a:xfrm>
              </p:grpSpPr>
              <p:sp>
                <p:nvSpPr>
                  <p:cNvPr id="1151" name="Freeform 127"/>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52" name="Freeform 128"/>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57" name="Group 129"/>
                <p:cNvGrpSpPr>
                  <a:grpSpLocks/>
                </p:cNvGrpSpPr>
                <p:nvPr/>
              </p:nvGrpSpPr>
              <p:grpSpPr bwMode="auto">
                <a:xfrm>
                  <a:off x="823" y="283"/>
                  <a:ext cx="823" cy="220"/>
                  <a:chOff x="240" y="720"/>
                  <a:chExt cx="3980" cy="1064"/>
                </a:xfrm>
              </p:grpSpPr>
              <p:sp>
                <p:nvSpPr>
                  <p:cNvPr id="1154" name="Freeform 130"/>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55" name="Freeform 131"/>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58" name="Group 132"/>
                <p:cNvGrpSpPr>
                  <a:grpSpLocks/>
                </p:cNvGrpSpPr>
                <p:nvPr/>
              </p:nvGrpSpPr>
              <p:grpSpPr bwMode="auto">
                <a:xfrm>
                  <a:off x="1646" y="283"/>
                  <a:ext cx="823" cy="220"/>
                  <a:chOff x="1646" y="283"/>
                  <a:chExt cx="823" cy="220"/>
                </a:xfrm>
              </p:grpSpPr>
              <p:sp>
                <p:nvSpPr>
                  <p:cNvPr id="1157" name="Freeform 133"/>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58" name="Freeform 134"/>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59" name="Group 135"/>
                <p:cNvGrpSpPr>
                  <a:grpSpLocks/>
                </p:cNvGrpSpPr>
                <p:nvPr/>
              </p:nvGrpSpPr>
              <p:grpSpPr bwMode="auto">
                <a:xfrm>
                  <a:off x="2469" y="283"/>
                  <a:ext cx="822" cy="220"/>
                  <a:chOff x="240" y="720"/>
                  <a:chExt cx="3980" cy="1064"/>
                </a:xfrm>
              </p:grpSpPr>
              <p:sp>
                <p:nvSpPr>
                  <p:cNvPr id="1160" name="Freeform 136"/>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61" name="Freeform 137"/>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60" name="Group 138"/>
                <p:cNvGrpSpPr>
                  <a:grpSpLocks/>
                </p:cNvGrpSpPr>
                <p:nvPr/>
              </p:nvGrpSpPr>
              <p:grpSpPr bwMode="auto">
                <a:xfrm>
                  <a:off x="3291" y="283"/>
                  <a:ext cx="823" cy="220"/>
                  <a:chOff x="240" y="720"/>
                  <a:chExt cx="3980" cy="1064"/>
                </a:xfrm>
              </p:grpSpPr>
              <p:sp>
                <p:nvSpPr>
                  <p:cNvPr id="1163" name="Freeform 139"/>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64" name="Freeform 140"/>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61" name="Group 141"/>
                <p:cNvGrpSpPr>
                  <a:grpSpLocks/>
                </p:cNvGrpSpPr>
                <p:nvPr/>
              </p:nvGrpSpPr>
              <p:grpSpPr bwMode="auto">
                <a:xfrm>
                  <a:off x="4114" y="283"/>
                  <a:ext cx="823" cy="220"/>
                  <a:chOff x="240" y="720"/>
                  <a:chExt cx="3980" cy="1064"/>
                </a:xfrm>
              </p:grpSpPr>
              <p:sp>
                <p:nvSpPr>
                  <p:cNvPr id="1166" name="Freeform 142"/>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67" name="Freeform 143"/>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62" name="Group 144"/>
                <p:cNvGrpSpPr>
                  <a:grpSpLocks/>
                </p:cNvGrpSpPr>
                <p:nvPr/>
              </p:nvGrpSpPr>
              <p:grpSpPr bwMode="auto">
                <a:xfrm>
                  <a:off x="4937" y="283"/>
                  <a:ext cx="823" cy="220"/>
                  <a:chOff x="240" y="720"/>
                  <a:chExt cx="3980" cy="1064"/>
                </a:xfrm>
              </p:grpSpPr>
              <p:sp>
                <p:nvSpPr>
                  <p:cNvPr id="1169" name="Freeform 145"/>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0" name="Freeform 146"/>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2143" name="Group 147"/>
              <p:cNvGrpSpPr>
                <a:grpSpLocks/>
              </p:cNvGrpSpPr>
              <p:nvPr/>
            </p:nvGrpSpPr>
            <p:grpSpPr bwMode="auto">
              <a:xfrm>
                <a:off x="3378" y="463"/>
                <a:ext cx="418" cy="112"/>
                <a:chOff x="240" y="720"/>
                <a:chExt cx="3980" cy="1064"/>
              </a:xfrm>
            </p:grpSpPr>
            <p:sp>
              <p:nvSpPr>
                <p:cNvPr id="1172" name="Freeform 148"/>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3" name="Freeform 149"/>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44" name="Group 150"/>
              <p:cNvGrpSpPr>
                <a:grpSpLocks/>
              </p:cNvGrpSpPr>
              <p:nvPr/>
            </p:nvGrpSpPr>
            <p:grpSpPr bwMode="auto">
              <a:xfrm>
                <a:off x="3796" y="463"/>
                <a:ext cx="419" cy="112"/>
                <a:chOff x="240" y="720"/>
                <a:chExt cx="3980" cy="1064"/>
              </a:xfrm>
            </p:grpSpPr>
            <p:sp>
              <p:nvSpPr>
                <p:cNvPr id="1175" name="Freeform 151"/>
                <p:cNvSpPr>
                  <a:spLocks/>
                </p:cNvSpPr>
                <p:nvPr/>
              </p:nvSpPr>
              <p:spPr bwMode="auto">
                <a:xfrm>
                  <a:off x="244" y="720"/>
                  <a:ext cx="203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6" name="Freeform 152"/>
                <p:cNvSpPr>
                  <a:spLocks/>
                </p:cNvSpPr>
                <p:nvPr/>
              </p:nvSpPr>
              <p:spPr bwMode="auto">
                <a:xfrm>
                  <a:off x="2230" y="720"/>
                  <a:ext cx="201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45" name="Group 153"/>
              <p:cNvGrpSpPr>
                <a:grpSpLocks/>
              </p:cNvGrpSpPr>
              <p:nvPr/>
            </p:nvGrpSpPr>
            <p:grpSpPr bwMode="auto">
              <a:xfrm>
                <a:off x="4215" y="463"/>
                <a:ext cx="418" cy="112"/>
                <a:chOff x="1646" y="283"/>
                <a:chExt cx="823" cy="220"/>
              </a:xfrm>
            </p:grpSpPr>
            <p:sp>
              <p:nvSpPr>
                <p:cNvPr id="1178" name="Freeform 154"/>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9" name="Freeform 155"/>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46" name="Group 156"/>
              <p:cNvGrpSpPr>
                <a:grpSpLocks/>
              </p:cNvGrpSpPr>
              <p:nvPr/>
            </p:nvGrpSpPr>
            <p:grpSpPr bwMode="auto">
              <a:xfrm>
                <a:off x="4633" y="463"/>
                <a:ext cx="418" cy="112"/>
                <a:chOff x="240" y="720"/>
                <a:chExt cx="3980" cy="1064"/>
              </a:xfrm>
            </p:grpSpPr>
            <p:sp>
              <p:nvSpPr>
                <p:cNvPr id="1181" name="Freeform 157"/>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82" name="Freeform 158"/>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sp>
            <p:nvSpPr>
              <p:cNvPr id="1183" name="Freeform 159"/>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2094" name="Group 160"/>
          <p:cNvGrpSpPr>
            <a:grpSpLocks/>
          </p:cNvGrpSpPr>
          <p:nvPr/>
        </p:nvGrpSpPr>
        <p:grpSpPr bwMode="auto">
          <a:xfrm>
            <a:off x="400050" y="598488"/>
            <a:ext cx="7827963" cy="179387"/>
            <a:chOff x="254" y="463"/>
            <a:chExt cx="5208" cy="113"/>
          </a:xfrm>
        </p:grpSpPr>
        <p:sp>
          <p:nvSpPr>
            <p:cNvPr id="1185" name="Freeform 161"/>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86" name="Freeform 162"/>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nvGrpSpPr>
            <p:cNvPr id="2103" name="Group 163"/>
            <p:cNvGrpSpPr>
              <a:grpSpLocks/>
            </p:cNvGrpSpPr>
            <p:nvPr/>
          </p:nvGrpSpPr>
          <p:grpSpPr bwMode="auto">
            <a:xfrm>
              <a:off x="450" y="463"/>
              <a:ext cx="4812" cy="113"/>
              <a:chOff x="450" y="463"/>
              <a:chExt cx="4812" cy="113"/>
            </a:xfrm>
          </p:grpSpPr>
          <p:grpSp>
            <p:nvGrpSpPr>
              <p:cNvPr id="2104" name="Group 164"/>
              <p:cNvGrpSpPr>
                <a:grpSpLocks/>
              </p:cNvGrpSpPr>
              <p:nvPr/>
            </p:nvGrpSpPr>
            <p:grpSpPr bwMode="auto">
              <a:xfrm>
                <a:off x="450" y="464"/>
                <a:ext cx="2928" cy="112"/>
                <a:chOff x="0" y="283"/>
                <a:chExt cx="5760" cy="220"/>
              </a:xfrm>
            </p:grpSpPr>
            <p:grpSp>
              <p:nvGrpSpPr>
                <p:cNvPr id="2118" name="Group 165"/>
                <p:cNvGrpSpPr>
                  <a:grpSpLocks/>
                </p:cNvGrpSpPr>
                <p:nvPr/>
              </p:nvGrpSpPr>
              <p:grpSpPr bwMode="auto">
                <a:xfrm>
                  <a:off x="0" y="283"/>
                  <a:ext cx="823" cy="220"/>
                  <a:chOff x="240" y="720"/>
                  <a:chExt cx="3980" cy="1064"/>
                </a:xfrm>
              </p:grpSpPr>
              <p:sp>
                <p:nvSpPr>
                  <p:cNvPr id="1190" name="Freeform 166"/>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91" name="Freeform 167"/>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19" name="Group 168"/>
                <p:cNvGrpSpPr>
                  <a:grpSpLocks/>
                </p:cNvGrpSpPr>
                <p:nvPr/>
              </p:nvGrpSpPr>
              <p:grpSpPr bwMode="auto">
                <a:xfrm>
                  <a:off x="823" y="283"/>
                  <a:ext cx="823" cy="220"/>
                  <a:chOff x="240" y="720"/>
                  <a:chExt cx="3980" cy="1064"/>
                </a:xfrm>
              </p:grpSpPr>
              <p:sp>
                <p:nvSpPr>
                  <p:cNvPr id="1193" name="Freeform 169"/>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94" name="Freeform 170"/>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20" name="Group 171"/>
                <p:cNvGrpSpPr>
                  <a:grpSpLocks/>
                </p:cNvGrpSpPr>
                <p:nvPr/>
              </p:nvGrpSpPr>
              <p:grpSpPr bwMode="auto">
                <a:xfrm>
                  <a:off x="1646" y="283"/>
                  <a:ext cx="823" cy="220"/>
                  <a:chOff x="1646" y="283"/>
                  <a:chExt cx="823" cy="220"/>
                </a:xfrm>
              </p:grpSpPr>
              <p:sp>
                <p:nvSpPr>
                  <p:cNvPr id="1196" name="Freeform 172"/>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97" name="Freeform 173"/>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21" name="Group 174"/>
                <p:cNvGrpSpPr>
                  <a:grpSpLocks/>
                </p:cNvGrpSpPr>
                <p:nvPr/>
              </p:nvGrpSpPr>
              <p:grpSpPr bwMode="auto">
                <a:xfrm>
                  <a:off x="2469" y="283"/>
                  <a:ext cx="822" cy="220"/>
                  <a:chOff x="240" y="720"/>
                  <a:chExt cx="3980" cy="1064"/>
                </a:xfrm>
              </p:grpSpPr>
              <p:sp>
                <p:nvSpPr>
                  <p:cNvPr id="1199" name="Freeform 175"/>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0" name="Freeform 176"/>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22" name="Group 177"/>
                <p:cNvGrpSpPr>
                  <a:grpSpLocks/>
                </p:cNvGrpSpPr>
                <p:nvPr/>
              </p:nvGrpSpPr>
              <p:grpSpPr bwMode="auto">
                <a:xfrm>
                  <a:off x="3291" y="283"/>
                  <a:ext cx="823" cy="220"/>
                  <a:chOff x="240" y="720"/>
                  <a:chExt cx="3980" cy="1064"/>
                </a:xfrm>
              </p:grpSpPr>
              <p:sp>
                <p:nvSpPr>
                  <p:cNvPr id="1202" name="Freeform 178"/>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3" name="Freeform 179"/>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23" name="Group 180"/>
                <p:cNvGrpSpPr>
                  <a:grpSpLocks/>
                </p:cNvGrpSpPr>
                <p:nvPr/>
              </p:nvGrpSpPr>
              <p:grpSpPr bwMode="auto">
                <a:xfrm>
                  <a:off x="4114" y="283"/>
                  <a:ext cx="823" cy="220"/>
                  <a:chOff x="240" y="720"/>
                  <a:chExt cx="3980" cy="1064"/>
                </a:xfrm>
              </p:grpSpPr>
              <p:sp>
                <p:nvSpPr>
                  <p:cNvPr id="1205" name="Freeform 181"/>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6" name="Freeform 182"/>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24" name="Group 183"/>
                <p:cNvGrpSpPr>
                  <a:grpSpLocks/>
                </p:cNvGrpSpPr>
                <p:nvPr/>
              </p:nvGrpSpPr>
              <p:grpSpPr bwMode="auto">
                <a:xfrm>
                  <a:off x="4937" y="283"/>
                  <a:ext cx="823" cy="220"/>
                  <a:chOff x="240" y="720"/>
                  <a:chExt cx="3980" cy="1064"/>
                </a:xfrm>
              </p:grpSpPr>
              <p:sp>
                <p:nvSpPr>
                  <p:cNvPr id="1208" name="Freeform 184"/>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9" name="Freeform 185"/>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2105" name="Group 186"/>
              <p:cNvGrpSpPr>
                <a:grpSpLocks/>
              </p:cNvGrpSpPr>
              <p:nvPr/>
            </p:nvGrpSpPr>
            <p:grpSpPr bwMode="auto">
              <a:xfrm>
                <a:off x="3378" y="463"/>
                <a:ext cx="418" cy="112"/>
                <a:chOff x="240" y="720"/>
                <a:chExt cx="3980" cy="1064"/>
              </a:xfrm>
            </p:grpSpPr>
            <p:sp>
              <p:nvSpPr>
                <p:cNvPr id="1211" name="Freeform 187"/>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12" name="Freeform 188"/>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06" name="Group 189"/>
              <p:cNvGrpSpPr>
                <a:grpSpLocks/>
              </p:cNvGrpSpPr>
              <p:nvPr/>
            </p:nvGrpSpPr>
            <p:grpSpPr bwMode="auto">
              <a:xfrm>
                <a:off x="3796" y="463"/>
                <a:ext cx="419" cy="112"/>
                <a:chOff x="240" y="720"/>
                <a:chExt cx="3980" cy="1064"/>
              </a:xfrm>
            </p:grpSpPr>
            <p:sp>
              <p:nvSpPr>
                <p:cNvPr id="1214" name="Freeform 190"/>
                <p:cNvSpPr>
                  <a:spLocks/>
                </p:cNvSpPr>
                <p:nvPr/>
              </p:nvSpPr>
              <p:spPr bwMode="auto">
                <a:xfrm>
                  <a:off x="244" y="720"/>
                  <a:ext cx="203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15" name="Freeform 191"/>
                <p:cNvSpPr>
                  <a:spLocks/>
                </p:cNvSpPr>
                <p:nvPr/>
              </p:nvSpPr>
              <p:spPr bwMode="auto">
                <a:xfrm>
                  <a:off x="2230" y="720"/>
                  <a:ext cx="201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07" name="Group 192"/>
              <p:cNvGrpSpPr>
                <a:grpSpLocks/>
              </p:cNvGrpSpPr>
              <p:nvPr/>
            </p:nvGrpSpPr>
            <p:grpSpPr bwMode="auto">
              <a:xfrm>
                <a:off x="4215" y="463"/>
                <a:ext cx="418" cy="112"/>
                <a:chOff x="1646" y="283"/>
                <a:chExt cx="823" cy="220"/>
              </a:xfrm>
            </p:grpSpPr>
            <p:sp>
              <p:nvSpPr>
                <p:cNvPr id="1217" name="Freeform 193"/>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18" name="Freeform 194"/>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08" name="Group 195"/>
              <p:cNvGrpSpPr>
                <a:grpSpLocks/>
              </p:cNvGrpSpPr>
              <p:nvPr/>
            </p:nvGrpSpPr>
            <p:grpSpPr bwMode="auto">
              <a:xfrm>
                <a:off x="4633" y="463"/>
                <a:ext cx="418" cy="112"/>
                <a:chOff x="240" y="720"/>
                <a:chExt cx="3980" cy="1064"/>
              </a:xfrm>
            </p:grpSpPr>
            <p:sp>
              <p:nvSpPr>
                <p:cNvPr id="1220" name="Freeform 196"/>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1" name="Freeform 197"/>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sp>
            <p:nvSpPr>
              <p:cNvPr id="1222" name="Freeform 198"/>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2095" name="Group 199"/>
          <p:cNvGrpSpPr>
            <a:grpSpLocks/>
          </p:cNvGrpSpPr>
          <p:nvPr/>
        </p:nvGrpSpPr>
        <p:grpSpPr bwMode="auto">
          <a:xfrm>
            <a:off x="17463" y="15875"/>
            <a:ext cx="854075" cy="965200"/>
            <a:chOff x="8" y="32"/>
            <a:chExt cx="568" cy="608"/>
          </a:xfrm>
        </p:grpSpPr>
        <p:sp>
          <p:nvSpPr>
            <p:cNvPr id="1224" name="Freeform 200"/>
            <p:cNvSpPr>
              <a:spLocks/>
            </p:cNvSpPr>
            <p:nvPr userDrawn="1"/>
          </p:nvSpPr>
          <p:spPr bwMode="auto">
            <a:xfrm>
              <a:off x="20" y="54"/>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5" name="Freeform 201"/>
            <p:cNvSpPr>
              <a:spLocks/>
            </p:cNvSpPr>
            <p:nvPr userDrawn="1"/>
          </p:nvSpPr>
          <p:spPr bwMode="auto">
            <a:xfrm>
              <a:off x="8" y="32"/>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sp>
        <p:nvSpPr>
          <p:cNvPr id="1226" name="Freeform 202"/>
          <p:cNvSpPr>
            <a:spLocks/>
          </p:cNvSpPr>
          <p:nvPr/>
        </p:nvSpPr>
        <p:spPr bwMode="auto">
          <a:xfrm flipH="1">
            <a:off x="7786688" y="50800"/>
            <a:ext cx="835025"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7" name="Freeform 203"/>
          <p:cNvSpPr>
            <a:spLocks/>
          </p:cNvSpPr>
          <p:nvPr/>
        </p:nvSpPr>
        <p:spPr bwMode="auto">
          <a:xfrm flipH="1">
            <a:off x="7767638" y="15875"/>
            <a:ext cx="836612"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8" name="Rectangle 204"/>
          <p:cNvSpPr>
            <a:spLocks noChangeArrowheads="1"/>
          </p:cNvSpPr>
          <p:nvPr/>
        </p:nvSpPr>
        <p:spPr bwMode="auto">
          <a:xfrm>
            <a:off x="377825" y="15875"/>
            <a:ext cx="7864475" cy="889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Tree>
    <p:extLst>
      <p:ext uri="{BB962C8B-B14F-4D97-AF65-F5344CB8AC3E}">
        <p14:creationId xmlns:p14="http://schemas.microsoft.com/office/powerpoint/2010/main" val="2363006993"/>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transition>
    <p:random/>
  </p:transition>
  <p:txStyles>
    <p:titleStyle>
      <a:lvl1pPr algn="ctr" rtl="1" eaLnBrk="0" fontAlgn="base" hangingPunct="0">
        <a:spcBef>
          <a:spcPct val="0"/>
        </a:spcBef>
        <a:spcAft>
          <a:spcPct val="0"/>
        </a:spcAft>
        <a:defRPr sz="3200">
          <a:solidFill>
            <a:srgbClr val="CCECFF"/>
          </a:solidFill>
          <a:latin typeface="+mj-lt"/>
          <a:ea typeface="+mj-ea"/>
          <a:cs typeface="+mj-cs"/>
        </a:defRPr>
      </a:lvl1pPr>
      <a:lvl2pPr algn="ctr" rtl="1" eaLnBrk="0" fontAlgn="base" hangingPunct="0">
        <a:spcBef>
          <a:spcPct val="0"/>
        </a:spcBef>
        <a:spcAft>
          <a:spcPct val="0"/>
        </a:spcAft>
        <a:defRPr sz="3200">
          <a:solidFill>
            <a:srgbClr val="CCECFF"/>
          </a:solidFill>
          <a:latin typeface="Arial" charset="0"/>
          <a:cs typeface="Titr" pitchFamily="2" charset="-78"/>
        </a:defRPr>
      </a:lvl2pPr>
      <a:lvl3pPr algn="ctr" rtl="1" eaLnBrk="0" fontAlgn="base" hangingPunct="0">
        <a:spcBef>
          <a:spcPct val="0"/>
        </a:spcBef>
        <a:spcAft>
          <a:spcPct val="0"/>
        </a:spcAft>
        <a:defRPr sz="3200">
          <a:solidFill>
            <a:srgbClr val="CCECFF"/>
          </a:solidFill>
          <a:latin typeface="Arial" charset="0"/>
          <a:cs typeface="Titr" pitchFamily="2" charset="-78"/>
        </a:defRPr>
      </a:lvl3pPr>
      <a:lvl4pPr algn="ctr" rtl="1" eaLnBrk="0" fontAlgn="base" hangingPunct="0">
        <a:spcBef>
          <a:spcPct val="0"/>
        </a:spcBef>
        <a:spcAft>
          <a:spcPct val="0"/>
        </a:spcAft>
        <a:defRPr sz="3200">
          <a:solidFill>
            <a:srgbClr val="CCECFF"/>
          </a:solidFill>
          <a:latin typeface="Arial" charset="0"/>
          <a:cs typeface="Titr" pitchFamily="2" charset="-78"/>
        </a:defRPr>
      </a:lvl4pPr>
      <a:lvl5pPr algn="ctr" rtl="1" eaLnBrk="0" fontAlgn="base" hangingPunct="0">
        <a:spcBef>
          <a:spcPct val="0"/>
        </a:spcBef>
        <a:spcAft>
          <a:spcPct val="0"/>
        </a:spcAft>
        <a:defRPr sz="3200">
          <a:solidFill>
            <a:srgbClr val="CCECFF"/>
          </a:solidFill>
          <a:latin typeface="Arial" charset="0"/>
          <a:cs typeface="Titr" pitchFamily="2" charset="-78"/>
        </a:defRPr>
      </a:lvl5pPr>
      <a:lvl6pPr marL="457200" algn="ctr" rtl="1" eaLnBrk="1" fontAlgn="base" hangingPunct="1">
        <a:spcBef>
          <a:spcPct val="0"/>
        </a:spcBef>
        <a:spcAft>
          <a:spcPct val="0"/>
        </a:spcAft>
        <a:defRPr sz="3200">
          <a:solidFill>
            <a:srgbClr val="CCECFF"/>
          </a:solidFill>
          <a:latin typeface="Arial" charset="0"/>
          <a:cs typeface="Titr" pitchFamily="2" charset="-78"/>
        </a:defRPr>
      </a:lvl6pPr>
      <a:lvl7pPr marL="914400" algn="ctr" rtl="1" eaLnBrk="1" fontAlgn="base" hangingPunct="1">
        <a:spcBef>
          <a:spcPct val="0"/>
        </a:spcBef>
        <a:spcAft>
          <a:spcPct val="0"/>
        </a:spcAft>
        <a:defRPr sz="3200">
          <a:solidFill>
            <a:srgbClr val="CCECFF"/>
          </a:solidFill>
          <a:latin typeface="Arial" charset="0"/>
          <a:cs typeface="Titr" pitchFamily="2" charset="-78"/>
        </a:defRPr>
      </a:lvl7pPr>
      <a:lvl8pPr marL="1371600" algn="ctr" rtl="1" eaLnBrk="1" fontAlgn="base" hangingPunct="1">
        <a:spcBef>
          <a:spcPct val="0"/>
        </a:spcBef>
        <a:spcAft>
          <a:spcPct val="0"/>
        </a:spcAft>
        <a:defRPr sz="3200">
          <a:solidFill>
            <a:srgbClr val="CCECFF"/>
          </a:solidFill>
          <a:latin typeface="Arial" charset="0"/>
          <a:cs typeface="Titr" pitchFamily="2" charset="-78"/>
        </a:defRPr>
      </a:lvl8pPr>
      <a:lvl9pPr marL="1828800" algn="ctr" rtl="1" eaLnBrk="1" fontAlgn="base" hangingPunct="1">
        <a:spcBef>
          <a:spcPct val="0"/>
        </a:spcBef>
        <a:spcAft>
          <a:spcPct val="0"/>
        </a:spcAft>
        <a:defRPr sz="3200">
          <a:solidFill>
            <a:srgbClr val="CCECFF"/>
          </a:solidFill>
          <a:latin typeface="Arial" charset="0"/>
          <a:cs typeface="Titr" pitchFamily="2" charset="-78"/>
        </a:defRPr>
      </a:lvl9pPr>
    </p:titleStyle>
    <p:bodyStyle>
      <a:lvl1pPr marL="342900" indent="-342900" algn="just" rtl="1" eaLnBrk="0" fontAlgn="base" hangingPunct="0">
        <a:spcBef>
          <a:spcPct val="20000"/>
        </a:spcBef>
        <a:spcAft>
          <a:spcPct val="0"/>
        </a:spcAft>
        <a:buClr>
          <a:srgbClr val="000099"/>
        </a:buClr>
        <a:buFont typeface="Wingdings 2" pitchFamily="18" charset="2"/>
        <a:buBlip>
          <a:blip r:embed="rId20"/>
        </a:buBlip>
        <a:defRPr sz="3200">
          <a:solidFill>
            <a:schemeClr val="accent2"/>
          </a:solidFill>
          <a:latin typeface="+mn-lt"/>
          <a:ea typeface="+mn-ea"/>
          <a:cs typeface="+mn-cs"/>
        </a:defRPr>
      </a:lvl1pPr>
      <a:lvl2pPr marL="742950" indent="-285750" algn="just" rtl="1" eaLnBrk="0" fontAlgn="base" hangingPunct="0">
        <a:spcBef>
          <a:spcPct val="20000"/>
        </a:spcBef>
        <a:spcAft>
          <a:spcPct val="0"/>
        </a:spcAft>
        <a:buClr>
          <a:srgbClr val="CCECFF"/>
        </a:buClr>
        <a:buFont typeface="Wingdings" pitchFamily="2" charset="2"/>
        <a:buBlip>
          <a:blip r:embed="rId21"/>
        </a:buBlip>
        <a:defRPr sz="2800">
          <a:solidFill>
            <a:srgbClr val="990000"/>
          </a:solidFill>
          <a:latin typeface="+mn-lt"/>
          <a:cs typeface="+mn-cs"/>
        </a:defRPr>
      </a:lvl2pPr>
      <a:lvl3pPr marL="1143000" indent="-228600" algn="just" rtl="1" eaLnBrk="0" fontAlgn="base" hangingPunct="0">
        <a:spcBef>
          <a:spcPct val="20000"/>
        </a:spcBef>
        <a:spcAft>
          <a:spcPct val="0"/>
        </a:spcAft>
        <a:buClr>
          <a:srgbClr val="66CCFF"/>
        </a:buClr>
        <a:buFont typeface="Wingdings" pitchFamily="2" charset="2"/>
        <a:buBlip>
          <a:blip r:embed="rId22"/>
        </a:buBlip>
        <a:defRPr sz="2400">
          <a:solidFill>
            <a:srgbClr val="009900"/>
          </a:solidFill>
          <a:latin typeface="+mn-lt"/>
          <a:cs typeface="+mn-cs"/>
        </a:defRPr>
      </a:lvl3pPr>
      <a:lvl4pPr marL="1600200" indent="-228600" algn="just" rtl="1" eaLnBrk="0" fontAlgn="base" hangingPunct="0">
        <a:spcBef>
          <a:spcPct val="20000"/>
        </a:spcBef>
        <a:spcAft>
          <a:spcPct val="0"/>
        </a:spcAft>
        <a:buClr>
          <a:srgbClr val="3399FF"/>
        </a:buClr>
        <a:buFont typeface="Wingdings" pitchFamily="2" charset="2"/>
        <a:buBlip>
          <a:blip r:embed="rId22"/>
        </a:buBlip>
        <a:defRPr sz="2000">
          <a:solidFill>
            <a:srgbClr val="008080"/>
          </a:solidFill>
          <a:latin typeface="+mn-lt"/>
          <a:cs typeface="+mn-cs"/>
        </a:defRPr>
      </a:lvl4pPr>
      <a:lvl5pPr marL="2057400" indent="-228600" algn="just" rtl="1" eaLnBrk="0" fontAlgn="base" hangingPunct="0">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5pPr>
      <a:lvl6pPr marL="25146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6pPr>
      <a:lvl7pPr marL="29718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7pPr>
      <a:lvl8pPr marL="34290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8pPr>
      <a:lvl9pPr marL="38862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3" name="AutoShape 119"/>
          <p:cNvSpPr>
            <a:spLocks noChangeArrowheads="1"/>
          </p:cNvSpPr>
          <p:nvPr/>
        </p:nvSpPr>
        <p:spPr bwMode="auto">
          <a:xfrm>
            <a:off x="88900" y="15875"/>
            <a:ext cx="8480425" cy="762000"/>
          </a:xfrm>
          <a:prstGeom prst="roundRect">
            <a:avLst>
              <a:gd name="adj" fmla="val 50000"/>
            </a:avLst>
          </a:prstGeom>
          <a:gradFill rotWithShape="1">
            <a:gsLst>
              <a:gs pos="0">
                <a:schemeClr val="accent2"/>
              </a:gs>
              <a:gs pos="100000">
                <a:schemeClr val="accent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027" name="Rectangle 205"/>
          <p:cNvSpPr>
            <a:spLocks noChangeArrowheads="1"/>
          </p:cNvSpPr>
          <p:nvPr/>
        </p:nvSpPr>
        <p:spPr bwMode="auto">
          <a:xfrm>
            <a:off x="695325" y="638175"/>
            <a:ext cx="7246938" cy="358775"/>
          </a:xfrm>
          <a:prstGeom prst="rect">
            <a:avLst/>
          </a:prstGeom>
          <a:solidFill>
            <a:schemeClr val="bg1"/>
          </a:solidFill>
          <a:ln w="9525">
            <a:noFill/>
            <a:miter lim="800000"/>
            <a:headEnd/>
            <a:tailEnd/>
          </a:ln>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2052" name="Rectangle 2"/>
          <p:cNvSpPr>
            <a:spLocks noGrp="1" noChangeArrowheads="1"/>
          </p:cNvSpPr>
          <p:nvPr>
            <p:ph type="title"/>
          </p:nvPr>
        </p:nvSpPr>
        <p:spPr bwMode="auto">
          <a:xfrm>
            <a:off x="1027113" y="104775"/>
            <a:ext cx="69008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3" name="Rectangle 3"/>
          <p:cNvSpPr>
            <a:spLocks noGrp="1" noChangeArrowheads="1"/>
          </p:cNvSpPr>
          <p:nvPr>
            <p:ph type="body" idx="1"/>
          </p:nvPr>
        </p:nvSpPr>
        <p:spPr bwMode="auto">
          <a:xfrm>
            <a:off x="0" y="1628775"/>
            <a:ext cx="85328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vl1pPr>
          </a:lstStyle>
          <a:p>
            <a:pPr fontAlgn="base">
              <a:spcBef>
                <a:spcPct val="0"/>
              </a:spcBef>
              <a:spcAft>
                <a:spcPct val="0"/>
              </a:spcAft>
              <a:defRPr/>
            </a:pPr>
            <a:endParaRPr lang="en-US">
              <a:solidFill>
                <a:srgbClr val="000000"/>
              </a:solidFill>
              <a:cs typeface="Arial" charset="0"/>
            </a:endParaRPr>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lgn="ctr" fontAlgn="base">
              <a:spcBef>
                <a:spcPct val="0"/>
              </a:spcBef>
              <a:spcAft>
                <a:spcPct val="0"/>
              </a:spcAft>
              <a:defRPr/>
            </a:pPr>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defRPr/>
            </a:pPr>
            <a:fld id="{34010AFB-35A8-4030-87D5-6483077B3B9D}" type="slidenum">
              <a:rPr lang="ar-SA">
                <a:solidFill>
                  <a:srgbClr val="000000"/>
                </a:solidFill>
                <a:cs typeface="Arial" charset="0"/>
              </a:rPr>
              <a:pPr fontAlgn="base">
                <a:spcBef>
                  <a:spcPct val="0"/>
                </a:spcBef>
                <a:spcAft>
                  <a:spcPct val="0"/>
                </a:spcAft>
                <a:defRPr/>
              </a:pPr>
              <a:t>‹#›</a:t>
            </a:fld>
            <a:endParaRPr lang="en-US">
              <a:solidFill>
                <a:srgbClr val="000000"/>
              </a:solidFill>
              <a:cs typeface="Arial" charset="0"/>
            </a:endParaRPr>
          </a:p>
        </p:txBody>
      </p:sp>
      <p:pic>
        <p:nvPicPr>
          <p:cNvPr id="2057" name="Picture 4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763"/>
            <a:ext cx="611187" cy="20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7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952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7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921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873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8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7810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8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97790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8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1652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8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3652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Picture 8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5621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Picture 8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7573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7" name="Picture 8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9510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8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2147888"/>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Picture 8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3368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9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5368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1" name="Picture 9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7336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2" name="Picture 9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9289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3" name="Picture 9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1226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4" name="Picture 9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3319463"/>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5" name="Picture 9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9163" y="35131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6" name="Picture 9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7068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7" name="Picture 9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9036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8" name="Picture 9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0989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9" name="Picture 9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2926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0" name="Picture 10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448945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1" name="Picture 10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67518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2" name="Picture 10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8752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3" name="Picture 10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0720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4" name="Picture 10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2673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5" name="Picture 10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4610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6" name="Picture 10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565785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7" name="Picture 10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8451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8" name="Picture 10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0452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9" name="Picture 10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2420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0" name="Picture 11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4373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1" name="Picture 11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63098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4" name="Rectangle 120"/>
          <p:cNvSpPr>
            <a:spLocks noChangeArrowheads="1"/>
          </p:cNvSpPr>
          <p:nvPr/>
        </p:nvSpPr>
        <p:spPr bwMode="auto">
          <a:xfrm>
            <a:off x="377825" y="53975"/>
            <a:ext cx="7864475" cy="88900"/>
          </a:xfrm>
          <a:prstGeom prst="rect">
            <a:avLst/>
          </a:prstGeom>
          <a:gradFill rotWithShape="1">
            <a:gsLst>
              <a:gs pos="0">
                <a:schemeClr val="bg2"/>
              </a:gs>
              <a:gs pos="100000">
                <a:schemeClr val="bg2">
                  <a:gamma/>
                  <a:shade val="46275"/>
                  <a:invGamma/>
                </a:schemeClr>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nvGrpSpPr>
          <p:cNvPr id="2093" name="Group 121"/>
          <p:cNvGrpSpPr>
            <a:grpSpLocks/>
          </p:cNvGrpSpPr>
          <p:nvPr/>
        </p:nvGrpSpPr>
        <p:grpSpPr bwMode="auto">
          <a:xfrm>
            <a:off x="414338" y="600075"/>
            <a:ext cx="7827962" cy="179388"/>
            <a:chOff x="254" y="463"/>
            <a:chExt cx="5208" cy="113"/>
          </a:xfrm>
        </p:grpSpPr>
        <p:sp>
          <p:nvSpPr>
            <p:cNvPr id="1146" name="Freeform 122"/>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47" name="Freeform 123"/>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nvGrpSpPr>
            <p:cNvPr id="2141" name="Group 124"/>
            <p:cNvGrpSpPr>
              <a:grpSpLocks/>
            </p:cNvGrpSpPr>
            <p:nvPr/>
          </p:nvGrpSpPr>
          <p:grpSpPr bwMode="auto">
            <a:xfrm>
              <a:off x="450" y="463"/>
              <a:ext cx="4812" cy="113"/>
              <a:chOff x="450" y="463"/>
              <a:chExt cx="4812" cy="113"/>
            </a:xfrm>
          </p:grpSpPr>
          <p:grpSp>
            <p:nvGrpSpPr>
              <p:cNvPr id="2142" name="Group 125"/>
              <p:cNvGrpSpPr>
                <a:grpSpLocks/>
              </p:cNvGrpSpPr>
              <p:nvPr/>
            </p:nvGrpSpPr>
            <p:grpSpPr bwMode="auto">
              <a:xfrm>
                <a:off x="450" y="464"/>
                <a:ext cx="2928" cy="112"/>
                <a:chOff x="0" y="283"/>
                <a:chExt cx="5760" cy="220"/>
              </a:xfrm>
            </p:grpSpPr>
            <p:grpSp>
              <p:nvGrpSpPr>
                <p:cNvPr id="2156" name="Group 126"/>
                <p:cNvGrpSpPr>
                  <a:grpSpLocks/>
                </p:cNvGrpSpPr>
                <p:nvPr/>
              </p:nvGrpSpPr>
              <p:grpSpPr bwMode="auto">
                <a:xfrm>
                  <a:off x="0" y="283"/>
                  <a:ext cx="823" cy="220"/>
                  <a:chOff x="240" y="720"/>
                  <a:chExt cx="3980" cy="1064"/>
                </a:xfrm>
              </p:grpSpPr>
              <p:sp>
                <p:nvSpPr>
                  <p:cNvPr id="1151" name="Freeform 127"/>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52" name="Freeform 128"/>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57" name="Group 129"/>
                <p:cNvGrpSpPr>
                  <a:grpSpLocks/>
                </p:cNvGrpSpPr>
                <p:nvPr/>
              </p:nvGrpSpPr>
              <p:grpSpPr bwMode="auto">
                <a:xfrm>
                  <a:off x="823" y="283"/>
                  <a:ext cx="823" cy="220"/>
                  <a:chOff x="240" y="720"/>
                  <a:chExt cx="3980" cy="1064"/>
                </a:xfrm>
              </p:grpSpPr>
              <p:sp>
                <p:nvSpPr>
                  <p:cNvPr id="1154" name="Freeform 130"/>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55" name="Freeform 131"/>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58" name="Group 132"/>
                <p:cNvGrpSpPr>
                  <a:grpSpLocks/>
                </p:cNvGrpSpPr>
                <p:nvPr/>
              </p:nvGrpSpPr>
              <p:grpSpPr bwMode="auto">
                <a:xfrm>
                  <a:off x="1646" y="283"/>
                  <a:ext cx="823" cy="220"/>
                  <a:chOff x="1646" y="283"/>
                  <a:chExt cx="823" cy="220"/>
                </a:xfrm>
              </p:grpSpPr>
              <p:sp>
                <p:nvSpPr>
                  <p:cNvPr id="1157" name="Freeform 133"/>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58" name="Freeform 134"/>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59" name="Group 135"/>
                <p:cNvGrpSpPr>
                  <a:grpSpLocks/>
                </p:cNvGrpSpPr>
                <p:nvPr/>
              </p:nvGrpSpPr>
              <p:grpSpPr bwMode="auto">
                <a:xfrm>
                  <a:off x="2469" y="283"/>
                  <a:ext cx="822" cy="220"/>
                  <a:chOff x="240" y="720"/>
                  <a:chExt cx="3980" cy="1064"/>
                </a:xfrm>
              </p:grpSpPr>
              <p:sp>
                <p:nvSpPr>
                  <p:cNvPr id="1160" name="Freeform 136"/>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61" name="Freeform 137"/>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60" name="Group 138"/>
                <p:cNvGrpSpPr>
                  <a:grpSpLocks/>
                </p:cNvGrpSpPr>
                <p:nvPr/>
              </p:nvGrpSpPr>
              <p:grpSpPr bwMode="auto">
                <a:xfrm>
                  <a:off x="3291" y="283"/>
                  <a:ext cx="823" cy="220"/>
                  <a:chOff x="240" y="720"/>
                  <a:chExt cx="3980" cy="1064"/>
                </a:xfrm>
              </p:grpSpPr>
              <p:sp>
                <p:nvSpPr>
                  <p:cNvPr id="1163" name="Freeform 139"/>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64" name="Freeform 140"/>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61" name="Group 141"/>
                <p:cNvGrpSpPr>
                  <a:grpSpLocks/>
                </p:cNvGrpSpPr>
                <p:nvPr/>
              </p:nvGrpSpPr>
              <p:grpSpPr bwMode="auto">
                <a:xfrm>
                  <a:off x="4114" y="283"/>
                  <a:ext cx="823" cy="220"/>
                  <a:chOff x="240" y="720"/>
                  <a:chExt cx="3980" cy="1064"/>
                </a:xfrm>
              </p:grpSpPr>
              <p:sp>
                <p:nvSpPr>
                  <p:cNvPr id="1166" name="Freeform 142"/>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67" name="Freeform 143"/>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62" name="Group 144"/>
                <p:cNvGrpSpPr>
                  <a:grpSpLocks/>
                </p:cNvGrpSpPr>
                <p:nvPr/>
              </p:nvGrpSpPr>
              <p:grpSpPr bwMode="auto">
                <a:xfrm>
                  <a:off x="4937" y="283"/>
                  <a:ext cx="823" cy="220"/>
                  <a:chOff x="240" y="720"/>
                  <a:chExt cx="3980" cy="1064"/>
                </a:xfrm>
              </p:grpSpPr>
              <p:sp>
                <p:nvSpPr>
                  <p:cNvPr id="1169" name="Freeform 145"/>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0" name="Freeform 146"/>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2143" name="Group 147"/>
              <p:cNvGrpSpPr>
                <a:grpSpLocks/>
              </p:cNvGrpSpPr>
              <p:nvPr/>
            </p:nvGrpSpPr>
            <p:grpSpPr bwMode="auto">
              <a:xfrm>
                <a:off x="3378" y="463"/>
                <a:ext cx="418" cy="112"/>
                <a:chOff x="240" y="720"/>
                <a:chExt cx="3980" cy="1064"/>
              </a:xfrm>
            </p:grpSpPr>
            <p:sp>
              <p:nvSpPr>
                <p:cNvPr id="1172" name="Freeform 148"/>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3" name="Freeform 149"/>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44" name="Group 150"/>
              <p:cNvGrpSpPr>
                <a:grpSpLocks/>
              </p:cNvGrpSpPr>
              <p:nvPr/>
            </p:nvGrpSpPr>
            <p:grpSpPr bwMode="auto">
              <a:xfrm>
                <a:off x="3796" y="463"/>
                <a:ext cx="419" cy="112"/>
                <a:chOff x="240" y="720"/>
                <a:chExt cx="3980" cy="1064"/>
              </a:xfrm>
            </p:grpSpPr>
            <p:sp>
              <p:nvSpPr>
                <p:cNvPr id="1175" name="Freeform 151"/>
                <p:cNvSpPr>
                  <a:spLocks/>
                </p:cNvSpPr>
                <p:nvPr/>
              </p:nvSpPr>
              <p:spPr bwMode="auto">
                <a:xfrm>
                  <a:off x="244" y="720"/>
                  <a:ext cx="203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6" name="Freeform 152"/>
                <p:cNvSpPr>
                  <a:spLocks/>
                </p:cNvSpPr>
                <p:nvPr/>
              </p:nvSpPr>
              <p:spPr bwMode="auto">
                <a:xfrm>
                  <a:off x="2230" y="720"/>
                  <a:ext cx="201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45" name="Group 153"/>
              <p:cNvGrpSpPr>
                <a:grpSpLocks/>
              </p:cNvGrpSpPr>
              <p:nvPr/>
            </p:nvGrpSpPr>
            <p:grpSpPr bwMode="auto">
              <a:xfrm>
                <a:off x="4215" y="463"/>
                <a:ext cx="418" cy="112"/>
                <a:chOff x="1646" y="283"/>
                <a:chExt cx="823" cy="220"/>
              </a:xfrm>
            </p:grpSpPr>
            <p:sp>
              <p:nvSpPr>
                <p:cNvPr id="1178" name="Freeform 154"/>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9" name="Freeform 155"/>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46" name="Group 156"/>
              <p:cNvGrpSpPr>
                <a:grpSpLocks/>
              </p:cNvGrpSpPr>
              <p:nvPr/>
            </p:nvGrpSpPr>
            <p:grpSpPr bwMode="auto">
              <a:xfrm>
                <a:off x="4633" y="463"/>
                <a:ext cx="418" cy="112"/>
                <a:chOff x="240" y="720"/>
                <a:chExt cx="3980" cy="1064"/>
              </a:xfrm>
            </p:grpSpPr>
            <p:sp>
              <p:nvSpPr>
                <p:cNvPr id="1181" name="Freeform 157"/>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82" name="Freeform 158"/>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sp>
            <p:nvSpPr>
              <p:cNvPr id="1183" name="Freeform 159"/>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2094" name="Group 160"/>
          <p:cNvGrpSpPr>
            <a:grpSpLocks/>
          </p:cNvGrpSpPr>
          <p:nvPr/>
        </p:nvGrpSpPr>
        <p:grpSpPr bwMode="auto">
          <a:xfrm>
            <a:off x="400050" y="598488"/>
            <a:ext cx="7827963" cy="179387"/>
            <a:chOff x="254" y="463"/>
            <a:chExt cx="5208" cy="113"/>
          </a:xfrm>
        </p:grpSpPr>
        <p:sp>
          <p:nvSpPr>
            <p:cNvPr id="1185" name="Freeform 161"/>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86" name="Freeform 162"/>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nvGrpSpPr>
            <p:cNvPr id="2103" name="Group 163"/>
            <p:cNvGrpSpPr>
              <a:grpSpLocks/>
            </p:cNvGrpSpPr>
            <p:nvPr/>
          </p:nvGrpSpPr>
          <p:grpSpPr bwMode="auto">
            <a:xfrm>
              <a:off x="450" y="463"/>
              <a:ext cx="4812" cy="113"/>
              <a:chOff x="450" y="463"/>
              <a:chExt cx="4812" cy="113"/>
            </a:xfrm>
          </p:grpSpPr>
          <p:grpSp>
            <p:nvGrpSpPr>
              <p:cNvPr id="2104" name="Group 164"/>
              <p:cNvGrpSpPr>
                <a:grpSpLocks/>
              </p:cNvGrpSpPr>
              <p:nvPr/>
            </p:nvGrpSpPr>
            <p:grpSpPr bwMode="auto">
              <a:xfrm>
                <a:off x="450" y="464"/>
                <a:ext cx="2928" cy="112"/>
                <a:chOff x="0" y="283"/>
                <a:chExt cx="5760" cy="220"/>
              </a:xfrm>
            </p:grpSpPr>
            <p:grpSp>
              <p:nvGrpSpPr>
                <p:cNvPr id="2118" name="Group 165"/>
                <p:cNvGrpSpPr>
                  <a:grpSpLocks/>
                </p:cNvGrpSpPr>
                <p:nvPr/>
              </p:nvGrpSpPr>
              <p:grpSpPr bwMode="auto">
                <a:xfrm>
                  <a:off x="0" y="283"/>
                  <a:ext cx="823" cy="220"/>
                  <a:chOff x="240" y="720"/>
                  <a:chExt cx="3980" cy="1064"/>
                </a:xfrm>
              </p:grpSpPr>
              <p:sp>
                <p:nvSpPr>
                  <p:cNvPr id="1190" name="Freeform 166"/>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91" name="Freeform 167"/>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19" name="Group 168"/>
                <p:cNvGrpSpPr>
                  <a:grpSpLocks/>
                </p:cNvGrpSpPr>
                <p:nvPr/>
              </p:nvGrpSpPr>
              <p:grpSpPr bwMode="auto">
                <a:xfrm>
                  <a:off x="823" y="283"/>
                  <a:ext cx="823" cy="220"/>
                  <a:chOff x="240" y="720"/>
                  <a:chExt cx="3980" cy="1064"/>
                </a:xfrm>
              </p:grpSpPr>
              <p:sp>
                <p:nvSpPr>
                  <p:cNvPr id="1193" name="Freeform 169"/>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94" name="Freeform 170"/>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20" name="Group 171"/>
                <p:cNvGrpSpPr>
                  <a:grpSpLocks/>
                </p:cNvGrpSpPr>
                <p:nvPr/>
              </p:nvGrpSpPr>
              <p:grpSpPr bwMode="auto">
                <a:xfrm>
                  <a:off x="1646" y="283"/>
                  <a:ext cx="823" cy="220"/>
                  <a:chOff x="1646" y="283"/>
                  <a:chExt cx="823" cy="220"/>
                </a:xfrm>
              </p:grpSpPr>
              <p:sp>
                <p:nvSpPr>
                  <p:cNvPr id="1196" name="Freeform 172"/>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97" name="Freeform 173"/>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21" name="Group 174"/>
                <p:cNvGrpSpPr>
                  <a:grpSpLocks/>
                </p:cNvGrpSpPr>
                <p:nvPr/>
              </p:nvGrpSpPr>
              <p:grpSpPr bwMode="auto">
                <a:xfrm>
                  <a:off x="2469" y="283"/>
                  <a:ext cx="822" cy="220"/>
                  <a:chOff x="240" y="720"/>
                  <a:chExt cx="3980" cy="1064"/>
                </a:xfrm>
              </p:grpSpPr>
              <p:sp>
                <p:nvSpPr>
                  <p:cNvPr id="1199" name="Freeform 175"/>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0" name="Freeform 176"/>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22" name="Group 177"/>
                <p:cNvGrpSpPr>
                  <a:grpSpLocks/>
                </p:cNvGrpSpPr>
                <p:nvPr/>
              </p:nvGrpSpPr>
              <p:grpSpPr bwMode="auto">
                <a:xfrm>
                  <a:off x="3291" y="283"/>
                  <a:ext cx="823" cy="220"/>
                  <a:chOff x="240" y="720"/>
                  <a:chExt cx="3980" cy="1064"/>
                </a:xfrm>
              </p:grpSpPr>
              <p:sp>
                <p:nvSpPr>
                  <p:cNvPr id="1202" name="Freeform 178"/>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3" name="Freeform 179"/>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23" name="Group 180"/>
                <p:cNvGrpSpPr>
                  <a:grpSpLocks/>
                </p:cNvGrpSpPr>
                <p:nvPr/>
              </p:nvGrpSpPr>
              <p:grpSpPr bwMode="auto">
                <a:xfrm>
                  <a:off x="4114" y="283"/>
                  <a:ext cx="823" cy="220"/>
                  <a:chOff x="240" y="720"/>
                  <a:chExt cx="3980" cy="1064"/>
                </a:xfrm>
              </p:grpSpPr>
              <p:sp>
                <p:nvSpPr>
                  <p:cNvPr id="1205" name="Freeform 181"/>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6" name="Freeform 182"/>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24" name="Group 183"/>
                <p:cNvGrpSpPr>
                  <a:grpSpLocks/>
                </p:cNvGrpSpPr>
                <p:nvPr/>
              </p:nvGrpSpPr>
              <p:grpSpPr bwMode="auto">
                <a:xfrm>
                  <a:off x="4937" y="283"/>
                  <a:ext cx="823" cy="220"/>
                  <a:chOff x="240" y="720"/>
                  <a:chExt cx="3980" cy="1064"/>
                </a:xfrm>
              </p:grpSpPr>
              <p:sp>
                <p:nvSpPr>
                  <p:cNvPr id="1208" name="Freeform 184"/>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9" name="Freeform 185"/>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2105" name="Group 186"/>
              <p:cNvGrpSpPr>
                <a:grpSpLocks/>
              </p:cNvGrpSpPr>
              <p:nvPr/>
            </p:nvGrpSpPr>
            <p:grpSpPr bwMode="auto">
              <a:xfrm>
                <a:off x="3378" y="463"/>
                <a:ext cx="418" cy="112"/>
                <a:chOff x="240" y="720"/>
                <a:chExt cx="3980" cy="1064"/>
              </a:xfrm>
            </p:grpSpPr>
            <p:sp>
              <p:nvSpPr>
                <p:cNvPr id="1211" name="Freeform 187"/>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12" name="Freeform 188"/>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06" name="Group 189"/>
              <p:cNvGrpSpPr>
                <a:grpSpLocks/>
              </p:cNvGrpSpPr>
              <p:nvPr/>
            </p:nvGrpSpPr>
            <p:grpSpPr bwMode="auto">
              <a:xfrm>
                <a:off x="3796" y="463"/>
                <a:ext cx="419" cy="112"/>
                <a:chOff x="240" y="720"/>
                <a:chExt cx="3980" cy="1064"/>
              </a:xfrm>
            </p:grpSpPr>
            <p:sp>
              <p:nvSpPr>
                <p:cNvPr id="1214" name="Freeform 190"/>
                <p:cNvSpPr>
                  <a:spLocks/>
                </p:cNvSpPr>
                <p:nvPr/>
              </p:nvSpPr>
              <p:spPr bwMode="auto">
                <a:xfrm>
                  <a:off x="244" y="720"/>
                  <a:ext cx="203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15" name="Freeform 191"/>
                <p:cNvSpPr>
                  <a:spLocks/>
                </p:cNvSpPr>
                <p:nvPr/>
              </p:nvSpPr>
              <p:spPr bwMode="auto">
                <a:xfrm>
                  <a:off x="2230" y="720"/>
                  <a:ext cx="201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07" name="Group 192"/>
              <p:cNvGrpSpPr>
                <a:grpSpLocks/>
              </p:cNvGrpSpPr>
              <p:nvPr/>
            </p:nvGrpSpPr>
            <p:grpSpPr bwMode="auto">
              <a:xfrm>
                <a:off x="4215" y="463"/>
                <a:ext cx="418" cy="112"/>
                <a:chOff x="1646" y="283"/>
                <a:chExt cx="823" cy="220"/>
              </a:xfrm>
            </p:grpSpPr>
            <p:sp>
              <p:nvSpPr>
                <p:cNvPr id="1217" name="Freeform 193"/>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18" name="Freeform 194"/>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08" name="Group 195"/>
              <p:cNvGrpSpPr>
                <a:grpSpLocks/>
              </p:cNvGrpSpPr>
              <p:nvPr/>
            </p:nvGrpSpPr>
            <p:grpSpPr bwMode="auto">
              <a:xfrm>
                <a:off x="4633" y="463"/>
                <a:ext cx="418" cy="112"/>
                <a:chOff x="240" y="720"/>
                <a:chExt cx="3980" cy="1064"/>
              </a:xfrm>
            </p:grpSpPr>
            <p:sp>
              <p:nvSpPr>
                <p:cNvPr id="1220" name="Freeform 196"/>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1" name="Freeform 197"/>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sp>
            <p:nvSpPr>
              <p:cNvPr id="1222" name="Freeform 198"/>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2095" name="Group 199"/>
          <p:cNvGrpSpPr>
            <a:grpSpLocks/>
          </p:cNvGrpSpPr>
          <p:nvPr/>
        </p:nvGrpSpPr>
        <p:grpSpPr bwMode="auto">
          <a:xfrm>
            <a:off x="17463" y="15875"/>
            <a:ext cx="854075" cy="965200"/>
            <a:chOff x="8" y="32"/>
            <a:chExt cx="568" cy="608"/>
          </a:xfrm>
        </p:grpSpPr>
        <p:sp>
          <p:nvSpPr>
            <p:cNvPr id="1224" name="Freeform 200"/>
            <p:cNvSpPr>
              <a:spLocks/>
            </p:cNvSpPr>
            <p:nvPr userDrawn="1"/>
          </p:nvSpPr>
          <p:spPr bwMode="auto">
            <a:xfrm>
              <a:off x="20" y="54"/>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5" name="Freeform 201"/>
            <p:cNvSpPr>
              <a:spLocks/>
            </p:cNvSpPr>
            <p:nvPr userDrawn="1"/>
          </p:nvSpPr>
          <p:spPr bwMode="auto">
            <a:xfrm>
              <a:off x="8" y="32"/>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sp>
        <p:nvSpPr>
          <p:cNvPr id="1226" name="Freeform 202"/>
          <p:cNvSpPr>
            <a:spLocks/>
          </p:cNvSpPr>
          <p:nvPr/>
        </p:nvSpPr>
        <p:spPr bwMode="auto">
          <a:xfrm flipH="1">
            <a:off x="7786688" y="50800"/>
            <a:ext cx="835025"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7" name="Freeform 203"/>
          <p:cNvSpPr>
            <a:spLocks/>
          </p:cNvSpPr>
          <p:nvPr/>
        </p:nvSpPr>
        <p:spPr bwMode="auto">
          <a:xfrm flipH="1">
            <a:off x="7767638" y="15875"/>
            <a:ext cx="836612"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8" name="Rectangle 204"/>
          <p:cNvSpPr>
            <a:spLocks noChangeArrowheads="1"/>
          </p:cNvSpPr>
          <p:nvPr/>
        </p:nvSpPr>
        <p:spPr bwMode="auto">
          <a:xfrm>
            <a:off x="377825" y="15875"/>
            <a:ext cx="7864475" cy="889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Tree>
    <p:extLst>
      <p:ext uri="{BB962C8B-B14F-4D97-AF65-F5344CB8AC3E}">
        <p14:creationId xmlns:p14="http://schemas.microsoft.com/office/powerpoint/2010/main" val="155558642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Lst>
  <p:transition>
    <p:random/>
  </p:transition>
  <p:txStyles>
    <p:titleStyle>
      <a:lvl1pPr algn="ctr" rtl="1" eaLnBrk="0" fontAlgn="base" hangingPunct="0">
        <a:spcBef>
          <a:spcPct val="0"/>
        </a:spcBef>
        <a:spcAft>
          <a:spcPct val="0"/>
        </a:spcAft>
        <a:defRPr sz="3200">
          <a:solidFill>
            <a:srgbClr val="CCECFF"/>
          </a:solidFill>
          <a:latin typeface="+mj-lt"/>
          <a:ea typeface="+mj-ea"/>
          <a:cs typeface="+mj-cs"/>
        </a:defRPr>
      </a:lvl1pPr>
      <a:lvl2pPr algn="ctr" rtl="1" eaLnBrk="0" fontAlgn="base" hangingPunct="0">
        <a:spcBef>
          <a:spcPct val="0"/>
        </a:spcBef>
        <a:spcAft>
          <a:spcPct val="0"/>
        </a:spcAft>
        <a:defRPr sz="3200">
          <a:solidFill>
            <a:srgbClr val="CCECFF"/>
          </a:solidFill>
          <a:latin typeface="Arial" charset="0"/>
          <a:cs typeface="Titr" pitchFamily="2" charset="-78"/>
        </a:defRPr>
      </a:lvl2pPr>
      <a:lvl3pPr algn="ctr" rtl="1" eaLnBrk="0" fontAlgn="base" hangingPunct="0">
        <a:spcBef>
          <a:spcPct val="0"/>
        </a:spcBef>
        <a:spcAft>
          <a:spcPct val="0"/>
        </a:spcAft>
        <a:defRPr sz="3200">
          <a:solidFill>
            <a:srgbClr val="CCECFF"/>
          </a:solidFill>
          <a:latin typeface="Arial" charset="0"/>
          <a:cs typeface="Titr" pitchFamily="2" charset="-78"/>
        </a:defRPr>
      </a:lvl3pPr>
      <a:lvl4pPr algn="ctr" rtl="1" eaLnBrk="0" fontAlgn="base" hangingPunct="0">
        <a:spcBef>
          <a:spcPct val="0"/>
        </a:spcBef>
        <a:spcAft>
          <a:spcPct val="0"/>
        </a:spcAft>
        <a:defRPr sz="3200">
          <a:solidFill>
            <a:srgbClr val="CCECFF"/>
          </a:solidFill>
          <a:latin typeface="Arial" charset="0"/>
          <a:cs typeface="Titr" pitchFamily="2" charset="-78"/>
        </a:defRPr>
      </a:lvl4pPr>
      <a:lvl5pPr algn="ctr" rtl="1" eaLnBrk="0" fontAlgn="base" hangingPunct="0">
        <a:spcBef>
          <a:spcPct val="0"/>
        </a:spcBef>
        <a:spcAft>
          <a:spcPct val="0"/>
        </a:spcAft>
        <a:defRPr sz="3200">
          <a:solidFill>
            <a:srgbClr val="CCECFF"/>
          </a:solidFill>
          <a:latin typeface="Arial" charset="0"/>
          <a:cs typeface="Titr" pitchFamily="2" charset="-78"/>
        </a:defRPr>
      </a:lvl5pPr>
      <a:lvl6pPr marL="457200" algn="ctr" rtl="1" eaLnBrk="1" fontAlgn="base" hangingPunct="1">
        <a:spcBef>
          <a:spcPct val="0"/>
        </a:spcBef>
        <a:spcAft>
          <a:spcPct val="0"/>
        </a:spcAft>
        <a:defRPr sz="3200">
          <a:solidFill>
            <a:srgbClr val="CCECFF"/>
          </a:solidFill>
          <a:latin typeface="Arial" charset="0"/>
          <a:cs typeface="Titr" pitchFamily="2" charset="-78"/>
        </a:defRPr>
      </a:lvl6pPr>
      <a:lvl7pPr marL="914400" algn="ctr" rtl="1" eaLnBrk="1" fontAlgn="base" hangingPunct="1">
        <a:spcBef>
          <a:spcPct val="0"/>
        </a:spcBef>
        <a:spcAft>
          <a:spcPct val="0"/>
        </a:spcAft>
        <a:defRPr sz="3200">
          <a:solidFill>
            <a:srgbClr val="CCECFF"/>
          </a:solidFill>
          <a:latin typeface="Arial" charset="0"/>
          <a:cs typeface="Titr" pitchFamily="2" charset="-78"/>
        </a:defRPr>
      </a:lvl7pPr>
      <a:lvl8pPr marL="1371600" algn="ctr" rtl="1" eaLnBrk="1" fontAlgn="base" hangingPunct="1">
        <a:spcBef>
          <a:spcPct val="0"/>
        </a:spcBef>
        <a:spcAft>
          <a:spcPct val="0"/>
        </a:spcAft>
        <a:defRPr sz="3200">
          <a:solidFill>
            <a:srgbClr val="CCECFF"/>
          </a:solidFill>
          <a:latin typeface="Arial" charset="0"/>
          <a:cs typeface="Titr" pitchFamily="2" charset="-78"/>
        </a:defRPr>
      </a:lvl8pPr>
      <a:lvl9pPr marL="1828800" algn="ctr" rtl="1" eaLnBrk="1" fontAlgn="base" hangingPunct="1">
        <a:spcBef>
          <a:spcPct val="0"/>
        </a:spcBef>
        <a:spcAft>
          <a:spcPct val="0"/>
        </a:spcAft>
        <a:defRPr sz="3200">
          <a:solidFill>
            <a:srgbClr val="CCECFF"/>
          </a:solidFill>
          <a:latin typeface="Arial" charset="0"/>
          <a:cs typeface="Titr" pitchFamily="2" charset="-78"/>
        </a:defRPr>
      </a:lvl9pPr>
    </p:titleStyle>
    <p:bodyStyle>
      <a:lvl1pPr marL="342900" indent="-342900" algn="just" rtl="1" eaLnBrk="0" fontAlgn="base" hangingPunct="0">
        <a:spcBef>
          <a:spcPct val="20000"/>
        </a:spcBef>
        <a:spcAft>
          <a:spcPct val="0"/>
        </a:spcAft>
        <a:buClr>
          <a:srgbClr val="000099"/>
        </a:buClr>
        <a:buFont typeface="Wingdings 2" pitchFamily="18" charset="2"/>
        <a:buBlip>
          <a:blip r:embed="rId20"/>
        </a:buBlip>
        <a:defRPr sz="3200">
          <a:solidFill>
            <a:schemeClr val="accent2"/>
          </a:solidFill>
          <a:latin typeface="+mn-lt"/>
          <a:ea typeface="+mn-ea"/>
          <a:cs typeface="+mn-cs"/>
        </a:defRPr>
      </a:lvl1pPr>
      <a:lvl2pPr marL="742950" indent="-285750" algn="just" rtl="1" eaLnBrk="0" fontAlgn="base" hangingPunct="0">
        <a:spcBef>
          <a:spcPct val="20000"/>
        </a:spcBef>
        <a:spcAft>
          <a:spcPct val="0"/>
        </a:spcAft>
        <a:buClr>
          <a:srgbClr val="CCECFF"/>
        </a:buClr>
        <a:buFont typeface="Wingdings" pitchFamily="2" charset="2"/>
        <a:buBlip>
          <a:blip r:embed="rId21"/>
        </a:buBlip>
        <a:defRPr sz="2800">
          <a:solidFill>
            <a:srgbClr val="990000"/>
          </a:solidFill>
          <a:latin typeface="+mn-lt"/>
          <a:cs typeface="+mn-cs"/>
        </a:defRPr>
      </a:lvl2pPr>
      <a:lvl3pPr marL="1143000" indent="-228600" algn="just" rtl="1" eaLnBrk="0" fontAlgn="base" hangingPunct="0">
        <a:spcBef>
          <a:spcPct val="20000"/>
        </a:spcBef>
        <a:spcAft>
          <a:spcPct val="0"/>
        </a:spcAft>
        <a:buClr>
          <a:srgbClr val="66CCFF"/>
        </a:buClr>
        <a:buFont typeface="Wingdings" pitchFamily="2" charset="2"/>
        <a:buBlip>
          <a:blip r:embed="rId22"/>
        </a:buBlip>
        <a:defRPr sz="2400">
          <a:solidFill>
            <a:srgbClr val="009900"/>
          </a:solidFill>
          <a:latin typeface="+mn-lt"/>
          <a:cs typeface="+mn-cs"/>
        </a:defRPr>
      </a:lvl3pPr>
      <a:lvl4pPr marL="1600200" indent="-228600" algn="just" rtl="1" eaLnBrk="0" fontAlgn="base" hangingPunct="0">
        <a:spcBef>
          <a:spcPct val="20000"/>
        </a:spcBef>
        <a:spcAft>
          <a:spcPct val="0"/>
        </a:spcAft>
        <a:buClr>
          <a:srgbClr val="3399FF"/>
        </a:buClr>
        <a:buFont typeface="Wingdings" pitchFamily="2" charset="2"/>
        <a:buBlip>
          <a:blip r:embed="rId22"/>
        </a:buBlip>
        <a:defRPr sz="2000">
          <a:solidFill>
            <a:srgbClr val="008080"/>
          </a:solidFill>
          <a:latin typeface="+mn-lt"/>
          <a:cs typeface="+mn-cs"/>
        </a:defRPr>
      </a:lvl4pPr>
      <a:lvl5pPr marL="2057400" indent="-228600" algn="just" rtl="1" eaLnBrk="0" fontAlgn="base" hangingPunct="0">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5pPr>
      <a:lvl6pPr marL="25146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6pPr>
      <a:lvl7pPr marL="29718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7pPr>
      <a:lvl8pPr marL="34290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8pPr>
      <a:lvl9pPr marL="38862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3" name="AutoShape 119"/>
          <p:cNvSpPr>
            <a:spLocks noChangeArrowheads="1"/>
          </p:cNvSpPr>
          <p:nvPr/>
        </p:nvSpPr>
        <p:spPr bwMode="auto">
          <a:xfrm>
            <a:off x="88900" y="15875"/>
            <a:ext cx="8480425" cy="762000"/>
          </a:xfrm>
          <a:prstGeom prst="roundRect">
            <a:avLst>
              <a:gd name="adj" fmla="val 50000"/>
            </a:avLst>
          </a:prstGeom>
          <a:gradFill rotWithShape="1">
            <a:gsLst>
              <a:gs pos="0">
                <a:schemeClr val="accent2"/>
              </a:gs>
              <a:gs pos="100000">
                <a:schemeClr val="accent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027" name="Rectangle 205"/>
          <p:cNvSpPr>
            <a:spLocks noChangeArrowheads="1"/>
          </p:cNvSpPr>
          <p:nvPr/>
        </p:nvSpPr>
        <p:spPr bwMode="auto">
          <a:xfrm>
            <a:off x="695325" y="638175"/>
            <a:ext cx="7246938" cy="358775"/>
          </a:xfrm>
          <a:prstGeom prst="rect">
            <a:avLst/>
          </a:prstGeom>
          <a:solidFill>
            <a:schemeClr val="bg1"/>
          </a:solidFill>
          <a:ln w="9525">
            <a:noFill/>
            <a:miter lim="800000"/>
            <a:headEnd/>
            <a:tailEnd/>
          </a:ln>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2052" name="Rectangle 2"/>
          <p:cNvSpPr>
            <a:spLocks noGrp="1" noChangeArrowheads="1"/>
          </p:cNvSpPr>
          <p:nvPr>
            <p:ph type="title"/>
          </p:nvPr>
        </p:nvSpPr>
        <p:spPr bwMode="auto">
          <a:xfrm>
            <a:off x="1027113" y="104775"/>
            <a:ext cx="69008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3" name="Rectangle 3"/>
          <p:cNvSpPr>
            <a:spLocks noGrp="1" noChangeArrowheads="1"/>
          </p:cNvSpPr>
          <p:nvPr>
            <p:ph type="body" idx="1"/>
          </p:nvPr>
        </p:nvSpPr>
        <p:spPr bwMode="auto">
          <a:xfrm>
            <a:off x="0" y="1628775"/>
            <a:ext cx="85328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vl1pPr>
          </a:lstStyle>
          <a:p>
            <a:pPr fontAlgn="base">
              <a:spcBef>
                <a:spcPct val="0"/>
              </a:spcBef>
              <a:spcAft>
                <a:spcPct val="0"/>
              </a:spcAft>
              <a:defRPr/>
            </a:pPr>
            <a:endParaRPr lang="en-US">
              <a:solidFill>
                <a:srgbClr val="000000"/>
              </a:solidFill>
              <a:cs typeface="Arial" charset="0"/>
            </a:endParaRPr>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lgn="ctr" fontAlgn="base">
              <a:spcBef>
                <a:spcPct val="0"/>
              </a:spcBef>
              <a:spcAft>
                <a:spcPct val="0"/>
              </a:spcAft>
              <a:defRPr/>
            </a:pPr>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defRPr/>
            </a:pPr>
            <a:fld id="{34010AFB-35A8-4030-87D5-6483077B3B9D}" type="slidenum">
              <a:rPr lang="ar-SA">
                <a:solidFill>
                  <a:srgbClr val="000000"/>
                </a:solidFill>
                <a:cs typeface="Arial" charset="0"/>
              </a:rPr>
              <a:pPr fontAlgn="base">
                <a:spcBef>
                  <a:spcPct val="0"/>
                </a:spcBef>
                <a:spcAft>
                  <a:spcPct val="0"/>
                </a:spcAft>
                <a:defRPr/>
              </a:pPr>
              <a:t>‹#›</a:t>
            </a:fld>
            <a:endParaRPr lang="en-US">
              <a:solidFill>
                <a:srgbClr val="000000"/>
              </a:solidFill>
              <a:cs typeface="Arial" charset="0"/>
            </a:endParaRPr>
          </a:p>
        </p:txBody>
      </p:sp>
      <p:pic>
        <p:nvPicPr>
          <p:cNvPr id="2057" name="Picture 4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763"/>
            <a:ext cx="611187" cy="20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7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952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7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921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873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8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7810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8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97790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8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1652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8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3652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Picture 8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5621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Picture 8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7573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7" name="Picture 8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9510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8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2147888"/>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Picture 8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3368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9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5368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1" name="Picture 9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7336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2" name="Picture 9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9289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3" name="Picture 9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1226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4" name="Picture 9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3319463"/>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5" name="Picture 9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9163" y="35131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6" name="Picture 9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7068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7" name="Picture 9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9036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8" name="Picture 9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0989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9" name="Picture 9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2926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0" name="Picture 10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448945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1" name="Picture 10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67518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2" name="Picture 10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8752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3" name="Picture 10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0720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4" name="Picture 10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2673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5" name="Picture 10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4610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6" name="Picture 10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565785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7" name="Picture 10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8451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8" name="Picture 10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0452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9" name="Picture 10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2420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0" name="Picture 11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4373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1" name="Picture 11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63098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4" name="Rectangle 120"/>
          <p:cNvSpPr>
            <a:spLocks noChangeArrowheads="1"/>
          </p:cNvSpPr>
          <p:nvPr/>
        </p:nvSpPr>
        <p:spPr bwMode="auto">
          <a:xfrm>
            <a:off x="377825" y="53975"/>
            <a:ext cx="7864475" cy="88900"/>
          </a:xfrm>
          <a:prstGeom prst="rect">
            <a:avLst/>
          </a:prstGeom>
          <a:gradFill rotWithShape="1">
            <a:gsLst>
              <a:gs pos="0">
                <a:schemeClr val="bg2"/>
              </a:gs>
              <a:gs pos="100000">
                <a:schemeClr val="bg2">
                  <a:gamma/>
                  <a:shade val="46275"/>
                  <a:invGamma/>
                </a:schemeClr>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nvGrpSpPr>
          <p:cNvPr id="2093" name="Group 121"/>
          <p:cNvGrpSpPr>
            <a:grpSpLocks/>
          </p:cNvGrpSpPr>
          <p:nvPr/>
        </p:nvGrpSpPr>
        <p:grpSpPr bwMode="auto">
          <a:xfrm>
            <a:off x="414338" y="600075"/>
            <a:ext cx="7827962" cy="179388"/>
            <a:chOff x="254" y="463"/>
            <a:chExt cx="5208" cy="113"/>
          </a:xfrm>
        </p:grpSpPr>
        <p:sp>
          <p:nvSpPr>
            <p:cNvPr id="1146" name="Freeform 122"/>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47" name="Freeform 123"/>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nvGrpSpPr>
            <p:cNvPr id="2141" name="Group 124"/>
            <p:cNvGrpSpPr>
              <a:grpSpLocks/>
            </p:cNvGrpSpPr>
            <p:nvPr/>
          </p:nvGrpSpPr>
          <p:grpSpPr bwMode="auto">
            <a:xfrm>
              <a:off x="450" y="463"/>
              <a:ext cx="4812" cy="113"/>
              <a:chOff x="450" y="463"/>
              <a:chExt cx="4812" cy="113"/>
            </a:xfrm>
          </p:grpSpPr>
          <p:grpSp>
            <p:nvGrpSpPr>
              <p:cNvPr id="2142" name="Group 125"/>
              <p:cNvGrpSpPr>
                <a:grpSpLocks/>
              </p:cNvGrpSpPr>
              <p:nvPr/>
            </p:nvGrpSpPr>
            <p:grpSpPr bwMode="auto">
              <a:xfrm>
                <a:off x="450" y="464"/>
                <a:ext cx="2928" cy="112"/>
                <a:chOff x="0" y="283"/>
                <a:chExt cx="5760" cy="220"/>
              </a:xfrm>
            </p:grpSpPr>
            <p:grpSp>
              <p:nvGrpSpPr>
                <p:cNvPr id="2156" name="Group 126"/>
                <p:cNvGrpSpPr>
                  <a:grpSpLocks/>
                </p:cNvGrpSpPr>
                <p:nvPr/>
              </p:nvGrpSpPr>
              <p:grpSpPr bwMode="auto">
                <a:xfrm>
                  <a:off x="0" y="283"/>
                  <a:ext cx="823" cy="220"/>
                  <a:chOff x="240" y="720"/>
                  <a:chExt cx="3980" cy="1064"/>
                </a:xfrm>
              </p:grpSpPr>
              <p:sp>
                <p:nvSpPr>
                  <p:cNvPr id="1151" name="Freeform 127"/>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52" name="Freeform 128"/>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57" name="Group 129"/>
                <p:cNvGrpSpPr>
                  <a:grpSpLocks/>
                </p:cNvGrpSpPr>
                <p:nvPr/>
              </p:nvGrpSpPr>
              <p:grpSpPr bwMode="auto">
                <a:xfrm>
                  <a:off x="823" y="283"/>
                  <a:ext cx="823" cy="220"/>
                  <a:chOff x="240" y="720"/>
                  <a:chExt cx="3980" cy="1064"/>
                </a:xfrm>
              </p:grpSpPr>
              <p:sp>
                <p:nvSpPr>
                  <p:cNvPr id="1154" name="Freeform 130"/>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55" name="Freeform 131"/>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58" name="Group 132"/>
                <p:cNvGrpSpPr>
                  <a:grpSpLocks/>
                </p:cNvGrpSpPr>
                <p:nvPr/>
              </p:nvGrpSpPr>
              <p:grpSpPr bwMode="auto">
                <a:xfrm>
                  <a:off x="1646" y="283"/>
                  <a:ext cx="823" cy="220"/>
                  <a:chOff x="1646" y="283"/>
                  <a:chExt cx="823" cy="220"/>
                </a:xfrm>
              </p:grpSpPr>
              <p:sp>
                <p:nvSpPr>
                  <p:cNvPr id="1157" name="Freeform 133"/>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58" name="Freeform 134"/>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59" name="Group 135"/>
                <p:cNvGrpSpPr>
                  <a:grpSpLocks/>
                </p:cNvGrpSpPr>
                <p:nvPr/>
              </p:nvGrpSpPr>
              <p:grpSpPr bwMode="auto">
                <a:xfrm>
                  <a:off x="2469" y="283"/>
                  <a:ext cx="822" cy="220"/>
                  <a:chOff x="240" y="720"/>
                  <a:chExt cx="3980" cy="1064"/>
                </a:xfrm>
              </p:grpSpPr>
              <p:sp>
                <p:nvSpPr>
                  <p:cNvPr id="1160" name="Freeform 136"/>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61" name="Freeform 137"/>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60" name="Group 138"/>
                <p:cNvGrpSpPr>
                  <a:grpSpLocks/>
                </p:cNvGrpSpPr>
                <p:nvPr/>
              </p:nvGrpSpPr>
              <p:grpSpPr bwMode="auto">
                <a:xfrm>
                  <a:off x="3291" y="283"/>
                  <a:ext cx="823" cy="220"/>
                  <a:chOff x="240" y="720"/>
                  <a:chExt cx="3980" cy="1064"/>
                </a:xfrm>
              </p:grpSpPr>
              <p:sp>
                <p:nvSpPr>
                  <p:cNvPr id="1163" name="Freeform 139"/>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64" name="Freeform 140"/>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61" name="Group 141"/>
                <p:cNvGrpSpPr>
                  <a:grpSpLocks/>
                </p:cNvGrpSpPr>
                <p:nvPr/>
              </p:nvGrpSpPr>
              <p:grpSpPr bwMode="auto">
                <a:xfrm>
                  <a:off x="4114" y="283"/>
                  <a:ext cx="823" cy="220"/>
                  <a:chOff x="240" y="720"/>
                  <a:chExt cx="3980" cy="1064"/>
                </a:xfrm>
              </p:grpSpPr>
              <p:sp>
                <p:nvSpPr>
                  <p:cNvPr id="1166" name="Freeform 142"/>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67" name="Freeform 143"/>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62" name="Group 144"/>
                <p:cNvGrpSpPr>
                  <a:grpSpLocks/>
                </p:cNvGrpSpPr>
                <p:nvPr/>
              </p:nvGrpSpPr>
              <p:grpSpPr bwMode="auto">
                <a:xfrm>
                  <a:off x="4937" y="283"/>
                  <a:ext cx="823" cy="220"/>
                  <a:chOff x="240" y="720"/>
                  <a:chExt cx="3980" cy="1064"/>
                </a:xfrm>
              </p:grpSpPr>
              <p:sp>
                <p:nvSpPr>
                  <p:cNvPr id="1169" name="Freeform 145"/>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0" name="Freeform 146"/>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2143" name="Group 147"/>
              <p:cNvGrpSpPr>
                <a:grpSpLocks/>
              </p:cNvGrpSpPr>
              <p:nvPr/>
            </p:nvGrpSpPr>
            <p:grpSpPr bwMode="auto">
              <a:xfrm>
                <a:off x="3378" y="463"/>
                <a:ext cx="418" cy="112"/>
                <a:chOff x="240" y="720"/>
                <a:chExt cx="3980" cy="1064"/>
              </a:xfrm>
            </p:grpSpPr>
            <p:sp>
              <p:nvSpPr>
                <p:cNvPr id="1172" name="Freeform 148"/>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3" name="Freeform 149"/>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44" name="Group 150"/>
              <p:cNvGrpSpPr>
                <a:grpSpLocks/>
              </p:cNvGrpSpPr>
              <p:nvPr/>
            </p:nvGrpSpPr>
            <p:grpSpPr bwMode="auto">
              <a:xfrm>
                <a:off x="3796" y="463"/>
                <a:ext cx="419" cy="112"/>
                <a:chOff x="240" y="720"/>
                <a:chExt cx="3980" cy="1064"/>
              </a:xfrm>
            </p:grpSpPr>
            <p:sp>
              <p:nvSpPr>
                <p:cNvPr id="1175" name="Freeform 151"/>
                <p:cNvSpPr>
                  <a:spLocks/>
                </p:cNvSpPr>
                <p:nvPr/>
              </p:nvSpPr>
              <p:spPr bwMode="auto">
                <a:xfrm>
                  <a:off x="244" y="720"/>
                  <a:ext cx="203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6" name="Freeform 152"/>
                <p:cNvSpPr>
                  <a:spLocks/>
                </p:cNvSpPr>
                <p:nvPr/>
              </p:nvSpPr>
              <p:spPr bwMode="auto">
                <a:xfrm>
                  <a:off x="2230" y="720"/>
                  <a:ext cx="201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45" name="Group 153"/>
              <p:cNvGrpSpPr>
                <a:grpSpLocks/>
              </p:cNvGrpSpPr>
              <p:nvPr/>
            </p:nvGrpSpPr>
            <p:grpSpPr bwMode="auto">
              <a:xfrm>
                <a:off x="4215" y="463"/>
                <a:ext cx="418" cy="112"/>
                <a:chOff x="1646" y="283"/>
                <a:chExt cx="823" cy="220"/>
              </a:xfrm>
            </p:grpSpPr>
            <p:sp>
              <p:nvSpPr>
                <p:cNvPr id="1178" name="Freeform 154"/>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9" name="Freeform 155"/>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46" name="Group 156"/>
              <p:cNvGrpSpPr>
                <a:grpSpLocks/>
              </p:cNvGrpSpPr>
              <p:nvPr/>
            </p:nvGrpSpPr>
            <p:grpSpPr bwMode="auto">
              <a:xfrm>
                <a:off x="4633" y="463"/>
                <a:ext cx="418" cy="112"/>
                <a:chOff x="240" y="720"/>
                <a:chExt cx="3980" cy="1064"/>
              </a:xfrm>
            </p:grpSpPr>
            <p:sp>
              <p:nvSpPr>
                <p:cNvPr id="1181" name="Freeform 157"/>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82" name="Freeform 158"/>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sp>
            <p:nvSpPr>
              <p:cNvPr id="1183" name="Freeform 159"/>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2094" name="Group 160"/>
          <p:cNvGrpSpPr>
            <a:grpSpLocks/>
          </p:cNvGrpSpPr>
          <p:nvPr/>
        </p:nvGrpSpPr>
        <p:grpSpPr bwMode="auto">
          <a:xfrm>
            <a:off x="400050" y="598488"/>
            <a:ext cx="7827963" cy="179387"/>
            <a:chOff x="254" y="463"/>
            <a:chExt cx="5208" cy="113"/>
          </a:xfrm>
        </p:grpSpPr>
        <p:sp>
          <p:nvSpPr>
            <p:cNvPr id="1185" name="Freeform 161"/>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86" name="Freeform 162"/>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nvGrpSpPr>
            <p:cNvPr id="2103" name="Group 163"/>
            <p:cNvGrpSpPr>
              <a:grpSpLocks/>
            </p:cNvGrpSpPr>
            <p:nvPr/>
          </p:nvGrpSpPr>
          <p:grpSpPr bwMode="auto">
            <a:xfrm>
              <a:off x="450" y="463"/>
              <a:ext cx="4812" cy="113"/>
              <a:chOff x="450" y="463"/>
              <a:chExt cx="4812" cy="113"/>
            </a:xfrm>
          </p:grpSpPr>
          <p:grpSp>
            <p:nvGrpSpPr>
              <p:cNvPr id="2104" name="Group 164"/>
              <p:cNvGrpSpPr>
                <a:grpSpLocks/>
              </p:cNvGrpSpPr>
              <p:nvPr/>
            </p:nvGrpSpPr>
            <p:grpSpPr bwMode="auto">
              <a:xfrm>
                <a:off x="450" y="464"/>
                <a:ext cx="2928" cy="112"/>
                <a:chOff x="0" y="283"/>
                <a:chExt cx="5760" cy="220"/>
              </a:xfrm>
            </p:grpSpPr>
            <p:grpSp>
              <p:nvGrpSpPr>
                <p:cNvPr id="2118" name="Group 165"/>
                <p:cNvGrpSpPr>
                  <a:grpSpLocks/>
                </p:cNvGrpSpPr>
                <p:nvPr/>
              </p:nvGrpSpPr>
              <p:grpSpPr bwMode="auto">
                <a:xfrm>
                  <a:off x="0" y="283"/>
                  <a:ext cx="823" cy="220"/>
                  <a:chOff x="240" y="720"/>
                  <a:chExt cx="3980" cy="1064"/>
                </a:xfrm>
              </p:grpSpPr>
              <p:sp>
                <p:nvSpPr>
                  <p:cNvPr id="1190" name="Freeform 166"/>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91" name="Freeform 167"/>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19" name="Group 168"/>
                <p:cNvGrpSpPr>
                  <a:grpSpLocks/>
                </p:cNvGrpSpPr>
                <p:nvPr/>
              </p:nvGrpSpPr>
              <p:grpSpPr bwMode="auto">
                <a:xfrm>
                  <a:off x="823" y="283"/>
                  <a:ext cx="823" cy="220"/>
                  <a:chOff x="240" y="720"/>
                  <a:chExt cx="3980" cy="1064"/>
                </a:xfrm>
              </p:grpSpPr>
              <p:sp>
                <p:nvSpPr>
                  <p:cNvPr id="1193" name="Freeform 169"/>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94" name="Freeform 170"/>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20" name="Group 171"/>
                <p:cNvGrpSpPr>
                  <a:grpSpLocks/>
                </p:cNvGrpSpPr>
                <p:nvPr/>
              </p:nvGrpSpPr>
              <p:grpSpPr bwMode="auto">
                <a:xfrm>
                  <a:off x="1646" y="283"/>
                  <a:ext cx="823" cy="220"/>
                  <a:chOff x="1646" y="283"/>
                  <a:chExt cx="823" cy="220"/>
                </a:xfrm>
              </p:grpSpPr>
              <p:sp>
                <p:nvSpPr>
                  <p:cNvPr id="1196" name="Freeform 172"/>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97" name="Freeform 173"/>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21" name="Group 174"/>
                <p:cNvGrpSpPr>
                  <a:grpSpLocks/>
                </p:cNvGrpSpPr>
                <p:nvPr/>
              </p:nvGrpSpPr>
              <p:grpSpPr bwMode="auto">
                <a:xfrm>
                  <a:off x="2469" y="283"/>
                  <a:ext cx="822" cy="220"/>
                  <a:chOff x="240" y="720"/>
                  <a:chExt cx="3980" cy="1064"/>
                </a:xfrm>
              </p:grpSpPr>
              <p:sp>
                <p:nvSpPr>
                  <p:cNvPr id="1199" name="Freeform 175"/>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0" name="Freeform 176"/>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22" name="Group 177"/>
                <p:cNvGrpSpPr>
                  <a:grpSpLocks/>
                </p:cNvGrpSpPr>
                <p:nvPr/>
              </p:nvGrpSpPr>
              <p:grpSpPr bwMode="auto">
                <a:xfrm>
                  <a:off x="3291" y="283"/>
                  <a:ext cx="823" cy="220"/>
                  <a:chOff x="240" y="720"/>
                  <a:chExt cx="3980" cy="1064"/>
                </a:xfrm>
              </p:grpSpPr>
              <p:sp>
                <p:nvSpPr>
                  <p:cNvPr id="1202" name="Freeform 178"/>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3" name="Freeform 179"/>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23" name="Group 180"/>
                <p:cNvGrpSpPr>
                  <a:grpSpLocks/>
                </p:cNvGrpSpPr>
                <p:nvPr/>
              </p:nvGrpSpPr>
              <p:grpSpPr bwMode="auto">
                <a:xfrm>
                  <a:off x="4114" y="283"/>
                  <a:ext cx="823" cy="220"/>
                  <a:chOff x="240" y="720"/>
                  <a:chExt cx="3980" cy="1064"/>
                </a:xfrm>
              </p:grpSpPr>
              <p:sp>
                <p:nvSpPr>
                  <p:cNvPr id="1205" name="Freeform 181"/>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6" name="Freeform 182"/>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24" name="Group 183"/>
                <p:cNvGrpSpPr>
                  <a:grpSpLocks/>
                </p:cNvGrpSpPr>
                <p:nvPr/>
              </p:nvGrpSpPr>
              <p:grpSpPr bwMode="auto">
                <a:xfrm>
                  <a:off x="4937" y="283"/>
                  <a:ext cx="823" cy="220"/>
                  <a:chOff x="240" y="720"/>
                  <a:chExt cx="3980" cy="1064"/>
                </a:xfrm>
              </p:grpSpPr>
              <p:sp>
                <p:nvSpPr>
                  <p:cNvPr id="1208" name="Freeform 184"/>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9" name="Freeform 185"/>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2105" name="Group 186"/>
              <p:cNvGrpSpPr>
                <a:grpSpLocks/>
              </p:cNvGrpSpPr>
              <p:nvPr/>
            </p:nvGrpSpPr>
            <p:grpSpPr bwMode="auto">
              <a:xfrm>
                <a:off x="3378" y="463"/>
                <a:ext cx="418" cy="112"/>
                <a:chOff x="240" y="720"/>
                <a:chExt cx="3980" cy="1064"/>
              </a:xfrm>
            </p:grpSpPr>
            <p:sp>
              <p:nvSpPr>
                <p:cNvPr id="1211" name="Freeform 187"/>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12" name="Freeform 188"/>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06" name="Group 189"/>
              <p:cNvGrpSpPr>
                <a:grpSpLocks/>
              </p:cNvGrpSpPr>
              <p:nvPr/>
            </p:nvGrpSpPr>
            <p:grpSpPr bwMode="auto">
              <a:xfrm>
                <a:off x="3796" y="463"/>
                <a:ext cx="419" cy="112"/>
                <a:chOff x="240" y="720"/>
                <a:chExt cx="3980" cy="1064"/>
              </a:xfrm>
            </p:grpSpPr>
            <p:sp>
              <p:nvSpPr>
                <p:cNvPr id="1214" name="Freeform 190"/>
                <p:cNvSpPr>
                  <a:spLocks/>
                </p:cNvSpPr>
                <p:nvPr/>
              </p:nvSpPr>
              <p:spPr bwMode="auto">
                <a:xfrm>
                  <a:off x="244" y="720"/>
                  <a:ext cx="203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15" name="Freeform 191"/>
                <p:cNvSpPr>
                  <a:spLocks/>
                </p:cNvSpPr>
                <p:nvPr/>
              </p:nvSpPr>
              <p:spPr bwMode="auto">
                <a:xfrm>
                  <a:off x="2230" y="720"/>
                  <a:ext cx="201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07" name="Group 192"/>
              <p:cNvGrpSpPr>
                <a:grpSpLocks/>
              </p:cNvGrpSpPr>
              <p:nvPr/>
            </p:nvGrpSpPr>
            <p:grpSpPr bwMode="auto">
              <a:xfrm>
                <a:off x="4215" y="463"/>
                <a:ext cx="418" cy="112"/>
                <a:chOff x="1646" y="283"/>
                <a:chExt cx="823" cy="220"/>
              </a:xfrm>
            </p:grpSpPr>
            <p:sp>
              <p:nvSpPr>
                <p:cNvPr id="1217" name="Freeform 193"/>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18" name="Freeform 194"/>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08" name="Group 195"/>
              <p:cNvGrpSpPr>
                <a:grpSpLocks/>
              </p:cNvGrpSpPr>
              <p:nvPr/>
            </p:nvGrpSpPr>
            <p:grpSpPr bwMode="auto">
              <a:xfrm>
                <a:off x="4633" y="463"/>
                <a:ext cx="418" cy="112"/>
                <a:chOff x="240" y="720"/>
                <a:chExt cx="3980" cy="1064"/>
              </a:xfrm>
            </p:grpSpPr>
            <p:sp>
              <p:nvSpPr>
                <p:cNvPr id="1220" name="Freeform 196"/>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1" name="Freeform 197"/>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sp>
            <p:nvSpPr>
              <p:cNvPr id="1222" name="Freeform 198"/>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2095" name="Group 199"/>
          <p:cNvGrpSpPr>
            <a:grpSpLocks/>
          </p:cNvGrpSpPr>
          <p:nvPr/>
        </p:nvGrpSpPr>
        <p:grpSpPr bwMode="auto">
          <a:xfrm>
            <a:off x="17463" y="15875"/>
            <a:ext cx="854075" cy="965200"/>
            <a:chOff x="8" y="32"/>
            <a:chExt cx="568" cy="608"/>
          </a:xfrm>
        </p:grpSpPr>
        <p:sp>
          <p:nvSpPr>
            <p:cNvPr id="1224" name="Freeform 200"/>
            <p:cNvSpPr>
              <a:spLocks/>
            </p:cNvSpPr>
            <p:nvPr userDrawn="1"/>
          </p:nvSpPr>
          <p:spPr bwMode="auto">
            <a:xfrm>
              <a:off x="20" y="54"/>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5" name="Freeform 201"/>
            <p:cNvSpPr>
              <a:spLocks/>
            </p:cNvSpPr>
            <p:nvPr userDrawn="1"/>
          </p:nvSpPr>
          <p:spPr bwMode="auto">
            <a:xfrm>
              <a:off x="8" y="32"/>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sp>
        <p:nvSpPr>
          <p:cNvPr id="1226" name="Freeform 202"/>
          <p:cNvSpPr>
            <a:spLocks/>
          </p:cNvSpPr>
          <p:nvPr/>
        </p:nvSpPr>
        <p:spPr bwMode="auto">
          <a:xfrm flipH="1">
            <a:off x="7786688" y="50800"/>
            <a:ext cx="835025"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7" name="Freeform 203"/>
          <p:cNvSpPr>
            <a:spLocks/>
          </p:cNvSpPr>
          <p:nvPr/>
        </p:nvSpPr>
        <p:spPr bwMode="auto">
          <a:xfrm flipH="1">
            <a:off x="7767638" y="15875"/>
            <a:ext cx="836612"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8" name="Rectangle 204"/>
          <p:cNvSpPr>
            <a:spLocks noChangeArrowheads="1"/>
          </p:cNvSpPr>
          <p:nvPr/>
        </p:nvSpPr>
        <p:spPr bwMode="auto">
          <a:xfrm>
            <a:off x="377825" y="15875"/>
            <a:ext cx="7864475" cy="889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Tree>
    <p:extLst>
      <p:ext uri="{BB962C8B-B14F-4D97-AF65-F5344CB8AC3E}">
        <p14:creationId xmlns:p14="http://schemas.microsoft.com/office/powerpoint/2010/main" val="1889253179"/>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Lst>
  <p:transition>
    <p:random/>
  </p:transition>
  <p:txStyles>
    <p:titleStyle>
      <a:lvl1pPr algn="ctr" rtl="1" eaLnBrk="0" fontAlgn="base" hangingPunct="0">
        <a:spcBef>
          <a:spcPct val="0"/>
        </a:spcBef>
        <a:spcAft>
          <a:spcPct val="0"/>
        </a:spcAft>
        <a:defRPr sz="3200">
          <a:solidFill>
            <a:srgbClr val="CCECFF"/>
          </a:solidFill>
          <a:latin typeface="+mj-lt"/>
          <a:ea typeface="+mj-ea"/>
          <a:cs typeface="+mj-cs"/>
        </a:defRPr>
      </a:lvl1pPr>
      <a:lvl2pPr algn="ctr" rtl="1" eaLnBrk="0" fontAlgn="base" hangingPunct="0">
        <a:spcBef>
          <a:spcPct val="0"/>
        </a:spcBef>
        <a:spcAft>
          <a:spcPct val="0"/>
        </a:spcAft>
        <a:defRPr sz="3200">
          <a:solidFill>
            <a:srgbClr val="CCECFF"/>
          </a:solidFill>
          <a:latin typeface="Arial" charset="0"/>
          <a:cs typeface="Titr" pitchFamily="2" charset="-78"/>
        </a:defRPr>
      </a:lvl2pPr>
      <a:lvl3pPr algn="ctr" rtl="1" eaLnBrk="0" fontAlgn="base" hangingPunct="0">
        <a:spcBef>
          <a:spcPct val="0"/>
        </a:spcBef>
        <a:spcAft>
          <a:spcPct val="0"/>
        </a:spcAft>
        <a:defRPr sz="3200">
          <a:solidFill>
            <a:srgbClr val="CCECFF"/>
          </a:solidFill>
          <a:latin typeface="Arial" charset="0"/>
          <a:cs typeface="Titr" pitchFamily="2" charset="-78"/>
        </a:defRPr>
      </a:lvl3pPr>
      <a:lvl4pPr algn="ctr" rtl="1" eaLnBrk="0" fontAlgn="base" hangingPunct="0">
        <a:spcBef>
          <a:spcPct val="0"/>
        </a:spcBef>
        <a:spcAft>
          <a:spcPct val="0"/>
        </a:spcAft>
        <a:defRPr sz="3200">
          <a:solidFill>
            <a:srgbClr val="CCECFF"/>
          </a:solidFill>
          <a:latin typeface="Arial" charset="0"/>
          <a:cs typeface="Titr" pitchFamily="2" charset="-78"/>
        </a:defRPr>
      </a:lvl4pPr>
      <a:lvl5pPr algn="ctr" rtl="1" eaLnBrk="0" fontAlgn="base" hangingPunct="0">
        <a:spcBef>
          <a:spcPct val="0"/>
        </a:spcBef>
        <a:spcAft>
          <a:spcPct val="0"/>
        </a:spcAft>
        <a:defRPr sz="3200">
          <a:solidFill>
            <a:srgbClr val="CCECFF"/>
          </a:solidFill>
          <a:latin typeface="Arial" charset="0"/>
          <a:cs typeface="Titr" pitchFamily="2" charset="-78"/>
        </a:defRPr>
      </a:lvl5pPr>
      <a:lvl6pPr marL="457200" algn="ctr" rtl="1" eaLnBrk="1" fontAlgn="base" hangingPunct="1">
        <a:spcBef>
          <a:spcPct val="0"/>
        </a:spcBef>
        <a:spcAft>
          <a:spcPct val="0"/>
        </a:spcAft>
        <a:defRPr sz="3200">
          <a:solidFill>
            <a:srgbClr val="CCECFF"/>
          </a:solidFill>
          <a:latin typeface="Arial" charset="0"/>
          <a:cs typeface="Titr" pitchFamily="2" charset="-78"/>
        </a:defRPr>
      </a:lvl6pPr>
      <a:lvl7pPr marL="914400" algn="ctr" rtl="1" eaLnBrk="1" fontAlgn="base" hangingPunct="1">
        <a:spcBef>
          <a:spcPct val="0"/>
        </a:spcBef>
        <a:spcAft>
          <a:spcPct val="0"/>
        </a:spcAft>
        <a:defRPr sz="3200">
          <a:solidFill>
            <a:srgbClr val="CCECFF"/>
          </a:solidFill>
          <a:latin typeface="Arial" charset="0"/>
          <a:cs typeface="Titr" pitchFamily="2" charset="-78"/>
        </a:defRPr>
      </a:lvl7pPr>
      <a:lvl8pPr marL="1371600" algn="ctr" rtl="1" eaLnBrk="1" fontAlgn="base" hangingPunct="1">
        <a:spcBef>
          <a:spcPct val="0"/>
        </a:spcBef>
        <a:spcAft>
          <a:spcPct val="0"/>
        </a:spcAft>
        <a:defRPr sz="3200">
          <a:solidFill>
            <a:srgbClr val="CCECFF"/>
          </a:solidFill>
          <a:latin typeface="Arial" charset="0"/>
          <a:cs typeface="Titr" pitchFamily="2" charset="-78"/>
        </a:defRPr>
      </a:lvl8pPr>
      <a:lvl9pPr marL="1828800" algn="ctr" rtl="1" eaLnBrk="1" fontAlgn="base" hangingPunct="1">
        <a:spcBef>
          <a:spcPct val="0"/>
        </a:spcBef>
        <a:spcAft>
          <a:spcPct val="0"/>
        </a:spcAft>
        <a:defRPr sz="3200">
          <a:solidFill>
            <a:srgbClr val="CCECFF"/>
          </a:solidFill>
          <a:latin typeface="Arial" charset="0"/>
          <a:cs typeface="Titr" pitchFamily="2" charset="-78"/>
        </a:defRPr>
      </a:lvl9pPr>
    </p:titleStyle>
    <p:bodyStyle>
      <a:lvl1pPr marL="342900" indent="-342900" algn="just" rtl="1" eaLnBrk="0" fontAlgn="base" hangingPunct="0">
        <a:spcBef>
          <a:spcPct val="20000"/>
        </a:spcBef>
        <a:spcAft>
          <a:spcPct val="0"/>
        </a:spcAft>
        <a:buClr>
          <a:srgbClr val="000099"/>
        </a:buClr>
        <a:buFont typeface="Wingdings 2" pitchFamily="18" charset="2"/>
        <a:buBlip>
          <a:blip r:embed="rId20"/>
        </a:buBlip>
        <a:defRPr sz="3200">
          <a:solidFill>
            <a:schemeClr val="accent2"/>
          </a:solidFill>
          <a:latin typeface="+mn-lt"/>
          <a:ea typeface="+mn-ea"/>
          <a:cs typeface="+mn-cs"/>
        </a:defRPr>
      </a:lvl1pPr>
      <a:lvl2pPr marL="742950" indent="-285750" algn="just" rtl="1" eaLnBrk="0" fontAlgn="base" hangingPunct="0">
        <a:spcBef>
          <a:spcPct val="20000"/>
        </a:spcBef>
        <a:spcAft>
          <a:spcPct val="0"/>
        </a:spcAft>
        <a:buClr>
          <a:srgbClr val="CCECFF"/>
        </a:buClr>
        <a:buFont typeface="Wingdings" pitchFamily="2" charset="2"/>
        <a:buBlip>
          <a:blip r:embed="rId21"/>
        </a:buBlip>
        <a:defRPr sz="2800">
          <a:solidFill>
            <a:srgbClr val="990000"/>
          </a:solidFill>
          <a:latin typeface="+mn-lt"/>
          <a:cs typeface="+mn-cs"/>
        </a:defRPr>
      </a:lvl2pPr>
      <a:lvl3pPr marL="1143000" indent="-228600" algn="just" rtl="1" eaLnBrk="0" fontAlgn="base" hangingPunct="0">
        <a:spcBef>
          <a:spcPct val="20000"/>
        </a:spcBef>
        <a:spcAft>
          <a:spcPct val="0"/>
        </a:spcAft>
        <a:buClr>
          <a:srgbClr val="66CCFF"/>
        </a:buClr>
        <a:buFont typeface="Wingdings" pitchFamily="2" charset="2"/>
        <a:buBlip>
          <a:blip r:embed="rId22"/>
        </a:buBlip>
        <a:defRPr sz="2400">
          <a:solidFill>
            <a:srgbClr val="009900"/>
          </a:solidFill>
          <a:latin typeface="+mn-lt"/>
          <a:cs typeface="+mn-cs"/>
        </a:defRPr>
      </a:lvl3pPr>
      <a:lvl4pPr marL="1600200" indent="-228600" algn="just" rtl="1" eaLnBrk="0" fontAlgn="base" hangingPunct="0">
        <a:spcBef>
          <a:spcPct val="20000"/>
        </a:spcBef>
        <a:spcAft>
          <a:spcPct val="0"/>
        </a:spcAft>
        <a:buClr>
          <a:srgbClr val="3399FF"/>
        </a:buClr>
        <a:buFont typeface="Wingdings" pitchFamily="2" charset="2"/>
        <a:buBlip>
          <a:blip r:embed="rId22"/>
        </a:buBlip>
        <a:defRPr sz="2000">
          <a:solidFill>
            <a:srgbClr val="008080"/>
          </a:solidFill>
          <a:latin typeface="+mn-lt"/>
          <a:cs typeface="+mn-cs"/>
        </a:defRPr>
      </a:lvl4pPr>
      <a:lvl5pPr marL="2057400" indent="-228600" algn="just" rtl="1" eaLnBrk="0" fontAlgn="base" hangingPunct="0">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5pPr>
      <a:lvl6pPr marL="25146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6pPr>
      <a:lvl7pPr marL="29718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7pPr>
      <a:lvl8pPr marL="34290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8pPr>
      <a:lvl9pPr marL="38862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3" name="AutoShape 119"/>
          <p:cNvSpPr>
            <a:spLocks noChangeArrowheads="1"/>
          </p:cNvSpPr>
          <p:nvPr/>
        </p:nvSpPr>
        <p:spPr bwMode="auto">
          <a:xfrm>
            <a:off x="88900" y="15875"/>
            <a:ext cx="8480425" cy="762000"/>
          </a:xfrm>
          <a:prstGeom prst="roundRect">
            <a:avLst>
              <a:gd name="adj" fmla="val 50000"/>
            </a:avLst>
          </a:prstGeom>
          <a:gradFill rotWithShape="1">
            <a:gsLst>
              <a:gs pos="0">
                <a:schemeClr val="accent2"/>
              </a:gs>
              <a:gs pos="100000">
                <a:schemeClr val="accent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027" name="Rectangle 205"/>
          <p:cNvSpPr>
            <a:spLocks noChangeArrowheads="1"/>
          </p:cNvSpPr>
          <p:nvPr/>
        </p:nvSpPr>
        <p:spPr bwMode="auto">
          <a:xfrm>
            <a:off x="695325" y="638175"/>
            <a:ext cx="7246938" cy="358775"/>
          </a:xfrm>
          <a:prstGeom prst="rect">
            <a:avLst/>
          </a:prstGeom>
          <a:solidFill>
            <a:schemeClr val="bg1"/>
          </a:solidFill>
          <a:ln w="9525">
            <a:noFill/>
            <a:miter lim="800000"/>
            <a:headEnd/>
            <a:tailEnd/>
          </a:ln>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2052" name="Rectangle 2"/>
          <p:cNvSpPr>
            <a:spLocks noGrp="1" noChangeArrowheads="1"/>
          </p:cNvSpPr>
          <p:nvPr>
            <p:ph type="title"/>
          </p:nvPr>
        </p:nvSpPr>
        <p:spPr bwMode="auto">
          <a:xfrm>
            <a:off x="1027113" y="104775"/>
            <a:ext cx="69008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3" name="Rectangle 3"/>
          <p:cNvSpPr>
            <a:spLocks noGrp="1" noChangeArrowheads="1"/>
          </p:cNvSpPr>
          <p:nvPr>
            <p:ph type="body" idx="1"/>
          </p:nvPr>
        </p:nvSpPr>
        <p:spPr bwMode="auto">
          <a:xfrm>
            <a:off x="0" y="1628775"/>
            <a:ext cx="85328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vl1pPr>
          </a:lstStyle>
          <a:p>
            <a:pPr fontAlgn="base">
              <a:spcBef>
                <a:spcPct val="0"/>
              </a:spcBef>
              <a:spcAft>
                <a:spcPct val="0"/>
              </a:spcAft>
              <a:defRPr/>
            </a:pPr>
            <a:endParaRPr lang="en-US">
              <a:solidFill>
                <a:srgbClr val="000000"/>
              </a:solidFill>
              <a:cs typeface="Arial" charset="0"/>
            </a:endParaRPr>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lgn="ctr" fontAlgn="base">
              <a:spcBef>
                <a:spcPct val="0"/>
              </a:spcBef>
              <a:spcAft>
                <a:spcPct val="0"/>
              </a:spcAft>
              <a:defRPr/>
            </a:pPr>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defRPr/>
            </a:pPr>
            <a:fld id="{34010AFB-35A8-4030-87D5-6483077B3B9D}" type="slidenum">
              <a:rPr lang="ar-SA">
                <a:solidFill>
                  <a:srgbClr val="000000"/>
                </a:solidFill>
                <a:cs typeface="Arial" charset="0"/>
              </a:rPr>
              <a:pPr fontAlgn="base">
                <a:spcBef>
                  <a:spcPct val="0"/>
                </a:spcBef>
                <a:spcAft>
                  <a:spcPct val="0"/>
                </a:spcAft>
                <a:defRPr/>
              </a:pPr>
              <a:t>‹#›</a:t>
            </a:fld>
            <a:endParaRPr lang="en-US">
              <a:solidFill>
                <a:srgbClr val="000000"/>
              </a:solidFill>
              <a:cs typeface="Arial" charset="0"/>
            </a:endParaRPr>
          </a:p>
        </p:txBody>
      </p:sp>
      <p:pic>
        <p:nvPicPr>
          <p:cNvPr id="2057" name="Picture 4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763"/>
            <a:ext cx="611187" cy="20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7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952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7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921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873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8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7810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8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97790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8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1652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8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3652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Picture 8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5621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Picture 8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7573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7" name="Picture 8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9510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8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2147888"/>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Picture 8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3368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9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5368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1" name="Picture 9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7336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2" name="Picture 9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9289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3" name="Picture 9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1226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4" name="Picture 9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3319463"/>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5" name="Picture 9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9163" y="35131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6" name="Picture 9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7068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7" name="Picture 9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9036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8" name="Picture 9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0989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9" name="Picture 9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2926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0" name="Picture 10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448945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1" name="Picture 10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67518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2" name="Picture 10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8752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3" name="Picture 10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0720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4" name="Picture 10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2673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5" name="Picture 10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4610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6" name="Picture 10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565785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7" name="Picture 10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8451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8" name="Picture 10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0452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9" name="Picture 10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2420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0" name="Picture 11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4373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1" name="Picture 11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63098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4" name="Rectangle 120"/>
          <p:cNvSpPr>
            <a:spLocks noChangeArrowheads="1"/>
          </p:cNvSpPr>
          <p:nvPr/>
        </p:nvSpPr>
        <p:spPr bwMode="auto">
          <a:xfrm>
            <a:off x="377825" y="53975"/>
            <a:ext cx="7864475" cy="88900"/>
          </a:xfrm>
          <a:prstGeom prst="rect">
            <a:avLst/>
          </a:prstGeom>
          <a:gradFill rotWithShape="1">
            <a:gsLst>
              <a:gs pos="0">
                <a:schemeClr val="bg2"/>
              </a:gs>
              <a:gs pos="100000">
                <a:schemeClr val="bg2">
                  <a:gamma/>
                  <a:shade val="46275"/>
                  <a:invGamma/>
                </a:schemeClr>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nvGrpSpPr>
          <p:cNvPr id="2093" name="Group 121"/>
          <p:cNvGrpSpPr>
            <a:grpSpLocks/>
          </p:cNvGrpSpPr>
          <p:nvPr/>
        </p:nvGrpSpPr>
        <p:grpSpPr bwMode="auto">
          <a:xfrm>
            <a:off x="414338" y="600075"/>
            <a:ext cx="7827962" cy="179388"/>
            <a:chOff x="254" y="463"/>
            <a:chExt cx="5208" cy="113"/>
          </a:xfrm>
        </p:grpSpPr>
        <p:sp>
          <p:nvSpPr>
            <p:cNvPr id="1146" name="Freeform 122"/>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47" name="Freeform 123"/>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nvGrpSpPr>
            <p:cNvPr id="2141" name="Group 124"/>
            <p:cNvGrpSpPr>
              <a:grpSpLocks/>
            </p:cNvGrpSpPr>
            <p:nvPr/>
          </p:nvGrpSpPr>
          <p:grpSpPr bwMode="auto">
            <a:xfrm>
              <a:off x="450" y="463"/>
              <a:ext cx="4812" cy="113"/>
              <a:chOff x="450" y="463"/>
              <a:chExt cx="4812" cy="113"/>
            </a:xfrm>
          </p:grpSpPr>
          <p:grpSp>
            <p:nvGrpSpPr>
              <p:cNvPr id="2142" name="Group 125"/>
              <p:cNvGrpSpPr>
                <a:grpSpLocks/>
              </p:cNvGrpSpPr>
              <p:nvPr/>
            </p:nvGrpSpPr>
            <p:grpSpPr bwMode="auto">
              <a:xfrm>
                <a:off x="450" y="464"/>
                <a:ext cx="2928" cy="112"/>
                <a:chOff x="0" y="283"/>
                <a:chExt cx="5760" cy="220"/>
              </a:xfrm>
            </p:grpSpPr>
            <p:grpSp>
              <p:nvGrpSpPr>
                <p:cNvPr id="2156" name="Group 126"/>
                <p:cNvGrpSpPr>
                  <a:grpSpLocks/>
                </p:cNvGrpSpPr>
                <p:nvPr/>
              </p:nvGrpSpPr>
              <p:grpSpPr bwMode="auto">
                <a:xfrm>
                  <a:off x="0" y="283"/>
                  <a:ext cx="823" cy="220"/>
                  <a:chOff x="240" y="720"/>
                  <a:chExt cx="3980" cy="1064"/>
                </a:xfrm>
              </p:grpSpPr>
              <p:sp>
                <p:nvSpPr>
                  <p:cNvPr id="1151" name="Freeform 127"/>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52" name="Freeform 128"/>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57" name="Group 129"/>
                <p:cNvGrpSpPr>
                  <a:grpSpLocks/>
                </p:cNvGrpSpPr>
                <p:nvPr/>
              </p:nvGrpSpPr>
              <p:grpSpPr bwMode="auto">
                <a:xfrm>
                  <a:off x="823" y="283"/>
                  <a:ext cx="823" cy="220"/>
                  <a:chOff x="240" y="720"/>
                  <a:chExt cx="3980" cy="1064"/>
                </a:xfrm>
              </p:grpSpPr>
              <p:sp>
                <p:nvSpPr>
                  <p:cNvPr id="1154" name="Freeform 130"/>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55" name="Freeform 131"/>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58" name="Group 132"/>
                <p:cNvGrpSpPr>
                  <a:grpSpLocks/>
                </p:cNvGrpSpPr>
                <p:nvPr/>
              </p:nvGrpSpPr>
              <p:grpSpPr bwMode="auto">
                <a:xfrm>
                  <a:off x="1646" y="283"/>
                  <a:ext cx="823" cy="220"/>
                  <a:chOff x="1646" y="283"/>
                  <a:chExt cx="823" cy="220"/>
                </a:xfrm>
              </p:grpSpPr>
              <p:sp>
                <p:nvSpPr>
                  <p:cNvPr id="1157" name="Freeform 133"/>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58" name="Freeform 134"/>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59" name="Group 135"/>
                <p:cNvGrpSpPr>
                  <a:grpSpLocks/>
                </p:cNvGrpSpPr>
                <p:nvPr/>
              </p:nvGrpSpPr>
              <p:grpSpPr bwMode="auto">
                <a:xfrm>
                  <a:off x="2469" y="283"/>
                  <a:ext cx="822" cy="220"/>
                  <a:chOff x="240" y="720"/>
                  <a:chExt cx="3980" cy="1064"/>
                </a:xfrm>
              </p:grpSpPr>
              <p:sp>
                <p:nvSpPr>
                  <p:cNvPr id="1160" name="Freeform 136"/>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61" name="Freeform 137"/>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60" name="Group 138"/>
                <p:cNvGrpSpPr>
                  <a:grpSpLocks/>
                </p:cNvGrpSpPr>
                <p:nvPr/>
              </p:nvGrpSpPr>
              <p:grpSpPr bwMode="auto">
                <a:xfrm>
                  <a:off x="3291" y="283"/>
                  <a:ext cx="823" cy="220"/>
                  <a:chOff x="240" y="720"/>
                  <a:chExt cx="3980" cy="1064"/>
                </a:xfrm>
              </p:grpSpPr>
              <p:sp>
                <p:nvSpPr>
                  <p:cNvPr id="1163" name="Freeform 139"/>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64" name="Freeform 140"/>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61" name="Group 141"/>
                <p:cNvGrpSpPr>
                  <a:grpSpLocks/>
                </p:cNvGrpSpPr>
                <p:nvPr/>
              </p:nvGrpSpPr>
              <p:grpSpPr bwMode="auto">
                <a:xfrm>
                  <a:off x="4114" y="283"/>
                  <a:ext cx="823" cy="220"/>
                  <a:chOff x="240" y="720"/>
                  <a:chExt cx="3980" cy="1064"/>
                </a:xfrm>
              </p:grpSpPr>
              <p:sp>
                <p:nvSpPr>
                  <p:cNvPr id="1166" name="Freeform 142"/>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67" name="Freeform 143"/>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62" name="Group 144"/>
                <p:cNvGrpSpPr>
                  <a:grpSpLocks/>
                </p:cNvGrpSpPr>
                <p:nvPr/>
              </p:nvGrpSpPr>
              <p:grpSpPr bwMode="auto">
                <a:xfrm>
                  <a:off x="4937" y="283"/>
                  <a:ext cx="823" cy="220"/>
                  <a:chOff x="240" y="720"/>
                  <a:chExt cx="3980" cy="1064"/>
                </a:xfrm>
              </p:grpSpPr>
              <p:sp>
                <p:nvSpPr>
                  <p:cNvPr id="1169" name="Freeform 145"/>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0" name="Freeform 146"/>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2143" name="Group 147"/>
              <p:cNvGrpSpPr>
                <a:grpSpLocks/>
              </p:cNvGrpSpPr>
              <p:nvPr/>
            </p:nvGrpSpPr>
            <p:grpSpPr bwMode="auto">
              <a:xfrm>
                <a:off x="3378" y="463"/>
                <a:ext cx="418" cy="112"/>
                <a:chOff x="240" y="720"/>
                <a:chExt cx="3980" cy="1064"/>
              </a:xfrm>
            </p:grpSpPr>
            <p:sp>
              <p:nvSpPr>
                <p:cNvPr id="1172" name="Freeform 148"/>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3" name="Freeform 149"/>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44" name="Group 150"/>
              <p:cNvGrpSpPr>
                <a:grpSpLocks/>
              </p:cNvGrpSpPr>
              <p:nvPr/>
            </p:nvGrpSpPr>
            <p:grpSpPr bwMode="auto">
              <a:xfrm>
                <a:off x="3796" y="463"/>
                <a:ext cx="419" cy="112"/>
                <a:chOff x="240" y="720"/>
                <a:chExt cx="3980" cy="1064"/>
              </a:xfrm>
            </p:grpSpPr>
            <p:sp>
              <p:nvSpPr>
                <p:cNvPr id="1175" name="Freeform 151"/>
                <p:cNvSpPr>
                  <a:spLocks/>
                </p:cNvSpPr>
                <p:nvPr/>
              </p:nvSpPr>
              <p:spPr bwMode="auto">
                <a:xfrm>
                  <a:off x="244" y="720"/>
                  <a:ext cx="203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6" name="Freeform 152"/>
                <p:cNvSpPr>
                  <a:spLocks/>
                </p:cNvSpPr>
                <p:nvPr/>
              </p:nvSpPr>
              <p:spPr bwMode="auto">
                <a:xfrm>
                  <a:off x="2230" y="720"/>
                  <a:ext cx="201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45" name="Group 153"/>
              <p:cNvGrpSpPr>
                <a:grpSpLocks/>
              </p:cNvGrpSpPr>
              <p:nvPr/>
            </p:nvGrpSpPr>
            <p:grpSpPr bwMode="auto">
              <a:xfrm>
                <a:off x="4215" y="463"/>
                <a:ext cx="418" cy="112"/>
                <a:chOff x="1646" y="283"/>
                <a:chExt cx="823" cy="220"/>
              </a:xfrm>
            </p:grpSpPr>
            <p:sp>
              <p:nvSpPr>
                <p:cNvPr id="1178" name="Freeform 154"/>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9" name="Freeform 155"/>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46" name="Group 156"/>
              <p:cNvGrpSpPr>
                <a:grpSpLocks/>
              </p:cNvGrpSpPr>
              <p:nvPr/>
            </p:nvGrpSpPr>
            <p:grpSpPr bwMode="auto">
              <a:xfrm>
                <a:off x="4633" y="463"/>
                <a:ext cx="418" cy="112"/>
                <a:chOff x="240" y="720"/>
                <a:chExt cx="3980" cy="1064"/>
              </a:xfrm>
            </p:grpSpPr>
            <p:sp>
              <p:nvSpPr>
                <p:cNvPr id="1181" name="Freeform 157"/>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82" name="Freeform 158"/>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sp>
            <p:nvSpPr>
              <p:cNvPr id="1183" name="Freeform 159"/>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2094" name="Group 160"/>
          <p:cNvGrpSpPr>
            <a:grpSpLocks/>
          </p:cNvGrpSpPr>
          <p:nvPr/>
        </p:nvGrpSpPr>
        <p:grpSpPr bwMode="auto">
          <a:xfrm>
            <a:off x="400050" y="598488"/>
            <a:ext cx="7827963" cy="179387"/>
            <a:chOff x="254" y="463"/>
            <a:chExt cx="5208" cy="113"/>
          </a:xfrm>
        </p:grpSpPr>
        <p:sp>
          <p:nvSpPr>
            <p:cNvPr id="1185" name="Freeform 161"/>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86" name="Freeform 162"/>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nvGrpSpPr>
            <p:cNvPr id="2103" name="Group 163"/>
            <p:cNvGrpSpPr>
              <a:grpSpLocks/>
            </p:cNvGrpSpPr>
            <p:nvPr/>
          </p:nvGrpSpPr>
          <p:grpSpPr bwMode="auto">
            <a:xfrm>
              <a:off x="450" y="463"/>
              <a:ext cx="4812" cy="113"/>
              <a:chOff x="450" y="463"/>
              <a:chExt cx="4812" cy="113"/>
            </a:xfrm>
          </p:grpSpPr>
          <p:grpSp>
            <p:nvGrpSpPr>
              <p:cNvPr id="2104" name="Group 164"/>
              <p:cNvGrpSpPr>
                <a:grpSpLocks/>
              </p:cNvGrpSpPr>
              <p:nvPr/>
            </p:nvGrpSpPr>
            <p:grpSpPr bwMode="auto">
              <a:xfrm>
                <a:off x="450" y="464"/>
                <a:ext cx="2928" cy="112"/>
                <a:chOff x="0" y="283"/>
                <a:chExt cx="5760" cy="220"/>
              </a:xfrm>
            </p:grpSpPr>
            <p:grpSp>
              <p:nvGrpSpPr>
                <p:cNvPr id="2118" name="Group 165"/>
                <p:cNvGrpSpPr>
                  <a:grpSpLocks/>
                </p:cNvGrpSpPr>
                <p:nvPr/>
              </p:nvGrpSpPr>
              <p:grpSpPr bwMode="auto">
                <a:xfrm>
                  <a:off x="0" y="283"/>
                  <a:ext cx="823" cy="220"/>
                  <a:chOff x="240" y="720"/>
                  <a:chExt cx="3980" cy="1064"/>
                </a:xfrm>
              </p:grpSpPr>
              <p:sp>
                <p:nvSpPr>
                  <p:cNvPr id="1190" name="Freeform 166"/>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91" name="Freeform 167"/>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19" name="Group 168"/>
                <p:cNvGrpSpPr>
                  <a:grpSpLocks/>
                </p:cNvGrpSpPr>
                <p:nvPr/>
              </p:nvGrpSpPr>
              <p:grpSpPr bwMode="auto">
                <a:xfrm>
                  <a:off x="823" y="283"/>
                  <a:ext cx="823" cy="220"/>
                  <a:chOff x="240" y="720"/>
                  <a:chExt cx="3980" cy="1064"/>
                </a:xfrm>
              </p:grpSpPr>
              <p:sp>
                <p:nvSpPr>
                  <p:cNvPr id="1193" name="Freeform 169"/>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94" name="Freeform 170"/>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20" name="Group 171"/>
                <p:cNvGrpSpPr>
                  <a:grpSpLocks/>
                </p:cNvGrpSpPr>
                <p:nvPr/>
              </p:nvGrpSpPr>
              <p:grpSpPr bwMode="auto">
                <a:xfrm>
                  <a:off x="1646" y="283"/>
                  <a:ext cx="823" cy="220"/>
                  <a:chOff x="1646" y="283"/>
                  <a:chExt cx="823" cy="220"/>
                </a:xfrm>
              </p:grpSpPr>
              <p:sp>
                <p:nvSpPr>
                  <p:cNvPr id="1196" name="Freeform 172"/>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97" name="Freeform 173"/>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21" name="Group 174"/>
                <p:cNvGrpSpPr>
                  <a:grpSpLocks/>
                </p:cNvGrpSpPr>
                <p:nvPr/>
              </p:nvGrpSpPr>
              <p:grpSpPr bwMode="auto">
                <a:xfrm>
                  <a:off x="2469" y="283"/>
                  <a:ext cx="822" cy="220"/>
                  <a:chOff x="240" y="720"/>
                  <a:chExt cx="3980" cy="1064"/>
                </a:xfrm>
              </p:grpSpPr>
              <p:sp>
                <p:nvSpPr>
                  <p:cNvPr id="1199" name="Freeform 175"/>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0" name="Freeform 176"/>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22" name="Group 177"/>
                <p:cNvGrpSpPr>
                  <a:grpSpLocks/>
                </p:cNvGrpSpPr>
                <p:nvPr/>
              </p:nvGrpSpPr>
              <p:grpSpPr bwMode="auto">
                <a:xfrm>
                  <a:off x="3291" y="283"/>
                  <a:ext cx="823" cy="220"/>
                  <a:chOff x="240" y="720"/>
                  <a:chExt cx="3980" cy="1064"/>
                </a:xfrm>
              </p:grpSpPr>
              <p:sp>
                <p:nvSpPr>
                  <p:cNvPr id="1202" name="Freeform 178"/>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3" name="Freeform 179"/>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23" name="Group 180"/>
                <p:cNvGrpSpPr>
                  <a:grpSpLocks/>
                </p:cNvGrpSpPr>
                <p:nvPr/>
              </p:nvGrpSpPr>
              <p:grpSpPr bwMode="auto">
                <a:xfrm>
                  <a:off x="4114" y="283"/>
                  <a:ext cx="823" cy="220"/>
                  <a:chOff x="240" y="720"/>
                  <a:chExt cx="3980" cy="1064"/>
                </a:xfrm>
              </p:grpSpPr>
              <p:sp>
                <p:nvSpPr>
                  <p:cNvPr id="1205" name="Freeform 181"/>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6" name="Freeform 182"/>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24" name="Group 183"/>
                <p:cNvGrpSpPr>
                  <a:grpSpLocks/>
                </p:cNvGrpSpPr>
                <p:nvPr/>
              </p:nvGrpSpPr>
              <p:grpSpPr bwMode="auto">
                <a:xfrm>
                  <a:off x="4937" y="283"/>
                  <a:ext cx="823" cy="220"/>
                  <a:chOff x="240" y="720"/>
                  <a:chExt cx="3980" cy="1064"/>
                </a:xfrm>
              </p:grpSpPr>
              <p:sp>
                <p:nvSpPr>
                  <p:cNvPr id="1208" name="Freeform 184"/>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9" name="Freeform 185"/>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2105" name="Group 186"/>
              <p:cNvGrpSpPr>
                <a:grpSpLocks/>
              </p:cNvGrpSpPr>
              <p:nvPr/>
            </p:nvGrpSpPr>
            <p:grpSpPr bwMode="auto">
              <a:xfrm>
                <a:off x="3378" y="463"/>
                <a:ext cx="418" cy="112"/>
                <a:chOff x="240" y="720"/>
                <a:chExt cx="3980" cy="1064"/>
              </a:xfrm>
            </p:grpSpPr>
            <p:sp>
              <p:nvSpPr>
                <p:cNvPr id="1211" name="Freeform 187"/>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12" name="Freeform 188"/>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06" name="Group 189"/>
              <p:cNvGrpSpPr>
                <a:grpSpLocks/>
              </p:cNvGrpSpPr>
              <p:nvPr/>
            </p:nvGrpSpPr>
            <p:grpSpPr bwMode="auto">
              <a:xfrm>
                <a:off x="3796" y="463"/>
                <a:ext cx="419" cy="112"/>
                <a:chOff x="240" y="720"/>
                <a:chExt cx="3980" cy="1064"/>
              </a:xfrm>
            </p:grpSpPr>
            <p:sp>
              <p:nvSpPr>
                <p:cNvPr id="1214" name="Freeform 190"/>
                <p:cNvSpPr>
                  <a:spLocks/>
                </p:cNvSpPr>
                <p:nvPr/>
              </p:nvSpPr>
              <p:spPr bwMode="auto">
                <a:xfrm>
                  <a:off x="244" y="720"/>
                  <a:ext cx="203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15" name="Freeform 191"/>
                <p:cNvSpPr>
                  <a:spLocks/>
                </p:cNvSpPr>
                <p:nvPr/>
              </p:nvSpPr>
              <p:spPr bwMode="auto">
                <a:xfrm>
                  <a:off x="2230" y="720"/>
                  <a:ext cx="201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07" name="Group 192"/>
              <p:cNvGrpSpPr>
                <a:grpSpLocks/>
              </p:cNvGrpSpPr>
              <p:nvPr/>
            </p:nvGrpSpPr>
            <p:grpSpPr bwMode="auto">
              <a:xfrm>
                <a:off x="4215" y="463"/>
                <a:ext cx="418" cy="112"/>
                <a:chOff x="1646" y="283"/>
                <a:chExt cx="823" cy="220"/>
              </a:xfrm>
            </p:grpSpPr>
            <p:sp>
              <p:nvSpPr>
                <p:cNvPr id="1217" name="Freeform 193"/>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18" name="Freeform 194"/>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2108" name="Group 195"/>
              <p:cNvGrpSpPr>
                <a:grpSpLocks/>
              </p:cNvGrpSpPr>
              <p:nvPr/>
            </p:nvGrpSpPr>
            <p:grpSpPr bwMode="auto">
              <a:xfrm>
                <a:off x="4633" y="463"/>
                <a:ext cx="418" cy="112"/>
                <a:chOff x="240" y="720"/>
                <a:chExt cx="3980" cy="1064"/>
              </a:xfrm>
            </p:grpSpPr>
            <p:sp>
              <p:nvSpPr>
                <p:cNvPr id="1220" name="Freeform 196"/>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1" name="Freeform 197"/>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sp>
            <p:nvSpPr>
              <p:cNvPr id="1222" name="Freeform 198"/>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2095" name="Group 199"/>
          <p:cNvGrpSpPr>
            <a:grpSpLocks/>
          </p:cNvGrpSpPr>
          <p:nvPr/>
        </p:nvGrpSpPr>
        <p:grpSpPr bwMode="auto">
          <a:xfrm>
            <a:off x="17463" y="15875"/>
            <a:ext cx="854075" cy="965200"/>
            <a:chOff x="8" y="32"/>
            <a:chExt cx="568" cy="608"/>
          </a:xfrm>
        </p:grpSpPr>
        <p:sp>
          <p:nvSpPr>
            <p:cNvPr id="1224" name="Freeform 200"/>
            <p:cNvSpPr>
              <a:spLocks/>
            </p:cNvSpPr>
            <p:nvPr userDrawn="1"/>
          </p:nvSpPr>
          <p:spPr bwMode="auto">
            <a:xfrm>
              <a:off x="20" y="54"/>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5" name="Freeform 201"/>
            <p:cNvSpPr>
              <a:spLocks/>
            </p:cNvSpPr>
            <p:nvPr userDrawn="1"/>
          </p:nvSpPr>
          <p:spPr bwMode="auto">
            <a:xfrm>
              <a:off x="8" y="32"/>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sp>
        <p:nvSpPr>
          <p:cNvPr id="1226" name="Freeform 202"/>
          <p:cNvSpPr>
            <a:spLocks/>
          </p:cNvSpPr>
          <p:nvPr/>
        </p:nvSpPr>
        <p:spPr bwMode="auto">
          <a:xfrm flipH="1">
            <a:off x="7786688" y="50800"/>
            <a:ext cx="835025"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7" name="Freeform 203"/>
          <p:cNvSpPr>
            <a:spLocks/>
          </p:cNvSpPr>
          <p:nvPr/>
        </p:nvSpPr>
        <p:spPr bwMode="auto">
          <a:xfrm flipH="1">
            <a:off x="7767638" y="15875"/>
            <a:ext cx="836612"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8" name="Rectangle 204"/>
          <p:cNvSpPr>
            <a:spLocks noChangeArrowheads="1"/>
          </p:cNvSpPr>
          <p:nvPr/>
        </p:nvSpPr>
        <p:spPr bwMode="auto">
          <a:xfrm>
            <a:off x="377825" y="15875"/>
            <a:ext cx="7864475" cy="889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Tree>
    <p:extLst>
      <p:ext uri="{BB962C8B-B14F-4D97-AF65-F5344CB8AC3E}">
        <p14:creationId xmlns:p14="http://schemas.microsoft.com/office/powerpoint/2010/main" val="70068483"/>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Lst>
  <p:transition>
    <p:random/>
  </p:transition>
  <p:txStyles>
    <p:titleStyle>
      <a:lvl1pPr algn="ctr" rtl="1" eaLnBrk="0" fontAlgn="base" hangingPunct="0">
        <a:spcBef>
          <a:spcPct val="0"/>
        </a:spcBef>
        <a:spcAft>
          <a:spcPct val="0"/>
        </a:spcAft>
        <a:defRPr sz="3200">
          <a:solidFill>
            <a:srgbClr val="CCECFF"/>
          </a:solidFill>
          <a:latin typeface="+mj-lt"/>
          <a:ea typeface="+mj-ea"/>
          <a:cs typeface="+mj-cs"/>
        </a:defRPr>
      </a:lvl1pPr>
      <a:lvl2pPr algn="ctr" rtl="1" eaLnBrk="0" fontAlgn="base" hangingPunct="0">
        <a:spcBef>
          <a:spcPct val="0"/>
        </a:spcBef>
        <a:spcAft>
          <a:spcPct val="0"/>
        </a:spcAft>
        <a:defRPr sz="3200">
          <a:solidFill>
            <a:srgbClr val="CCECFF"/>
          </a:solidFill>
          <a:latin typeface="Arial" charset="0"/>
          <a:cs typeface="Titr" pitchFamily="2" charset="-78"/>
        </a:defRPr>
      </a:lvl2pPr>
      <a:lvl3pPr algn="ctr" rtl="1" eaLnBrk="0" fontAlgn="base" hangingPunct="0">
        <a:spcBef>
          <a:spcPct val="0"/>
        </a:spcBef>
        <a:spcAft>
          <a:spcPct val="0"/>
        </a:spcAft>
        <a:defRPr sz="3200">
          <a:solidFill>
            <a:srgbClr val="CCECFF"/>
          </a:solidFill>
          <a:latin typeface="Arial" charset="0"/>
          <a:cs typeface="Titr" pitchFamily="2" charset="-78"/>
        </a:defRPr>
      </a:lvl3pPr>
      <a:lvl4pPr algn="ctr" rtl="1" eaLnBrk="0" fontAlgn="base" hangingPunct="0">
        <a:spcBef>
          <a:spcPct val="0"/>
        </a:spcBef>
        <a:spcAft>
          <a:spcPct val="0"/>
        </a:spcAft>
        <a:defRPr sz="3200">
          <a:solidFill>
            <a:srgbClr val="CCECFF"/>
          </a:solidFill>
          <a:latin typeface="Arial" charset="0"/>
          <a:cs typeface="Titr" pitchFamily="2" charset="-78"/>
        </a:defRPr>
      </a:lvl4pPr>
      <a:lvl5pPr algn="ctr" rtl="1" eaLnBrk="0" fontAlgn="base" hangingPunct="0">
        <a:spcBef>
          <a:spcPct val="0"/>
        </a:spcBef>
        <a:spcAft>
          <a:spcPct val="0"/>
        </a:spcAft>
        <a:defRPr sz="3200">
          <a:solidFill>
            <a:srgbClr val="CCECFF"/>
          </a:solidFill>
          <a:latin typeface="Arial" charset="0"/>
          <a:cs typeface="Titr" pitchFamily="2" charset="-78"/>
        </a:defRPr>
      </a:lvl5pPr>
      <a:lvl6pPr marL="457200" algn="ctr" rtl="1" eaLnBrk="1" fontAlgn="base" hangingPunct="1">
        <a:spcBef>
          <a:spcPct val="0"/>
        </a:spcBef>
        <a:spcAft>
          <a:spcPct val="0"/>
        </a:spcAft>
        <a:defRPr sz="3200">
          <a:solidFill>
            <a:srgbClr val="CCECFF"/>
          </a:solidFill>
          <a:latin typeface="Arial" charset="0"/>
          <a:cs typeface="Titr" pitchFamily="2" charset="-78"/>
        </a:defRPr>
      </a:lvl6pPr>
      <a:lvl7pPr marL="914400" algn="ctr" rtl="1" eaLnBrk="1" fontAlgn="base" hangingPunct="1">
        <a:spcBef>
          <a:spcPct val="0"/>
        </a:spcBef>
        <a:spcAft>
          <a:spcPct val="0"/>
        </a:spcAft>
        <a:defRPr sz="3200">
          <a:solidFill>
            <a:srgbClr val="CCECFF"/>
          </a:solidFill>
          <a:latin typeface="Arial" charset="0"/>
          <a:cs typeface="Titr" pitchFamily="2" charset="-78"/>
        </a:defRPr>
      </a:lvl7pPr>
      <a:lvl8pPr marL="1371600" algn="ctr" rtl="1" eaLnBrk="1" fontAlgn="base" hangingPunct="1">
        <a:spcBef>
          <a:spcPct val="0"/>
        </a:spcBef>
        <a:spcAft>
          <a:spcPct val="0"/>
        </a:spcAft>
        <a:defRPr sz="3200">
          <a:solidFill>
            <a:srgbClr val="CCECFF"/>
          </a:solidFill>
          <a:latin typeface="Arial" charset="0"/>
          <a:cs typeface="Titr" pitchFamily="2" charset="-78"/>
        </a:defRPr>
      </a:lvl8pPr>
      <a:lvl9pPr marL="1828800" algn="ctr" rtl="1" eaLnBrk="1" fontAlgn="base" hangingPunct="1">
        <a:spcBef>
          <a:spcPct val="0"/>
        </a:spcBef>
        <a:spcAft>
          <a:spcPct val="0"/>
        </a:spcAft>
        <a:defRPr sz="3200">
          <a:solidFill>
            <a:srgbClr val="CCECFF"/>
          </a:solidFill>
          <a:latin typeface="Arial" charset="0"/>
          <a:cs typeface="Titr" pitchFamily="2" charset="-78"/>
        </a:defRPr>
      </a:lvl9pPr>
    </p:titleStyle>
    <p:bodyStyle>
      <a:lvl1pPr marL="342900" indent="-342900" algn="just" rtl="1" eaLnBrk="0" fontAlgn="base" hangingPunct="0">
        <a:spcBef>
          <a:spcPct val="20000"/>
        </a:spcBef>
        <a:spcAft>
          <a:spcPct val="0"/>
        </a:spcAft>
        <a:buClr>
          <a:srgbClr val="000099"/>
        </a:buClr>
        <a:buFont typeface="Wingdings 2" pitchFamily="18" charset="2"/>
        <a:buBlip>
          <a:blip r:embed="rId20"/>
        </a:buBlip>
        <a:defRPr sz="3200">
          <a:solidFill>
            <a:schemeClr val="accent2"/>
          </a:solidFill>
          <a:latin typeface="+mn-lt"/>
          <a:ea typeface="+mn-ea"/>
          <a:cs typeface="+mn-cs"/>
        </a:defRPr>
      </a:lvl1pPr>
      <a:lvl2pPr marL="742950" indent="-285750" algn="just" rtl="1" eaLnBrk="0" fontAlgn="base" hangingPunct="0">
        <a:spcBef>
          <a:spcPct val="20000"/>
        </a:spcBef>
        <a:spcAft>
          <a:spcPct val="0"/>
        </a:spcAft>
        <a:buClr>
          <a:srgbClr val="CCECFF"/>
        </a:buClr>
        <a:buFont typeface="Wingdings" pitchFamily="2" charset="2"/>
        <a:buBlip>
          <a:blip r:embed="rId21"/>
        </a:buBlip>
        <a:defRPr sz="2800">
          <a:solidFill>
            <a:srgbClr val="990000"/>
          </a:solidFill>
          <a:latin typeface="+mn-lt"/>
          <a:cs typeface="+mn-cs"/>
        </a:defRPr>
      </a:lvl2pPr>
      <a:lvl3pPr marL="1143000" indent="-228600" algn="just" rtl="1" eaLnBrk="0" fontAlgn="base" hangingPunct="0">
        <a:spcBef>
          <a:spcPct val="20000"/>
        </a:spcBef>
        <a:spcAft>
          <a:spcPct val="0"/>
        </a:spcAft>
        <a:buClr>
          <a:srgbClr val="66CCFF"/>
        </a:buClr>
        <a:buFont typeface="Wingdings" pitchFamily="2" charset="2"/>
        <a:buBlip>
          <a:blip r:embed="rId22"/>
        </a:buBlip>
        <a:defRPr sz="2400">
          <a:solidFill>
            <a:srgbClr val="009900"/>
          </a:solidFill>
          <a:latin typeface="+mn-lt"/>
          <a:cs typeface="+mn-cs"/>
        </a:defRPr>
      </a:lvl3pPr>
      <a:lvl4pPr marL="1600200" indent="-228600" algn="just" rtl="1" eaLnBrk="0" fontAlgn="base" hangingPunct="0">
        <a:spcBef>
          <a:spcPct val="20000"/>
        </a:spcBef>
        <a:spcAft>
          <a:spcPct val="0"/>
        </a:spcAft>
        <a:buClr>
          <a:srgbClr val="3399FF"/>
        </a:buClr>
        <a:buFont typeface="Wingdings" pitchFamily="2" charset="2"/>
        <a:buBlip>
          <a:blip r:embed="rId22"/>
        </a:buBlip>
        <a:defRPr sz="2000">
          <a:solidFill>
            <a:srgbClr val="008080"/>
          </a:solidFill>
          <a:latin typeface="+mn-lt"/>
          <a:cs typeface="+mn-cs"/>
        </a:defRPr>
      </a:lvl4pPr>
      <a:lvl5pPr marL="2057400" indent="-228600" algn="just" rtl="1" eaLnBrk="0" fontAlgn="base" hangingPunct="0">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5pPr>
      <a:lvl6pPr marL="25146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6pPr>
      <a:lvl7pPr marL="29718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7pPr>
      <a:lvl8pPr marL="34290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8pPr>
      <a:lvl9pPr marL="38862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64.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5.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7.xml"/><Relationship Id="rId1" Type="http://schemas.openxmlformats.org/officeDocument/2006/relationships/slideLayout" Target="../slideLayouts/slideLayout103.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5.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153.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15.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36.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1.xml"/><Relationship Id="rId1" Type="http://schemas.openxmlformats.org/officeDocument/2006/relationships/slideLayout" Target="../slideLayouts/slideLayout17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180.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0.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00.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97.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23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5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3.xml"/><Relationship Id="rId1" Type="http://schemas.openxmlformats.org/officeDocument/2006/relationships/slideLayout" Target="../slideLayouts/slideLayout5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617988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341253" y="-1149047"/>
            <a:ext cx="6464906" cy="906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69638"/>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body" idx="1"/>
          </p:nvPr>
        </p:nvSpPr>
        <p:spPr>
          <a:xfrm>
            <a:off x="457200" y="1376363"/>
            <a:ext cx="7931150" cy="5145087"/>
          </a:xfrm>
          <a:noFill/>
        </p:spPr>
        <p:txBody>
          <a:bodyPr/>
          <a:lstStyle/>
          <a:p>
            <a:pPr eaLnBrk="1" hangingPunct="1">
              <a:buFont typeface="Wingdings 2" pitchFamily="18" charset="2"/>
              <a:buNone/>
            </a:pPr>
            <a:endParaRPr lang="fa-IR" sz="2400" dirty="0" smtClean="0"/>
          </a:p>
          <a:p>
            <a:pPr marL="742950" indent="-742950" eaLnBrk="1" hangingPunct="1">
              <a:buFont typeface="+mj-lt"/>
              <a:buAutoNum type="arabicPeriod"/>
            </a:pPr>
            <a:r>
              <a:rPr lang="fa-IR" sz="3600" dirty="0" smtClean="0"/>
              <a:t>زير شاخه تونيکاتا</a:t>
            </a:r>
            <a:endParaRPr lang="en-US" sz="3600" dirty="0" smtClean="0"/>
          </a:p>
          <a:p>
            <a:pPr eaLnBrk="1" hangingPunct="1">
              <a:buFont typeface="Wingdings 2" pitchFamily="18" charset="2"/>
              <a:buNone/>
            </a:pPr>
            <a:r>
              <a:rPr lang="en-US" sz="2400" dirty="0" smtClean="0"/>
              <a:t>	</a:t>
            </a:r>
            <a:r>
              <a:rPr lang="fa-IR" sz="2400" dirty="0" smtClean="0"/>
              <a:t>(</a:t>
            </a:r>
            <a:r>
              <a:rPr lang="en-US" sz="2400" dirty="0" err="1" smtClean="0"/>
              <a:t>Tunicata</a:t>
            </a:r>
            <a:r>
              <a:rPr lang="fa-IR" sz="2400" dirty="0" smtClean="0"/>
              <a:t>) (</a:t>
            </a:r>
            <a:r>
              <a:rPr lang="en-US" sz="2400" dirty="0" err="1" smtClean="0"/>
              <a:t>Urochordata</a:t>
            </a:r>
            <a:r>
              <a:rPr lang="fa-IR" sz="2400" dirty="0" smtClean="0"/>
              <a:t>)</a:t>
            </a:r>
          </a:p>
          <a:p>
            <a:pPr eaLnBrk="1" hangingPunct="1"/>
            <a:endParaRPr lang="fa-IR" sz="2400" dirty="0" smtClean="0"/>
          </a:p>
          <a:p>
            <a:pPr marL="0" indent="0" eaLnBrk="1" hangingPunct="1">
              <a:buNone/>
            </a:pPr>
            <a:r>
              <a:rPr lang="fa-IR" dirty="0" smtClean="0"/>
              <a:t>2. زير شاخه سفالوکورداتا</a:t>
            </a:r>
            <a:r>
              <a:rPr lang="en-US" sz="2400" dirty="0" smtClean="0"/>
              <a:t> </a:t>
            </a:r>
          </a:p>
          <a:p>
            <a:pPr eaLnBrk="1" hangingPunct="1">
              <a:buFont typeface="Wingdings 2" pitchFamily="18" charset="2"/>
              <a:buNone/>
            </a:pPr>
            <a:r>
              <a:rPr lang="en-US" sz="2400" dirty="0" smtClean="0"/>
              <a:t>	</a:t>
            </a:r>
            <a:r>
              <a:rPr lang="fa-IR" sz="2400" dirty="0" smtClean="0"/>
              <a:t>(</a:t>
            </a:r>
            <a:r>
              <a:rPr lang="en-US" sz="2400" dirty="0" err="1" smtClean="0"/>
              <a:t>Cephalochordata</a:t>
            </a:r>
            <a:r>
              <a:rPr lang="fa-IR" sz="2400" dirty="0" smtClean="0"/>
              <a:t>)</a:t>
            </a:r>
            <a:endParaRPr lang="en-US" sz="2400" dirty="0" smtClean="0"/>
          </a:p>
          <a:p>
            <a:pPr eaLnBrk="1" hangingPunct="1">
              <a:buFont typeface="Wingdings 2" pitchFamily="18" charset="2"/>
              <a:buNone/>
            </a:pPr>
            <a:endParaRPr lang="fa-IR" sz="2400" dirty="0" smtClean="0"/>
          </a:p>
          <a:p>
            <a:pPr eaLnBrk="1" hangingPunct="1">
              <a:buFont typeface="Wingdings 2" pitchFamily="18" charset="2"/>
              <a:buNone/>
            </a:pPr>
            <a:r>
              <a:rPr lang="fa-IR" dirty="0" smtClean="0"/>
              <a:t>3. زير شاخه مهره داران</a:t>
            </a:r>
            <a:r>
              <a:rPr lang="fa-IR" sz="2400" dirty="0" smtClean="0"/>
              <a:t> (</a:t>
            </a:r>
            <a:r>
              <a:rPr lang="en-US" sz="2400" dirty="0" smtClean="0"/>
              <a:t>Vertebrata</a:t>
            </a:r>
            <a:r>
              <a:rPr lang="fa-IR" sz="2400" dirty="0" smtClean="0"/>
              <a:t>)</a:t>
            </a:r>
            <a:endParaRPr lang="en-US" sz="2400" dirty="0" smtClean="0"/>
          </a:p>
          <a:p>
            <a:pPr lvl="1" eaLnBrk="1" hangingPunct="1">
              <a:buFont typeface="Wingdings" pitchFamily="2" charset="2"/>
              <a:buNone/>
            </a:pPr>
            <a:endParaRPr lang="fa-IR" sz="2400" dirty="0" smtClean="0"/>
          </a:p>
        </p:txBody>
      </p:sp>
      <p:sp>
        <p:nvSpPr>
          <p:cNvPr id="126979" name="AutoShape 3"/>
          <p:cNvSpPr>
            <a:spLocks/>
          </p:cNvSpPr>
          <p:nvPr/>
        </p:nvSpPr>
        <p:spPr bwMode="auto">
          <a:xfrm>
            <a:off x="1763713" y="5229225"/>
            <a:ext cx="287337" cy="1439863"/>
          </a:xfrm>
          <a:prstGeom prst="leftBrace">
            <a:avLst>
              <a:gd name="adj1" fmla="val 41759"/>
              <a:gd name="adj2" fmla="val 50000"/>
            </a:avLst>
          </a:pr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en-US" b="1">
              <a:solidFill>
                <a:srgbClr val="000000"/>
              </a:solidFill>
              <a:cs typeface="Arial" charset="0"/>
            </a:endParaRPr>
          </a:p>
        </p:txBody>
      </p:sp>
      <p:sp>
        <p:nvSpPr>
          <p:cNvPr id="126980" name="AutoShape 4"/>
          <p:cNvSpPr>
            <a:spLocks/>
          </p:cNvSpPr>
          <p:nvPr/>
        </p:nvSpPr>
        <p:spPr bwMode="auto">
          <a:xfrm>
            <a:off x="1763713" y="1484313"/>
            <a:ext cx="288925" cy="3457575"/>
          </a:xfrm>
          <a:prstGeom prst="leftBrace">
            <a:avLst>
              <a:gd name="adj1" fmla="val 99725"/>
              <a:gd name="adj2" fmla="val 50000"/>
            </a:avLst>
          </a:pr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en-US" b="1">
              <a:solidFill>
                <a:srgbClr val="000000"/>
              </a:solidFill>
              <a:cs typeface="Arial" charset="0"/>
            </a:endParaRPr>
          </a:p>
        </p:txBody>
      </p:sp>
      <p:sp>
        <p:nvSpPr>
          <p:cNvPr id="126981" name="Rectangle 5"/>
          <p:cNvSpPr>
            <a:spLocks noChangeArrowheads="1"/>
          </p:cNvSpPr>
          <p:nvPr/>
        </p:nvSpPr>
        <p:spPr bwMode="auto">
          <a:xfrm>
            <a:off x="468313" y="2852738"/>
            <a:ext cx="122396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r>
              <a:rPr lang="fa-IR" dirty="0">
                <a:solidFill>
                  <a:srgbClr val="000066"/>
                </a:solidFill>
                <a:latin typeface="Times New Roman" pitchFamily="18" charset="0"/>
              </a:rPr>
              <a:t>بدون جمجمه </a:t>
            </a:r>
          </a:p>
          <a:p>
            <a:pPr algn="ctr" fontAlgn="base">
              <a:spcBef>
                <a:spcPct val="0"/>
              </a:spcBef>
              <a:spcAft>
                <a:spcPct val="0"/>
              </a:spcAft>
            </a:pPr>
            <a:r>
              <a:rPr lang="en-US" dirty="0">
                <a:solidFill>
                  <a:srgbClr val="000066"/>
                </a:solidFill>
                <a:latin typeface="Times New Roman" pitchFamily="18" charset="0"/>
              </a:rPr>
              <a:t>(</a:t>
            </a:r>
            <a:r>
              <a:rPr lang="en-US" dirty="0" err="1">
                <a:solidFill>
                  <a:srgbClr val="000066"/>
                </a:solidFill>
                <a:latin typeface="Times New Roman" pitchFamily="18" charset="0"/>
              </a:rPr>
              <a:t>Acraniata</a:t>
            </a:r>
            <a:r>
              <a:rPr lang="en-US" dirty="0">
                <a:solidFill>
                  <a:srgbClr val="000066"/>
                </a:solidFill>
                <a:latin typeface="Times New Roman" pitchFamily="18" charset="0"/>
              </a:rPr>
              <a:t>)</a:t>
            </a:r>
          </a:p>
        </p:txBody>
      </p:sp>
      <p:sp>
        <p:nvSpPr>
          <p:cNvPr id="126982" name="Rectangle 6"/>
          <p:cNvSpPr>
            <a:spLocks noChangeArrowheads="1"/>
          </p:cNvSpPr>
          <p:nvPr/>
        </p:nvSpPr>
        <p:spPr bwMode="auto">
          <a:xfrm>
            <a:off x="539750" y="5729288"/>
            <a:ext cx="122396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r>
              <a:rPr lang="fa-IR" dirty="0">
                <a:solidFill>
                  <a:srgbClr val="000066"/>
                </a:solidFill>
                <a:latin typeface="Times New Roman" pitchFamily="18" charset="0"/>
              </a:rPr>
              <a:t>جمجمه دارن  </a:t>
            </a:r>
          </a:p>
          <a:p>
            <a:pPr algn="ctr" fontAlgn="base">
              <a:spcBef>
                <a:spcPct val="0"/>
              </a:spcBef>
              <a:spcAft>
                <a:spcPct val="0"/>
              </a:spcAft>
            </a:pPr>
            <a:r>
              <a:rPr lang="en-US" dirty="0">
                <a:solidFill>
                  <a:srgbClr val="000066"/>
                </a:solidFill>
                <a:latin typeface="Times New Roman" pitchFamily="18" charset="0"/>
              </a:rPr>
              <a:t>(</a:t>
            </a:r>
            <a:r>
              <a:rPr lang="en-US" dirty="0" err="1">
                <a:solidFill>
                  <a:srgbClr val="000066"/>
                </a:solidFill>
                <a:latin typeface="Times New Roman" pitchFamily="18" charset="0"/>
              </a:rPr>
              <a:t>Craniata</a:t>
            </a:r>
            <a:r>
              <a:rPr lang="en-US" dirty="0">
                <a:solidFill>
                  <a:srgbClr val="000066"/>
                </a:solidFill>
                <a:latin typeface="Times New Roman" pitchFamily="18" charset="0"/>
              </a:rPr>
              <a:t>)</a:t>
            </a:r>
          </a:p>
        </p:txBody>
      </p:sp>
      <p:pic>
        <p:nvPicPr>
          <p:cNvPr id="126984" name="Picture 8" descr="seasqu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51" y="1700808"/>
            <a:ext cx="1800225"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5" name="Picture 9" descr="amphiox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67" y="3284984"/>
            <a:ext cx="1800225"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6" name="Picture 10" descr="montage01"/>
          <p:cNvPicPr>
            <a:picLocks noChangeAspect="1" noChangeArrowheads="1"/>
          </p:cNvPicPr>
          <p:nvPr/>
        </p:nvPicPr>
        <p:blipFill>
          <a:blip r:embed="rId5">
            <a:extLst>
              <a:ext uri="{28A0092B-C50C-407E-A947-70E740481C1C}">
                <a14:useLocalDpi xmlns:a14="http://schemas.microsoft.com/office/drawing/2010/main" val="0"/>
              </a:ext>
            </a:extLst>
          </a:blip>
          <a:srcRect t="3732" b="9021"/>
          <a:stretch>
            <a:fillRect/>
          </a:stretch>
        </p:blipFill>
        <p:spPr bwMode="auto">
          <a:xfrm>
            <a:off x="2660724" y="4797152"/>
            <a:ext cx="1119188"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7" name="Rectangle 12"/>
          <p:cNvSpPr>
            <a:spLocks noGrp="1" noChangeArrowheads="1"/>
          </p:cNvSpPr>
          <p:nvPr>
            <p:ph type="title"/>
          </p:nvPr>
        </p:nvSpPr>
        <p:spPr>
          <a:noFill/>
        </p:spPr>
        <p:txBody>
          <a:bodyPr/>
          <a:lstStyle/>
          <a:p>
            <a:pPr eaLnBrk="1" hangingPunct="1"/>
            <a:r>
              <a:rPr lang="fa-IR" dirty="0" smtClean="0"/>
              <a:t>شاخه طنابداران : سه زیر شاخه</a:t>
            </a:r>
            <a:endParaRPr lang="en-US" dirty="0" smtClean="0"/>
          </a:p>
        </p:txBody>
      </p:sp>
    </p:spTree>
    <p:extLst>
      <p:ext uri="{BB962C8B-B14F-4D97-AF65-F5344CB8AC3E}">
        <p14:creationId xmlns:p14="http://schemas.microsoft.com/office/powerpoint/2010/main" val="2271564923"/>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ChangeArrowheads="1"/>
          </p:cNvSpPr>
          <p:nvPr/>
        </p:nvSpPr>
        <p:spPr bwMode="auto">
          <a:xfrm>
            <a:off x="466725" y="1052513"/>
            <a:ext cx="7777163"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342900" indent="-342900" algn="ctr" rtl="1" fontAlgn="base">
              <a:lnSpc>
                <a:spcPct val="90000"/>
              </a:lnSpc>
              <a:spcBef>
                <a:spcPct val="20000"/>
              </a:spcBef>
              <a:spcAft>
                <a:spcPct val="0"/>
              </a:spcAft>
            </a:pPr>
            <a:r>
              <a:rPr lang="fa-IR" sz="2400" b="1" dirty="0" smtClean="0">
                <a:solidFill>
                  <a:srgbClr val="333399"/>
                </a:solidFill>
                <a:latin typeface="Times New Roman" pitchFamily="18" charset="0"/>
                <a:cs typeface="Titr" pitchFamily="2" charset="-78"/>
              </a:rPr>
              <a:t>شاخه </a:t>
            </a:r>
            <a:r>
              <a:rPr lang="fa-IR" sz="2400" b="1" dirty="0">
                <a:solidFill>
                  <a:srgbClr val="333399"/>
                </a:solidFill>
                <a:latin typeface="Times New Roman" pitchFamily="18" charset="0"/>
                <a:cs typeface="Titr" pitchFamily="2" charset="-78"/>
              </a:rPr>
              <a:t>طنابداران به </a:t>
            </a:r>
            <a:r>
              <a:rPr lang="fa-IR" sz="2400" b="1" dirty="0" smtClean="0">
                <a:solidFill>
                  <a:srgbClr val="333399"/>
                </a:solidFill>
                <a:latin typeface="Times New Roman" pitchFamily="18" charset="0"/>
                <a:cs typeface="Titr" pitchFamily="2" charset="-78"/>
              </a:rPr>
              <a:t>3 </a:t>
            </a:r>
            <a:r>
              <a:rPr lang="fa-IR" sz="2400" b="1" dirty="0">
                <a:solidFill>
                  <a:srgbClr val="333399"/>
                </a:solidFill>
                <a:latin typeface="Times New Roman" pitchFamily="18" charset="0"/>
                <a:cs typeface="Titr" pitchFamily="2" charset="-78"/>
              </a:rPr>
              <a:t>زير شاخه تقسيم مي شوند . </a:t>
            </a:r>
          </a:p>
          <a:p>
            <a:pPr marL="342900" indent="-342900" algn="ctr" rtl="1" fontAlgn="base">
              <a:lnSpc>
                <a:spcPct val="90000"/>
              </a:lnSpc>
              <a:spcBef>
                <a:spcPct val="20000"/>
              </a:spcBef>
              <a:spcAft>
                <a:spcPct val="0"/>
              </a:spcAft>
            </a:pPr>
            <a:endParaRPr lang="en-US" sz="2400" dirty="0">
              <a:solidFill>
                <a:srgbClr val="333399"/>
              </a:solidFill>
              <a:latin typeface="Times New Roman" pitchFamily="18" charset="0"/>
              <a:cs typeface="Titr" pitchFamily="2" charset="-78"/>
            </a:endParaRPr>
          </a:p>
        </p:txBody>
      </p:sp>
      <p:sp>
        <p:nvSpPr>
          <p:cNvPr id="128003" name="Rectangle 3"/>
          <p:cNvSpPr>
            <a:spLocks noGrp="1" noChangeArrowheads="1"/>
          </p:cNvSpPr>
          <p:nvPr>
            <p:ph type="body" sz="half" idx="2"/>
          </p:nvPr>
        </p:nvSpPr>
        <p:spPr>
          <a:xfrm>
            <a:off x="179388" y="1600200"/>
            <a:ext cx="8507412" cy="4525963"/>
          </a:xfrm>
        </p:spPr>
        <p:txBody>
          <a:bodyPr/>
          <a:lstStyle/>
          <a:p>
            <a:pPr marL="609600" indent="-609600" algn="l" rtl="0" eaLnBrk="1" hangingPunct="1">
              <a:lnSpc>
                <a:spcPct val="90000"/>
              </a:lnSpc>
              <a:buFont typeface="Wingdings 2" pitchFamily="18" charset="2"/>
              <a:buNone/>
            </a:pPr>
            <a:r>
              <a:rPr lang="en-US" sz="2400" b="1" dirty="0" smtClean="0">
                <a:cs typeface="Times New Roman" pitchFamily="18" charset="0"/>
              </a:rPr>
              <a:t>Phylum </a:t>
            </a:r>
            <a:r>
              <a:rPr lang="en-US" sz="2400" b="1" dirty="0" err="1" smtClean="0">
                <a:cs typeface="Times New Roman" pitchFamily="18" charset="0"/>
              </a:rPr>
              <a:t>Chordata</a:t>
            </a:r>
            <a:r>
              <a:rPr lang="en-US" sz="2400" dirty="0" smtClean="0"/>
              <a:t> </a:t>
            </a:r>
            <a:endParaRPr lang="fa-IR" sz="2400" dirty="0" smtClean="0"/>
          </a:p>
          <a:p>
            <a:pPr marL="965200" lvl="1" indent="-508000" algn="l" rtl="0" eaLnBrk="1" hangingPunct="1">
              <a:lnSpc>
                <a:spcPct val="90000"/>
              </a:lnSpc>
              <a:buClr>
                <a:schemeClr val="accent1"/>
              </a:buClr>
              <a:buFontTx/>
              <a:buAutoNum type="romanUcPeriod"/>
            </a:pPr>
            <a:r>
              <a:rPr lang="en-US" sz="2000" dirty="0" err="1" smtClean="0">
                <a:cs typeface="Times New Roman" pitchFamily="18" charset="0"/>
              </a:rPr>
              <a:t>SubPhylum</a:t>
            </a:r>
            <a:r>
              <a:rPr lang="en-US" sz="2000" dirty="0" smtClean="0">
                <a:cs typeface="Times New Roman" pitchFamily="18" charset="0"/>
              </a:rPr>
              <a:t>: </a:t>
            </a:r>
            <a:r>
              <a:rPr lang="en-US" sz="2000" dirty="0" err="1" smtClean="0">
                <a:cs typeface="Times New Roman" pitchFamily="18" charset="0"/>
              </a:rPr>
              <a:t>Tunicata</a:t>
            </a:r>
            <a:endParaRPr lang="en-US" sz="2000" dirty="0" smtClean="0">
              <a:cs typeface="Times New Roman" pitchFamily="18" charset="0"/>
            </a:endParaRPr>
          </a:p>
          <a:p>
            <a:pPr marL="965200" lvl="1" indent="-508000" algn="l" rtl="0" eaLnBrk="1" hangingPunct="1">
              <a:lnSpc>
                <a:spcPct val="90000"/>
              </a:lnSpc>
              <a:buClr>
                <a:schemeClr val="accent1"/>
              </a:buClr>
              <a:buFontTx/>
              <a:buAutoNum type="romanUcPeriod"/>
            </a:pPr>
            <a:r>
              <a:rPr lang="en-US" sz="2000" dirty="0" err="1" smtClean="0">
                <a:cs typeface="Times New Roman" pitchFamily="18" charset="0"/>
              </a:rPr>
              <a:t>SubPhylum</a:t>
            </a:r>
            <a:r>
              <a:rPr lang="en-US" sz="2000" dirty="0" smtClean="0">
                <a:cs typeface="Times New Roman" pitchFamily="18" charset="0"/>
              </a:rPr>
              <a:t> :</a:t>
            </a:r>
            <a:r>
              <a:rPr lang="en-US" sz="2000" b="1" dirty="0" smtClean="0">
                <a:cs typeface="Times New Roman" pitchFamily="18" charset="0"/>
              </a:rPr>
              <a:t> </a:t>
            </a:r>
            <a:r>
              <a:rPr lang="en-US" sz="2000" dirty="0" err="1" smtClean="0">
                <a:cs typeface="Times New Roman" pitchFamily="18" charset="0"/>
              </a:rPr>
              <a:t>Cephalochordata</a:t>
            </a:r>
            <a:endParaRPr lang="en-US" sz="2000" dirty="0" smtClean="0">
              <a:cs typeface="Times New Roman" pitchFamily="18" charset="0"/>
            </a:endParaRPr>
          </a:p>
          <a:p>
            <a:pPr marL="965200" lvl="1" indent="-508000" algn="l" rtl="0" eaLnBrk="1" hangingPunct="1">
              <a:lnSpc>
                <a:spcPct val="90000"/>
              </a:lnSpc>
              <a:buClr>
                <a:schemeClr val="accent1"/>
              </a:buClr>
              <a:buFontTx/>
              <a:buAutoNum type="romanUcPeriod"/>
            </a:pPr>
            <a:r>
              <a:rPr lang="en-US" sz="2000" dirty="0" err="1" smtClean="0">
                <a:cs typeface="Times New Roman" pitchFamily="18" charset="0"/>
              </a:rPr>
              <a:t>SubPhylum</a:t>
            </a:r>
            <a:r>
              <a:rPr lang="en-US" sz="2000" dirty="0" smtClean="0">
                <a:cs typeface="Times New Roman" pitchFamily="18" charset="0"/>
              </a:rPr>
              <a:t>:</a:t>
            </a:r>
            <a:r>
              <a:rPr lang="en-US" sz="2000" b="1" dirty="0" smtClean="0">
                <a:cs typeface="Times New Roman" pitchFamily="18" charset="0"/>
              </a:rPr>
              <a:t> </a:t>
            </a:r>
            <a:r>
              <a:rPr lang="en-US" sz="2000" dirty="0" smtClean="0">
                <a:cs typeface="Times New Roman" pitchFamily="18" charset="0"/>
              </a:rPr>
              <a:t>Vertebrata</a:t>
            </a:r>
          </a:p>
          <a:p>
            <a:pPr marL="1371600" lvl="2" indent="-457200" algn="l" rtl="0" eaLnBrk="1" hangingPunct="1">
              <a:lnSpc>
                <a:spcPct val="90000"/>
              </a:lnSpc>
              <a:buClr>
                <a:srgbClr val="CC0099"/>
              </a:buClr>
              <a:buFontTx/>
              <a:buAutoNum type="arabicPeriod"/>
            </a:pPr>
            <a:r>
              <a:rPr lang="en-US" sz="1800" b="1" dirty="0" smtClean="0">
                <a:cs typeface="Times New Roman" pitchFamily="18" charset="0"/>
              </a:rPr>
              <a:t>Class : </a:t>
            </a:r>
            <a:r>
              <a:rPr lang="en-US" sz="1800" b="1" dirty="0" err="1" smtClean="0">
                <a:cs typeface="Times New Roman" pitchFamily="18" charset="0"/>
              </a:rPr>
              <a:t>Agnatha</a:t>
            </a:r>
            <a:r>
              <a:rPr lang="en-US" sz="1800" b="1" dirty="0" smtClean="0">
                <a:cs typeface="Times New Roman" pitchFamily="18" charset="0"/>
              </a:rPr>
              <a:t> - jawless fishes</a:t>
            </a:r>
            <a:r>
              <a:rPr lang="en-US" sz="1800" dirty="0" smtClean="0">
                <a:cs typeface="Times New Roman" pitchFamily="18" charset="0"/>
              </a:rPr>
              <a:t> </a:t>
            </a:r>
          </a:p>
          <a:p>
            <a:pPr marL="1371600" lvl="2" indent="-457200" algn="l" rtl="0" eaLnBrk="1" hangingPunct="1">
              <a:lnSpc>
                <a:spcPct val="90000"/>
              </a:lnSpc>
              <a:buClr>
                <a:srgbClr val="CC0099"/>
              </a:buClr>
              <a:buFontTx/>
              <a:buAutoNum type="arabicPeriod"/>
            </a:pPr>
            <a:r>
              <a:rPr lang="en-US" sz="1800" b="1" dirty="0" smtClean="0">
                <a:cs typeface="Times New Roman" pitchFamily="18" charset="0"/>
              </a:rPr>
              <a:t>Class : </a:t>
            </a:r>
            <a:r>
              <a:rPr lang="en-US" sz="1800" b="1" dirty="0" err="1" smtClean="0">
                <a:cs typeface="Times New Roman" pitchFamily="18" charset="0"/>
              </a:rPr>
              <a:t>Placodermi</a:t>
            </a:r>
            <a:r>
              <a:rPr lang="en-US" sz="1800" b="1" dirty="0" smtClean="0">
                <a:cs typeface="Times New Roman" pitchFamily="18" charset="0"/>
              </a:rPr>
              <a:t> - jawed armored fishes (extinct)</a:t>
            </a:r>
            <a:r>
              <a:rPr lang="en-US" sz="1800" dirty="0" smtClean="0">
                <a:cs typeface="Times New Roman" pitchFamily="18" charset="0"/>
              </a:rPr>
              <a:t> </a:t>
            </a:r>
          </a:p>
          <a:p>
            <a:pPr marL="1371600" lvl="2" indent="-457200" algn="l" rtl="0" eaLnBrk="1" hangingPunct="1">
              <a:lnSpc>
                <a:spcPct val="90000"/>
              </a:lnSpc>
              <a:buClr>
                <a:srgbClr val="CC0099"/>
              </a:buClr>
              <a:buFontTx/>
              <a:buAutoNum type="arabicPeriod"/>
            </a:pPr>
            <a:r>
              <a:rPr lang="en-US" sz="1800" b="1" dirty="0" smtClean="0">
                <a:cs typeface="Times New Roman" pitchFamily="18" charset="0"/>
              </a:rPr>
              <a:t>Class : </a:t>
            </a:r>
            <a:r>
              <a:rPr lang="en-US" sz="1800" b="1" dirty="0" err="1" smtClean="0">
                <a:cs typeface="Times New Roman" pitchFamily="18" charset="0"/>
              </a:rPr>
              <a:t>Chondrichthyes</a:t>
            </a:r>
            <a:r>
              <a:rPr lang="en-US" sz="1800" b="1" dirty="0" smtClean="0">
                <a:cs typeface="Times New Roman" pitchFamily="18" charset="0"/>
              </a:rPr>
              <a:t> - cartilaginous fishes</a:t>
            </a:r>
            <a:r>
              <a:rPr lang="en-US" sz="1800" dirty="0" smtClean="0">
                <a:cs typeface="Times New Roman" pitchFamily="18" charset="0"/>
              </a:rPr>
              <a:t> </a:t>
            </a:r>
          </a:p>
          <a:p>
            <a:pPr marL="1371600" lvl="2" indent="-457200" algn="l" rtl="0" eaLnBrk="1" hangingPunct="1">
              <a:lnSpc>
                <a:spcPct val="90000"/>
              </a:lnSpc>
              <a:buClr>
                <a:srgbClr val="CC0099"/>
              </a:buClr>
              <a:buFontTx/>
              <a:buAutoNum type="arabicPeriod"/>
            </a:pPr>
            <a:r>
              <a:rPr lang="en-US" sz="1800" b="1" dirty="0" smtClean="0">
                <a:cs typeface="Times New Roman" pitchFamily="18" charset="0"/>
              </a:rPr>
              <a:t>Class : </a:t>
            </a:r>
            <a:r>
              <a:rPr lang="en-US" sz="1800" b="1" dirty="0" err="1" smtClean="0">
                <a:cs typeface="Times New Roman" pitchFamily="18" charset="0"/>
              </a:rPr>
              <a:t>Osteichthyes</a:t>
            </a:r>
            <a:r>
              <a:rPr lang="en-US" sz="1800" b="1" dirty="0" smtClean="0">
                <a:cs typeface="Times New Roman" pitchFamily="18" charset="0"/>
              </a:rPr>
              <a:t> - bony fishes</a:t>
            </a:r>
          </a:p>
          <a:p>
            <a:pPr marL="1371600" lvl="2" indent="-457200" algn="l" rtl="0" eaLnBrk="1" hangingPunct="1">
              <a:lnSpc>
                <a:spcPct val="90000"/>
              </a:lnSpc>
              <a:buClr>
                <a:srgbClr val="CC0099"/>
              </a:buClr>
              <a:buFontTx/>
              <a:buAutoNum type="arabicPeriod"/>
            </a:pPr>
            <a:r>
              <a:rPr lang="en-US" sz="1800" b="1" dirty="0" smtClean="0">
                <a:cs typeface="Times New Roman" pitchFamily="18" charset="0"/>
              </a:rPr>
              <a:t>Class : </a:t>
            </a:r>
            <a:r>
              <a:rPr lang="en-US" sz="1800" b="1" dirty="0" err="1" smtClean="0">
                <a:cs typeface="Times New Roman" pitchFamily="18" charset="0"/>
              </a:rPr>
              <a:t>Amphibia</a:t>
            </a:r>
            <a:r>
              <a:rPr lang="en-US" sz="1800" b="1" dirty="0" smtClean="0">
                <a:cs typeface="Times New Roman" pitchFamily="18" charset="0"/>
              </a:rPr>
              <a:t> - Amphibians</a:t>
            </a:r>
            <a:r>
              <a:rPr lang="en-US" sz="1800" dirty="0" smtClean="0">
                <a:cs typeface="Times New Roman" pitchFamily="18" charset="0"/>
              </a:rPr>
              <a:t> </a:t>
            </a:r>
          </a:p>
          <a:p>
            <a:pPr marL="1371600" lvl="2" indent="-457200" algn="l" rtl="0" eaLnBrk="1" hangingPunct="1">
              <a:lnSpc>
                <a:spcPct val="90000"/>
              </a:lnSpc>
              <a:buClr>
                <a:srgbClr val="CC0099"/>
              </a:buClr>
              <a:buFontTx/>
              <a:buAutoNum type="arabicPeriod"/>
            </a:pPr>
            <a:r>
              <a:rPr lang="en-US" sz="1800" b="1" dirty="0" smtClean="0">
                <a:cs typeface="Times New Roman" pitchFamily="18" charset="0"/>
              </a:rPr>
              <a:t>Class : </a:t>
            </a:r>
            <a:r>
              <a:rPr lang="en-US" sz="1800" b="1" dirty="0" err="1" smtClean="0">
                <a:cs typeface="Times New Roman" pitchFamily="18" charset="0"/>
              </a:rPr>
              <a:t>Reptilia</a:t>
            </a:r>
            <a:r>
              <a:rPr lang="en-US" sz="1800" b="1" dirty="0" smtClean="0">
                <a:cs typeface="Times New Roman" pitchFamily="18" charset="0"/>
              </a:rPr>
              <a:t> - Reptiles</a:t>
            </a:r>
            <a:r>
              <a:rPr lang="en-US" sz="1800" dirty="0" smtClean="0">
                <a:cs typeface="Times New Roman" pitchFamily="18" charset="0"/>
              </a:rPr>
              <a:t> </a:t>
            </a:r>
          </a:p>
          <a:p>
            <a:pPr marL="1371600" lvl="2" indent="-457200" algn="l" rtl="0" eaLnBrk="1" hangingPunct="1">
              <a:lnSpc>
                <a:spcPct val="90000"/>
              </a:lnSpc>
              <a:buClr>
                <a:srgbClr val="CC0099"/>
              </a:buClr>
              <a:buFontTx/>
              <a:buAutoNum type="arabicPeriod"/>
            </a:pPr>
            <a:r>
              <a:rPr lang="en-US" sz="1800" b="1" dirty="0" smtClean="0">
                <a:cs typeface="Times New Roman" pitchFamily="18" charset="0"/>
              </a:rPr>
              <a:t>Class : Aves - Birds</a:t>
            </a:r>
            <a:r>
              <a:rPr lang="en-US" sz="1800" dirty="0" smtClean="0">
                <a:cs typeface="Times New Roman" pitchFamily="18" charset="0"/>
              </a:rPr>
              <a:t> </a:t>
            </a:r>
          </a:p>
          <a:p>
            <a:pPr marL="1371600" lvl="2" indent="-457200" algn="l" rtl="0" eaLnBrk="1" hangingPunct="1">
              <a:lnSpc>
                <a:spcPct val="90000"/>
              </a:lnSpc>
              <a:buClr>
                <a:srgbClr val="CC0099"/>
              </a:buClr>
              <a:buFontTx/>
              <a:buAutoNum type="arabicPeriod"/>
            </a:pPr>
            <a:r>
              <a:rPr lang="en-US" sz="1800" b="1" dirty="0" smtClean="0">
                <a:cs typeface="Times New Roman" pitchFamily="18" charset="0"/>
              </a:rPr>
              <a:t>Class : Mammalia - Mammals</a:t>
            </a:r>
            <a:r>
              <a:rPr lang="en-US" sz="1800" dirty="0" smtClean="0">
                <a:cs typeface="Times New Roman" pitchFamily="18" charset="0"/>
              </a:rPr>
              <a:t>  </a:t>
            </a:r>
          </a:p>
          <a:p>
            <a:pPr marL="1371600" lvl="2" indent="-457200" algn="l" rtl="0" eaLnBrk="1" hangingPunct="1">
              <a:lnSpc>
                <a:spcPct val="90000"/>
              </a:lnSpc>
              <a:buClr>
                <a:srgbClr val="CC0099"/>
              </a:buClr>
              <a:buFontTx/>
              <a:buAutoNum type="arabicPeriod"/>
            </a:pPr>
            <a:endParaRPr lang="en-US" sz="1800" dirty="0" smtClean="0">
              <a:cs typeface="Times New Roman" pitchFamily="18" charset="0"/>
            </a:endParaRPr>
          </a:p>
          <a:p>
            <a:pPr marL="965200" lvl="1" indent="-508000" algn="l" rtl="0" eaLnBrk="1" hangingPunct="1">
              <a:lnSpc>
                <a:spcPct val="90000"/>
              </a:lnSpc>
              <a:buClr>
                <a:schemeClr val="accent1"/>
              </a:buClr>
              <a:buFontTx/>
              <a:buAutoNum type="romanUcPeriod"/>
            </a:pPr>
            <a:endParaRPr lang="en-US" sz="2000" dirty="0" smtClean="0">
              <a:cs typeface="Times New Roman" pitchFamily="18" charset="0"/>
            </a:endParaRPr>
          </a:p>
          <a:p>
            <a:pPr marL="965200" lvl="1" indent="-508000" algn="l" rtl="0" eaLnBrk="1" hangingPunct="1">
              <a:lnSpc>
                <a:spcPct val="90000"/>
              </a:lnSpc>
              <a:buFont typeface="Wingdings" pitchFamily="2" charset="2"/>
              <a:buNone/>
            </a:pPr>
            <a:endParaRPr lang="en-US" sz="2000" dirty="0" smtClean="0">
              <a:cs typeface="Times New Roman" pitchFamily="18" charset="0"/>
            </a:endParaRPr>
          </a:p>
        </p:txBody>
      </p:sp>
      <p:sp>
        <p:nvSpPr>
          <p:cNvPr id="128004" name="Rectangle 4"/>
          <p:cNvSpPr>
            <a:spLocks noGrp="1" noChangeArrowheads="1"/>
          </p:cNvSpPr>
          <p:nvPr>
            <p:ph type="title"/>
          </p:nvPr>
        </p:nvSpPr>
        <p:spPr>
          <a:noFill/>
        </p:spPr>
        <p:txBody>
          <a:bodyPr/>
          <a:lstStyle/>
          <a:p>
            <a:pPr eaLnBrk="1" hangingPunct="1"/>
            <a:r>
              <a:rPr lang="fa-IR" smtClean="0"/>
              <a:t>شاخه طنابداران </a:t>
            </a:r>
            <a:endParaRPr lang="en-US" smtClean="0"/>
          </a:p>
        </p:txBody>
      </p:sp>
      <p:sp>
        <p:nvSpPr>
          <p:cNvPr id="2" name="Slide Number Placeholder 1"/>
          <p:cNvSpPr>
            <a:spLocks noGrp="1"/>
          </p:cNvSpPr>
          <p:nvPr>
            <p:ph type="sldNum" sz="quarter" idx="12"/>
          </p:nvPr>
        </p:nvSpPr>
        <p:spPr/>
        <p:txBody>
          <a:bodyPr/>
          <a:lstStyle/>
          <a:p>
            <a:pPr>
              <a:defRPr/>
            </a:pPr>
            <a:fld id="{B1964231-3F21-4F3B-96A0-AD3253BD457C}" type="slidenum">
              <a:rPr lang="ar-SA" smtClean="0">
                <a:solidFill>
                  <a:srgbClr val="000000"/>
                </a:solidFill>
              </a:rPr>
              <a:pPr>
                <a:defRPr/>
              </a:pPr>
              <a:t>12</a:t>
            </a:fld>
            <a:endParaRPr lang="en-US">
              <a:solidFill>
                <a:srgbClr val="000000"/>
              </a:solidFill>
            </a:endParaRPr>
          </a:p>
        </p:txBody>
      </p:sp>
    </p:spTree>
    <p:extLst>
      <p:ext uri="{BB962C8B-B14F-4D97-AF65-F5344CB8AC3E}">
        <p14:creationId xmlns:p14="http://schemas.microsoft.com/office/powerpoint/2010/main" val="3816527528"/>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ChangeArrowheads="1"/>
          </p:cNvSpPr>
          <p:nvPr/>
        </p:nvSpPr>
        <p:spPr bwMode="auto">
          <a:xfrm>
            <a:off x="0" y="-61913"/>
            <a:ext cx="9158288" cy="69199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lang="en-US" b="1">
              <a:solidFill>
                <a:srgbClr val="000000"/>
              </a:solidFill>
              <a:cs typeface="Arial" charset="0"/>
            </a:endParaRPr>
          </a:p>
        </p:txBody>
      </p:sp>
      <p:pic>
        <p:nvPicPr>
          <p:cNvPr id="133123" name="Picture 3" descr="Picture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913"/>
            <a:ext cx="9158288" cy="6919913"/>
          </a:xfrm>
          <a:prstGeom prst="rect">
            <a:avLst/>
          </a:prstGeom>
          <a:gradFill rotWithShape="1">
            <a:gsLst>
              <a:gs pos="0">
                <a:schemeClr val="accent2"/>
              </a:gs>
              <a:gs pos="100000">
                <a:schemeClr val="tx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3124" name="WordArt 4"/>
          <p:cNvSpPr>
            <a:spLocks noChangeArrowheads="1" noChangeShapeType="1" noTextEdit="1"/>
          </p:cNvSpPr>
          <p:nvPr/>
        </p:nvSpPr>
        <p:spPr bwMode="auto">
          <a:xfrm>
            <a:off x="1752600" y="355937"/>
            <a:ext cx="6219825" cy="8096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rtl="1" fontAlgn="base">
              <a:spcBef>
                <a:spcPct val="0"/>
              </a:spcBef>
              <a:spcAft>
                <a:spcPct val="0"/>
              </a:spcAft>
            </a:pPr>
            <a:r>
              <a:rPr lang="fa-IR" sz="3600" b="1" kern="10" dirty="0">
                <a:gradFill rotWithShape="1">
                  <a:gsLst>
                    <a:gs pos="0">
                      <a:srgbClr val="FFCC00"/>
                    </a:gs>
                    <a:gs pos="50000">
                      <a:srgbClr val="FF9933"/>
                    </a:gs>
                    <a:gs pos="100000">
                      <a:srgbClr val="FFCC00"/>
                    </a:gs>
                  </a:gsLst>
                  <a:lin ang="5400000" scaled="1"/>
                </a:gradFill>
                <a:effectLst>
                  <a:prstShdw prst="shdw17" dist="17961" dir="2700000">
                    <a:srgbClr val="997A00"/>
                  </a:prstShdw>
                </a:effectLst>
                <a:cs typeface="Arial"/>
              </a:rPr>
              <a:t>زير شاخه غلافداران </a:t>
            </a:r>
            <a:endParaRPr lang="en-US" sz="3600" b="1" kern="10" dirty="0">
              <a:gradFill rotWithShape="1">
                <a:gsLst>
                  <a:gs pos="0">
                    <a:srgbClr val="FFCC00"/>
                  </a:gs>
                  <a:gs pos="50000">
                    <a:srgbClr val="FF9933"/>
                  </a:gs>
                  <a:gs pos="100000">
                    <a:srgbClr val="FFCC00"/>
                  </a:gs>
                </a:gsLst>
                <a:lin ang="5400000" scaled="1"/>
              </a:gradFill>
              <a:effectLst>
                <a:prstShdw prst="shdw17" dist="17961" dir="2700000">
                  <a:srgbClr val="997A00"/>
                </a:prstShdw>
              </a:effectLst>
              <a:cs typeface="Arial"/>
            </a:endParaRPr>
          </a:p>
        </p:txBody>
      </p:sp>
      <p:sp>
        <p:nvSpPr>
          <p:cNvPr id="2" name="TextBox 1"/>
          <p:cNvSpPr txBox="1"/>
          <p:nvPr/>
        </p:nvSpPr>
        <p:spPr>
          <a:xfrm>
            <a:off x="3429000" y="1037719"/>
            <a:ext cx="3291286" cy="1446550"/>
          </a:xfrm>
          <a:prstGeom prst="rect">
            <a:avLst/>
          </a:prstGeom>
          <a:noFill/>
        </p:spPr>
        <p:txBody>
          <a:bodyPr wrap="none" rtlCol="0">
            <a:spAutoFit/>
          </a:bodyPr>
          <a:lstStyle/>
          <a:p>
            <a:r>
              <a:rPr lang="en-US" sz="4400" dirty="0" err="1" smtClean="0">
                <a:solidFill>
                  <a:srgbClr val="FFFF00"/>
                </a:solidFill>
              </a:rPr>
              <a:t>Urochordata</a:t>
            </a:r>
            <a:endParaRPr lang="en-US" sz="4400" dirty="0" smtClean="0">
              <a:solidFill>
                <a:srgbClr val="FFFF00"/>
              </a:solidFill>
            </a:endParaRPr>
          </a:p>
          <a:p>
            <a:pPr algn="ctr"/>
            <a:r>
              <a:rPr lang="en-US" sz="4400" dirty="0" smtClean="0">
                <a:solidFill>
                  <a:srgbClr val="FFFF00"/>
                </a:solidFill>
              </a:rPr>
              <a:t>(</a:t>
            </a:r>
            <a:r>
              <a:rPr lang="en-US" sz="4400" dirty="0" err="1" smtClean="0">
                <a:solidFill>
                  <a:srgbClr val="FFFF00"/>
                </a:solidFill>
              </a:rPr>
              <a:t>tunicata</a:t>
            </a:r>
            <a:r>
              <a:rPr lang="en-US" sz="4400" dirty="0" smtClean="0">
                <a:solidFill>
                  <a:srgbClr val="FFFF00"/>
                </a:solidFill>
              </a:rPr>
              <a:t>)</a:t>
            </a:r>
            <a:endParaRPr lang="en-US" sz="4400" dirty="0">
              <a:solidFill>
                <a:srgbClr val="FFFF00"/>
              </a:solidFill>
            </a:endParaRPr>
          </a:p>
        </p:txBody>
      </p:sp>
      <p:pic>
        <p:nvPicPr>
          <p:cNvPr id="3" name="Picture 2"/>
          <p:cNvPicPr>
            <a:picLocks noChangeAspect="1"/>
          </p:cNvPicPr>
          <p:nvPr/>
        </p:nvPicPr>
        <p:blipFill>
          <a:blip r:embed="rId4"/>
          <a:stretch>
            <a:fillRect/>
          </a:stretch>
        </p:blipFill>
        <p:spPr>
          <a:xfrm>
            <a:off x="2286000" y="2971800"/>
            <a:ext cx="6023370" cy="3822523"/>
          </a:xfrm>
          <a:prstGeom prst="rect">
            <a:avLst/>
          </a:prstGeom>
        </p:spPr>
      </p:pic>
    </p:spTree>
    <p:extLst>
      <p:ext uri="{BB962C8B-B14F-4D97-AF65-F5344CB8AC3E}">
        <p14:creationId xmlns:p14="http://schemas.microsoft.com/office/powerpoint/2010/main" val="1829113838"/>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تونیکاتا</a:t>
            </a:r>
            <a:endParaRPr lang="en-US" dirty="0"/>
          </a:p>
        </p:txBody>
      </p:sp>
      <p:sp>
        <p:nvSpPr>
          <p:cNvPr id="3" name="Content Placeholder 2"/>
          <p:cNvSpPr>
            <a:spLocks noGrp="1"/>
          </p:cNvSpPr>
          <p:nvPr>
            <p:ph idx="1"/>
          </p:nvPr>
        </p:nvSpPr>
        <p:spPr/>
        <p:txBody>
          <a:bodyPr/>
          <a:lstStyle/>
          <a:p>
            <a:r>
              <a:rPr lang="fa-IR" sz="2400" dirty="0" smtClean="0"/>
              <a:t> دارای 1600 گونه دریایی، در نواحی ساحلی</a:t>
            </a:r>
          </a:p>
          <a:p>
            <a:r>
              <a:rPr lang="fa-IR" sz="2400" dirty="0" smtClean="0"/>
              <a:t>بالغین اندازه 1 تا 8 سانتی متر داشته</a:t>
            </a:r>
          </a:p>
          <a:p>
            <a:r>
              <a:rPr lang="fa-IR" sz="2400" dirty="0" smtClean="0"/>
              <a:t>بالغین تحت نام عمومی </a:t>
            </a:r>
            <a:r>
              <a:rPr lang="en-US" sz="2400" dirty="0" smtClean="0"/>
              <a:t>Sea Squirt</a:t>
            </a:r>
            <a:r>
              <a:rPr lang="fa-IR" sz="2400" dirty="0" smtClean="0"/>
              <a:t> (آب پاش دریایی)</a:t>
            </a:r>
          </a:p>
          <a:p>
            <a:r>
              <a:rPr lang="fa-IR" sz="2400" dirty="0" smtClean="0"/>
              <a:t>اغلب بالغین به سوبسترای سخت متصل شده و برخی به صورت تک و برخی به صورت کلونی زندگی می کنند.</a:t>
            </a:r>
          </a:p>
          <a:p>
            <a:r>
              <a:rPr lang="fa-IR" sz="2400" dirty="0" smtClean="0"/>
              <a:t>تکوین آنها از یک لارو با تقارن دوطرفی، شناگر و شبیه لارو قورباغه می باشد. </a:t>
            </a:r>
            <a:endParaRPr lang="en-US" sz="2400" dirty="0"/>
          </a:p>
        </p:txBody>
      </p:sp>
      <p:pic>
        <p:nvPicPr>
          <p:cNvPr id="4" name="Picture 4" descr="27-3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989299"/>
            <a:ext cx="8534400" cy="1575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28324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395288" y="0"/>
            <a:ext cx="8229600" cy="561975"/>
          </a:xfrm>
          <a:noFill/>
        </p:spPr>
        <p:txBody>
          <a:bodyPr/>
          <a:lstStyle/>
          <a:p>
            <a:pPr eaLnBrk="1" hangingPunct="1"/>
            <a:r>
              <a:rPr lang="fa-IR" sz="2800" smtClean="0"/>
              <a:t>ويژگی های اعضای زير شاخه غلاف داران</a:t>
            </a:r>
            <a:endParaRPr lang="en-US" sz="2800" smtClean="0"/>
          </a:p>
        </p:txBody>
      </p:sp>
      <p:sp>
        <p:nvSpPr>
          <p:cNvPr id="134147" name="Rectangle 3"/>
          <p:cNvSpPr>
            <a:spLocks noGrp="1" noChangeArrowheads="1"/>
          </p:cNvSpPr>
          <p:nvPr>
            <p:ph type="body" idx="1"/>
          </p:nvPr>
        </p:nvSpPr>
        <p:spPr>
          <a:xfrm>
            <a:off x="0" y="1341438"/>
            <a:ext cx="8624888" cy="4968875"/>
          </a:xfrm>
          <a:noFill/>
        </p:spPr>
        <p:txBody>
          <a:bodyPr/>
          <a:lstStyle/>
          <a:p>
            <a:pPr eaLnBrk="1" hangingPunct="1">
              <a:lnSpc>
                <a:spcPct val="90000"/>
              </a:lnSpc>
            </a:pPr>
            <a:r>
              <a:rPr lang="fa-IR" sz="2400" dirty="0" smtClean="0"/>
              <a:t>طناب پشتی و رشته پی فقط در دوره لاروی ديده مي شود.</a:t>
            </a:r>
          </a:p>
          <a:p>
            <a:pPr eaLnBrk="1" hangingPunct="1">
              <a:lnSpc>
                <a:spcPct val="90000"/>
              </a:lnSpc>
            </a:pPr>
            <a:r>
              <a:rPr lang="fa-IR" sz="2400" dirty="0" smtClean="0"/>
              <a:t>تنها ناحيه دم در مرحله لاروی لارو ، دارای نوتوکورد است و به همين دليل به آنان </a:t>
            </a:r>
            <a:r>
              <a:rPr lang="en-US" sz="2400" dirty="0" err="1" smtClean="0"/>
              <a:t>Urochordata</a:t>
            </a:r>
            <a:r>
              <a:rPr lang="en-US" sz="2400" dirty="0" smtClean="0"/>
              <a:t> </a:t>
            </a:r>
            <a:r>
              <a:rPr lang="fa-IR" sz="2400" dirty="0" smtClean="0"/>
              <a:t> گفته مي شود . </a:t>
            </a:r>
          </a:p>
          <a:p>
            <a:pPr eaLnBrk="1" hangingPunct="1">
              <a:lnSpc>
                <a:spcPct val="90000"/>
              </a:lnSpc>
            </a:pPr>
            <a:r>
              <a:rPr lang="fa-IR" sz="2400" dirty="0" smtClean="0"/>
              <a:t>لارو آنها که </a:t>
            </a:r>
            <a:r>
              <a:rPr lang="en-US" sz="2400" dirty="0" smtClean="0"/>
              <a:t>Tadpole</a:t>
            </a:r>
            <a:r>
              <a:rPr lang="fa-IR" sz="2400" dirty="0" smtClean="0"/>
              <a:t> ناميده مي شود شباهت بيشتری به طنابدارن داشته و شبيه به بچه قورباغه مي باشد. </a:t>
            </a:r>
          </a:p>
          <a:p>
            <a:pPr eaLnBrk="1" hangingPunct="1">
              <a:lnSpc>
                <a:spcPct val="90000"/>
              </a:lnSpc>
            </a:pPr>
            <a:r>
              <a:rPr lang="fa-IR" sz="2400" dirty="0" smtClean="0"/>
              <a:t>هرمافروديت هستند اما هر جانور نمي تواند خود را بارور کند . </a:t>
            </a:r>
          </a:p>
          <a:p>
            <a:pPr eaLnBrk="1" hangingPunct="1">
              <a:lnSpc>
                <a:spcPct val="90000"/>
              </a:lnSpc>
            </a:pPr>
            <a:r>
              <a:rPr lang="fa-IR" sz="2400" dirty="0" smtClean="0"/>
              <a:t>لقاح خارجی است. </a:t>
            </a:r>
          </a:p>
          <a:p>
            <a:pPr eaLnBrk="1" hangingPunct="1">
              <a:lnSpc>
                <a:spcPct val="90000"/>
              </a:lnSpc>
            </a:pPr>
            <a:r>
              <a:rPr lang="fa-IR" sz="2400" dirty="0" smtClean="0"/>
              <a:t>نمونه های بالغ در ماده شبه سلولوزی به نام </a:t>
            </a:r>
            <a:r>
              <a:rPr lang="en-US" sz="2400" dirty="0" err="1" smtClean="0"/>
              <a:t>Tunicin</a:t>
            </a:r>
            <a:r>
              <a:rPr lang="fa-IR" sz="2400" dirty="0" smtClean="0"/>
              <a:t> جای گرفته اند که هم تامين کننده حفاظت است و هم استحکام بخش . </a:t>
            </a:r>
          </a:p>
          <a:p>
            <a:pPr eaLnBrk="1" hangingPunct="1">
              <a:lnSpc>
                <a:spcPct val="90000"/>
              </a:lnSpc>
            </a:pPr>
            <a:r>
              <a:rPr lang="en-US" sz="2400" dirty="0" smtClean="0"/>
              <a:t>Tunic</a:t>
            </a:r>
            <a:r>
              <a:rPr lang="fa-IR" sz="2400" dirty="0" smtClean="0"/>
              <a:t> از رشته های کربوهيدراتی به نام </a:t>
            </a:r>
            <a:r>
              <a:rPr lang="en-US" sz="2400" dirty="0" err="1" smtClean="0"/>
              <a:t>Tunicin</a:t>
            </a:r>
            <a:r>
              <a:rPr lang="fa-IR" sz="2400" dirty="0" smtClean="0"/>
              <a:t> که شبيه به سلولز است تشکيل شده است . در ساختمان غلاف علاوه بر اين ماده ماده ای زمينه ای به نام اسيد موکوپلی ساکاريد و پروتئين هم وجود دارد. </a:t>
            </a:r>
          </a:p>
          <a:p>
            <a:pPr eaLnBrk="1" hangingPunct="1">
              <a:lnSpc>
                <a:spcPct val="90000"/>
              </a:lnSpc>
            </a:pPr>
            <a:r>
              <a:rPr lang="fa-IR" sz="2400" dirty="0" smtClean="0"/>
              <a:t>قسمت عمده بدن را حلق و گلو تشکيل مي دهد . </a:t>
            </a:r>
            <a:endParaRPr lang="en-US" sz="2400" dirty="0" smtClean="0"/>
          </a:p>
        </p:txBody>
      </p:sp>
    </p:spTree>
    <p:extLst>
      <p:ext uri="{BB962C8B-B14F-4D97-AF65-F5344CB8AC3E}">
        <p14:creationId xmlns:p14="http://schemas.microsoft.com/office/powerpoint/2010/main" val="3204111789"/>
      </p:ext>
    </p:ext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p:cNvPicPr>
            <a:picLocks noChangeAspect="1" noChangeArrowheads="1"/>
          </p:cNvPicPr>
          <p:nvPr/>
        </p:nvPicPr>
        <p:blipFill>
          <a:blip r:embed="rId3">
            <a:extLst>
              <a:ext uri="{28A0092B-C50C-407E-A947-70E740481C1C}">
                <a14:useLocalDpi xmlns:a14="http://schemas.microsoft.com/office/drawing/2010/main" val="0"/>
              </a:ext>
            </a:extLst>
          </a:blip>
          <a:srcRect l="4700" t="7274" r="10532" b="4103"/>
          <a:stretch>
            <a:fillRect/>
          </a:stretch>
        </p:blipFill>
        <p:spPr bwMode="auto">
          <a:xfrm>
            <a:off x="333375" y="914399"/>
            <a:ext cx="7129463"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3" name="Rectangle 3"/>
          <p:cNvSpPr>
            <a:spLocks noChangeArrowheads="1"/>
          </p:cNvSpPr>
          <p:nvPr/>
        </p:nvSpPr>
        <p:spPr bwMode="auto">
          <a:xfrm>
            <a:off x="5972175" y="5753100"/>
            <a:ext cx="779463"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lnSpc>
                <a:spcPct val="85000"/>
              </a:lnSpc>
              <a:spcBef>
                <a:spcPct val="0"/>
              </a:spcBef>
              <a:spcAft>
                <a:spcPct val="0"/>
              </a:spcAft>
            </a:pPr>
            <a:r>
              <a:rPr lang="en-US" sz="2400" b="1">
                <a:solidFill>
                  <a:srgbClr val="000000"/>
                </a:solidFill>
                <a:cs typeface="Arial" charset="0"/>
              </a:rPr>
              <a:t>Heart</a:t>
            </a:r>
          </a:p>
        </p:txBody>
      </p:sp>
      <p:sp>
        <p:nvSpPr>
          <p:cNvPr id="138244" name="Rectangle 4"/>
          <p:cNvSpPr>
            <a:spLocks noChangeArrowheads="1"/>
          </p:cNvSpPr>
          <p:nvPr/>
        </p:nvSpPr>
        <p:spPr bwMode="auto">
          <a:xfrm>
            <a:off x="5972175" y="2565400"/>
            <a:ext cx="120332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lnSpc>
                <a:spcPct val="85000"/>
              </a:lnSpc>
              <a:spcBef>
                <a:spcPct val="0"/>
              </a:spcBef>
              <a:spcAft>
                <a:spcPct val="0"/>
              </a:spcAft>
            </a:pPr>
            <a:r>
              <a:rPr lang="en-US" sz="2400" b="1">
                <a:solidFill>
                  <a:srgbClr val="000000"/>
                </a:solidFill>
                <a:cs typeface="Arial" charset="0"/>
              </a:rPr>
              <a:t>Pharynx</a:t>
            </a:r>
          </a:p>
        </p:txBody>
      </p:sp>
      <p:sp>
        <p:nvSpPr>
          <p:cNvPr id="138245" name="Rectangle 5"/>
          <p:cNvSpPr>
            <a:spLocks noChangeArrowheads="1"/>
          </p:cNvSpPr>
          <p:nvPr/>
        </p:nvSpPr>
        <p:spPr bwMode="auto">
          <a:xfrm>
            <a:off x="5972175" y="3208338"/>
            <a:ext cx="145732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lnSpc>
                <a:spcPct val="85000"/>
              </a:lnSpc>
              <a:spcBef>
                <a:spcPct val="0"/>
              </a:spcBef>
              <a:spcAft>
                <a:spcPct val="0"/>
              </a:spcAft>
            </a:pPr>
            <a:r>
              <a:rPr lang="en-US" sz="2400" b="1">
                <a:solidFill>
                  <a:srgbClr val="000000"/>
                </a:solidFill>
                <a:cs typeface="Arial" charset="0"/>
              </a:rPr>
              <a:t>Endostyle</a:t>
            </a:r>
          </a:p>
        </p:txBody>
      </p:sp>
      <p:sp>
        <p:nvSpPr>
          <p:cNvPr id="138246" name="Rectangle 6"/>
          <p:cNvSpPr>
            <a:spLocks noChangeArrowheads="1"/>
          </p:cNvSpPr>
          <p:nvPr/>
        </p:nvSpPr>
        <p:spPr bwMode="auto">
          <a:xfrm>
            <a:off x="5972175" y="3746500"/>
            <a:ext cx="101282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lnSpc>
                <a:spcPct val="85000"/>
              </a:lnSpc>
              <a:spcBef>
                <a:spcPct val="0"/>
              </a:spcBef>
              <a:spcAft>
                <a:spcPct val="0"/>
              </a:spcAft>
            </a:pPr>
            <a:r>
              <a:rPr lang="en-US" sz="2400" b="1">
                <a:solidFill>
                  <a:srgbClr val="000000"/>
                </a:solidFill>
                <a:cs typeface="Arial" charset="0"/>
              </a:rPr>
              <a:t>Gill slit</a:t>
            </a:r>
          </a:p>
        </p:txBody>
      </p:sp>
      <p:sp>
        <p:nvSpPr>
          <p:cNvPr id="138247" name="Rectangle 7"/>
          <p:cNvSpPr>
            <a:spLocks noChangeArrowheads="1"/>
          </p:cNvSpPr>
          <p:nvPr/>
        </p:nvSpPr>
        <p:spPr bwMode="auto">
          <a:xfrm>
            <a:off x="6178550" y="4394200"/>
            <a:ext cx="8128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lnSpc>
                <a:spcPct val="85000"/>
              </a:lnSpc>
              <a:spcBef>
                <a:spcPct val="0"/>
              </a:spcBef>
              <a:spcAft>
                <a:spcPct val="0"/>
              </a:spcAft>
            </a:pPr>
            <a:r>
              <a:rPr lang="en-US" sz="2400" b="1">
                <a:solidFill>
                  <a:srgbClr val="000000"/>
                </a:solidFill>
                <a:cs typeface="Arial" charset="0"/>
              </a:rPr>
              <a:t>Tunic</a:t>
            </a:r>
          </a:p>
        </p:txBody>
      </p:sp>
      <p:sp>
        <p:nvSpPr>
          <p:cNvPr id="138248" name="Rectangle 8"/>
          <p:cNvSpPr>
            <a:spLocks noChangeArrowheads="1"/>
          </p:cNvSpPr>
          <p:nvPr/>
        </p:nvSpPr>
        <p:spPr bwMode="auto">
          <a:xfrm>
            <a:off x="5972175" y="5295900"/>
            <a:ext cx="9652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lnSpc>
                <a:spcPct val="85000"/>
              </a:lnSpc>
              <a:spcBef>
                <a:spcPct val="0"/>
              </a:spcBef>
              <a:spcAft>
                <a:spcPct val="0"/>
              </a:spcAft>
            </a:pPr>
            <a:r>
              <a:rPr lang="en-US" sz="2400" b="1">
                <a:solidFill>
                  <a:srgbClr val="000000"/>
                </a:solidFill>
                <a:cs typeface="Arial" charset="0"/>
              </a:rPr>
              <a:t>Gonad</a:t>
            </a:r>
          </a:p>
        </p:txBody>
      </p:sp>
      <p:sp>
        <p:nvSpPr>
          <p:cNvPr id="138249" name="Rectangle 9"/>
          <p:cNvSpPr>
            <a:spLocks noChangeArrowheads="1"/>
          </p:cNvSpPr>
          <p:nvPr/>
        </p:nvSpPr>
        <p:spPr bwMode="auto">
          <a:xfrm>
            <a:off x="5602288" y="1511300"/>
            <a:ext cx="13208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lnSpc>
                <a:spcPct val="85000"/>
              </a:lnSpc>
              <a:spcBef>
                <a:spcPct val="0"/>
              </a:spcBef>
              <a:spcAft>
                <a:spcPct val="0"/>
              </a:spcAft>
            </a:pPr>
            <a:r>
              <a:rPr lang="en-US" sz="2400" b="1">
                <a:solidFill>
                  <a:srgbClr val="000000"/>
                </a:solidFill>
                <a:cs typeface="Arial" charset="0"/>
              </a:rPr>
              <a:t>Incurrent</a:t>
            </a:r>
          </a:p>
          <a:p>
            <a:pPr eaLnBrk="0" fontAlgn="base" hangingPunct="0">
              <a:lnSpc>
                <a:spcPct val="85000"/>
              </a:lnSpc>
              <a:spcBef>
                <a:spcPct val="0"/>
              </a:spcBef>
              <a:spcAft>
                <a:spcPct val="0"/>
              </a:spcAft>
            </a:pPr>
            <a:r>
              <a:rPr lang="en-US" sz="2400" b="1">
                <a:solidFill>
                  <a:srgbClr val="000000"/>
                </a:solidFill>
                <a:cs typeface="Arial" charset="0"/>
              </a:rPr>
              <a:t>siphon </a:t>
            </a:r>
          </a:p>
        </p:txBody>
      </p:sp>
      <p:sp>
        <p:nvSpPr>
          <p:cNvPr id="138250" name="Rectangle 10"/>
          <p:cNvSpPr>
            <a:spLocks noChangeArrowheads="1"/>
          </p:cNvSpPr>
          <p:nvPr/>
        </p:nvSpPr>
        <p:spPr bwMode="auto">
          <a:xfrm>
            <a:off x="674688" y="2500313"/>
            <a:ext cx="14224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lnSpc>
                <a:spcPct val="85000"/>
              </a:lnSpc>
              <a:spcBef>
                <a:spcPct val="0"/>
              </a:spcBef>
              <a:spcAft>
                <a:spcPct val="0"/>
              </a:spcAft>
            </a:pPr>
            <a:r>
              <a:rPr lang="en-US" sz="2400" b="1">
                <a:solidFill>
                  <a:srgbClr val="000000"/>
                </a:solidFill>
                <a:cs typeface="Arial" charset="0"/>
              </a:rPr>
              <a:t>Excurrent</a:t>
            </a:r>
          </a:p>
          <a:p>
            <a:pPr eaLnBrk="0" fontAlgn="base" hangingPunct="0">
              <a:lnSpc>
                <a:spcPct val="85000"/>
              </a:lnSpc>
              <a:spcBef>
                <a:spcPct val="0"/>
              </a:spcBef>
              <a:spcAft>
                <a:spcPct val="0"/>
              </a:spcAft>
            </a:pPr>
            <a:r>
              <a:rPr lang="en-US" sz="2400" b="1">
                <a:solidFill>
                  <a:srgbClr val="000000"/>
                </a:solidFill>
                <a:cs typeface="Arial" charset="0"/>
              </a:rPr>
              <a:t>siphon</a:t>
            </a:r>
          </a:p>
        </p:txBody>
      </p:sp>
      <p:sp>
        <p:nvSpPr>
          <p:cNvPr id="138251" name="Line 11"/>
          <p:cNvSpPr>
            <a:spLocks noChangeShapeType="1"/>
          </p:cNvSpPr>
          <p:nvPr/>
        </p:nvSpPr>
        <p:spPr bwMode="auto">
          <a:xfrm flipH="1">
            <a:off x="4645025" y="2774950"/>
            <a:ext cx="1270000" cy="5461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b="1">
              <a:solidFill>
                <a:srgbClr val="000000"/>
              </a:solidFill>
              <a:cs typeface="Arial" charset="0"/>
            </a:endParaRPr>
          </a:p>
        </p:txBody>
      </p:sp>
      <p:sp>
        <p:nvSpPr>
          <p:cNvPr id="138252" name="Line 12"/>
          <p:cNvSpPr>
            <a:spLocks noChangeShapeType="1"/>
          </p:cNvSpPr>
          <p:nvPr/>
        </p:nvSpPr>
        <p:spPr bwMode="auto">
          <a:xfrm flipV="1">
            <a:off x="4019550" y="1543050"/>
            <a:ext cx="155575" cy="14859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b="1">
              <a:solidFill>
                <a:srgbClr val="000000"/>
              </a:solidFill>
              <a:cs typeface="Arial" charset="0"/>
            </a:endParaRPr>
          </a:p>
        </p:txBody>
      </p:sp>
      <p:sp>
        <p:nvSpPr>
          <p:cNvPr id="138253" name="Line 13"/>
          <p:cNvSpPr>
            <a:spLocks noChangeShapeType="1"/>
          </p:cNvSpPr>
          <p:nvPr/>
        </p:nvSpPr>
        <p:spPr bwMode="auto">
          <a:xfrm flipH="1" flipV="1">
            <a:off x="3425825" y="2025650"/>
            <a:ext cx="312738" cy="11699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b="1">
              <a:solidFill>
                <a:srgbClr val="000000"/>
              </a:solidFill>
              <a:cs typeface="Arial" charset="0"/>
            </a:endParaRPr>
          </a:p>
        </p:txBody>
      </p:sp>
      <p:sp>
        <p:nvSpPr>
          <p:cNvPr id="138254" name="Rectangle 14"/>
          <p:cNvSpPr>
            <a:spLocks noChangeArrowheads="1"/>
          </p:cNvSpPr>
          <p:nvPr/>
        </p:nvSpPr>
        <p:spPr bwMode="auto">
          <a:xfrm>
            <a:off x="930275" y="5410200"/>
            <a:ext cx="1287463"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lnSpc>
                <a:spcPct val="85000"/>
              </a:lnSpc>
              <a:spcBef>
                <a:spcPct val="0"/>
              </a:spcBef>
              <a:spcAft>
                <a:spcPct val="0"/>
              </a:spcAft>
            </a:pPr>
            <a:r>
              <a:rPr lang="en-US" sz="2400" b="1">
                <a:solidFill>
                  <a:srgbClr val="000000"/>
                </a:solidFill>
                <a:cs typeface="Arial" charset="0"/>
              </a:rPr>
              <a:t>Stomach</a:t>
            </a:r>
          </a:p>
        </p:txBody>
      </p:sp>
      <p:sp>
        <p:nvSpPr>
          <p:cNvPr id="138255" name="Rectangle 15"/>
          <p:cNvSpPr>
            <a:spLocks noChangeArrowheads="1"/>
          </p:cNvSpPr>
          <p:nvPr/>
        </p:nvSpPr>
        <p:spPr bwMode="auto">
          <a:xfrm>
            <a:off x="904875" y="4521200"/>
            <a:ext cx="176053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lnSpc>
                <a:spcPct val="85000"/>
              </a:lnSpc>
              <a:spcBef>
                <a:spcPct val="0"/>
              </a:spcBef>
              <a:spcAft>
                <a:spcPct val="0"/>
              </a:spcAft>
            </a:pPr>
            <a:r>
              <a:rPr lang="en-US" sz="2400" b="1">
                <a:solidFill>
                  <a:srgbClr val="000000"/>
                </a:solidFill>
                <a:cs typeface="Arial" charset="0"/>
              </a:rPr>
              <a:t>Genital duct</a:t>
            </a:r>
          </a:p>
        </p:txBody>
      </p:sp>
      <p:sp>
        <p:nvSpPr>
          <p:cNvPr id="138256" name="Rectangle 16"/>
          <p:cNvSpPr>
            <a:spLocks noChangeArrowheads="1"/>
          </p:cNvSpPr>
          <p:nvPr/>
        </p:nvSpPr>
        <p:spPr bwMode="auto">
          <a:xfrm>
            <a:off x="904875" y="4051300"/>
            <a:ext cx="125253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lnSpc>
                <a:spcPct val="85000"/>
              </a:lnSpc>
              <a:spcBef>
                <a:spcPct val="0"/>
              </a:spcBef>
              <a:spcAft>
                <a:spcPct val="0"/>
              </a:spcAft>
            </a:pPr>
            <a:r>
              <a:rPr lang="en-US" sz="2400" b="1">
                <a:solidFill>
                  <a:srgbClr val="000000"/>
                </a:solidFill>
                <a:cs typeface="Arial" charset="0"/>
              </a:rPr>
              <a:t>Intestine</a:t>
            </a:r>
          </a:p>
        </p:txBody>
      </p:sp>
      <p:sp>
        <p:nvSpPr>
          <p:cNvPr id="138257" name="Rectangle 17"/>
          <p:cNvSpPr>
            <a:spLocks noChangeArrowheads="1"/>
          </p:cNvSpPr>
          <p:nvPr/>
        </p:nvSpPr>
        <p:spPr bwMode="auto">
          <a:xfrm>
            <a:off x="1158875" y="1778000"/>
            <a:ext cx="2201863"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lnSpc>
                <a:spcPct val="85000"/>
              </a:lnSpc>
              <a:spcBef>
                <a:spcPct val="0"/>
              </a:spcBef>
              <a:spcAft>
                <a:spcPct val="0"/>
              </a:spcAft>
            </a:pPr>
            <a:r>
              <a:rPr lang="en-US" sz="2400" b="1">
                <a:solidFill>
                  <a:srgbClr val="000000"/>
                </a:solidFill>
                <a:cs typeface="Arial" charset="0"/>
              </a:rPr>
              <a:t>Nerve ganglion</a:t>
            </a:r>
          </a:p>
        </p:txBody>
      </p:sp>
      <p:sp>
        <p:nvSpPr>
          <p:cNvPr id="138258" name="Rectangle 18"/>
          <p:cNvSpPr>
            <a:spLocks noChangeArrowheads="1"/>
          </p:cNvSpPr>
          <p:nvPr/>
        </p:nvSpPr>
        <p:spPr bwMode="auto">
          <a:xfrm>
            <a:off x="2847975" y="1143000"/>
            <a:ext cx="262413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lnSpc>
                <a:spcPct val="85000"/>
              </a:lnSpc>
              <a:spcBef>
                <a:spcPct val="0"/>
              </a:spcBef>
              <a:spcAft>
                <a:spcPct val="0"/>
              </a:spcAft>
            </a:pPr>
            <a:r>
              <a:rPr lang="en-US" sz="2400" b="1">
                <a:solidFill>
                  <a:srgbClr val="000000"/>
                </a:solidFill>
                <a:cs typeface="Arial" charset="0"/>
              </a:rPr>
              <a:t>Hypophyseal duct</a:t>
            </a:r>
          </a:p>
        </p:txBody>
      </p:sp>
      <p:sp>
        <p:nvSpPr>
          <p:cNvPr id="138259" name="Line 19"/>
          <p:cNvSpPr>
            <a:spLocks noChangeShapeType="1"/>
          </p:cNvSpPr>
          <p:nvPr/>
        </p:nvSpPr>
        <p:spPr bwMode="auto">
          <a:xfrm flipH="1">
            <a:off x="4772025" y="5492750"/>
            <a:ext cx="1143000" cy="952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b="1">
              <a:solidFill>
                <a:srgbClr val="000000"/>
              </a:solidFill>
              <a:cs typeface="Arial" charset="0"/>
            </a:endParaRPr>
          </a:p>
        </p:txBody>
      </p:sp>
      <p:sp>
        <p:nvSpPr>
          <p:cNvPr id="138260" name="Line 20"/>
          <p:cNvSpPr>
            <a:spLocks noChangeShapeType="1"/>
          </p:cNvSpPr>
          <p:nvPr/>
        </p:nvSpPr>
        <p:spPr bwMode="auto">
          <a:xfrm flipH="1" flipV="1">
            <a:off x="5097463" y="5864225"/>
            <a:ext cx="792162" cy="603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b="1">
              <a:solidFill>
                <a:srgbClr val="000000"/>
              </a:solidFill>
              <a:cs typeface="Arial" charset="0"/>
            </a:endParaRPr>
          </a:p>
        </p:txBody>
      </p:sp>
      <p:sp>
        <p:nvSpPr>
          <p:cNvPr id="138261" name="Line 21"/>
          <p:cNvSpPr>
            <a:spLocks noChangeShapeType="1"/>
          </p:cNvSpPr>
          <p:nvPr/>
        </p:nvSpPr>
        <p:spPr bwMode="auto">
          <a:xfrm flipH="1">
            <a:off x="2282825" y="5607050"/>
            <a:ext cx="1893888" cy="15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b="1">
              <a:solidFill>
                <a:srgbClr val="000000"/>
              </a:solidFill>
              <a:cs typeface="Arial" charset="0"/>
            </a:endParaRPr>
          </a:p>
        </p:txBody>
      </p:sp>
      <p:sp>
        <p:nvSpPr>
          <p:cNvPr id="138262" name="Line 22"/>
          <p:cNvSpPr>
            <a:spLocks noChangeShapeType="1"/>
          </p:cNvSpPr>
          <p:nvPr/>
        </p:nvSpPr>
        <p:spPr bwMode="auto">
          <a:xfrm flipH="1" flipV="1">
            <a:off x="2219325" y="4260850"/>
            <a:ext cx="1544638" cy="1905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b="1">
              <a:solidFill>
                <a:srgbClr val="000000"/>
              </a:solidFill>
              <a:cs typeface="Arial" charset="0"/>
            </a:endParaRPr>
          </a:p>
        </p:txBody>
      </p:sp>
      <p:sp>
        <p:nvSpPr>
          <p:cNvPr id="138263" name="Line 23"/>
          <p:cNvSpPr>
            <a:spLocks noChangeShapeType="1"/>
          </p:cNvSpPr>
          <p:nvPr/>
        </p:nvSpPr>
        <p:spPr bwMode="auto">
          <a:xfrm flipH="1">
            <a:off x="2727325" y="4718050"/>
            <a:ext cx="944563" cy="15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b="1">
              <a:solidFill>
                <a:srgbClr val="000000"/>
              </a:solidFill>
              <a:cs typeface="Arial" charset="0"/>
            </a:endParaRPr>
          </a:p>
        </p:txBody>
      </p:sp>
      <p:sp>
        <p:nvSpPr>
          <p:cNvPr id="138264" name="Line 24"/>
          <p:cNvSpPr>
            <a:spLocks noChangeShapeType="1"/>
          </p:cNvSpPr>
          <p:nvPr/>
        </p:nvSpPr>
        <p:spPr bwMode="auto">
          <a:xfrm flipH="1">
            <a:off x="5265738" y="3378200"/>
            <a:ext cx="617537" cy="15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b="1">
              <a:solidFill>
                <a:srgbClr val="000000"/>
              </a:solidFill>
              <a:cs typeface="Arial" charset="0"/>
            </a:endParaRPr>
          </a:p>
        </p:txBody>
      </p:sp>
      <p:sp>
        <p:nvSpPr>
          <p:cNvPr id="138265" name="Line 25"/>
          <p:cNvSpPr>
            <a:spLocks noChangeShapeType="1"/>
          </p:cNvSpPr>
          <p:nvPr/>
        </p:nvSpPr>
        <p:spPr bwMode="auto">
          <a:xfrm flipH="1">
            <a:off x="4630738" y="3943350"/>
            <a:ext cx="1258887" cy="158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b="1">
              <a:solidFill>
                <a:srgbClr val="000000"/>
              </a:solidFill>
              <a:cs typeface="Arial" charset="0"/>
            </a:endParaRPr>
          </a:p>
        </p:txBody>
      </p:sp>
      <p:sp>
        <p:nvSpPr>
          <p:cNvPr id="138266" name="Line 26"/>
          <p:cNvSpPr>
            <a:spLocks noChangeShapeType="1"/>
          </p:cNvSpPr>
          <p:nvPr/>
        </p:nvSpPr>
        <p:spPr bwMode="auto">
          <a:xfrm flipH="1">
            <a:off x="5816600" y="4578350"/>
            <a:ext cx="330200" cy="15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b="1">
              <a:solidFill>
                <a:srgbClr val="000000"/>
              </a:solidFill>
              <a:cs typeface="Arial" charset="0"/>
            </a:endParaRPr>
          </a:p>
        </p:txBody>
      </p:sp>
      <p:sp>
        <p:nvSpPr>
          <p:cNvPr id="138267" name="Rectangle 27"/>
          <p:cNvSpPr>
            <a:spLocks noChangeArrowheads="1"/>
          </p:cNvSpPr>
          <p:nvPr/>
        </p:nvSpPr>
        <p:spPr bwMode="auto">
          <a:xfrm>
            <a:off x="1042988" y="0"/>
            <a:ext cx="6551612"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rtl="1" fontAlgn="base">
              <a:spcBef>
                <a:spcPct val="0"/>
              </a:spcBef>
              <a:spcAft>
                <a:spcPct val="0"/>
              </a:spcAft>
            </a:pPr>
            <a:r>
              <a:rPr lang="fa-IR" sz="3200">
                <a:solidFill>
                  <a:srgbClr val="CCECFF"/>
                </a:solidFill>
                <a:cs typeface="Titr" pitchFamily="2" charset="-78"/>
              </a:rPr>
              <a:t>زير شاخه غلافداران</a:t>
            </a:r>
            <a:endParaRPr lang="en-US" sz="3200">
              <a:solidFill>
                <a:srgbClr val="CCECFF"/>
              </a:solidFill>
              <a:cs typeface="Titr" pitchFamily="2" charset="-78"/>
            </a:endParaRPr>
          </a:p>
        </p:txBody>
      </p:sp>
    </p:spTree>
    <p:extLst>
      <p:ext uri="{BB962C8B-B14F-4D97-AF65-F5344CB8AC3E}">
        <p14:creationId xmlns:p14="http://schemas.microsoft.com/office/powerpoint/2010/main" val="1659637620"/>
      </p:ext>
    </p:ext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9" name="Rectangle 3"/>
          <p:cNvSpPr>
            <a:spLocks noGrp="1" noChangeArrowheads="1"/>
          </p:cNvSpPr>
          <p:nvPr>
            <p:ph type="body" idx="1"/>
          </p:nvPr>
        </p:nvSpPr>
        <p:spPr>
          <a:xfrm>
            <a:off x="304800" y="990600"/>
            <a:ext cx="8532813" cy="4525963"/>
          </a:xfrm>
        </p:spPr>
        <p:txBody>
          <a:bodyPr/>
          <a:lstStyle/>
          <a:p>
            <a:pPr rtl="0"/>
            <a:r>
              <a:rPr lang="en-US" dirty="0"/>
              <a:t>Tunicates are filter feeders</a:t>
            </a:r>
          </a:p>
          <a:p>
            <a:pPr rtl="0"/>
            <a:r>
              <a:rPr lang="en-US" dirty="0"/>
              <a:t>Water circulation </a:t>
            </a:r>
          </a:p>
        </p:txBody>
      </p:sp>
      <p:pic>
        <p:nvPicPr>
          <p:cNvPr id="557060" name="Picture 4" descr="tunicates inter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905000"/>
            <a:ext cx="4252912" cy="4652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07955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57059">
                                            <p:txEl>
                                              <p:pRg st="1" end="1"/>
                                            </p:txEl>
                                          </p:spTgt>
                                        </p:tgtEl>
                                        <p:attrNameLst>
                                          <p:attrName>style.visibility</p:attrName>
                                        </p:attrNameLst>
                                      </p:cBhvr>
                                      <p:to>
                                        <p:strVal val="visible"/>
                                      </p:to>
                                    </p:set>
                                    <p:anim calcmode="lin" valueType="num">
                                      <p:cBhvr additive="base">
                                        <p:cTn id="7" dur="500" fill="hold"/>
                                        <p:tgtEl>
                                          <p:spTgt spid="55705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705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descr="23_06"/>
          <p:cNvPicPr>
            <a:picLocks noChangeAspect="1" noChangeArrowheads="1"/>
          </p:cNvPicPr>
          <p:nvPr/>
        </p:nvPicPr>
        <p:blipFill>
          <a:blip r:embed="rId3">
            <a:lum bright="-16000" contrast="34000"/>
            <a:extLst>
              <a:ext uri="{28A0092B-C50C-407E-A947-70E740481C1C}">
                <a14:useLocalDpi xmlns:a14="http://schemas.microsoft.com/office/drawing/2010/main" val="0"/>
              </a:ext>
            </a:extLst>
          </a:blip>
          <a:srcRect t="4483"/>
          <a:stretch>
            <a:fillRect/>
          </a:stretch>
        </p:blipFill>
        <p:spPr bwMode="auto">
          <a:xfrm>
            <a:off x="93662" y="730250"/>
            <a:ext cx="8469313"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15" name="Rectangle 3"/>
          <p:cNvSpPr>
            <a:spLocks noChangeArrowheads="1"/>
          </p:cNvSpPr>
          <p:nvPr/>
        </p:nvSpPr>
        <p:spPr bwMode="auto">
          <a:xfrm>
            <a:off x="1042988" y="0"/>
            <a:ext cx="6551612"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rtl="1" fontAlgn="base">
              <a:spcBef>
                <a:spcPct val="0"/>
              </a:spcBef>
              <a:spcAft>
                <a:spcPct val="0"/>
              </a:spcAft>
            </a:pPr>
            <a:r>
              <a:rPr lang="fa-IR" sz="3200">
                <a:solidFill>
                  <a:srgbClr val="CCECFF"/>
                </a:solidFill>
                <a:cs typeface="Titr" pitchFamily="2" charset="-78"/>
              </a:rPr>
              <a:t>زير شاخه غلافداران</a:t>
            </a:r>
            <a:endParaRPr lang="en-US" sz="3200">
              <a:solidFill>
                <a:srgbClr val="CCECFF"/>
              </a:solidFill>
              <a:cs typeface="Titr" pitchFamily="2" charset="-78"/>
            </a:endParaRPr>
          </a:p>
        </p:txBody>
      </p:sp>
      <p:sp>
        <p:nvSpPr>
          <p:cNvPr id="141316" name="Text Box 4"/>
          <p:cNvSpPr txBox="1">
            <a:spLocks noChangeArrowheads="1"/>
          </p:cNvSpPr>
          <p:nvPr/>
        </p:nvSpPr>
        <p:spPr bwMode="auto">
          <a:xfrm>
            <a:off x="2743200" y="1143000"/>
            <a:ext cx="5472113"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algn="ctr" rtl="1" eaLnBrk="1" fontAlgn="base" hangingPunct="1">
              <a:lnSpc>
                <a:spcPct val="90000"/>
              </a:lnSpc>
              <a:spcBef>
                <a:spcPct val="50000"/>
              </a:spcBef>
              <a:spcAft>
                <a:spcPct val="0"/>
              </a:spcAft>
            </a:pPr>
            <a:r>
              <a:rPr lang="fa-IR" sz="2400" dirty="0">
                <a:solidFill>
                  <a:srgbClr val="990000"/>
                </a:solidFill>
                <a:latin typeface="B Lotus" pitchFamily="2" charset="-78"/>
                <a:cs typeface="Titr" pitchFamily="2" charset="-78"/>
              </a:rPr>
              <a:t>مراحل مختلف زندگی تونيکا </a:t>
            </a:r>
            <a:endParaRPr lang="en-US" sz="2400" dirty="0">
              <a:solidFill>
                <a:srgbClr val="990000"/>
              </a:solidFill>
              <a:latin typeface="B Lotus" pitchFamily="2" charset="-78"/>
              <a:cs typeface="Titr" pitchFamily="2" charset="-78"/>
            </a:endParaRPr>
          </a:p>
        </p:txBody>
      </p:sp>
      <p:pic>
        <p:nvPicPr>
          <p:cNvPr id="5" name="Picture 4" descr="27-3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 y="3810000"/>
            <a:ext cx="8806656" cy="3184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590014"/>
      </p:ext>
    </p:ext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ChangeArrowheads="1"/>
          </p:cNvSpPr>
          <p:nvPr/>
        </p:nvSpPr>
        <p:spPr bwMode="auto">
          <a:xfrm>
            <a:off x="0" y="-61913"/>
            <a:ext cx="9158288" cy="69199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lang="en-US" b="1">
              <a:solidFill>
                <a:srgbClr val="000000"/>
              </a:solidFill>
              <a:cs typeface="Arial" charset="0"/>
            </a:endParaRPr>
          </a:p>
        </p:txBody>
      </p:sp>
      <p:pic>
        <p:nvPicPr>
          <p:cNvPr id="146435" name="Picture 3" descr="Picture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913"/>
            <a:ext cx="9158288" cy="6919913"/>
          </a:xfrm>
          <a:prstGeom prst="rect">
            <a:avLst/>
          </a:prstGeom>
          <a:gradFill rotWithShape="1">
            <a:gsLst>
              <a:gs pos="0">
                <a:schemeClr val="accent2"/>
              </a:gs>
              <a:gs pos="100000">
                <a:schemeClr val="tx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46436" name="WordArt 4"/>
          <p:cNvSpPr>
            <a:spLocks noChangeArrowheads="1" noChangeShapeType="1" noTextEdit="1"/>
          </p:cNvSpPr>
          <p:nvPr/>
        </p:nvSpPr>
        <p:spPr bwMode="auto">
          <a:xfrm>
            <a:off x="1143000" y="1524000"/>
            <a:ext cx="6538913" cy="23098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rtl="1" fontAlgn="base">
              <a:spcBef>
                <a:spcPct val="0"/>
              </a:spcBef>
              <a:spcAft>
                <a:spcPct val="0"/>
              </a:spcAft>
            </a:pPr>
            <a:r>
              <a:rPr lang="fa-IR" sz="3600" b="1" kern="10" dirty="0">
                <a:gradFill rotWithShape="1">
                  <a:gsLst>
                    <a:gs pos="0">
                      <a:srgbClr val="FFCC00"/>
                    </a:gs>
                    <a:gs pos="50000">
                      <a:srgbClr val="FF9933"/>
                    </a:gs>
                    <a:gs pos="100000">
                      <a:srgbClr val="FFCC00"/>
                    </a:gs>
                  </a:gsLst>
                  <a:lin ang="5400000" scaled="1"/>
                </a:gradFill>
                <a:effectLst>
                  <a:prstShdw prst="shdw17" dist="17961" dir="2700000">
                    <a:srgbClr val="997A00"/>
                  </a:prstShdw>
                </a:effectLst>
                <a:cs typeface="Arial"/>
              </a:rPr>
              <a:t>زير </a:t>
            </a:r>
            <a:r>
              <a:rPr lang="fa-IR" sz="3600" b="1" kern="10" dirty="0" smtClean="0">
                <a:gradFill rotWithShape="1">
                  <a:gsLst>
                    <a:gs pos="0">
                      <a:srgbClr val="FFCC00"/>
                    </a:gs>
                    <a:gs pos="50000">
                      <a:srgbClr val="FF9933"/>
                    </a:gs>
                    <a:gs pos="100000">
                      <a:srgbClr val="FFCC00"/>
                    </a:gs>
                  </a:gsLst>
                  <a:lin ang="5400000" scaled="1"/>
                </a:gradFill>
                <a:effectLst>
                  <a:prstShdw prst="shdw17" dist="17961" dir="2700000">
                    <a:srgbClr val="997A00"/>
                  </a:prstShdw>
                </a:effectLst>
                <a:cs typeface="Arial"/>
              </a:rPr>
              <a:t>شاخه</a:t>
            </a:r>
          </a:p>
          <a:p>
            <a:pPr algn="ctr" rtl="1" fontAlgn="base">
              <a:spcBef>
                <a:spcPct val="0"/>
              </a:spcBef>
              <a:spcAft>
                <a:spcPct val="0"/>
              </a:spcAft>
            </a:pPr>
            <a:r>
              <a:rPr lang="en-US" sz="3600" b="1" kern="10" dirty="0" err="1" smtClean="0">
                <a:gradFill rotWithShape="1">
                  <a:gsLst>
                    <a:gs pos="0">
                      <a:srgbClr val="FFCC00"/>
                    </a:gs>
                    <a:gs pos="50000">
                      <a:srgbClr val="FF9933"/>
                    </a:gs>
                    <a:gs pos="100000">
                      <a:srgbClr val="FFCC00"/>
                    </a:gs>
                  </a:gsLst>
                  <a:lin ang="5400000" scaled="1"/>
                </a:gradFill>
                <a:effectLst>
                  <a:prstShdw prst="shdw17" dist="17961" dir="2700000">
                    <a:srgbClr val="997A00"/>
                  </a:prstShdw>
                </a:effectLst>
                <a:cs typeface="Arial"/>
              </a:rPr>
              <a:t>Cephalochrdata</a:t>
            </a:r>
            <a:r>
              <a:rPr lang="en-US" sz="3600" b="1" kern="10" dirty="0" smtClean="0">
                <a:gradFill rotWithShape="1">
                  <a:gsLst>
                    <a:gs pos="0">
                      <a:srgbClr val="FFCC00"/>
                    </a:gs>
                    <a:gs pos="50000">
                      <a:srgbClr val="FF9933"/>
                    </a:gs>
                    <a:gs pos="100000">
                      <a:srgbClr val="FFCC00"/>
                    </a:gs>
                  </a:gsLst>
                  <a:lin ang="5400000" scaled="1"/>
                </a:gradFill>
                <a:effectLst>
                  <a:prstShdw prst="shdw17" dist="17961" dir="2700000">
                    <a:srgbClr val="997A00"/>
                  </a:prstShdw>
                </a:effectLst>
                <a:cs typeface="Arial"/>
              </a:rPr>
              <a:t>    </a:t>
            </a:r>
            <a:endParaRPr lang="en-US" sz="3600" b="1" kern="10" dirty="0">
              <a:gradFill rotWithShape="1">
                <a:gsLst>
                  <a:gs pos="0">
                    <a:srgbClr val="FFCC00"/>
                  </a:gs>
                  <a:gs pos="50000">
                    <a:srgbClr val="FF9933"/>
                  </a:gs>
                  <a:gs pos="100000">
                    <a:srgbClr val="FFCC00"/>
                  </a:gs>
                </a:gsLst>
                <a:lin ang="5400000" scaled="1"/>
              </a:gradFill>
              <a:effectLst>
                <a:prstShdw prst="shdw17" dist="17961" dir="2700000">
                  <a:srgbClr val="997A00"/>
                </a:prstShdw>
              </a:effectLst>
              <a:cs typeface="Arial"/>
            </a:endParaRPr>
          </a:p>
        </p:txBody>
      </p:sp>
    </p:spTree>
    <p:extLst>
      <p:ext uri="{BB962C8B-B14F-4D97-AF65-F5344CB8AC3E}">
        <p14:creationId xmlns:p14="http://schemas.microsoft.com/office/powerpoint/2010/main" val="1420507609"/>
      </p:ext>
    </p:ext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dirty="0" smtClean="0"/>
              <a:t>شاخه طنابداران: نیای طنابداران</a:t>
            </a:r>
            <a:endParaRPr lang="en-US" sz="4000" dirty="0"/>
          </a:p>
        </p:txBody>
      </p:sp>
      <p:sp>
        <p:nvSpPr>
          <p:cNvPr id="3" name="Content Placeholder 2"/>
          <p:cNvSpPr>
            <a:spLocks noGrp="1"/>
          </p:cNvSpPr>
          <p:nvPr>
            <p:ph idx="1"/>
          </p:nvPr>
        </p:nvSpPr>
        <p:spPr/>
        <p:txBody>
          <a:bodyPr>
            <a:normAutofit/>
          </a:bodyPr>
          <a:lstStyle/>
          <a:p>
            <a:pPr algn="r" rtl="1"/>
            <a:r>
              <a:rPr lang="fa-IR" dirty="0" smtClean="0"/>
              <a:t>از هیدرها و شقایق های دریایی دو </a:t>
            </a:r>
            <a:r>
              <a:rPr lang="fa-IR" dirty="0" smtClean="0"/>
              <a:t>دودمان:</a:t>
            </a:r>
          </a:p>
          <a:p>
            <a:pPr algn="r" rtl="1"/>
            <a:r>
              <a:rPr lang="fa-IR" dirty="0" smtClean="0"/>
              <a:t> </a:t>
            </a:r>
            <a:r>
              <a:rPr lang="fa-IR" dirty="0" smtClean="0"/>
              <a:t>آغاز شد یکی به کرمهای حلقوی نرمتنان و بندپایان و دیگری به بریوزوا، خارپوستان و طنابداران برخاستند.</a:t>
            </a:r>
          </a:p>
          <a:p>
            <a:pPr algn="r" rtl="1"/>
            <a:r>
              <a:rPr lang="fa-IR" dirty="0" smtClean="0"/>
              <a:t>این دو منطبق با دهان اولیه و ثانویه می باشند.</a:t>
            </a:r>
          </a:p>
          <a:p>
            <a:pPr algn="r" rtl="1"/>
            <a:r>
              <a:rPr lang="fa-IR" dirty="0"/>
              <a:t> </a:t>
            </a:r>
            <a:r>
              <a:rPr lang="fa-IR" dirty="0" smtClean="0"/>
              <a:t>نظریه های دیگر مانند کرمهای حلقوی و یا بندپایان</a:t>
            </a:r>
          </a:p>
          <a:p>
            <a:pPr algn="r" rtl="1"/>
            <a:endParaRPr lang="fa-IR" sz="2000" dirty="0"/>
          </a:p>
          <a:p>
            <a:pPr algn="r" rtl="1"/>
            <a:endParaRPr lang="en-US" sz="2000" dirty="0"/>
          </a:p>
        </p:txBody>
      </p:sp>
    </p:spTree>
    <p:extLst>
      <p:ext uri="{BB962C8B-B14F-4D97-AF65-F5344CB8AC3E}">
        <p14:creationId xmlns:p14="http://schemas.microsoft.com/office/powerpoint/2010/main" val="33710710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2" descr="amphioxus2_B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0" y="3644900"/>
            <a:ext cx="4729163" cy="19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59" name="Picture 3" descr="amphixus0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3644900"/>
            <a:ext cx="203835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60" name="Rectangle 4"/>
          <p:cNvSpPr>
            <a:spLocks noGrp="1" noChangeArrowheads="1"/>
          </p:cNvSpPr>
          <p:nvPr>
            <p:ph type="body" sz="half" idx="2"/>
          </p:nvPr>
        </p:nvSpPr>
        <p:spPr>
          <a:xfrm>
            <a:off x="611188" y="1412875"/>
            <a:ext cx="7848600" cy="4525963"/>
          </a:xfrm>
        </p:spPr>
        <p:txBody>
          <a:bodyPr/>
          <a:lstStyle/>
          <a:p>
            <a:pPr marL="88900" indent="12700" eaLnBrk="1" hangingPunct="1">
              <a:buFont typeface="Wingdings 2" pitchFamily="18" charset="2"/>
              <a:buNone/>
            </a:pPr>
            <a:r>
              <a:rPr lang="fa-IR" sz="2800" smtClean="0"/>
              <a:t>نمونه ای شاخص از زير شاخه سفالوکورداتا است، نام ديگر آنها لانسلت(</a:t>
            </a:r>
            <a:r>
              <a:rPr lang="en-US" sz="2800" smtClean="0"/>
              <a:t>lancelet</a:t>
            </a:r>
            <a:r>
              <a:rPr lang="fa-IR" sz="2800" smtClean="0"/>
              <a:t>) و به معنی دو طرف نوک تيز است . علی رغم شباهت ظاهری آنها با ماهی ها</a:t>
            </a:r>
            <a:r>
              <a:rPr lang="en-US" sz="2800" smtClean="0"/>
              <a:t> </a:t>
            </a:r>
            <a:r>
              <a:rPr lang="fa-IR" sz="2800" smtClean="0"/>
              <a:t>فاقد اندام های حرکتی بوده و تنها دارای باله فرد هستند . فاقد جمجمه بوده و ستون مهره و دنده ندارند . به همين دليل جزو مهره داران طبقه بندی نمی شوند .  </a:t>
            </a:r>
            <a:endParaRPr lang="en-US" sz="2800" smtClean="0"/>
          </a:p>
          <a:p>
            <a:pPr marL="88900" indent="12700" eaLnBrk="1" hangingPunct="1"/>
            <a:endParaRPr lang="en-US" sz="2800" smtClean="0"/>
          </a:p>
        </p:txBody>
      </p:sp>
      <p:sp>
        <p:nvSpPr>
          <p:cNvPr id="147461" name="Rectangle 5"/>
          <p:cNvSpPr>
            <a:spLocks noGrp="1" noChangeArrowheads="1"/>
          </p:cNvSpPr>
          <p:nvPr>
            <p:ph type="title"/>
          </p:nvPr>
        </p:nvSpPr>
        <p:spPr>
          <a:xfrm>
            <a:off x="3059113" y="0"/>
            <a:ext cx="3179762" cy="765175"/>
          </a:xfrm>
          <a:noFill/>
        </p:spPr>
        <p:txBody>
          <a:bodyPr/>
          <a:lstStyle/>
          <a:p>
            <a:pPr eaLnBrk="1" hangingPunct="1"/>
            <a:r>
              <a:rPr lang="fa-IR" b="1" smtClean="0"/>
              <a:t>آمفيوکسوس</a:t>
            </a:r>
            <a:endParaRPr lang="en-US" b="1" smtClean="0"/>
          </a:p>
        </p:txBody>
      </p:sp>
    </p:spTree>
    <p:extLst>
      <p:ext uri="{BB962C8B-B14F-4D97-AF65-F5344CB8AC3E}">
        <p14:creationId xmlns:p14="http://schemas.microsoft.com/office/powerpoint/2010/main" val="366331260"/>
      </p:ext>
    </p:extLst>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body" idx="1"/>
          </p:nvPr>
        </p:nvSpPr>
        <p:spPr>
          <a:xfrm>
            <a:off x="0" y="981075"/>
            <a:ext cx="8316913" cy="5876925"/>
          </a:xfrm>
        </p:spPr>
        <p:txBody>
          <a:bodyPr/>
          <a:lstStyle/>
          <a:p>
            <a:pPr eaLnBrk="1" hangingPunct="1">
              <a:lnSpc>
                <a:spcPct val="90000"/>
              </a:lnSpc>
            </a:pPr>
            <a:r>
              <a:rPr lang="fa-IR" sz="2400" smtClean="0"/>
              <a:t>فاقد قلب هستند .</a:t>
            </a:r>
          </a:p>
          <a:p>
            <a:pPr eaLnBrk="1" hangingPunct="1">
              <a:lnSpc>
                <a:spcPct val="90000"/>
              </a:lnSpc>
            </a:pPr>
            <a:r>
              <a:rPr lang="fa-IR" sz="2400" smtClean="0"/>
              <a:t>خون بی رنگی دارند .</a:t>
            </a:r>
          </a:p>
          <a:p>
            <a:pPr eaLnBrk="1" hangingPunct="1">
              <a:lnSpc>
                <a:spcPct val="90000"/>
              </a:lnSpc>
            </a:pPr>
            <a:r>
              <a:rPr lang="fa-IR" sz="2400" smtClean="0"/>
              <a:t>جهت گردش خون در قسمت پشتی بدن و به طرف عقب و در قسمت شکمی به طرف جلو مي باشد. </a:t>
            </a:r>
          </a:p>
          <a:p>
            <a:pPr eaLnBrk="1" hangingPunct="1">
              <a:lnSpc>
                <a:spcPct val="90000"/>
              </a:lnSpc>
            </a:pPr>
            <a:r>
              <a:rPr lang="fa-IR" sz="2400" smtClean="0"/>
              <a:t>دارای طناب پشتی و رشته پی هستند.</a:t>
            </a:r>
          </a:p>
          <a:p>
            <a:pPr eaLnBrk="1" hangingPunct="1">
              <a:lnSpc>
                <a:spcPct val="90000"/>
              </a:lnSpc>
            </a:pPr>
            <a:r>
              <a:rPr lang="fa-IR" sz="2400" smtClean="0"/>
              <a:t>دارای شکاف های آبششی هستند.</a:t>
            </a:r>
          </a:p>
          <a:p>
            <a:pPr eaLnBrk="1" hangingPunct="1">
              <a:lnSpc>
                <a:spcPct val="90000"/>
              </a:lnSpc>
            </a:pPr>
            <a:r>
              <a:rPr lang="fa-IR" sz="2400" smtClean="0"/>
              <a:t>تقريباً  دارای85 عدد ماهيچه به شکل </a:t>
            </a:r>
            <a:r>
              <a:rPr lang="fa-IR" sz="2400" baseline="-12000" smtClean="0">
                <a:latin typeface="Arial Unicode MS" pitchFamily="34" charset="-128"/>
                <a:ea typeface="Arial Unicode MS" pitchFamily="34" charset="-128"/>
                <a:cs typeface="Arial Unicode MS" pitchFamily="34" charset="-128"/>
              </a:rPr>
              <a:t>&lt;&lt;</a:t>
            </a:r>
            <a:r>
              <a:rPr lang="fa-IR" sz="2400" smtClean="0">
                <a:latin typeface="Arial Unicode MS" pitchFamily="34" charset="-128"/>
                <a:ea typeface="Arial Unicode MS" pitchFamily="34" charset="-128"/>
                <a:cs typeface="Arial Unicode MS" pitchFamily="34" charset="-128"/>
              </a:rPr>
              <a:t> </a:t>
            </a:r>
            <a:r>
              <a:rPr lang="fa-IR" sz="2400" smtClean="0"/>
              <a:t>و با نام ميومر(</a:t>
            </a:r>
            <a:r>
              <a:rPr lang="en-US" sz="2400" smtClean="0"/>
              <a:t>Myomere</a:t>
            </a:r>
            <a:r>
              <a:rPr lang="fa-IR" sz="2400" smtClean="0"/>
              <a:t>) يا ميوتوم (</a:t>
            </a:r>
            <a:r>
              <a:rPr lang="en-US" sz="2400" smtClean="0"/>
              <a:t>Myotome</a:t>
            </a:r>
            <a:r>
              <a:rPr lang="fa-IR" sz="2400" smtClean="0"/>
              <a:t>) هستند.</a:t>
            </a:r>
          </a:p>
          <a:p>
            <a:pPr eaLnBrk="1" hangingPunct="1">
              <a:lnSpc>
                <a:spcPct val="90000"/>
              </a:lnSpc>
            </a:pPr>
            <a:r>
              <a:rPr lang="fa-IR" sz="2400" smtClean="0"/>
              <a:t>قسمت قدامی سر دارای اندام چرخ مانندی است که به آن </a:t>
            </a:r>
            <a:r>
              <a:rPr lang="en-US" sz="2400" smtClean="0"/>
              <a:t>Wheel organ of Muller </a:t>
            </a:r>
            <a:r>
              <a:rPr lang="fa-IR" sz="2400" smtClean="0"/>
              <a:t> گفته مي شود. وظيفه آن راندن غذا به سمت دهان است .</a:t>
            </a:r>
          </a:p>
          <a:p>
            <a:pPr eaLnBrk="1" hangingPunct="1">
              <a:lnSpc>
                <a:spcPct val="90000"/>
              </a:lnSpc>
            </a:pPr>
            <a:r>
              <a:rPr lang="fa-IR" sz="2400" smtClean="0"/>
              <a:t>در قسمت فوقانی حلق سلول های ترشحی که به صورت کيسة متصل به تيغه های آب ششی است ديده مي شود . اين سلول ها رشته های طويلی دارند که سولينوسيت(</a:t>
            </a:r>
            <a:r>
              <a:rPr lang="en-US" sz="2400" smtClean="0"/>
              <a:t>Solenocyte</a:t>
            </a:r>
            <a:r>
              <a:rPr lang="fa-IR" sz="2400" smtClean="0"/>
              <a:t>) ناميده مي شوند .</a:t>
            </a:r>
          </a:p>
          <a:p>
            <a:pPr eaLnBrk="1" hangingPunct="1">
              <a:lnSpc>
                <a:spcPct val="90000"/>
              </a:lnSpc>
            </a:pPr>
            <a:r>
              <a:rPr lang="fa-IR" sz="2400" smtClean="0"/>
              <a:t>جنس های نر و ماده از هم جدا هستند.</a:t>
            </a:r>
          </a:p>
          <a:p>
            <a:pPr eaLnBrk="1" hangingPunct="1">
              <a:lnSpc>
                <a:spcPct val="90000"/>
              </a:lnSpc>
            </a:pPr>
            <a:r>
              <a:rPr lang="fa-IR" sz="2400" smtClean="0"/>
              <a:t>دارای مرحله لاروی و دگرديسی هستند .</a:t>
            </a:r>
          </a:p>
          <a:p>
            <a:pPr eaLnBrk="1" hangingPunct="1">
              <a:lnSpc>
                <a:spcPct val="90000"/>
              </a:lnSpc>
            </a:pPr>
            <a:endParaRPr lang="en-US" sz="2400" smtClean="0"/>
          </a:p>
          <a:p>
            <a:pPr eaLnBrk="1" hangingPunct="1">
              <a:lnSpc>
                <a:spcPct val="90000"/>
              </a:lnSpc>
            </a:pPr>
            <a:endParaRPr lang="fa-IR" sz="2400" smtClean="0"/>
          </a:p>
          <a:p>
            <a:pPr eaLnBrk="1" hangingPunct="1">
              <a:lnSpc>
                <a:spcPct val="90000"/>
              </a:lnSpc>
            </a:pPr>
            <a:endParaRPr lang="fa-IR" sz="2400" smtClean="0"/>
          </a:p>
          <a:p>
            <a:pPr eaLnBrk="1" hangingPunct="1">
              <a:lnSpc>
                <a:spcPct val="90000"/>
              </a:lnSpc>
            </a:pPr>
            <a:endParaRPr lang="en-US" sz="2400" smtClean="0"/>
          </a:p>
        </p:txBody>
      </p:sp>
      <p:sp>
        <p:nvSpPr>
          <p:cNvPr id="149507" name="Rectangle 3"/>
          <p:cNvSpPr>
            <a:spLocks noChangeArrowheads="1"/>
          </p:cNvSpPr>
          <p:nvPr/>
        </p:nvSpPr>
        <p:spPr bwMode="auto">
          <a:xfrm>
            <a:off x="2343150" y="76200"/>
            <a:ext cx="36957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rtl="1" fontAlgn="base">
              <a:lnSpc>
                <a:spcPct val="90000"/>
              </a:lnSpc>
              <a:spcBef>
                <a:spcPct val="20000"/>
              </a:spcBef>
              <a:spcAft>
                <a:spcPct val="0"/>
              </a:spcAft>
            </a:pPr>
            <a:r>
              <a:rPr lang="fa-IR" sz="3200" b="1">
                <a:solidFill>
                  <a:srgbClr val="CCECFF"/>
                </a:solidFill>
                <a:latin typeface="B Lotus" pitchFamily="2" charset="-78"/>
                <a:cs typeface="Titr" pitchFamily="2" charset="-78"/>
              </a:rPr>
              <a:t>ويژگی های آمفيوکسوس</a:t>
            </a:r>
            <a:endParaRPr lang="en-US" sz="3200" b="1">
              <a:solidFill>
                <a:srgbClr val="CCECFF"/>
              </a:solidFill>
              <a:latin typeface="B Lotus" pitchFamily="2" charset="-78"/>
              <a:cs typeface="Titr" pitchFamily="2" charset="-78"/>
            </a:endParaRPr>
          </a:p>
        </p:txBody>
      </p:sp>
    </p:spTree>
    <p:extLst>
      <p:ext uri="{BB962C8B-B14F-4D97-AF65-F5344CB8AC3E}">
        <p14:creationId xmlns:p14="http://schemas.microsoft.com/office/powerpoint/2010/main" val="3692648440"/>
      </p:ext>
    </p:extLst>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200" y="1219200"/>
            <a:ext cx="8532813" cy="4525963"/>
          </a:xfrm>
        </p:spPr>
        <p:txBody>
          <a:bodyPr/>
          <a:lstStyle/>
          <a:p>
            <a:r>
              <a:rPr lang="fa-IR" sz="2400" dirty="0" smtClean="0">
                <a:cs typeface="B Nazanin" pitchFamily="2" charset="-78"/>
              </a:rPr>
              <a:t>دارای هر پنج ویژگی طنابداران</a:t>
            </a:r>
          </a:p>
          <a:p>
            <a:r>
              <a:rPr lang="fa-IR" sz="2400" dirty="0" smtClean="0">
                <a:cs typeface="B Nazanin" pitchFamily="2" charset="-78"/>
              </a:rPr>
              <a:t>تبادلات گازی از طریق پوست بدن انجام می شود</a:t>
            </a:r>
          </a:p>
          <a:p>
            <a:r>
              <a:rPr lang="fa-IR" sz="2400" dirty="0">
                <a:latin typeface="Calibri"/>
                <a:ea typeface="Times New Roman"/>
                <a:cs typeface="B Nazanin"/>
              </a:rPr>
              <a:t>اکثر دانشمندان معتقدند آمفیوکسوس فرزند (اخلاف) جدی است که هم سفالوکورداتا و هم مهره داران را ساخته است. بنابراین سفالوکوردتا گروه خواهری مهره داران هستند.</a:t>
            </a:r>
            <a:endParaRPr lang="fa-IR" sz="2400" dirty="0" smtClean="0"/>
          </a:p>
          <a:p>
            <a:endParaRPr lang="en-US"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733800"/>
            <a:ext cx="3340319"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070075"/>
      </p:ext>
    </p:extLst>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3" name="Rectangle 3"/>
          <p:cNvSpPr>
            <a:spLocks noChangeArrowheads="1"/>
          </p:cNvSpPr>
          <p:nvPr/>
        </p:nvSpPr>
        <p:spPr bwMode="auto">
          <a:xfrm>
            <a:off x="2360613" y="115888"/>
            <a:ext cx="44227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marL="342900" indent="-342900" algn="r" rtl="1" fontAlgn="base">
              <a:lnSpc>
                <a:spcPct val="90000"/>
              </a:lnSpc>
              <a:spcBef>
                <a:spcPct val="20000"/>
              </a:spcBef>
              <a:spcAft>
                <a:spcPct val="0"/>
              </a:spcAft>
            </a:pPr>
            <a:r>
              <a:rPr lang="fa-IR" sz="3200" b="1">
                <a:solidFill>
                  <a:srgbClr val="CCECFF"/>
                </a:solidFill>
                <a:latin typeface="B Lotus" pitchFamily="2" charset="-78"/>
                <a:cs typeface="Titr" pitchFamily="2" charset="-78"/>
              </a:rPr>
              <a:t>ساختمان بدن در آمفيوکسوس</a:t>
            </a:r>
            <a:endParaRPr lang="en-US" sz="3200" b="1">
              <a:solidFill>
                <a:srgbClr val="CCECFF"/>
              </a:solidFill>
              <a:latin typeface="B Lotus" pitchFamily="2" charset="-78"/>
              <a:cs typeface="Titr" pitchFamily="2" charset="-78"/>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152650"/>
            <a:ext cx="9048750" cy="255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631441"/>
      </p:ext>
    </p:extLst>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descr="lancel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1679575"/>
            <a:ext cx="1036637" cy="279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531" name="Picture 3" descr="34-04b-Lancel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0988" y="1679575"/>
            <a:ext cx="4295775"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532" name="Picture 4" descr="chor_acra_ceph_amphioxu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6538" y="1679575"/>
            <a:ext cx="18002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33" name="Rectangle 5"/>
          <p:cNvSpPr>
            <a:spLocks noGrp="1" noChangeArrowheads="1"/>
          </p:cNvSpPr>
          <p:nvPr>
            <p:ph type="title"/>
          </p:nvPr>
        </p:nvSpPr>
        <p:spPr>
          <a:xfrm>
            <a:off x="3059113" y="0"/>
            <a:ext cx="3179762" cy="765175"/>
          </a:xfrm>
          <a:noFill/>
        </p:spPr>
        <p:txBody>
          <a:bodyPr/>
          <a:lstStyle/>
          <a:p>
            <a:pPr eaLnBrk="1" hangingPunct="1"/>
            <a:r>
              <a:rPr lang="fa-IR" b="1" smtClean="0"/>
              <a:t>آمفيوکسوس</a:t>
            </a:r>
            <a:endParaRPr lang="en-US" b="1" smtClean="0"/>
          </a:p>
        </p:txBody>
      </p:sp>
      <p:pic>
        <p:nvPicPr>
          <p:cNvPr id="150534" name="Picture 6" descr="lancelets"/>
          <p:cNvPicPr>
            <a:picLocks noChangeAspect="1" noChangeArrowheads="1"/>
          </p:cNvPicPr>
          <p:nvPr/>
        </p:nvPicPr>
        <p:blipFill>
          <a:blip r:embed="rId6">
            <a:extLst>
              <a:ext uri="{28A0092B-C50C-407E-A947-70E740481C1C}">
                <a14:useLocalDpi xmlns:a14="http://schemas.microsoft.com/office/drawing/2010/main" val="0"/>
              </a:ext>
            </a:extLst>
          </a:blip>
          <a:srcRect l="3703" r="3703" b="5759"/>
          <a:stretch>
            <a:fillRect/>
          </a:stretch>
        </p:blipFill>
        <p:spPr bwMode="auto">
          <a:xfrm>
            <a:off x="0" y="3725863"/>
            <a:ext cx="4176713"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535" name="Picture 7" descr="lancelet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679575"/>
            <a:ext cx="3059113"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6101956"/>
      </p:ext>
    </p:extLst>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6900862" cy="482600"/>
          </a:xfrm>
        </p:spPr>
        <p:txBody>
          <a:bodyPr/>
          <a:lstStyle/>
          <a:p>
            <a:pPr algn="just">
              <a:lnSpc>
                <a:spcPct val="115000"/>
              </a:lnSpc>
              <a:spcAft>
                <a:spcPts val="1000"/>
              </a:spcAft>
            </a:pPr>
            <a:r>
              <a:rPr lang="fa-IR" sz="2800" b="1" dirty="0">
                <a:latin typeface="Calibri"/>
                <a:ea typeface="Times New Roman"/>
                <a:cs typeface="B Nazanin"/>
              </a:rPr>
              <a:t>سازش هایی که منجر به تکامل مهره داران اولیه شد</a:t>
            </a:r>
            <a:r>
              <a:rPr lang="en-US" sz="2800" b="1" dirty="0">
                <a:latin typeface="Calibri"/>
                <a:ea typeface="Times New Roman"/>
                <a:cs typeface="B Nazanin"/>
              </a:rPr>
              <a:t>:</a:t>
            </a:r>
            <a:r>
              <a:rPr lang="en-US" sz="2000" dirty="0">
                <a:latin typeface="Calibri"/>
                <a:ea typeface="Times New Roman"/>
                <a:cs typeface="Arial"/>
              </a:rPr>
              <a:t/>
            </a:r>
            <a:br>
              <a:rPr lang="en-US" sz="2000" dirty="0">
                <a:latin typeface="Calibri"/>
                <a:ea typeface="Times New Roman"/>
                <a:cs typeface="Arial"/>
              </a:rPr>
            </a:br>
            <a:endParaRPr lang="en-US" sz="2800" dirty="0"/>
          </a:p>
        </p:txBody>
      </p:sp>
      <p:sp>
        <p:nvSpPr>
          <p:cNvPr id="3" name="Content Placeholder 2"/>
          <p:cNvSpPr>
            <a:spLocks noGrp="1"/>
          </p:cNvSpPr>
          <p:nvPr>
            <p:ph sz="half" idx="1"/>
          </p:nvPr>
        </p:nvSpPr>
        <p:spPr>
          <a:xfrm>
            <a:off x="1587" y="990600"/>
            <a:ext cx="4189413" cy="4525963"/>
          </a:xfrm>
        </p:spPr>
        <p:txBody>
          <a:bodyPr/>
          <a:lstStyle/>
          <a:p>
            <a:pPr marL="0" lvl="0" indent="0">
              <a:lnSpc>
                <a:spcPct val="115000"/>
              </a:lnSpc>
              <a:spcAft>
                <a:spcPts val="1000"/>
              </a:spcAft>
              <a:buNone/>
            </a:pPr>
            <a:r>
              <a:rPr lang="en-US" b="1" dirty="0" smtClean="0">
                <a:latin typeface="Calibri"/>
                <a:ea typeface="Times New Roman"/>
                <a:cs typeface="B Nazanin"/>
              </a:rPr>
              <a:t> </a:t>
            </a:r>
            <a:r>
              <a:rPr lang="en-US" sz="1800" b="1" dirty="0" smtClean="0">
                <a:latin typeface="Calibri"/>
                <a:ea typeface="Times New Roman"/>
                <a:cs typeface="B Nazanin"/>
              </a:rPr>
              <a:t>.2</a:t>
            </a:r>
            <a:r>
              <a:rPr lang="fa-IR" sz="1800" b="1" dirty="0" smtClean="0">
                <a:latin typeface="Calibri"/>
                <a:ea typeface="Times New Roman"/>
                <a:cs typeface="B Nazanin"/>
              </a:rPr>
              <a:t>ارتقای </a:t>
            </a:r>
            <a:r>
              <a:rPr lang="fa-IR" sz="1800" b="1" dirty="0">
                <a:latin typeface="Calibri"/>
                <a:ea typeface="Times New Roman"/>
                <a:cs typeface="B Nazanin"/>
              </a:rPr>
              <a:t>فیزیولوژیک</a:t>
            </a:r>
            <a:endParaRPr lang="en-US" sz="1800" dirty="0">
              <a:latin typeface="Calibri"/>
              <a:ea typeface="Times New Roman"/>
              <a:cs typeface="Arial"/>
            </a:endParaRPr>
          </a:p>
          <a:p>
            <a:pPr>
              <a:lnSpc>
                <a:spcPct val="115000"/>
              </a:lnSpc>
              <a:spcAft>
                <a:spcPts val="1000"/>
              </a:spcAft>
            </a:pPr>
            <a:r>
              <a:rPr lang="fa-IR" sz="1800" dirty="0">
                <a:latin typeface="Calibri"/>
                <a:ea typeface="Times New Roman"/>
                <a:cs typeface="B Nazanin"/>
              </a:rPr>
              <a:t>در بین مهره داران حلق از یک ساختار نفوذ پذیر فیلتر کننده همراه با موکوس اندوستیل که در تغذیه بکار می رفته و حرکت آب در آن توسط مژه ها صورت می گرفته است به ساختاری تغییر می کند که حرکت آب بدرون آن توسط ماهیچه ها صورت می گیرد </a:t>
            </a:r>
            <a:endParaRPr lang="fa-IR" sz="1800" dirty="0" smtClean="0">
              <a:latin typeface="Calibri"/>
              <a:ea typeface="Times New Roman"/>
              <a:cs typeface="B Nazanin"/>
            </a:endParaRPr>
          </a:p>
          <a:p>
            <a:pPr>
              <a:lnSpc>
                <a:spcPct val="115000"/>
              </a:lnSpc>
              <a:spcAft>
                <a:spcPts val="1000"/>
              </a:spcAft>
            </a:pPr>
            <a:r>
              <a:rPr lang="fa-IR" sz="1800" dirty="0" smtClean="0">
                <a:latin typeface="Calibri"/>
                <a:ea typeface="Times New Roman"/>
                <a:cs typeface="B Nazanin"/>
              </a:rPr>
              <a:t>ایجاد </a:t>
            </a:r>
            <a:r>
              <a:rPr lang="fa-IR" sz="1800" dirty="0">
                <a:latin typeface="Calibri"/>
                <a:ea typeface="Times New Roman"/>
                <a:cs typeface="B Nazanin"/>
              </a:rPr>
              <a:t>یک اندام تنفسی (آبشش) است</a:t>
            </a:r>
            <a:r>
              <a:rPr lang="fa-IR" sz="1800" dirty="0" smtClean="0">
                <a:latin typeface="Calibri"/>
                <a:ea typeface="Times New Roman"/>
                <a:cs typeface="B Nazanin"/>
              </a:rPr>
              <a:t>.</a:t>
            </a:r>
          </a:p>
          <a:p>
            <a:pPr>
              <a:lnSpc>
                <a:spcPct val="115000"/>
              </a:lnSpc>
              <a:spcAft>
                <a:spcPts val="1000"/>
              </a:spcAft>
            </a:pPr>
            <a:r>
              <a:rPr lang="fa-IR" sz="1800" dirty="0" smtClean="0">
                <a:latin typeface="Calibri"/>
                <a:ea typeface="Times New Roman"/>
                <a:cs typeface="B Nazanin"/>
              </a:rPr>
              <a:t> حرکت مواد غذایی از طریق انقباضات ماهیچه ای</a:t>
            </a:r>
          </a:p>
          <a:p>
            <a:pPr>
              <a:lnSpc>
                <a:spcPct val="115000"/>
              </a:lnSpc>
              <a:spcAft>
                <a:spcPts val="1000"/>
              </a:spcAft>
            </a:pPr>
            <a:r>
              <a:rPr lang="fa-IR" sz="1800" dirty="0" smtClean="0">
                <a:latin typeface="Calibri"/>
                <a:ea typeface="Times New Roman"/>
                <a:cs typeface="B Nazanin"/>
              </a:rPr>
              <a:t> </a:t>
            </a:r>
            <a:r>
              <a:rPr lang="fa-IR" sz="1800" dirty="0">
                <a:latin typeface="Calibri"/>
                <a:ea typeface="Times New Roman"/>
                <a:cs typeface="B Nazanin"/>
              </a:rPr>
              <a:t>اضافه شدن کبد و </a:t>
            </a:r>
            <a:r>
              <a:rPr lang="fa-IR" sz="1800" dirty="0" smtClean="0">
                <a:latin typeface="Calibri"/>
                <a:ea typeface="Times New Roman"/>
                <a:cs typeface="B Nazanin"/>
              </a:rPr>
              <a:t>پانکراس</a:t>
            </a:r>
          </a:p>
          <a:p>
            <a:pPr>
              <a:lnSpc>
                <a:spcPct val="115000"/>
              </a:lnSpc>
              <a:spcAft>
                <a:spcPts val="1000"/>
              </a:spcAft>
            </a:pPr>
            <a:r>
              <a:rPr lang="fa-IR" sz="1800" dirty="0" smtClean="0">
                <a:latin typeface="Calibri"/>
                <a:ea typeface="Times New Roman"/>
                <a:cs typeface="B Nazanin"/>
              </a:rPr>
              <a:t>قلب </a:t>
            </a:r>
            <a:r>
              <a:rPr lang="fa-IR" sz="1800" dirty="0">
                <a:latin typeface="Calibri"/>
                <a:ea typeface="Times New Roman"/>
                <a:cs typeface="B Nazanin"/>
              </a:rPr>
              <a:t>نیز چند حفره ایی شده و با حضور اریتروسیت ها و هموگلوبین کاراتر می شود</a:t>
            </a:r>
            <a:r>
              <a:rPr lang="fa-IR" sz="1800" dirty="0" smtClean="0">
                <a:latin typeface="Calibri"/>
                <a:ea typeface="Times New Roman"/>
                <a:cs typeface="B Nazanin"/>
              </a:rPr>
              <a:t>.</a:t>
            </a:r>
          </a:p>
          <a:p>
            <a:pPr>
              <a:lnSpc>
                <a:spcPct val="115000"/>
              </a:lnSpc>
              <a:spcAft>
                <a:spcPts val="1000"/>
              </a:spcAft>
            </a:pPr>
            <a:r>
              <a:rPr lang="fa-IR" sz="1800" dirty="0" smtClean="0">
                <a:latin typeface="Calibri"/>
                <a:ea typeface="Times New Roman"/>
                <a:cs typeface="B Nazanin"/>
              </a:rPr>
              <a:t> </a:t>
            </a:r>
            <a:r>
              <a:rPr lang="fa-IR" sz="1800" dirty="0">
                <a:latin typeface="Calibri"/>
                <a:ea typeface="Times New Roman"/>
                <a:cs typeface="B Nazanin"/>
              </a:rPr>
              <a:t>کلیه نیز که در پروتوکورداتا وجود نداشته کم کم ظاهر می شود.</a:t>
            </a:r>
            <a:endParaRPr lang="en-US" sz="1800" dirty="0">
              <a:latin typeface="Calibri"/>
              <a:ea typeface="Times New Roman"/>
              <a:cs typeface="Arial"/>
            </a:endParaRPr>
          </a:p>
          <a:p>
            <a:endParaRPr lang="en-US" dirty="0"/>
          </a:p>
        </p:txBody>
      </p:sp>
      <p:sp>
        <p:nvSpPr>
          <p:cNvPr id="4" name="Text Placeholder 3"/>
          <p:cNvSpPr>
            <a:spLocks noGrp="1"/>
          </p:cNvSpPr>
          <p:nvPr>
            <p:ph type="body" sz="half" idx="2"/>
          </p:nvPr>
        </p:nvSpPr>
        <p:spPr>
          <a:xfrm>
            <a:off x="4343400" y="1066801"/>
            <a:ext cx="4191000" cy="3581400"/>
          </a:xfrm>
        </p:spPr>
        <p:txBody>
          <a:bodyPr/>
          <a:lstStyle/>
          <a:p>
            <a:pPr lvl="0">
              <a:lnSpc>
                <a:spcPct val="115000"/>
              </a:lnSpc>
              <a:spcAft>
                <a:spcPts val="1000"/>
              </a:spcAft>
              <a:buFont typeface="+mj-lt"/>
              <a:buAutoNum type="arabicPeriod"/>
            </a:pPr>
            <a:r>
              <a:rPr lang="fa-IR" sz="2400" b="1" dirty="0">
                <a:latin typeface="Calibri"/>
                <a:ea typeface="Times New Roman"/>
                <a:cs typeface="B Nazanin"/>
              </a:rPr>
              <a:t>تغییرات ساختار ماهیچه ایی اسکلتی</a:t>
            </a:r>
            <a:endParaRPr lang="en-US" sz="2400" dirty="0">
              <a:latin typeface="Calibri"/>
              <a:ea typeface="Times New Roman"/>
              <a:cs typeface="Arial"/>
            </a:endParaRPr>
          </a:p>
          <a:p>
            <a:r>
              <a:rPr lang="fa-IR" sz="2400" dirty="0" smtClean="0"/>
              <a:t>دارای اسکلت داخلی و خارجی از جنس غضرف و استخوان</a:t>
            </a:r>
          </a:p>
          <a:p>
            <a:r>
              <a:rPr lang="fa-IR" sz="2400" dirty="0" smtClean="0"/>
              <a:t>قابلیت رشد و خم شدن بدن</a:t>
            </a:r>
          </a:p>
          <a:p>
            <a:r>
              <a:rPr lang="fa-IR" sz="2400" dirty="0" smtClean="0"/>
              <a:t>اسکلت از غضروف به استخوان تبدیل می شود.</a:t>
            </a:r>
          </a:p>
          <a:p>
            <a:r>
              <a:rPr lang="fa-IR" sz="2400" dirty="0" smtClean="0"/>
              <a:t>استخوان ارزش محافظتی و امکانات اتصال ماهیچه ها به آن</a:t>
            </a:r>
          </a:p>
          <a:p>
            <a:endParaRPr lang="fa-IR" sz="2400" dirty="0"/>
          </a:p>
          <a:p>
            <a:r>
              <a:rPr lang="fa-IR" sz="2400" dirty="0" smtClean="0"/>
              <a:t>تغذیه فیلتری به شکاری</a:t>
            </a:r>
          </a:p>
          <a:p>
            <a:r>
              <a:rPr lang="fa-IR" sz="2400" dirty="0" smtClean="0"/>
              <a:t>اندامهای حسی و حرکتی قویتر</a:t>
            </a:r>
          </a:p>
          <a:p>
            <a:r>
              <a:rPr lang="fa-IR" sz="2400" dirty="0" smtClean="0"/>
              <a:t>مغز سه لبی</a:t>
            </a:r>
            <a:endParaRPr lang="en-US" sz="2400" dirty="0"/>
          </a:p>
        </p:txBody>
      </p:sp>
      <p:cxnSp>
        <p:nvCxnSpPr>
          <p:cNvPr id="6" name="Straight Connector 5"/>
          <p:cNvCxnSpPr/>
          <p:nvPr/>
        </p:nvCxnSpPr>
        <p:spPr bwMode="auto">
          <a:xfrm>
            <a:off x="4191000" y="914400"/>
            <a:ext cx="0" cy="55626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014698640"/>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67200" y="86380"/>
            <a:ext cx="3506088" cy="523220"/>
          </a:xfrm>
          <a:prstGeom prst="rect">
            <a:avLst/>
          </a:prstGeom>
          <a:noFill/>
        </p:spPr>
        <p:txBody>
          <a:bodyPr wrap="none" rtlCol="0">
            <a:spAutoFit/>
          </a:bodyPr>
          <a:lstStyle/>
          <a:p>
            <a:r>
              <a:rPr lang="fa-IR" sz="2800" dirty="0" smtClean="0">
                <a:solidFill>
                  <a:srgbClr val="FFFF00"/>
                </a:solidFill>
              </a:rPr>
              <a:t> 5 ویژگی مجزا کننده طنابدران</a:t>
            </a:r>
            <a:endParaRPr lang="en-US" sz="2800" dirty="0">
              <a:solidFill>
                <a:srgbClr val="FFFF00"/>
              </a:solidFill>
            </a:endParaRPr>
          </a:p>
        </p:txBody>
      </p:sp>
      <p:sp>
        <p:nvSpPr>
          <p:cNvPr id="3" name="TextBox 2"/>
          <p:cNvSpPr txBox="1"/>
          <p:nvPr/>
        </p:nvSpPr>
        <p:spPr>
          <a:xfrm>
            <a:off x="7362758" y="1297543"/>
            <a:ext cx="821059" cy="369332"/>
          </a:xfrm>
          <a:prstGeom prst="rect">
            <a:avLst/>
          </a:prstGeom>
          <a:noFill/>
        </p:spPr>
        <p:txBody>
          <a:bodyPr wrap="none" rtlCol="0">
            <a:spAutoFit/>
          </a:bodyPr>
          <a:lstStyle/>
          <a:p>
            <a:r>
              <a:rPr lang="fa-IR" dirty="0" smtClean="0"/>
              <a:t>نوتوکورد</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7292" y="1021317"/>
            <a:ext cx="2218316"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0" y="2438400"/>
            <a:ext cx="2000250"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58000" y="2590800"/>
            <a:ext cx="1495922" cy="369332"/>
          </a:xfrm>
          <a:prstGeom prst="rect">
            <a:avLst/>
          </a:prstGeom>
          <a:noFill/>
        </p:spPr>
        <p:txBody>
          <a:bodyPr wrap="none" rtlCol="0">
            <a:spAutoFit/>
          </a:bodyPr>
          <a:lstStyle/>
          <a:p>
            <a:r>
              <a:rPr lang="fa-IR" dirty="0" smtClean="0"/>
              <a:t>طناب عصبی پشتی</a:t>
            </a:r>
            <a:endParaRPr lang="en-US" dirty="0"/>
          </a:p>
        </p:txBody>
      </p:sp>
      <p:sp>
        <p:nvSpPr>
          <p:cNvPr id="5" name="TextBox 4"/>
          <p:cNvSpPr txBox="1"/>
          <p:nvPr/>
        </p:nvSpPr>
        <p:spPr>
          <a:xfrm>
            <a:off x="6805861" y="3745468"/>
            <a:ext cx="1600200" cy="369332"/>
          </a:xfrm>
          <a:prstGeom prst="rect">
            <a:avLst/>
          </a:prstGeom>
          <a:noFill/>
        </p:spPr>
        <p:txBody>
          <a:bodyPr wrap="square" rtlCol="0">
            <a:spAutoFit/>
          </a:bodyPr>
          <a:lstStyle/>
          <a:p>
            <a:r>
              <a:rPr lang="fa-IR" dirty="0" smtClean="0"/>
              <a:t>شکافهای حلقی</a:t>
            </a:r>
            <a:endParaRPr lang="en-US" dirty="0"/>
          </a:p>
        </p:txBody>
      </p:sp>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491984"/>
            <a:ext cx="2190750" cy="87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309860" y="4755118"/>
            <a:ext cx="873957" cy="369332"/>
          </a:xfrm>
          <a:prstGeom prst="rect">
            <a:avLst/>
          </a:prstGeom>
          <a:noFill/>
        </p:spPr>
        <p:txBody>
          <a:bodyPr wrap="none" rtlCol="0">
            <a:spAutoFit/>
          </a:bodyPr>
          <a:lstStyle/>
          <a:p>
            <a:r>
              <a:rPr lang="fa-IR" dirty="0" smtClean="0"/>
              <a:t>اندوستیل </a:t>
            </a:r>
            <a:endParaRPr lang="en-US" dirty="0"/>
          </a:p>
        </p:txBody>
      </p:sp>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4867" y="4495800"/>
            <a:ext cx="200025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079121" y="5638800"/>
            <a:ext cx="1284326" cy="369332"/>
          </a:xfrm>
          <a:prstGeom prst="rect">
            <a:avLst/>
          </a:prstGeom>
          <a:noFill/>
        </p:spPr>
        <p:txBody>
          <a:bodyPr wrap="none" rtlCol="0">
            <a:spAutoFit/>
          </a:bodyPr>
          <a:lstStyle/>
          <a:p>
            <a:r>
              <a:rPr lang="fa-IR" dirty="0" smtClean="0"/>
              <a:t>دم پس مخرجی</a:t>
            </a:r>
            <a:endParaRPr lang="en-US" dirty="0"/>
          </a:p>
        </p:txBody>
      </p:sp>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1979" y="5330309"/>
            <a:ext cx="2524125" cy="81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1494166"/>
            <a:ext cx="4286250" cy="3430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459796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5123"/>
                                        </p:tgtEl>
                                        <p:attrNameLst>
                                          <p:attrName>style.visibility</p:attrName>
                                        </p:attrNameLst>
                                      </p:cBhvr>
                                      <p:to>
                                        <p:strVal val="visible"/>
                                      </p:to>
                                    </p:set>
                                    <p:anim calcmode="lin" valueType="num">
                                      <p:cBhvr>
                                        <p:cTn id="22" dur="500" fill="hold"/>
                                        <p:tgtEl>
                                          <p:spTgt spid="5123"/>
                                        </p:tgtEl>
                                        <p:attrNameLst>
                                          <p:attrName>ppt_w</p:attrName>
                                        </p:attrNameLst>
                                      </p:cBhvr>
                                      <p:tavLst>
                                        <p:tav tm="0">
                                          <p:val>
                                            <p:fltVal val="0"/>
                                          </p:val>
                                        </p:tav>
                                        <p:tav tm="100000">
                                          <p:val>
                                            <p:strVal val="#ppt_w"/>
                                          </p:val>
                                        </p:tav>
                                      </p:tavLst>
                                    </p:anim>
                                    <p:anim calcmode="lin" valueType="num">
                                      <p:cBhvr>
                                        <p:cTn id="23" dur="500" fill="hold"/>
                                        <p:tgtEl>
                                          <p:spTgt spid="5123"/>
                                        </p:tgtEl>
                                        <p:attrNameLst>
                                          <p:attrName>ppt_h</p:attrName>
                                        </p:attrNameLst>
                                      </p:cBhvr>
                                      <p:tavLst>
                                        <p:tav tm="0">
                                          <p:val>
                                            <p:fltVal val="0"/>
                                          </p:val>
                                        </p:tav>
                                        <p:tav tm="100000">
                                          <p:val>
                                            <p:strVal val="#ppt_h"/>
                                          </p:val>
                                        </p:tav>
                                      </p:tavLst>
                                    </p:anim>
                                    <p:animEffect transition="in" filter="fade">
                                      <p:cBhvr>
                                        <p:cTn id="24" dur="500"/>
                                        <p:tgtEl>
                                          <p:spTgt spid="5123"/>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124"/>
                                        </p:tgtEl>
                                        <p:attrNameLst>
                                          <p:attrName>style.visibility</p:attrName>
                                        </p:attrNameLst>
                                      </p:cBhvr>
                                      <p:to>
                                        <p:strVal val="visible"/>
                                      </p:to>
                                    </p:set>
                                    <p:anim calcmode="lin" valueType="num">
                                      <p:cBhvr additive="base">
                                        <p:cTn id="29" dur="500" fill="hold"/>
                                        <p:tgtEl>
                                          <p:spTgt spid="5124"/>
                                        </p:tgtEl>
                                        <p:attrNameLst>
                                          <p:attrName>ppt_x</p:attrName>
                                        </p:attrNameLst>
                                      </p:cBhvr>
                                      <p:tavLst>
                                        <p:tav tm="0">
                                          <p:val>
                                            <p:strVal val="#ppt_x"/>
                                          </p:val>
                                        </p:tav>
                                        <p:tav tm="100000">
                                          <p:val>
                                            <p:strVal val="#ppt_x"/>
                                          </p:val>
                                        </p:tav>
                                      </p:tavLst>
                                    </p:anim>
                                    <p:anim calcmode="lin" valueType="num">
                                      <p:cBhvr additive="base">
                                        <p:cTn id="30" dur="500" fill="hold"/>
                                        <p:tgtEl>
                                          <p:spTgt spid="5124"/>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4"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ppt_x"/>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125"/>
                                        </p:tgtEl>
                                        <p:attrNameLst>
                                          <p:attrName>style.visibility</p:attrName>
                                        </p:attrNameLst>
                                      </p:cBhvr>
                                      <p:to>
                                        <p:strVal val="visible"/>
                                      </p:to>
                                    </p:set>
                                    <p:animEffect transition="in" filter="fade">
                                      <p:cBhvr>
                                        <p:cTn id="40" dur="500"/>
                                        <p:tgtEl>
                                          <p:spTgt spid="512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5126"/>
                                        </p:tgtEl>
                                        <p:attrNameLst>
                                          <p:attrName>style.visibility</p:attrName>
                                        </p:attrNameLst>
                                      </p:cBhvr>
                                      <p:to>
                                        <p:strVal val="visible"/>
                                      </p:to>
                                    </p:set>
                                    <p:animEffect transition="in" filter="randombar(horizontal)">
                                      <p:cBhvr>
                                        <p:cTn id="48" dur="500"/>
                                        <p:tgtEl>
                                          <p:spTgt spid="5126"/>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randombar(horizontal)">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descr="bio_ch30_40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525" y="2465388"/>
            <a:ext cx="7600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3907" name="Group 3"/>
          <p:cNvGrpSpPr>
            <a:grpSpLocks/>
          </p:cNvGrpSpPr>
          <p:nvPr/>
        </p:nvGrpSpPr>
        <p:grpSpPr bwMode="auto">
          <a:xfrm>
            <a:off x="1001713" y="2235200"/>
            <a:ext cx="7605712" cy="3028950"/>
            <a:chOff x="631" y="1408"/>
            <a:chExt cx="4791" cy="1908"/>
          </a:xfrm>
        </p:grpSpPr>
        <p:sp>
          <p:nvSpPr>
            <p:cNvPr id="123911" name="Text Box 4"/>
            <p:cNvSpPr txBox="1">
              <a:spLocks noChangeArrowheads="1"/>
            </p:cNvSpPr>
            <p:nvPr/>
          </p:nvSpPr>
          <p:spPr bwMode="auto">
            <a:xfrm>
              <a:off x="631" y="1478"/>
              <a:ext cx="122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algn="r"/>
              <a:r>
                <a:rPr lang="en-US" sz="2000" b="0">
                  <a:latin typeface="Times New Roman" pitchFamily="18" charset="0"/>
                  <a:cs typeface="Times New Roman" pitchFamily="18" charset="0"/>
                </a:rPr>
                <a:t>Muscle segments</a:t>
              </a:r>
            </a:p>
          </p:txBody>
        </p:sp>
        <p:sp>
          <p:nvSpPr>
            <p:cNvPr id="123912" name="Text Box 5"/>
            <p:cNvSpPr txBox="1">
              <a:spLocks noChangeArrowheads="1"/>
            </p:cNvSpPr>
            <p:nvPr/>
          </p:nvSpPr>
          <p:spPr bwMode="auto">
            <a:xfrm>
              <a:off x="918" y="2799"/>
              <a:ext cx="37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r>
                <a:rPr lang="en-US" sz="2000" b="0">
                  <a:latin typeface="Times New Roman" pitchFamily="18" charset="0"/>
                  <a:cs typeface="Times New Roman" pitchFamily="18" charset="0"/>
                </a:rPr>
                <a:t>Tail</a:t>
              </a:r>
            </a:p>
          </p:txBody>
        </p:sp>
        <p:sp>
          <p:nvSpPr>
            <p:cNvPr id="123913" name="Text Box 6"/>
            <p:cNvSpPr txBox="1">
              <a:spLocks noChangeArrowheads="1"/>
            </p:cNvSpPr>
            <p:nvPr/>
          </p:nvSpPr>
          <p:spPr bwMode="auto">
            <a:xfrm>
              <a:off x="1481" y="2720"/>
              <a:ext cx="45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algn="r"/>
              <a:r>
                <a:rPr lang="en-US" sz="2000" b="0">
                  <a:latin typeface="Times New Roman" pitchFamily="18" charset="0"/>
                  <a:cs typeface="Times New Roman" pitchFamily="18" charset="0"/>
                </a:rPr>
                <a:t>Anus</a:t>
              </a:r>
            </a:p>
          </p:txBody>
        </p:sp>
        <p:sp>
          <p:nvSpPr>
            <p:cNvPr id="123914" name="Text Box 7"/>
            <p:cNvSpPr txBox="1">
              <a:spLocks noChangeArrowheads="1"/>
            </p:cNvSpPr>
            <p:nvPr/>
          </p:nvSpPr>
          <p:spPr bwMode="auto">
            <a:xfrm>
              <a:off x="2266" y="3066"/>
              <a:ext cx="139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algn="r"/>
              <a:r>
                <a:rPr lang="en-US" sz="2000" b="0">
                  <a:latin typeface="Times New Roman" pitchFamily="18" charset="0"/>
                  <a:cs typeface="Times New Roman" pitchFamily="18" charset="0"/>
                </a:rPr>
                <a:t>Pharyngeal pouches</a:t>
              </a:r>
            </a:p>
          </p:txBody>
        </p:sp>
        <p:sp>
          <p:nvSpPr>
            <p:cNvPr id="123915" name="Text Box 8"/>
            <p:cNvSpPr txBox="1">
              <a:spLocks noChangeArrowheads="1"/>
            </p:cNvSpPr>
            <p:nvPr/>
          </p:nvSpPr>
          <p:spPr bwMode="auto">
            <a:xfrm>
              <a:off x="4803" y="2836"/>
              <a:ext cx="54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r>
                <a:rPr lang="en-US" sz="2000" b="0">
                  <a:latin typeface="Times New Roman" pitchFamily="18" charset="0"/>
                  <a:cs typeface="Times New Roman" pitchFamily="18" charset="0"/>
                </a:rPr>
                <a:t>Mouth</a:t>
              </a:r>
            </a:p>
          </p:txBody>
        </p:sp>
        <p:sp>
          <p:nvSpPr>
            <p:cNvPr id="123916" name="Text Box 9"/>
            <p:cNvSpPr txBox="1">
              <a:spLocks noChangeArrowheads="1"/>
            </p:cNvSpPr>
            <p:nvPr/>
          </p:nvSpPr>
          <p:spPr bwMode="auto">
            <a:xfrm>
              <a:off x="4627" y="1537"/>
              <a:ext cx="795"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algn="l"/>
              <a:r>
                <a:rPr lang="en-US" sz="2000" b="0">
                  <a:latin typeface="Times New Roman" pitchFamily="18" charset="0"/>
                  <a:cs typeface="Times New Roman" pitchFamily="18" charset="0"/>
                </a:rPr>
                <a:t>Hollow</a:t>
              </a:r>
              <a:br>
                <a:rPr lang="en-US" sz="2000" b="0">
                  <a:latin typeface="Times New Roman" pitchFamily="18" charset="0"/>
                  <a:cs typeface="Times New Roman" pitchFamily="18" charset="0"/>
                </a:rPr>
              </a:br>
              <a:r>
                <a:rPr lang="en-US" sz="2000" b="0">
                  <a:latin typeface="Times New Roman" pitchFamily="18" charset="0"/>
                  <a:cs typeface="Times New Roman" pitchFamily="18" charset="0"/>
                </a:rPr>
                <a:t>nerve cord</a:t>
              </a:r>
            </a:p>
          </p:txBody>
        </p:sp>
        <p:sp>
          <p:nvSpPr>
            <p:cNvPr id="123917" name="Text Box 10"/>
            <p:cNvSpPr txBox="1">
              <a:spLocks noChangeArrowheads="1"/>
            </p:cNvSpPr>
            <p:nvPr/>
          </p:nvSpPr>
          <p:spPr bwMode="auto">
            <a:xfrm>
              <a:off x="3867" y="1408"/>
              <a:ext cx="80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algn="l"/>
              <a:r>
                <a:rPr lang="en-US" sz="2000" b="0">
                  <a:latin typeface="Times New Roman" pitchFamily="18" charset="0"/>
                  <a:cs typeface="Times New Roman" pitchFamily="18" charset="0"/>
                </a:rPr>
                <a:t>Notochord</a:t>
              </a:r>
            </a:p>
          </p:txBody>
        </p:sp>
      </p:grpSp>
      <p:sp>
        <p:nvSpPr>
          <p:cNvPr id="123908" name="Rectangle 11"/>
          <p:cNvSpPr>
            <a:spLocks noGrp="1" noChangeArrowheads="1"/>
          </p:cNvSpPr>
          <p:nvPr>
            <p:ph type="title" idx="4294967295"/>
          </p:nvPr>
        </p:nvSpPr>
        <p:spPr>
          <a:xfrm>
            <a:off x="1951038" y="1196975"/>
            <a:ext cx="5240337" cy="274638"/>
          </a:xfrm>
          <a:noFill/>
        </p:spPr>
        <p:txBody>
          <a:bodyPr/>
          <a:lstStyle/>
          <a:p>
            <a:pPr eaLnBrk="1" hangingPunct="1">
              <a:lnSpc>
                <a:spcPct val="80000"/>
              </a:lnSpc>
            </a:pPr>
            <a:r>
              <a:rPr lang="en-US" sz="2000" dirty="0" smtClean="0">
                <a:solidFill>
                  <a:srgbClr val="990000"/>
                </a:solidFill>
              </a:rPr>
              <a:t>The Generalized Structure of a Chordate</a:t>
            </a:r>
          </a:p>
        </p:txBody>
      </p:sp>
      <p:sp>
        <p:nvSpPr>
          <p:cNvPr id="123909" name="Rectangle 12"/>
          <p:cNvSpPr>
            <a:spLocks noChangeArrowheads="1"/>
          </p:cNvSpPr>
          <p:nvPr/>
        </p:nvSpPr>
        <p:spPr bwMode="auto">
          <a:xfrm>
            <a:off x="1619250" y="6092825"/>
            <a:ext cx="55451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rtl="1">
              <a:lnSpc>
                <a:spcPct val="90000"/>
              </a:lnSpc>
              <a:spcBef>
                <a:spcPct val="20000"/>
              </a:spcBef>
            </a:pPr>
            <a:r>
              <a:rPr lang="fa-IR" sz="3200">
                <a:solidFill>
                  <a:srgbClr val="990000"/>
                </a:solidFill>
                <a:latin typeface="B Lotus" pitchFamily="2" charset="-78"/>
                <a:cs typeface="Titr" pitchFamily="2" charset="-78"/>
              </a:rPr>
              <a:t>ويژگی های مشترک  شاخه  طنابداران</a:t>
            </a:r>
            <a:endParaRPr lang="en-US" sz="3200">
              <a:solidFill>
                <a:srgbClr val="990000"/>
              </a:solidFill>
              <a:latin typeface="B Lotus" pitchFamily="2" charset="-78"/>
              <a:cs typeface="Titr" pitchFamily="2" charset="-78"/>
            </a:endParaRPr>
          </a:p>
        </p:txBody>
      </p:sp>
      <p:sp>
        <p:nvSpPr>
          <p:cNvPr id="123910" name="Rectangle 13"/>
          <p:cNvSpPr>
            <a:spLocks noChangeArrowheads="1"/>
          </p:cNvSpPr>
          <p:nvPr/>
        </p:nvSpPr>
        <p:spPr bwMode="auto">
          <a:xfrm>
            <a:off x="1619250" y="150813"/>
            <a:ext cx="58340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rtl="1"/>
            <a:r>
              <a:rPr lang="fa-IR" sz="3200">
                <a:solidFill>
                  <a:srgbClr val="CCECFF"/>
                </a:solidFill>
                <a:cs typeface="Titr" pitchFamily="2" charset="-78"/>
              </a:rPr>
              <a:t>شاخه طنابدارن</a:t>
            </a:r>
            <a:r>
              <a:rPr lang="fa-IR" sz="3200" b="0">
                <a:solidFill>
                  <a:srgbClr val="CCECFF"/>
                </a:solidFill>
                <a:cs typeface="Titr" pitchFamily="2" charset="-78"/>
              </a:rPr>
              <a:t> </a:t>
            </a:r>
            <a:r>
              <a:rPr lang="en-US" sz="3200" b="0">
                <a:solidFill>
                  <a:srgbClr val="CCECFF"/>
                </a:solidFill>
                <a:cs typeface="Titr" pitchFamily="2" charset="-78"/>
              </a:rPr>
              <a:t>Chordate </a:t>
            </a:r>
          </a:p>
        </p:txBody>
      </p:sp>
    </p:spTree>
    <p:extLst>
      <p:ext uri="{BB962C8B-B14F-4D97-AF65-F5344CB8AC3E}">
        <p14:creationId xmlns:p14="http://schemas.microsoft.com/office/powerpoint/2010/main" val="2494378816"/>
      </p:ext>
    </p:extLst>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lang="en-US" b="1">
              <a:solidFill>
                <a:srgbClr val="000000"/>
              </a:solidFill>
              <a:cs typeface="Arial" charset="0"/>
            </a:endParaRPr>
          </a:p>
        </p:txBody>
      </p:sp>
      <p:pic>
        <p:nvPicPr>
          <p:cNvPr id="116739" name="Picture 3" descr="AG00628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964238"/>
            <a:ext cx="205105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0" name="Picture 4" descr="AG00628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6073775"/>
            <a:ext cx="180022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1" name="Picture 5" descr="AG00628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6073775"/>
            <a:ext cx="180022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2" name="Picture 6" descr="AG00628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6073775"/>
            <a:ext cx="180022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3" name="Picture 7" descr="AG00628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43775" y="6073775"/>
            <a:ext cx="180022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4" name="Picture 8" descr="23_01"/>
          <p:cNvPicPr>
            <a:picLocks noChangeAspect="1" noChangeArrowheads="1"/>
          </p:cNvPicPr>
          <p:nvPr/>
        </p:nvPicPr>
        <p:blipFill>
          <a:blip r:embed="rId4">
            <a:extLst>
              <a:ext uri="{28A0092B-C50C-407E-A947-70E740481C1C}">
                <a14:useLocalDpi xmlns:a14="http://schemas.microsoft.com/office/drawing/2010/main" val="0"/>
              </a:ext>
            </a:extLst>
          </a:blip>
          <a:srcRect t="2272"/>
          <a:stretch>
            <a:fillRect/>
          </a:stretch>
        </p:blipFill>
        <p:spPr bwMode="auto">
          <a:xfrm>
            <a:off x="827088" y="908050"/>
            <a:ext cx="7058025"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27678" y="3482459"/>
            <a:ext cx="3844322" cy="923330"/>
          </a:xfrm>
          <a:prstGeom prst="rect">
            <a:avLst/>
          </a:prstGeom>
          <a:noFill/>
        </p:spPr>
        <p:txBody>
          <a:bodyPr wrap="none" rtlCol="0">
            <a:spAutoFit/>
          </a:bodyPr>
          <a:lstStyle/>
          <a:p>
            <a:r>
              <a:rPr lang="fa-IR" dirty="0" smtClean="0"/>
              <a:t>ساختار میله ای انعطاف پذیر</a:t>
            </a:r>
          </a:p>
          <a:p>
            <a:r>
              <a:rPr lang="fa-IR" dirty="0" smtClean="0"/>
              <a:t>بقا در طنابداران اولیه و ماهیان بدون آرواره</a:t>
            </a:r>
          </a:p>
          <a:p>
            <a:r>
              <a:rPr lang="fa-IR" dirty="0" smtClean="0"/>
              <a:t>در مهره داران نوتوکورد با مهره ها جایگزین می شود</a:t>
            </a:r>
            <a:endParaRPr lang="en-US" dirty="0"/>
          </a:p>
        </p:txBody>
      </p:sp>
    </p:spTree>
    <p:extLst>
      <p:ext uri="{BB962C8B-B14F-4D97-AF65-F5344CB8AC3E}">
        <p14:creationId xmlns:p14="http://schemas.microsoft.com/office/powerpoint/2010/main" val="3414562928"/>
      </p:ext>
    </p:extLst>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066800"/>
            <a:ext cx="7239000" cy="3578416"/>
          </a:xfrm>
          <a:prstGeom prst="rect">
            <a:avLst/>
          </a:prstGeom>
        </p:spPr>
        <p:txBody>
          <a:bodyPr wrap="square">
            <a:spAutoFit/>
          </a:bodyPr>
          <a:lstStyle/>
          <a:p>
            <a:pPr lvl="0" algn="just" rtl="1">
              <a:lnSpc>
                <a:spcPct val="115000"/>
              </a:lnSpc>
              <a:spcAft>
                <a:spcPts val="1000"/>
              </a:spcAft>
            </a:pPr>
            <a:r>
              <a:rPr lang="fa-IR" sz="2400" dirty="0">
                <a:latin typeface="Calibri"/>
                <a:ea typeface="Calibri"/>
                <a:cs typeface="B Nazanin"/>
              </a:rPr>
              <a:t>طناب عصبی پشتی: </a:t>
            </a:r>
            <a:endParaRPr lang="fa-IR" sz="2400" dirty="0" smtClean="0">
              <a:latin typeface="Calibri"/>
              <a:ea typeface="Calibri"/>
              <a:cs typeface="B Nazanin"/>
            </a:endParaRPr>
          </a:p>
          <a:p>
            <a:pPr lvl="0" algn="just" rtl="1">
              <a:lnSpc>
                <a:spcPct val="115000"/>
              </a:lnSpc>
              <a:spcAft>
                <a:spcPts val="1000"/>
              </a:spcAft>
            </a:pPr>
            <a:r>
              <a:rPr lang="fa-IR" sz="2400" dirty="0" smtClean="0">
                <a:latin typeface="Calibri"/>
                <a:ea typeface="Calibri"/>
                <a:cs typeface="B Nazanin"/>
              </a:rPr>
              <a:t>نسبت </a:t>
            </a:r>
            <a:r>
              <a:rPr lang="fa-IR" sz="2400" dirty="0">
                <a:latin typeface="Calibri"/>
                <a:ea typeface="Calibri"/>
                <a:cs typeface="B Nazanin"/>
              </a:rPr>
              <a:t>به کانال تغذیه ایی پشتی است </a:t>
            </a:r>
            <a:endParaRPr lang="fa-IR" sz="2400" dirty="0" smtClean="0">
              <a:latin typeface="Calibri"/>
              <a:ea typeface="Calibri"/>
              <a:cs typeface="B Nazanin"/>
            </a:endParaRPr>
          </a:p>
          <a:p>
            <a:pPr lvl="0" algn="just" rtl="1">
              <a:lnSpc>
                <a:spcPct val="115000"/>
              </a:lnSpc>
              <a:spcAft>
                <a:spcPts val="1000"/>
              </a:spcAft>
            </a:pPr>
            <a:r>
              <a:rPr lang="fa-IR" sz="2400" dirty="0" smtClean="0">
                <a:latin typeface="Calibri"/>
                <a:ea typeface="Calibri"/>
                <a:cs typeface="B Nazanin"/>
              </a:rPr>
              <a:t>بخش </a:t>
            </a:r>
            <a:r>
              <a:rPr lang="fa-IR" sz="2400" dirty="0">
                <a:latin typeface="Calibri"/>
                <a:ea typeface="Calibri"/>
                <a:cs typeface="B Nazanin"/>
              </a:rPr>
              <a:t>قدامی آن مغز را ایجاد می کند</a:t>
            </a:r>
            <a:r>
              <a:rPr lang="fa-IR" sz="2400" dirty="0" smtClean="0">
                <a:latin typeface="Calibri"/>
                <a:ea typeface="Calibri"/>
                <a:cs typeface="B Nazanin"/>
              </a:rPr>
              <a:t>.</a:t>
            </a:r>
          </a:p>
          <a:p>
            <a:pPr lvl="0" algn="just" rtl="1">
              <a:lnSpc>
                <a:spcPct val="115000"/>
              </a:lnSpc>
              <a:spcAft>
                <a:spcPts val="1000"/>
              </a:spcAft>
            </a:pPr>
            <a:r>
              <a:rPr lang="fa-IR" sz="2400" dirty="0" smtClean="0">
                <a:latin typeface="Calibri"/>
                <a:ea typeface="Calibri"/>
                <a:cs typeface="B Nazanin"/>
              </a:rPr>
              <a:t> </a:t>
            </a:r>
            <a:r>
              <a:rPr lang="fa-IR" sz="2400" dirty="0">
                <a:latin typeface="Calibri"/>
                <a:ea typeface="Calibri"/>
                <a:cs typeface="B Nazanin"/>
              </a:rPr>
              <a:t>لوله توخالی در دوره جنینی بوسیله چین خوردگی سلول های عصبی در بالای نوتوکورد ایجاد میشود</a:t>
            </a:r>
            <a:r>
              <a:rPr lang="fa-IR" sz="2400" dirty="0" smtClean="0">
                <a:latin typeface="Calibri"/>
                <a:ea typeface="Calibri"/>
                <a:cs typeface="B Nazanin"/>
              </a:rPr>
              <a:t>.</a:t>
            </a:r>
          </a:p>
          <a:p>
            <a:pPr lvl="0" algn="just" rtl="1">
              <a:lnSpc>
                <a:spcPct val="115000"/>
              </a:lnSpc>
              <a:spcAft>
                <a:spcPts val="1000"/>
              </a:spcAft>
            </a:pPr>
            <a:r>
              <a:rPr lang="fa-IR" sz="2400" dirty="0" smtClean="0">
                <a:latin typeface="Calibri"/>
                <a:ea typeface="Calibri"/>
                <a:cs typeface="B Nazanin"/>
              </a:rPr>
              <a:t> در مهره </a:t>
            </a:r>
            <a:r>
              <a:rPr lang="fa-IR" sz="2400" dirty="0">
                <a:latin typeface="Calibri"/>
                <a:ea typeface="Calibri"/>
                <a:cs typeface="B Nazanin"/>
              </a:rPr>
              <a:t>داران، طناب عصبی از بین کمان های عصبی مهره ها عبور می کند و سر توسط غضروف ها یا استخوان های جمجمه ایی حفاظت می شود.</a:t>
            </a:r>
            <a:endParaRPr lang="en-US" sz="2400" dirty="0">
              <a:effectLst/>
              <a:latin typeface="Calibri"/>
              <a:ea typeface="Calibri"/>
              <a:cs typeface="Arial"/>
            </a:endParaRPr>
          </a:p>
        </p:txBody>
      </p:sp>
    </p:spTree>
    <p:extLst>
      <p:ext uri="{BB962C8B-B14F-4D97-AF65-F5344CB8AC3E}">
        <p14:creationId xmlns:p14="http://schemas.microsoft.com/office/powerpoint/2010/main" val="679802205"/>
      </p:ext>
    </p:ext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838200"/>
            <a:ext cx="7391400" cy="4852610"/>
          </a:xfrm>
          <a:prstGeom prst="rect">
            <a:avLst/>
          </a:prstGeom>
        </p:spPr>
        <p:txBody>
          <a:bodyPr wrap="square">
            <a:spAutoFit/>
          </a:bodyPr>
          <a:lstStyle/>
          <a:p>
            <a:pPr lvl="0" algn="just" rtl="1">
              <a:lnSpc>
                <a:spcPct val="115000"/>
              </a:lnSpc>
              <a:spcAft>
                <a:spcPts val="1000"/>
              </a:spcAft>
            </a:pPr>
            <a:r>
              <a:rPr lang="fa-IR" sz="2400" dirty="0">
                <a:latin typeface="Calibri"/>
                <a:ea typeface="Calibri"/>
                <a:cs typeface="B Nazanin"/>
              </a:rPr>
              <a:t>سوراخ ها یا شکاف های حلقی</a:t>
            </a:r>
            <a:r>
              <a:rPr lang="fa-IR" sz="2400" dirty="0" smtClean="0">
                <a:latin typeface="Calibri"/>
                <a:ea typeface="Calibri"/>
                <a:cs typeface="B Nazanin"/>
              </a:rPr>
              <a:t>:</a:t>
            </a:r>
          </a:p>
          <a:p>
            <a:pPr lvl="0" algn="just" rtl="1">
              <a:lnSpc>
                <a:spcPct val="115000"/>
              </a:lnSpc>
              <a:spcAft>
                <a:spcPts val="1000"/>
              </a:spcAft>
            </a:pPr>
            <a:r>
              <a:rPr lang="fa-IR" sz="2400" dirty="0" smtClean="0">
                <a:latin typeface="Calibri"/>
                <a:ea typeface="Calibri"/>
                <a:cs typeface="B Nazanin"/>
              </a:rPr>
              <a:t> </a:t>
            </a:r>
            <a:r>
              <a:rPr lang="fa-IR" sz="2400" dirty="0">
                <a:latin typeface="Calibri"/>
                <a:ea typeface="Calibri"/>
                <a:cs typeface="B Nazanin"/>
              </a:rPr>
              <a:t>شکاف های آبششی به حفره حلقی و از آنجا به خارج راه می یابند. </a:t>
            </a:r>
            <a:endParaRPr lang="fa-IR" sz="2400" dirty="0" smtClean="0">
              <a:latin typeface="Calibri"/>
              <a:ea typeface="Calibri"/>
              <a:cs typeface="B Nazanin"/>
            </a:endParaRPr>
          </a:p>
          <a:p>
            <a:pPr lvl="0" algn="just" rtl="1">
              <a:lnSpc>
                <a:spcPct val="115000"/>
              </a:lnSpc>
              <a:spcAft>
                <a:spcPts val="1000"/>
              </a:spcAft>
            </a:pPr>
            <a:r>
              <a:rPr lang="fa-IR" sz="2400" dirty="0" smtClean="0">
                <a:latin typeface="Calibri"/>
                <a:ea typeface="Calibri"/>
                <a:cs typeface="B Nazanin"/>
              </a:rPr>
              <a:t>آنها </a:t>
            </a:r>
            <a:r>
              <a:rPr lang="fa-IR" sz="2400" dirty="0">
                <a:latin typeface="Calibri"/>
                <a:ea typeface="Calibri"/>
                <a:cs typeface="B Nazanin"/>
              </a:rPr>
              <a:t>توسط در جیب رفتن اکتودرم خارجی (شیار های حلقی) و بیرون زدگی یا به خارج برگردانده شدن اندودرم درون حلق (کیسه های حلقی) ایجاد می شوند</a:t>
            </a:r>
            <a:r>
              <a:rPr lang="fa-IR" sz="2400" dirty="0" smtClean="0">
                <a:latin typeface="Calibri"/>
                <a:ea typeface="Calibri"/>
                <a:cs typeface="B Nazanin"/>
              </a:rPr>
              <a:t>.</a:t>
            </a:r>
          </a:p>
          <a:p>
            <a:pPr lvl="0" algn="just" rtl="1">
              <a:lnSpc>
                <a:spcPct val="115000"/>
              </a:lnSpc>
              <a:spcAft>
                <a:spcPts val="1000"/>
              </a:spcAft>
            </a:pPr>
            <a:r>
              <a:rPr lang="fa-IR" sz="2400" dirty="0" smtClean="0">
                <a:latin typeface="Calibri"/>
                <a:ea typeface="Calibri"/>
                <a:cs typeface="B Nazanin"/>
              </a:rPr>
              <a:t> </a:t>
            </a:r>
            <a:r>
              <a:rPr lang="fa-IR" sz="2400" dirty="0">
                <a:latin typeface="Calibri"/>
                <a:ea typeface="Calibri"/>
                <a:cs typeface="B Nazanin"/>
              </a:rPr>
              <a:t>در طنابداران آبزی، دو شکاف در حفره حلقی باز میشوند که شکاف های حلقی به آنها گفته می شود. در آمنیوت ها برخی از این کیسه ها ممکن است به حفره حلقی راه نیابند و تنها شیاری باشند بجای شکاف. </a:t>
            </a:r>
            <a:endParaRPr lang="fa-IR" sz="2400" dirty="0" smtClean="0">
              <a:latin typeface="Calibri"/>
              <a:ea typeface="Calibri"/>
              <a:cs typeface="B Nazanin"/>
            </a:endParaRPr>
          </a:p>
          <a:p>
            <a:pPr lvl="0" algn="just" rtl="1">
              <a:lnSpc>
                <a:spcPct val="115000"/>
              </a:lnSpc>
              <a:spcAft>
                <a:spcPts val="1000"/>
              </a:spcAft>
            </a:pPr>
            <a:r>
              <a:rPr lang="fa-IR" sz="2400" dirty="0" smtClean="0">
                <a:latin typeface="Calibri"/>
                <a:ea typeface="Calibri"/>
                <a:cs typeface="B Nazanin"/>
              </a:rPr>
              <a:t>در </a:t>
            </a:r>
            <a:r>
              <a:rPr lang="fa-IR" sz="2400" dirty="0">
                <a:latin typeface="Calibri"/>
                <a:ea typeface="Calibri"/>
                <a:cs typeface="B Nazanin"/>
              </a:rPr>
              <a:t>چهارپایان مهره دار کیسه های حلقی به ساختارهای مختلفی تمایز می یابند از جمله لوله استاش ، حفره میانی گوش، تونسیل ها و غدد پاراتیروئید.</a:t>
            </a:r>
            <a:endParaRPr lang="en-US" sz="2400" dirty="0">
              <a:effectLst/>
              <a:latin typeface="Calibri"/>
              <a:ea typeface="Calibri"/>
              <a:cs typeface="Arial"/>
            </a:endParaRPr>
          </a:p>
        </p:txBody>
      </p:sp>
    </p:spTree>
    <p:extLst>
      <p:ext uri="{BB962C8B-B14F-4D97-AF65-F5344CB8AC3E}">
        <p14:creationId xmlns:p14="http://schemas.microsoft.com/office/powerpoint/2010/main" val="4090087064"/>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1219200"/>
            <a:ext cx="5943600" cy="923330"/>
          </a:xfrm>
          <a:prstGeom prst="rect">
            <a:avLst/>
          </a:prstGeom>
        </p:spPr>
        <p:txBody>
          <a:bodyPr wrap="square">
            <a:spAutoFit/>
          </a:bodyPr>
          <a:lstStyle/>
          <a:p>
            <a:pPr algn="r"/>
            <a:r>
              <a:rPr lang="fa-IR" dirty="0">
                <a:latin typeface="Calibri"/>
                <a:ea typeface="Calibri"/>
                <a:cs typeface="B Nazanin"/>
              </a:rPr>
              <a:t>اندوستیل یا غده تیروئید: تا این اواخر اندوستیل به عنوان یک خصوصیت مهره داران در نظر گرفته نمی شد. این اندام یا مشتقات آن که همان غدد </a:t>
            </a:r>
            <a:endParaRPr lang="fa-IR" dirty="0" smtClean="0">
              <a:latin typeface="Calibri"/>
              <a:ea typeface="Calibri"/>
              <a:cs typeface="B Nazanin"/>
            </a:endParaRPr>
          </a:p>
          <a:p>
            <a:pPr algn="r"/>
            <a:r>
              <a:rPr lang="fa-IR" dirty="0" smtClean="0">
                <a:latin typeface="Calibri"/>
                <a:ea typeface="Calibri"/>
                <a:cs typeface="B Nazanin"/>
              </a:rPr>
              <a:t>تیروئید </a:t>
            </a:r>
            <a:r>
              <a:rPr lang="fa-IR" dirty="0">
                <a:latin typeface="Calibri"/>
                <a:ea typeface="Calibri"/>
                <a:cs typeface="B Nazanin"/>
              </a:rPr>
              <a:t>می باشند در تمامی مهره داران دیده می شوند. </a:t>
            </a:r>
            <a:endParaRPr lang="en-US" dirty="0"/>
          </a:p>
        </p:txBody>
      </p:sp>
      <p:sp>
        <p:nvSpPr>
          <p:cNvPr id="3" name="Rectangle 2"/>
          <p:cNvSpPr/>
          <p:nvPr/>
        </p:nvSpPr>
        <p:spPr>
          <a:xfrm>
            <a:off x="3124200" y="2438400"/>
            <a:ext cx="4572000" cy="1200329"/>
          </a:xfrm>
          <a:prstGeom prst="rect">
            <a:avLst/>
          </a:prstGeom>
        </p:spPr>
        <p:txBody>
          <a:bodyPr>
            <a:spAutoFit/>
          </a:bodyPr>
          <a:lstStyle/>
          <a:p>
            <a:pPr algn="r"/>
            <a:r>
              <a:rPr lang="fa-IR" dirty="0" smtClean="0">
                <a:latin typeface="Calibri"/>
                <a:ea typeface="Calibri"/>
                <a:cs typeface="B Nazanin"/>
              </a:rPr>
              <a:t> دم </a:t>
            </a:r>
            <a:r>
              <a:rPr lang="fa-IR" dirty="0">
                <a:latin typeface="Calibri"/>
                <a:ea typeface="Calibri"/>
                <a:cs typeface="B Nazanin"/>
              </a:rPr>
              <a:t>پشت مخرجی </a:t>
            </a:r>
            <a:r>
              <a:rPr lang="en-US" dirty="0" err="1">
                <a:latin typeface="Calibri"/>
                <a:ea typeface="Calibri"/>
                <a:cs typeface="B Nazanin"/>
              </a:rPr>
              <a:t>postanal</a:t>
            </a:r>
            <a:r>
              <a:rPr lang="en-US" dirty="0">
                <a:latin typeface="Calibri"/>
                <a:ea typeface="Calibri"/>
                <a:cs typeface="B Nazanin"/>
              </a:rPr>
              <a:t> </a:t>
            </a:r>
            <a:r>
              <a:rPr lang="en-US" dirty="0" smtClean="0">
                <a:latin typeface="Calibri"/>
                <a:ea typeface="Calibri"/>
                <a:cs typeface="B Nazanin"/>
              </a:rPr>
              <a:t>tail</a:t>
            </a:r>
            <a:r>
              <a:rPr lang="fa-IR" dirty="0" smtClean="0">
                <a:latin typeface="Calibri"/>
                <a:ea typeface="Calibri"/>
                <a:cs typeface="B Nazanin"/>
              </a:rPr>
              <a:t> </a:t>
            </a:r>
            <a:r>
              <a:rPr lang="fa-IR" dirty="0">
                <a:latin typeface="Calibri"/>
                <a:ea typeface="Calibri"/>
                <a:cs typeface="B Nazanin"/>
              </a:rPr>
              <a:t>دم بعد از مخرجی همراه با ماهیچه های سوماتیک و نوتوکورد سخت حرکت لارو تونیکات ها و آمفیکسوس را فراهم می کنند که برای شنای آزاد آنها ضروری است. </a:t>
            </a:r>
            <a:endParaRPr lang="en-US" dirty="0"/>
          </a:p>
        </p:txBody>
      </p:sp>
      <p:sp>
        <p:nvSpPr>
          <p:cNvPr id="4" name="Rectangle 3"/>
          <p:cNvSpPr/>
          <p:nvPr/>
        </p:nvSpPr>
        <p:spPr>
          <a:xfrm>
            <a:off x="3124200" y="4267200"/>
            <a:ext cx="4572000" cy="729430"/>
          </a:xfrm>
          <a:prstGeom prst="rect">
            <a:avLst/>
          </a:prstGeom>
        </p:spPr>
        <p:txBody>
          <a:bodyPr>
            <a:spAutoFit/>
          </a:bodyPr>
          <a:lstStyle/>
          <a:p>
            <a:pPr lvl="0" algn="just" rtl="1">
              <a:lnSpc>
                <a:spcPct val="115000"/>
              </a:lnSpc>
              <a:spcAft>
                <a:spcPts val="1000"/>
              </a:spcAft>
            </a:pPr>
            <a:r>
              <a:rPr lang="fa-IR" dirty="0">
                <a:latin typeface="Calibri"/>
                <a:ea typeface="Calibri"/>
                <a:cs typeface="B Nazanin"/>
              </a:rPr>
              <a:t>بندبندی بودن: محدود به دیواره بدن و دم. عدم گسترش به درون سلوم</a:t>
            </a:r>
            <a:endParaRPr lang="en-US" sz="1400" dirty="0">
              <a:effectLst/>
              <a:latin typeface="Calibri"/>
              <a:ea typeface="Calibri"/>
              <a:cs typeface="Arial"/>
            </a:endParaRPr>
          </a:p>
        </p:txBody>
      </p:sp>
    </p:spTree>
    <p:extLst>
      <p:ext uri="{BB962C8B-B14F-4D97-AF65-F5344CB8AC3E}">
        <p14:creationId xmlns:p14="http://schemas.microsoft.com/office/powerpoint/2010/main" val="3001201044"/>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body" idx="1"/>
          </p:nvPr>
        </p:nvSpPr>
        <p:spPr/>
        <p:txBody>
          <a:bodyPr/>
          <a:lstStyle/>
          <a:p>
            <a:pPr eaLnBrk="1" hangingPunct="1"/>
            <a:r>
              <a:rPr lang="fa-IR" sz="2400" dirty="0" smtClean="0"/>
              <a:t>گروهی از جانوران دوترستومی هستند . </a:t>
            </a:r>
          </a:p>
          <a:p>
            <a:pPr eaLnBrk="1" hangingPunct="1"/>
            <a:r>
              <a:rPr lang="fa-IR" sz="2400" dirty="0" smtClean="0"/>
              <a:t> خصوصيات مشترک جنين شناسی دارند و احتمالا از نيای مشترک بوجود آمده اند . </a:t>
            </a:r>
          </a:p>
          <a:p>
            <a:pPr eaLnBrk="1" hangingPunct="1"/>
            <a:r>
              <a:rPr lang="fa-IR" sz="2400" dirty="0" smtClean="0"/>
              <a:t> همه آنها دارای نوتوکورد مي باشند . </a:t>
            </a:r>
          </a:p>
          <a:p>
            <a:pPr eaLnBrk="1" hangingPunct="1"/>
            <a:r>
              <a:rPr lang="fa-IR" sz="2400" dirty="0" smtClean="0"/>
              <a:t>دارای تقارن دو طرفی هستند . </a:t>
            </a:r>
          </a:p>
          <a:p>
            <a:pPr eaLnBrk="1" hangingPunct="1"/>
            <a:r>
              <a:rPr lang="fa-IR" sz="2400" dirty="0" smtClean="0"/>
              <a:t> دارای محور قدامی – خلفی و آرايش سلومی لوله ای هستند . </a:t>
            </a:r>
          </a:p>
          <a:p>
            <a:pPr eaLnBrk="1" hangingPunct="1"/>
            <a:r>
              <a:rPr lang="fa-IR" sz="2400" dirty="0" smtClean="0"/>
              <a:t> دارای متامريسم و سفاليزاسيون هستند . </a:t>
            </a:r>
          </a:p>
          <a:p>
            <a:pPr eaLnBrk="1" hangingPunct="1"/>
            <a:r>
              <a:rPr lang="fa-IR" sz="2400" dirty="0" smtClean="0"/>
              <a:t> طنابداران دارای  طناب عصبی توخالی پشتی و شکاف های زوج آبششی </a:t>
            </a:r>
          </a:p>
          <a:p>
            <a:pPr eaLnBrk="1" hangingPunct="1"/>
            <a:r>
              <a:rPr lang="fa-IR" sz="2400" dirty="0" smtClean="0"/>
              <a:t> اندوستیل در کف حلق</a:t>
            </a:r>
          </a:p>
          <a:p>
            <a:pPr eaLnBrk="1" hangingPunct="1"/>
            <a:r>
              <a:rPr lang="fa-IR" sz="2400" dirty="0" smtClean="0"/>
              <a:t>دم پس مخرجی </a:t>
            </a:r>
            <a:r>
              <a:rPr lang="en-US" sz="2400" dirty="0" err="1" smtClean="0"/>
              <a:t>postanal</a:t>
            </a:r>
            <a:r>
              <a:rPr lang="en-US" sz="2400" dirty="0" smtClean="0"/>
              <a:t> tail</a:t>
            </a:r>
          </a:p>
        </p:txBody>
      </p:sp>
      <p:sp>
        <p:nvSpPr>
          <p:cNvPr id="115715" name="Rectangle 3"/>
          <p:cNvSpPr>
            <a:spLocks noGrp="1" noChangeArrowheads="1"/>
          </p:cNvSpPr>
          <p:nvPr>
            <p:ph type="title"/>
          </p:nvPr>
        </p:nvSpPr>
        <p:spPr>
          <a:noFill/>
        </p:spPr>
        <p:txBody>
          <a:bodyPr/>
          <a:lstStyle/>
          <a:p>
            <a:pPr eaLnBrk="1" hangingPunct="1"/>
            <a:r>
              <a:rPr lang="fa-IR" sz="2800" dirty="0" smtClean="0"/>
              <a:t>شاخه طنابداران: مشخصات </a:t>
            </a:r>
            <a:endParaRPr lang="en-US" sz="2800" dirty="0" smtClean="0"/>
          </a:p>
        </p:txBody>
      </p:sp>
    </p:spTree>
    <p:extLst>
      <p:ext uri="{BB962C8B-B14F-4D97-AF65-F5344CB8AC3E}">
        <p14:creationId xmlns:p14="http://schemas.microsoft.com/office/powerpoint/2010/main" val="2024703422"/>
      </p:ext>
    </p:extLst>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1_Biology of Zoology 04">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Titr"/>
      </a:majorFont>
      <a:minorFont>
        <a:latin typeface="Arial"/>
        <a:ea typeface=""/>
        <a:cs typeface="B Lotu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2_Biology of Zoology 04">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Titr"/>
      </a:majorFont>
      <a:minorFont>
        <a:latin typeface="Arial"/>
        <a:ea typeface=""/>
        <a:cs typeface="B Lotu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3_Biology of Zoology 04">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Titr"/>
      </a:majorFont>
      <a:minorFont>
        <a:latin typeface="Arial"/>
        <a:ea typeface=""/>
        <a:cs typeface="B Lotu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4_Biology of Zoology 04">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Titr"/>
      </a:majorFont>
      <a:minorFont>
        <a:latin typeface="Arial"/>
        <a:ea typeface=""/>
        <a:cs typeface="B Lotu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5_Biology of Zoology 04">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Titr"/>
      </a:majorFont>
      <a:minorFont>
        <a:latin typeface="Arial"/>
        <a:ea typeface=""/>
        <a:cs typeface="B Lotu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Biology of Zoology 04">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Titr"/>
      </a:majorFont>
      <a:minorFont>
        <a:latin typeface="Arial"/>
        <a:ea typeface=""/>
        <a:cs typeface="B Lotu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Biology of Zoology 04">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Titr"/>
      </a:majorFont>
      <a:minorFont>
        <a:latin typeface="Arial"/>
        <a:ea typeface=""/>
        <a:cs typeface="B Lotu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Biology of Zoology 04">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Titr"/>
      </a:majorFont>
      <a:minorFont>
        <a:latin typeface="Arial"/>
        <a:ea typeface=""/>
        <a:cs typeface="B Lotu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Biology of Zoology 04">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Titr"/>
      </a:majorFont>
      <a:minorFont>
        <a:latin typeface="Arial"/>
        <a:ea typeface=""/>
        <a:cs typeface="B Lotu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Biology of Zoology 04">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Titr"/>
      </a:majorFont>
      <a:minorFont>
        <a:latin typeface="Arial"/>
        <a:ea typeface=""/>
        <a:cs typeface="B Lotu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Biology of Zoology 04">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Titr"/>
      </a:majorFont>
      <a:minorFont>
        <a:latin typeface="Arial"/>
        <a:ea typeface=""/>
        <a:cs typeface="B Lotu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9_Biology of Zoology 04">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Titr"/>
      </a:majorFont>
      <a:minorFont>
        <a:latin typeface="Arial"/>
        <a:ea typeface=""/>
        <a:cs typeface="B Lotu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Biology of Zoology 04">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Titr"/>
      </a:majorFont>
      <a:minorFont>
        <a:latin typeface="Arial"/>
        <a:ea typeface=""/>
        <a:cs typeface="B Lotu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564</TotalTime>
  <Words>1234</Words>
  <Application>Microsoft Office PowerPoint</Application>
  <PresentationFormat>On-screen Show (4:3)</PresentationFormat>
  <Paragraphs>170</Paragraphs>
  <Slides>25</Slides>
  <Notes>15</Notes>
  <HiddenSlides>0</HiddenSlides>
  <MMClips>0</MMClips>
  <ScaleCrop>false</ScaleCrop>
  <HeadingPairs>
    <vt:vector size="6" baseType="variant">
      <vt:variant>
        <vt:lpstr>Fonts Used</vt:lpstr>
      </vt:variant>
      <vt:variant>
        <vt:i4>9</vt:i4>
      </vt:variant>
      <vt:variant>
        <vt:lpstr>Theme</vt:lpstr>
      </vt:variant>
      <vt:variant>
        <vt:i4>14</vt:i4>
      </vt:variant>
      <vt:variant>
        <vt:lpstr>Slide Titles</vt:lpstr>
      </vt:variant>
      <vt:variant>
        <vt:i4>25</vt:i4>
      </vt:variant>
    </vt:vector>
  </HeadingPairs>
  <TitlesOfParts>
    <vt:vector size="48" baseType="lpstr">
      <vt:lpstr>Arial Unicode MS</vt:lpstr>
      <vt:lpstr>Arial</vt:lpstr>
      <vt:lpstr>B Lotus</vt:lpstr>
      <vt:lpstr>B Nazanin</vt:lpstr>
      <vt:lpstr>Calibri</vt:lpstr>
      <vt:lpstr>Times New Roman</vt:lpstr>
      <vt:lpstr>Titr</vt:lpstr>
      <vt:lpstr>Wingdings</vt:lpstr>
      <vt:lpstr>Wingdings 2</vt:lpstr>
      <vt:lpstr>Office Theme</vt:lpstr>
      <vt:lpstr>3_Biology of Zoology 04</vt:lpstr>
      <vt:lpstr>4_Biology of Zoology 04</vt:lpstr>
      <vt:lpstr>5_Biology of Zoology 04</vt:lpstr>
      <vt:lpstr>6_Biology of Zoology 04</vt:lpstr>
      <vt:lpstr>7_Biology of Zoology 04</vt:lpstr>
      <vt:lpstr>8_Biology of Zoology 04</vt:lpstr>
      <vt:lpstr>9_Biology of Zoology 04</vt:lpstr>
      <vt:lpstr>10_Biology of Zoology 04</vt:lpstr>
      <vt:lpstr>11_Biology of Zoology 04</vt:lpstr>
      <vt:lpstr>12_Biology of Zoology 04</vt:lpstr>
      <vt:lpstr>13_Biology of Zoology 04</vt:lpstr>
      <vt:lpstr>14_Biology of Zoology 04</vt:lpstr>
      <vt:lpstr>15_Biology of Zoology 04</vt:lpstr>
      <vt:lpstr>PowerPoint Presentation</vt:lpstr>
      <vt:lpstr>شاخه طنابداران: نیای طنابداران</vt:lpstr>
      <vt:lpstr>PowerPoint Presentation</vt:lpstr>
      <vt:lpstr>The Generalized Structure of a Chordate</vt:lpstr>
      <vt:lpstr>PowerPoint Presentation</vt:lpstr>
      <vt:lpstr>PowerPoint Presentation</vt:lpstr>
      <vt:lpstr>PowerPoint Presentation</vt:lpstr>
      <vt:lpstr>PowerPoint Presentation</vt:lpstr>
      <vt:lpstr>شاخه طنابداران: مشخصات </vt:lpstr>
      <vt:lpstr>PowerPoint Presentation</vt:lpstr>
      <vt:lpstr>شاخه طنابداران : سه زیر شاخه</vt:lpstr>
      <vt:lpstr>شاخه طنابداران </vt:lpstr>
      <vt:lpstr>PowerPoint Presentation</vt:lpstr>
      <vt:lpstr>تونیکاتا</vt:lpstr>
      <vt:lpstr>ويژگی های اعضای زير شاخه غلاف داران</vt:lpstr>
      <vt:lpstr>PowerPoint Presentation</vt:lpstr>
      <vt:lpstr>PowerPoint Presentation</vt:lpstr>
      <vt:lpstr>PowerPoint Presentation</vt:lpstr>
      <vt:lpstr>PowerPoint Presentation</vt:lpstr>
      <vt:lpstr>آمفيوکسوس</vt:lpstr>
      <vt:lpstr>PowerPoint Presentation</vt:lpstr>
      <vt:lpstr>PowerPoint Presentation</vt:lpstr>
      <vt:lpstr>PowerPoint Presentation</vt:lpstr>
      <vt:lpstr>آمفيوکسوس</vt:lpstr>
      <vt:lpstr>سازش هایی که منجر به تکامل مهره داران اولیه شد: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loghman</dc:creator>
  <cp:lastModifiedBy>Windows User</cp:lastModifiedBy>
  <cp:revision>100</cp:revision>
  <dcterms:created xsi:type="dcterms:W3CDTF">2013-02-21T15:52:25Z</dcterms:created>
  <dcterms:modified xsi:type="dcterms:W3CDTF">2018-12-15T10:07:10Z</dcterms:modified>
</cp:coreProperties>
</file>