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5.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6.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 id="2147483660" r:id="rId2"/>
    <p:sldMasterId id="2147483672" r:id="rId3"/>
    <p:sldMasterId id="2147483686" r:id="rId4"/>
    <p:sldMasterId id="2147483698" r:id="rId5"/>
    <p:sldMasterId id="2147483712" r:id="rId6"/>
    <p:sldMasterId id="2147483726" r:id="rId7"/>
  </p:sldMasterIdLst>
  <p:notesMasterIdLst>
    <p:notesMasterId r:id="rId35"/>
  </p:notesMasterIdLst>
  <p:sldIdLst>
    <p:sldId id="256" r:id="rId8"/>
    <p:sldId id="257" r:id="rId9"/>
    <p:sldId id="259" r:id="rId10"/>
    <p:sldId id="260" r:id="rId11"/>
    <p:sldId id="261" r:id="rId12"/>
    <p:sldId id="262" r:id="rId13"/>
    <p:sldId id="265" r:id="rId14"/>
    <p:sldId id="263" r:id="rId15"/>
    <p:sldId id="264" r:id="rId16"/>
    <p:sldId id="266" r:id="rId17"/>
    <p:sldId id="267" r:id="rId18"/>
    <p:sldId id="268" r:id="rId19"/>
    <p:sldId id="269" r:id="rId20"/>
    <p:sldId id="281" r:id="rId21"/>
    <p:sldId id="282" r:id="rId22"/>
    <p:sldId id="283" r:id="rId23"/>
    <p:sldId id="276" r:id="rId24"/>
    <p:sldId id="277" r:id="rId25"/>
    <p:sldId id="278" r:id="rId26"/>
    <p:sldId id="270" r:id="rId27"/>
    <p:sldId id="271" r:id="rId28"/>
    <p:sldId id="279" r:id="rId29"/>
    <p:sldId id="273" r:id="rId30"/>
    <p:sldId id="275" r:id="rId31"/>
    <p:sldId id="274" r:id="rId32"/>
    <p:sldId id="280" r:id="rId33"/>
    <p:sldId id="272" r:id="rId34"/>
  </p:sldIdLst>
  <p:sldSz cx="12192000" cy="6858000"/>
  <p:notesSz cx="6858000" cy="9144000"/>
  <p:defaultText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5000" autoAdjust="0"/>
    <p:restoredTop sz="94660"/>
  </p:normalViewPr>
  <p:slideViewPr>
    <p:cSldViewPr snapToGrid="0">
      <p:cViewPr varScale="1">
        <p:scale>
          <a:sx n="71" d="100"/>
          <a:sy n="71" d="100"/>
        </p:scale>
        <p:origin x="61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4.xml"/><Relationship Id="rId34" Type="http://schemas.openxmlformats.org/officeDocument/2006/relationships/slide" Target="slides/slide27.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presProps" Target="presProp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fa-IR"/>
          </a:p>
        </p:txBody>
      </p:sp>
      <p:sp>
        <p:nvSpPr>
          <p:cNvPr id="3" name="Date Placeholder 2"/>
          <p:cNvSpPr>
            <a:spLocks noGrp="1"/>
          </p:cNvSpPr>
          <p:nvPr>
            <p:ph type="dt" idx="1"/>
          </p:nvPr>
        </p:nvSpPr>
        <p:spPr>
          <a:xfrm>
            <a:off x="1588" y="0"/>
            <a:ext cx="2971800" cy="458788"/>
          </a:xfrm>
          <a:prstGeom prst="rect">
            <a:avLst/>
          </a:prstGeom>
        </p:spPr>
        <p:txBody>
          <a:bodyPr vert="horz" lIns="91440" tIns="45720" rIns="91440" bIns="45720" rtlCol="1"/>
          <a:lstStyle>
            <a:lvl1pPr algn="l">
              <a:defRPr sz="1200"/>
            </a:lvl1pPr>
          </a:lstStyle>
          <a:p>
            <a:fld id="{D1E0502C-6060-4ED7-BAE7-F10F73A3C306}" type="datetimeFigureOut">
              <a:rPr lang="fa-IR" smtClean="0"/>
              <a:t>07/13/1438</a:t>
            </a:fld>
            <a:endParaRPr lang="fa-I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1" anchor="ctr"/>
          <a:lstStyle/>
          <a:p>
            <a:endParaRPr lang="fa-I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6" name="Footer Placeholder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fa-IR"/>
          </a:p>
        </p:txBody>
      </p:sp>
      <p:sp>
        <p:nvSpPr>
          <p:cNvPr id="7" name="Slide Number Placeholder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l">
              <a:defRPr sz="1200"/>
            </a:lvl1pPr>
          </a:lstStyle>
          <a:p>
            <a:fld id="{89EDFAE7-D6A5-4038-A95F-CAAEA9394FF1}" type="slidenum">
              <a:rPr lang="fa-IR" smtClean="0"/>
              <a:t>‹#›</a:t>
            </a:fld>
            <a:endParaRPr lang="fa-IR"/>
          </a:p>
        </p:txBody>
      </p:sp>
    </p:spTree>
    <p:extLst>
      <p:ext uri="{BB962C8B-B14F-4D97-AF65-F5344CB8AC3E}">
        <p14:creationId xmlns:p14="http://schemas.microsoft.com/office/powerpoint/2010/main" val="2956194862"/>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89EDFAE7-D6A5-4038-A95F-CAAEA9394FF1}" type="slidenum">
              <a:rPr lang="fa-IR" smtClean="0"/>
              <a:t>2</a:t>
            </a:fld>
            <a:endParaRPr lang="fa-IR"/>
          </a:p>
        </p:txBody>
      </p:sp>
    </p:spTree>
    <p:extLst>
      <p:ext uri="{BB962C8B-B14F-4D97-AF65-F5344CB8AC3E}">
        <p14:creationId xmlns:p14="http://schemas.microsoft.com/office/powerpoint/2010/main" val="32513152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fa-I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fa-IR"/>
          </a:p>
        </p:txBody>
      </p:sp>
      <p:sp>
        <p:nvSpPr>
          <p:cNvPr id="4" name="Date Placeholder 3"/>
          <p:cNvSpPr>
            <a:spLocks noGrp="1"/>
          </p:cNvSpPr>
          <p:nvPr>
            <p:ph type="dt" sz="half" idx="10"/>
          </p:nvPr>
        </p:nvSpPr>
        <p:spPr/>
        <p:txBody>
          <a:bodyPr/>
          <a:lstStyle/>
          <a:p>
            <a:fld id="{B3451C4A-3970-4BB4-BC95-80A3AAC44682}" type="datetime8">
              <a:rPr lang="fa-IR" smtClean="0"/>
              <a:t>آوريل 9، 17</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81C26044-73C7-4D8A-9D71-DB6CE546E2DD}" type="slidenum">
              <a:rPr lang="fa-IR" smtClean="0"/>
              <a:t>‹#›</a:t>
            </a:fld>
            <a:endParaRPr lang="fa-IR"/>
          </a:p>
        </p:txBody>
      </p:sp>
    </p:spTree>
    <p:extLst>
      <p:ext uri="{BB962C8B-B14F-4D97-AF65-F5344CB8AC3E}">
        <p14:creationId xmlns:p14="http://schemas.microsoft.com/office/powerpoint/2010/main" val="6218830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p>
            <a:fld id="{85267F75-5B05-4067-B82F-8DBE7F985E6F}" type="datetime8">
              <a:rPr lang="fa-IR" smtClean="0"/>
              <a:t>آوريل 9، 17</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81C26044-73C7-4D8A-9D71-DB6CE546E2DD}" type="slidenum">
              <a:rPr lang="fa-IR" smtClean="0"/>
              <a:t>‹#›</a:t>
            </a:fld>
            <a:endParaRPr lang="fa-IR"/>
          </a:p>
        </p:txBody>
      </p:sp>
    </p:spTree>
    <p:extLst>
      <p:ext uri="{BB962C8B-B14F-4D97-AF65-F5344CB8AC3E}">
        <p14:creationId xmlns:p14="http://schemas.microsoft.com/office/powerpoint/2010/main" val="19570350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fa-I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p>
            <a:fld id="{B8D9093A-BF61-43C5-A354-374CC1A3A29D}" type="datetime8">
              <a:rPr lang="fa-IR" smtClean="0"/>
              <a:t>آوريل 9، 17</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81C26044-73C7-4D8A-9D71-DB6CE546E2DD}" type="slidenum">
              <a:rPr lang="fa-IR" smtClean="0"/>
              <a:t>‹#›</a:t>
            </a:fld>
            <a:endParaRPr lang="fa-IR"/>
          </a:p>
        </p:txBody>
      </p:sp>
    </p:spTree>
    <p:extLst>
      <p:ext uri="{BB962C8B-B14F-4D97-AF65-F5344CB8AC3E}">
        <p14:creationId xmlns:p14="http://schemas.microsoft.com/office/powerpoint/2010/main" val="8814082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fa-I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fa-IR"/>
          </a:p>
        </p:txBody>
      </p:sp>
      <p:sp>
        <p:nvSpPr>
          <p:cNvPr id="4" name="Date Placeholder 3"/>
          <p:cNvSpPr>
            <a:spLocks noGrp="1"/>
          </p:cNvSpPr>
          <p:nvPr>
            <p:ph type="dt" sz="half" idx="10"/>
          </p:nvPr>
        </p:nvSpPr>
        <p:spPr/>
        <p:txBody>
          <a:bodyPr/>
          <a:lstStyle>
            <a:lvl1pPr>
              <a:defRPr/>
            </a:lvl1pPr>
          </a:lstStyle>
          <a:p>
            <a:pPr>
              <a:defRPr/>
            </a:pPr>
            <a:fld id="{65868EB7-4134-4EF2-BE17-ABF20F62C85D}" type="datetime8">
              <a:rPr lang="fa-IR" smtClean="0">
                <a:solidFill>
                  <a:prstClr val="black">
                    <a:tint val="75000"/>
                  </a:prstClr>
                </a:solidFill>
              </a:rPr>
              <a:t>آوريل 9، 17</a:t>
            </a:fld>
            <a:endParaRPr lang="fa-IR">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fa-IR">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F4477FA4-2AE0-4CA2-9E63-13C868230682}" type="slidenum">
              <a:rPr lang="fa-IR"/>
              <a:pPr/>
              <a:t>‹#›</a:t>
            </a:fld>
            <a:endParaRPr lang="fa-IR"/>
          </a:p>
        </p:txBody>
      </p:sp>
    </p:spTree>
    <p:extLst>
      <p:ext uri="{BB962C8B-B14F-4D97-AF65-F5344CB8AC3E}">
        <p14:creationId xmlns:p14="http://schemas.microsoft.com/office/powerpoint/2010/main" val="2904343878"/>
      </p:ext>
    </p:extLst>
  </p:cSld>
  <p:clrMapOvr>
    <a:masterClrMapping/>
  </p:clrMapOvr>
  <p:transition spd="slow">
    <p:random/>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lvl1pPr>
              <a:defRPr/>
            </a:lvl1pPr>
          </a:lstStyle>
          <a:p>
            <a:pPr>
              <a:defRPr/>
            </a:pPr>
            <a:fld id="{290FF067-7811-4159-A6B4-89348D547887}" type="datetime8">
              <a:rPr lang="fa-IR" smtClean="0">
                <a:solidFill>
                  <a:prstClr val="black">
                    <a:tint val="75000"/>
                  </a:prstClr>
                </a:solidFill>
              </a:rPr>
              <a:t>آوريل 9، 17</a:t>
            </a:fld>
            <a:endParaRPr lang="fa-IR">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fa-IR">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315529BB-0C13-4ABE-9CD9-6F2871EF22B8}" type="slidenum">
              <a:rPr lang="fa-IR"/>
              <a:pPr/>
              <a:t>‹#›</a:t>
            </a:fld>
            <a:endParaRPr lang="fa-IR"/>
          </a:p>
        </p:txBody>
      </p:sp>
    </p:spTree>
    <p:extLst>
      <p:ext uri="{BB962C8B-B14F-4D97-AF65-F5344CB8AC3E}">
        <p14:creationId xmlns:p14="http://schemas.microsoft.com/office/powerpoint/2010/main" val="1248398648"/>
      </p:ext>
    </p:extLst>
  </p:cSld>
  <p:clrMapOvr>
    <a:masterClrMapping/>
  </p:clrMapOvr>
  <p:transition spd="slow">
    <p:random/>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r">
              <a:defRPr sz="4000" b="1" cap="all"/>
            </a:lvl1pPr>
          </a:lstStyle>
          <a:p>
            <a:r>
              <a:rPr lang="en-US" smtClean="0"/>
              <a:t>Click to edit Master title style</a:t>
            </a:r>
            <a:endParaRPr lang="fa-I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6770C825-EC2A-4941-9E79-33A4068881D2}" type="datetime8">
              <a:rPr lang="fa-IR" smtClean="0">
                <a:solidFill>
                  <a:prstClr val="black">
                    <a:tint val="75000"/>
                  </a:prstClr>
                </a:solidFill>
              </a:rPr>
              <a:t>آوريل 9، 17</a:t>
            </a:fld>
            <a:endParaRPr lang="fa-IR">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fa-IR">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39739EEE-21A6-4DE6-8B1B-04DDB2CACEE9}" type="slidenum">
              <a:rPr lang="fa-IR"/>
              <a:pPr/>
              <a:t>‹#›</a:t>
            </a:fld>
            <a:endParaRPr lang="fa-IR"/>
          </a:p>
        </p:txBody>
      </p:sp>
    </p:spTree>
    <p:extLst>
      <p:ext uri="{BB962C8B-B14F-4D97-AF65-F5344CB8AC3E}">
        <p14:creationId xmlns:p14="http://schemas.microsoft.com/office/powerpoint/2010/main" val="2498446715"/>
      </p:ext>
    </p:extLst>
  </p:cSld>
  <p:clrMapOvr>
    <a:masterClrMapping/>
  </p:clrMapOvr>
  <p:transition spd="slow">
    <p:random/>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Date Placeholder 3"/>
          <p:cNvSpPr>
            <a:spLocks noGrp="1"/>
          </p:cNvSpPr>
          <p:nvPr>
            <p:ph type="dt" sz="half" idx="10"/>
          </p:nvPr>
        </p:nvSpPr>
        <p:spPr/>
        <p:txBody>
          <a:bodyPr/>
          <a:lstStyle>
            <a:lvl1pPr>
              <a:defRPr/>
            </a:lvl1pPr>
          </a:lstStyle>
          <a:p>
            <a:pPr>
              <a:defRPr/>
            </a:pPr>
            <a:fld id="{2A7E1571-B936-4367-84C0-362116D7E60A}" type="datetime8">
              <a:rPr lang="fa-IR" smtClean="0">
                <a:solidFill>
                  <a:prstClr val="black">
                    <a:tint val="75000"/>
                  </a:prstClr>
                </a:solidFill>
              </a:rPr>
              <a:t>آوريل 9، 17</a:t>
            </a:fld>
            <a:endParaRPr lang="fa-IR">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fa-IR">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86F51AFA-AA4B-450B-A79C-CA1258A38E56}" type="slidenum">
              <a:rPr lang="fa-IR"/>
              <a:pPr/>
              <a:t>‹#›</a:t>
            </a:fld>
            <a:endParaRPr lang="fa-IR"/>
          </a:p>
        </p:txBody>
      </p:sp>
    </p:spTree>
    <p:extLst>
      <p:ext uri="{BB962C8B-B14F-4D97-AF65-F5344CB8AC3E}">
        <p14:creationId xmlns:p14="http://schemas.microsoft.com/office/powerpoint/2010/main" val="467106073"/>
      </p:ext>
    </p:extLst>
  </p:cSld>
  <p:clrMapOvr>
    <a:masterClrMapping/>
  </p:clrMapOvr>
  <p:transition spd="slow">
    <p:random/>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fa-I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7" name="Date Placeholder 3"/>
          <p:cNvSpPr>
            <a:spLocks noGrp="1"/>
          </p:cNvSpPr>
          <p:nvPr>
            <p:ph type="dt" sz="half" idx="10"/>
          </p:nvPr>
        </p:nvSpPr>
        <p:spPr/>
        <p:txBody>
          <a:bodyPr/>
          <a:lstStyle>
            <a:lvl1pPr>
              <a:defRPr/>
            </a:lvl1pPr>
          </a:lstStyle>
          <a:p>
            <a:pPr>
              <a:defRPr/>
            </a:pPr>
            <a:fld id="{DDF59C7E-EB87-4E3E-874E-2FA2ACCEC082}" type="datetime8">
              <a:rPr lang="fa-IR" smtClean="0">
                <a:solidFill>
                  <a:prstClr val="black">
                    <a:tint val="75000"/>
                  </a:prstClr>
                </a:solidFill>
              </a:rPr>
              <a:t>آوريل 9، 17</a:t>
            </a:fld>
            <a:endParaRPr lang="fa-IR">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fa-IR">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fld id="{885E1481-8DB4-46C3-8156-949ACCD8AF0C}" type="slidenum">
              <a:rPr lang="fa-IR"/>
              <a:pPr/>
              <a:t>‹#›</a:t>
            </a:fld>
            <a:endParaRPr lang="fa-IR"/>
          </a:p>
        </p:txBody>
      </p:sp>
    </p:spTree>
    <p:extLst>
      <p:ext uri="{BB962C8B-B14F-4D97-AF65-F5344CB8AC3E}">
        <p14:creationId xmlns:p14="http://schemas.microsoft.com/office/powerpoint/2010/main" val="1960763959"/>
      </p:ext>
    </p:extLst>
  </p:cSld>
  <p:clrMapOvr>
    <a:masterClrMapping/>
  </p:clrMapOvr>
  <p:transition spd="slow">
    <p:random/>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Date Placeholder 3"/>
          <p:cNvSpPr>
            <a:spLocks noGrp="1"/>
          </p:cNvSpPr>
          <p:nvPr>
            <p:ph type="dt" sz="half" idx="10"/>
          </p:nvPr>
        </p:nvSpPr>
        <p:spPr/>
        <p:txBody>
          <a:bodyPr/>
          <a:lstStyle>
            <a:lvl1pPr>
              <a:defRPr/>
            </a:lvl1pPr>
          </a:lstStyle>
          <a:p>
            <a:pPr>
              <a:defRPr/>
            </a:pPr>
            <a:fld id="{F93D447D-4356-4BB5-8FE0-75A190A57018}" type="datetime8">
              <a:rPr lang="fa-IR" smtClean="0">
                <a:solidFill>
                  <a:prstClr val="black">
                    <a:tint val="75000"/>
                  </a:prstClr>
                </a:solidFill>
              </a:rPr>
              <a:t>آوريل 9، 17</a:t>
            </a:fld>
            <a:endParaRPr lang="fa-IR">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fa-IR">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fld id="{AF0D22DF-9688-4336-B5F5-3092B3D0DCB3}" type="slidenum">
              <a:rPr lang="fa-IR"/>
              <a:pPr/>
              <a:t>‹#›</a:t>
            </a:fld>
            <a:endParaRPr lang="fa-IR"/>
          </a:p>
        </p:txBody>
      </p:sp>
    </p:spTree>
    <p:extLst>
      <p:ext uri="{BB962C8B-B14F-4D97-AF65-F5344CB8AC3E}">
        <p14:creationId xmlns:p14="http://schemas.microsoft.com/office/powerpoint/2010/main" val="610608770"/>
      </p:ext>
    </p:extLst>
  </p:cSld>
  <p:clrMapOvr>
    <a:masterClrMapping/>
  </p:clrMapOvr>
  <p:transition spd="slow">
    <p:random/>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EBE65847-7B50-4BAB-92D2-7C857DE3412B}" type="datetime8">
              <a:rPr lang="fa-IR" smtClean="0">
                <a:solidFill>
                  <a:prstClr val="black">
                    <a:tint val="75000"/>
                  </a:prstClr>
                </a:solidFill>
              </a:rPr>
              <a:t>آوريل 9، 17</a:t>
            </a:fld>
            <a:endParaRPr lang="fa-IR">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fa-IR">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fld id="{CDA9FD84-CB1D-404E-BE8A-8BE0808F102E}" type="slidenum">
              <a:rPr lang="fa-IR"/>
              <a:pPr/>
              <a:t>‹#›</a:t>
            </a:fld>
            <a:endParaRPr lang="fa-IR"/>
          </a:p>
        </p:txBody>
      </p:sp>
    </p:spTree>
    <p:extLst>
      <p:ext uri="{BB962C8B-B14F-4D97-AF65-F5344CB8AC3E}">
        <p14:creationId xmlns:p14="http://schemas.microsoft.com/office/powerpoint/2010/main" val="1090851638"/>
      </p:ext>
    </p:extLst>
  </p:cSld>
  <p:clrMapOvr>
    <a:masterClrMapping/>
  </p:clrMapOvr>
  <p:transition spd="slow">
    <p:random/>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r">
              <a:defRPr sz="2000" b="1"/>
            </a:lvl1pPr>
          </a:lstStyle>
          <a:p>
            <a:r>
              <a:rPr lang="en-US" smtClean="0"/>
              <a:t>Click to edit Master title style</a:t>
            </a:r>
            <a:endParaRPr lang="fa-I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D32914CB-4F98-4E66-A909-FFF7A0400251}" type="datetime8">
              <a:rPr lang="fa-IR" smtClean="0">
                <a:solidFill>
                  <a:prstClr val="black">
                    <a:tint val="75000"/>
                  </a:prstClr>
                </a:solidFill>
              </a:rPr>
              <a:t>آوريل 9، 17</a:t>
            </a:fld>
            <a:endParaRPr lang="fa-IR">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fa-IR">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3DF37940-A3E7-47C6-A340-440157D25517}" type="slidenum">
              <a:rPr lang="fa-IR"/>
              <a:pPr/>
              <a:t>‹#›</a:t>
            </a:fld>
            <a:endParaRPr lang="fa-IR"/>
          </a:p>
        </p:txBody>
      </p:sp>
    </p:spTree>
    <p:extLst>
      <p:ext uri="{BB962C8B-B14F-4D97-AF65-F5344CB8AC3E}">
        <p14:creationId xmlns:p14="http://schemas.microsoft.com/office/powerpoint/2010/main" val="714179589"/>
      </p:ext>
    </p:extLst>
  </p:cSld>
  <p:clrMapOvr>
    <a:masterClrMapping/>
  </p:clrMapOvr>
  <p:transition spd="slow">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p>
            <a:fld id="{912D0690-FC07-49CB-8EC2-0A3FC27F12DA}" type="datetime8">
              <a:rPr lang="fa-IR" smtClean="0"/>
              <a:t>آوريل 9، 17</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81C26044-73C7-4D8A-9D71-DB6CE546E2DD}" type="slidenum">
              <a:rPr lang="fa-IR" smtClean="0"/>
              <a:t>‹#›</a:t>
            </a:fld>
            <a:endParaRPr lang="fa-IR"/>
          </a:p>
        </p:txBody>
      </p:sp>
    </p:spTree>
    <p:extLst>
      <p:ext uri="{BB962C8B-B14F-4D97-AF65-F5344CB8AC3E}">
        <p14:creationId xmlns:p14="http://schemas.microsoft.com/office/powerpoint/2010/main" val="34765702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r">
              <a:defRPr sz="2000" b="1"/>
            </a:lvl1pPr>
          </a:lstStyle>
          <a:p>
            <a:r>
              <a:rPr lang="en-US" smtClean="0"/>
              <a:t>Click to edit Master title style</a:t>
            </a:r>
            <a:endParaRPr lang="fa-IR"/>
          </a:p>
        </p:txBody>
      </p:sp>
      <p:sp>
        <p:nvSpPr>
          <p:cNvPr id="3" name="Picture Placeholder 2"/>
          <p:cNvSpPr>
            <a:spLocks noGrp="1"/>
          </p:cNvSpPr>
          <p:nvPr>
            <p:ph type="pic" idx="1"/>
          </p:nvPr>
        </p:nvSpPr>
        <p:spPr>
          <a:xfrm>
            <a:off x="2389717" y="612775"/>
            <a:ext cx="7315200" cy="4114800"/>
          </a:xfrm>
        </p:spPr>
        <p:txBody>
          <a:bodyPr rtlCol="1">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a-IR" noProof="0" smtClean="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5587E3F5-6106-4884-A0D2-09F91CD843B8}" type="datetime8">
              <a:rPr lang="fa-IR" smtClean="0">
                <a:solidFill>
                  <a:prstClr val="black">
                    <a:tint val="75000"/>
                  </a:prstClr>
                </a:solidFill>
              </a:rPr>
              <a:t>آوريل 9، 17</a:t>
            </a:fld>
            <a:endParaRPr lang="fa-IR">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fa-IR">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CD89C804-62CF-41CA-9943-CD061CFB9433}" type="slidenum">
              <a:rPr lang="fa-IR"/>
              <a:pPr/>
              <a:t>‹#›</a:t>
            </a:fld>
            <a:endParaRPr lang="fa-IR"/>
          </a:p>
        </p:txBody>
      </p:sp>
    </p:spTree>
    <p:extLst>
      <p:ext uri="{BB962C8B-B14F-4D97-AF65-F5344CB8AC3E}">
        <p14:creationId xmlns:p14="http://schemas.microsoft.com/office/powerpoint/2010/main" val="138589487"/>
      </p:ext>
    </p:extLst>
  </p:cSld>
  <p:clrMapOvr>
    <a:masterClrMapping/>
  </p:clrMapOvr>
  <p:transition spd="slow">
    <p:random/>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lvl1pPr>
              <a:defRPr/>
            </a:lvl1pPr>
          </a:lstStyle>
          <a:p>
            <a:pPr>
              <a:defRPr/>
            </a:pPr>
            <a:fld id="{83588E9E-F33E-4D97-9F29-666E605CC0AC}" type="datetime8">
              <a:rPr lang="fa-IR" smtClean="0">
                <a:solidFill>
                  <a:prstClr val="black">
                    <a:tint val="75000"/>
                  </a:prstClr>
                </a:solidFill>
              </a:rPr>
              <a:t>آوريل 9، 17</a:t>
            </a:fld>
            <a:endParaRPr lang="fa-IR">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fa-IR">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9491D1C0-93B6-4F63-9328-234DA3548B49}" type="slidenum">
              <a:rPr lang="fa-IR"/>
              <a:pPr/>
              <a:t>‹#›</a:t>
            </a:fld>
            <a:endParaRPr lang="fa-IR"/>
          </a:p>
        </p:txBody>
      </p:sp>
    </p:spTree>
    <p:extLst>
      <p:ext uri="{BB962C8B-B14F-4D97-AF65-F5344CB8AC3E}">
        <p14:creationId xmlns:p14="http://schemas.microsoft.com/office/powerpoint/2010/main" val="863000261"/>
      </p:ext>
    </p:extLst>
  </p:cSld>
  <p:clrMapOvr>
    <a:masterClrMapping/>
  </p:clrMapOvr>
  <p:transition spd="slow">
    <p:random/>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fa-I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lvl1pPr>
              <a:defRPr/>
            </a:lvl1pPr>
          </a:lstStyle>
          <a:p>
            <a:pPr>
              <a:defRPr/>
            </a:pPr>
            <a:fld id="{CAB8CBB2-D63E-47E3-AB1B-D710FB355E67}" type="datetime8">
              <a:rPr lang="fa-IR" smtClean="0">
                <a:solidFill>
                  <a:prstClr val="black">
                    <a:tint val="75000"/>
                  </a:prstClr>
                </a:solidFill>
              </a:rPr>
              <a:t>آوريل 9، 17</a:t>
            </a:fld>
            <a:endParaRPr lang="fa-IR">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fa-IR">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63E90AF5-8242-4CEE-8C8E-28D406DA6883}" type="slidenum">
              <a:rPr lang="fa-IR"/>
              <a:pPr/>
              <a:t>‹#›</a:t>
            </a:fld>
            <a:endParaRPr lang="fa-IR"/>
          </a:p>
        </p:txBody>
      </p:sp>
    </p:spTree>
    <p:extLst>
      <p:ext uri="{BB962C8B-B14F-4D97-AF65-F5344CB8AC3E}">
        <p14:creationId xmlns:p14="http://schemas.microsoft.com/office/powerpoint/2010/main" val="3328808951"/>
      </p:ext>
    </p:extLst>
  </p:cSld>
  <p:clrMapOvr>
    <a:masterClrMapping/>
  </p:clrMapOvr>
  <p:transition spd="slow">
    <p:random/>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27B3E4B3-993F-4F45-81FA-8E74B9D0A65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52354873"/>
      </p:ext>
    </p:extLst>
  </p:cSld>
  <p:clrMapOvr>
    <a:masterClrMapping/>
  </p:clrMapOvr>
  <p:transition>
    <p:random/>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6C6D2513-D457-4178-BC56-1ACFAA64D2DA}"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33553480"/>
      </p:ext>
    </p:extLst>
  </p:cSld>
  <p:clrMapOvr>
    <a:masterClrMapping/>
  </p:clrMapOvr>
  <p:transition>
    <p:random/>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D645E7A1-CFA0-4A7F-AFC2-C7911DD364F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31302874"/>
      </p:ext>
    </p:extLst>
  </p:cSld>
  <p:clrMapOvr>
    <a:masterClrMapping/>
  </p:clrMapOvr>
  <p:transition>
    <p:random/>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28776"/>
            <a:ext cx="5585884"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789084" y="1628776"/>
            <a:ext cx="5588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FCAEE3F5-ACD5-42C7-A6FC-947B91A39E9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91706554"/>
      </p:ext>
    </p:extLst>
  </p:cSld>
  <p:clrMapOvr>
    <a:masterClrMapping/>
  </p:clrMapOvr>
  <p:transition>
    <p:random/>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8"/>
          <p:cNvSpPr>
            <a:spLocks noGrp="1" noChangeArrowheads="1"/>
          </p:cNvSpPr>
          <p:nvPr>
            <p:ph type="sldNum" sz="quarter" idx="12"/>
          </p:nvPr>
        </p:nvSpPr>
        <p:spPr>
          <a:ln/>
        </p:spPr>
        <p:txBody>
          <a:bodyPr/>
          <a:lstStyle>
            <a:lvl1pPr>
              <a:defRPr/>
            </a:lvl1pPr>
          </a:lstStyle>
          <a:p>
            <a:pPr>
              <a:defRPr/>
            </a:pPr>
            <a:fld id="{4CD3FE3C-853B-40AC-BC17-B254277B76E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912821525"/>
      </p:ext>
    </p:extLst>
  </p:cSld>
  <p:clrMapOvr>
    <a:masterClrMapping/>
  </p:clrMapOvr>
  <p:transition>
    <p:random/>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8"/>
          <p:cNvSpPr>
            <a:spLocks noGrp="1" noChangeArrowheads="1"/>
          </p:cNvSpPr>
          <p:nvPr>
            <p:ph type="sldNum" sz="quarter" idx="12"/>
          </p:nvPr>
        </p:nvSpPr>
        <p:spPr>
          <a:ln/>
        </p:spPr>
        <p:txBody>
          <a:bodyPr/>
          <a:lstStyle>
            <a:lvl1pPr>
              <a:defRPr/>
            </a:lvl1pPr>
          </a:lstStyle>
          <a:p>
            <a:pPr>
              <a:defRPr/>
            </a:pPr>
            <a:fld id="{ACEFB31C-F9BF-4F3E-914D-91F95F55FA2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95612177"/>
      </p:ext>
    </p:extLst>
  </p:cSld>
  <p:clrMapOvr>
    <a:masterClrMapping/>
  </p:clrMapOvr>
  <p:transition>
    <p:random/>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8"/>
          <p:cNvSpPr>
            <a:spLocks noGrp="1" noChangeArrowheads="1"/>
          </p:cNvSpPr>
          <p:nvPr>
            <p:ph type="sldNum" sz="quarter" idx="12"/>
          </p:nvPr>
        </p:nvSpPr>
        <p:spPr>
          <a:ln/>
        </p:spPr>
        <p:txBody>
          <a:bodyPr/>
          <a:lstStyle>
            <a:lvl1pPr>
              <a:defRPr/>
            </a:lvl1pPr>
          </a:lstStyle>
          <a:p>
            <a:pPr>
              <a:defRPr/>
            </a:pPr>
            <a:fld id="{0E70C300-7DA5-4989-B414-645F3FF4A24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79703243"/>
      </p:ext>
    </p:extLst>
  </p:cSld>
  <p:clrMapOvr>
    <a:masterClrMapping/>
  </p:clrMapOvr>
  <p:transition>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fa-I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57CBC60-ADB0-4B3D-B5DB-6435D9085ABB}" type="datetime8">
              <a:rPr lang="fa-IR" smtClean="0"/>
              <a:t>آوريل 9، 17</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81C26044-73C7-4D8A-9D71-DB6CE546E2DD}" type="slidenum">
              <a:rPr lang="fa-IR" smtClean="0"/>
              <a:t>‹#›</a:t>
            </a:fld>
            <a:endParaRPr lang="fa-IR"/>
          </a:p>
        </p:txBody>
      </p:sp>
    </p:spTree>
    <p:extLst>
      <p:ext uri="{BB962C8B-B14F-4D97-AF65-F5344CB8AC3E}">
        <p14:creationId xmlns:p14="http://schemas.microsoft.com/office/powerpoint/2010/main" val="381065982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53814503-C84A-43DF-8229-ABD28C835A4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63970728"/>
      </p:ext>
    </p:extLst>
  </p:cSld>
  <p:clrMapOvr>
    <a:masterClrMapping/>
  </p:clrMapOvr>
  <p:transition>
    <p:random/>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4202AAB6-9F15-4C00-933F-EAA1367ADF63}"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51310204"/>
      </p:ext>
    </p:extLst>
  </p:cSld>
  <p:clrMapOvr>
    <a:masterClrMapping/>
  </p:clrMapOvr>
  <p:transition>
    <p:random/>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77587535-686D-4526-8054-C75EC247756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430144317"/>
      </p:ext>
    </p:extLst>
  </p:cSld>
  <p:clrMapOvr>
    <a:masterClrMapping/>
  </p:clrMapOvr>
  <p:transition>
    <p:random/>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534401" y="104776"/>
            <a:ext cx="2842684"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6"/>
            <a:ext cx="83312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1D894799-6198-443C-83F0-0A8FE87E9FD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117897880"/>
      </p:ext>
    </p:extLst>
  </p:cSld>
  <p:clrMapOvr>
    <a:masterClrMapping/>
  </p:clrMapOvr>
  <p:transition>
    <p:random/>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789084" y="1628776"/>
            <a:ext cx="5588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1A6EE62C-282F-409E-A7C2-8B62218A65C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883396904"/>
      </p:ext>
    </p:extLst>
  </p:cSld>
  <p:clrMapOvr>
    <a:masterClrMapping/>
  </p:clrMapOvr>
  <p:transition>
    <p:random/>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SmartArt Placeholder 2"/>
          <p:cNvSpPr>
            <a:spLocks noGrp="1"/>
          </p:cNvSpPr>
          <p:nvPr>
            <p:ph type="dgm" idx="1"/>
          </p:nvPr>
        </p:nvSpPr>
        <p:spPr>
          <a:xfrm>
            <a:off x="1" y="1628776"/>
            <a:ext cx="11377084" cy="4525963"/>
          </a:xfrm>
        </p:spPr>
        <p:txBody>
          <a:bodyPr/>
          <a:lstStyle/>
          <a:p>
            <a:pPr lvl="0"/>
            <a:r>
              <a:rPr lang="en-US" noProof="0" smtClean="0"/>
              <a:t>Click icon to add SmartArt graphic</a:t>
            </a:r>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A17C86DB-EE75-4C45-8DCA-D1DDDB346CC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896076261"/>
      </p:ext>
    </p:extLst>
  </p:cSld>
  <p:clrMapOvr>
    <a:masterClrMapping/>
  </p:clrMapOvr>
  <p:transition>
    <p:random/>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E95DC98-78E1-45CB-B121-DCAE33296B3B}" type="datetimeFigureOut">
              <a:rPr lang="en-US" smtClean="0">
                <a:solidFill>
                  <a:prstClr val="black">
                    <a:tint val="75000"/>
                  </a:prstClr>
                </a:solidFill>
              </a:rPr>
              <a:pPr/>
              <a:t>4/9/2017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9C556F7-1710-4EF0-AB54-0F285DD98FB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7730688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E95DC98-78E1-45CB-B121-DCAE33296B3B}" type="datetimeFigureOut">
              <a:rPr lang="en-US" smtClean="0">
                <a:solidFill>
                  <a:prstClr val="black">
                    <a:tint val="75000"/>
                  </a:prstClr>
                </a:solidFill>
              </a:rPr>
              <a:pPr/>
              <a:t>4/9/2017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9C556F7-1710-4EF0-AB54-0F285DD98FB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1530033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E95DC98-78E1-45CB-B121-DCAE33296B3B}" type="datetimeFigureOut">
              <a:rPr lang="en-US" smtClean="0">
                <a:solidFill>
                  <a:prstClr val="black">
                    <a:tint val="75000"/>
                  </a:prstClr>
                </a:solidFill>
              </a:rPr>
              <a:pPr/>
              <a:t>4/9/2017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9C556F7-1710-4EF0-AB54-0F285DD98FB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4289794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E95DC98-78E1-45CB-B121-DCAE33296B3B}" type="datetimeFigureOut">
              <a:rPr lang="en-US" smtClean="0">
                <a:solidFill>
                  <a:prstClr val="black">
                    <a:tint val="75000"/>
                  </a:prstClr>
                </a:solidFill>
              </a:rPr>
              <a:pPr/>
              <a:t>4/9/2017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9C556F7-1710-4EF0-AB54-0F285DD98FB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037112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Date Placeholder 4"/>
          <p:cNvSpPr>
            <a:spLocks noGrp="1"/>
          </p:cNvSpPr>
          <p:nvPr>
            <p:ph type="dt" sz="half" idx="10"/>
          </p:nvPr>
        </p:nvSpPr>
        <p:spPr/>
        <p:txBody>
          <a:bodyPr/>
          <a:lstStyle/>
          <a:p>
            <a:fld id="{64253C25-842C-4EAE-BEA2-7E0603EBE5C8}" type="datetime8">
              <a:rPr lang="fa-IR" smtClean="0"/>
              <a:t>آوريل 9، 17</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81C26044-73C7-4D8A-9D71-DB6CE546E2DD}" type="slidenum">
              <a:rPr lang="fa-IR" smtClean="0"/>
              <a:t>‹#›</a:t>
            </a:fld>
            <a:endParaRPr lang="fa-IR"/>
          </a:p>
        </p:txBody>
      </p:sp>
    </p:spTree>
    <p:extLst>
      <p:ext uri="{BB962C8B-B14F-4D97-AF65-F5344CB8AC3E}">
        <p14:creationId xmlns:p14="http://schemas.microsoft.com/office/powerpoint/2010/main" val="234697728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E95DC98-78E1-45CB-B121-DCAE33296B3B}" type="datetimeFigureOut">
              <a:rPr lang="en-US" smtClean="0">
                <a:solidFill>
                  <a:prstClr val="black">
                    <a:tint val="75000"/>
                  </a:prstClr>
                </a:solidFill>
              </a:rPr>
              <a:pPr/>
              <a:t>4/9/2017</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9C556F7-1710-4EF0-AB54-0F285DD98FB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7686246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E95DC98-78E1-45CB-B121-DCAE33296B3B}" type="datetimeFigureOut">
              <a:rPr lang="en-US" smtClean="0">
                <a:solidFill>
                  <a:prstClr val="black">
                    <a:tint val="75000"/>
                  </a:prstClr>
                </a:solidFill>
              </a:rPr>
              <a:pPr/>
              <a:t>4/9/2017</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9C556F7-1710-4EF0-AB54-0F285DD98FB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3363469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E95DC98-78E1-45CB-B121-DCAE33296B3B}" type="datetimeFigureOut">
              <a:rPr lang="en-US" smtClean="0">
                <a:solidFill>
                  <a:prstClr val="black">
                    <a:tint val="75000"/>
                  </a:prstClr>
                </a:solidFill>
              </a:rPr>
              <a:pPr/>
              <a:t>4/9/2017</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9C556F7-1710-4EF0-AB54-0F285DD98FB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3432494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E95DC98-78E1-45CB-B121-DCAE33296B3B}" type="datetimeFigureOut">
              <a:rPr lang="en-US" smtClean="0">
                <a:solidFill>
                  <a:prstClr val="black">
                    <a:tint val="75000"/>
                  </a:prstClr>
                </a:solidFill>
              </a:rPr>
              <a:pPr/>
              <a:t>4/9/2017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9C556F7-1710-4EF0-AB54-0F285DD98FB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3409162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E95DC98-78E1-45CB-B121-DCAE33296B3B}" type="datetimeFigureOut">
              <a:rPr lang="en-US" smtClean="0">
                <a:solidFill>
                  <a:prstClr val="black">
                    <a:tint val="75000"/>
                  </a:prstClr>
                </a:solidFill>
              </a:rPr>
              <a:pPr/>
              <a:t>4/9/2017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9C556F7-1710-4EF0-AB54-0F285DD98FB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3377471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E95DC98-78E1-45CB-B121-DCAE33296B3B}" type="datetimeFigureOut">
              <a:rPr lang="en-US" smtClean="0">
                <a:solidFill>
                  <a:prstClr val="black">
                    <a:tint val="75000"/>
                  </a:prstClr>
                </a:solidFill>
              </a:rPr>
              <a:pPr/>
              <a:t>4/9/2017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9C556F7-1710-4EF0-AB54-0F285DD98FB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8586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E95DC98-78E1-45CB-B121-DCAE33296B3B}" type="datetimeFigureOut">
              <a:rPr lang="en-US" smtClean="0">
                <a:solidFill>
                  <a:prstClr val="black">
                    <a:tint val="75000"/>
                  </a:prstClr>
                </a:solidFill>
              </a:rPr>
              <a:pPr/>
              <a:t>4/9/2017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9C556F7-1710-4EF0-AB54-0F285DD98FB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4220261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5F38BCDE-FBB8-463C-AE69-D8EBD83889D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969631733"/>
      </p:ext>
    </p:extLst>
  </p:cSld>
  <p:clrMapOvr>
    <a:masterClrMapping/>
  </p:clrMapOvr>
  <p:transition>
    <p:random/>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232C815B-B29C-4604-9ADE-09A91A508E3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05860133"/>
      </p:ext>
    </p:extLst>
  </p:cSld>
  <p:clrMapOvr>
    <a:masterClrMapping/>
  </p:clrMapOvr>
  <p:transition>
    <p:random/>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A94DE0AA-8F6E-412A-AFA4-A3F882322B3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591622211"/>
      </p:ext>
    </p:extLst>
  </p:cSld>
  <p:clrMapOvr>
    <a:masterClrMapping/>
  </p:clrMapOvr>
  <p:transition>
    <p:rand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fa-I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7" name="Date Placeholder 6"/>
          <p:cNvSpPr>
            <a:spLocks noGrp="1"/>
          </p:cNvSpPr>
          <p:nvPr>
            <p:ph type="dt" sz="half" idx="10"/>
          </p:nvPr>
        </p:nvSpPr>
        <p:spPr/>
        <p:txBody>
          <a:bodyPr/>
          <a:lstStyle/>
          <a:p>
            <a:fld id="{A7028B7E-082E-4C7D-8444-25A13BC5F51E}" type="datetime8">
              <a:rPr lang="fa-IR" smtClean="0"/>
              <a:t>آوريل 9، 17</a:t>
            </a:fld>
            <a:endParaRPr lang="fa-IR"/>
          </a:p>
        </p:txBody>
      </p:sp>
      <p:sp>
        <p:nvSpPr>
          <p:cNvPr id="8" name="Footer Placeholder 7"/>
          <p:cNvSpPr>
            <a:spLocks noGrp="1"/>
          </p:cNvSpPr>
          <p:nvPr>
            <p:ph type="ftr" sz="quarter" idx="11"/>
          </p:nvPr>
        </p:nvSpPr>
        <p:spPr/>
        <p:txBody>
          <a:bodyPr/>
          <a:lstStyle/>
          <a:p>
            <a:endParaRPr lang="fa-IR"/>
          </a:p>
        </p:txBody>
      </p:sp>
      <p:sp>
        <p:nvSpPr>
          <p:cNvPr id="9" name="Slide Number Placeholder 8"/>
          <p:cNvSpPr>
            <a:spLocks noGrp="1"/>
          </p:cNvSpPr>
          <p:nvPr>
            <p:ph type="sldNum" sz="quarter" idx="12"/>
          </p:nvPr>
        </p:nvSpPr>
        <p:spPr/>
        <p:txBody>
          <a:bodyPr/>
          <a:lstStyle/>
          <a:p>
            <a:fld id="{81C26044-73C7-4D8A-9D71-DB6CE546E2DD}" type="slidenum">
              <a:rPr lang="fa-IR" smtClean="0"/>
              <a:t>‹#›</a:t>
            </a:fld>
            <a:endParaRPr lang="fa-IR"/>
          </a:p>
        </p:txBody>
      </p:sp>
    </p:spTree>
    <p:extLst>
      <p:ext uri="{BB962C8B-B14F-4D97-AF65-F5344CB8AC3E}">
        <p14:creationId xmlns:p14="http://schemas.microsoft.com/office/powerpoint/2010/main" val="169297737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28776"/>
            <a:ext cx="5585884"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789084" y="1628776"/>
            <a:ext cx="5588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212C33B7-E117-4B33-869D-AE2F3D65865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8750692"/>
      </p:ext>
    </p:extLst>
  </p:cSld>
  <p:clrMapOvr>
    <a:masterClrMapping/>
  </p:clrMapOvr>
  <p:transition>
    <p:random/>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8"/>
          <p:cNvSpPr>
            <a:spLocks noGrp="1" noChangeArrowheads="1"/>
          </p:cNvSpPr>
          <p:nvPr>
            <p:ph type="sldNum" sz="quarter" idx="12"/>
          </p:nvPr>
        </p:nvSpPr>
        <p:spPr>
          <a:ln/>
        </p:spPr>
        <p:txBody>
          <a:bodyPr/>
          <a:lstStyle>
            <a:lvl1pPr>
              <a:defRPr/>
            </a:lvl1pPr>
          </a:lstStyle>
          <a:p>
            <a:pPr>
              <a:defRPr/>
            </a:pPr>
            <a:fld id="{94D9478D-E548-4ED0-8BDF-763682899383}"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942804578"/>
      </p:ext>
    </p:extLst>
  </p:cSld>
  <p:clrMapOvr>
    <a:masterClrMapping/>
  </p:clrMapOvr>
  <p:transition>
    <p:random/>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8"/>
          <p:cNvSpPr>
            <a:spLocks noGrp="1" noChangeArrowheads="1"/>
          </p:cNvSpPr>
          <p:nvPr>
            <p:ph type="sldNum" sz="quarter" idx="12"/>
          </p:nvPr>
        </p:nvSpPr>
        <p:spPr>
          <a:ln/>
        </p:spPr>
        <p:txBody>
          <a:bodyPr/>
          <a:lstStyle>
            <a:lvl1pPr>
              <a:defRPr/>
            </a:lvl1pPr>
          </a:lstStyle>
          <a:p>
            <a:pPr>
              <a:defRPr/>
            </a:pPr>
            <a:fld id="{271C567B-2ECB-4F0B-B8A4-89FACAF08D79}"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12032689"/>
      </p:ext>
    </p:extLst>
  </p:cSld>
  <p:clrMapOvr>
    <a:masterClrMapping/>
  </p:clrMapOvr>
  <p:transition>
    <p:random/>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8"/>
          <p:cNvSpPr>
            <a:spLocks noGrp="1" noChangeArrowheads="1"/>
          </p:cNvSpPr>
          <p:nvPr>
            <p:ph type="sldNum" sz="quarter" idx="12"/>
          </p:nvPr>
        </p:nvSpPr>
        <p:spPr>
          <a:ln/>
        </p:spPr>
        <p:txBody>
          <a:bodyPr/>
          <a:lstStyle>
            <a:lvl1pPr>
              <a:defRPr/>
            </a:lvl1pPr>
          </a:lstStyle>
          <a:p>
            <a:pPr>
              <a:defRPr/>
            </a:pPr>
            <a:fld id="{B14D7FF4-44E6-4DAC-A9CD-E62AECFA6F1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985505312"/>
      </p:ext>
    </p:extLst>
  </p:cSld>
  <p:clrMapOvr>
    <a:masterClrMapping/>
  </p:clrMapOvr>
  <p:transition>
    <p:random/>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8534F1A6-7465-4F0A-B305-DD4E8474A384}"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62713779"/>
      </p:ext>
    </p:extLst>
  </p:cSld>
  <p:clrMapOvr>
    <a:masterClrMapping/>
  </p:clrMapOvr>
  <p:transition>
    <p:random/>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65560092-722A-49FE-94EB-1914614DC223}"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37399440"/>
      </p:ext>
    </p:extLst>
  </p:cSld>
  <p:clrMapOvr>
    <a:masterClrMapping/>
  </p:clrMapOvr>
  <p:transition>
    <p:random/>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4B542D7B-A46F-4A56-AA6E-E1B1BEDF54D2}"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23564404"/>
      </p:ext>
    </p:extLst>
  </p:cSld>
  <p:clrMapOvr>
    <a:masterClrMapping/>
  </p:clrMapOvr>
  <p:transition>
    <p:random/>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534401" y="104776"/>
            <a:ext cx="2842684"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6"/>
            <a:ext cx="83312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D43E6659-5B1A-407B-8A69-1909AA828773}"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55952299"/>
      </p:ext>
    </p:extLst>
  </p:cSld>
  <p:clrMapOvr>
    <a:masterClrMapping/>
  </p:clrMapOvr>
  <p:transition>
    <p:random/>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789084" y="1628776"/>
            <a:ext cx="5588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5655A2E2-9C0C-45B8-BF2D-6D523ECC178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64118688"/>
      </p:ext>
    </p:extLst>
  </p:cSld>
  <p:clrMapOvr>
    <a:masterClrMapping/>
  </p:clrMapOvr>
  <p:transition>
    <p:random/>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SmartArt Placeholder 2"/>
          <p:cNvSpPr>
            <a:spLocks noGrp="1"/>
          </p:cNvSpPr>
          <p:nvPr>
            <p:ph type="dgm" idx="1"/>
          </p:nvPr>
        </p:nvSpPr>
        <p:spPr>
          <a:xfrm>
            <a:off x="1" y="1628776"/>
            <a:ext cx="11377084" cy="4525963"/>
          </a:xfrm>
        </p:spPr>
        <p:txBody>
          <a:bodyPr/>
          <a:lstStyle/>
          <a:p>
            <a:pPr lvl="0"/>
            <a:r>
              <a:rPr lang="en-US" noProof="0" smtClean="0"/>
              <a:t>Click icon to add SmartArt graphic</a:t>
            </a:r>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B94112BB-9761-4127-951F-C37A26C592E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03166100"/>
      </p:ext>
    </p:extLst>
  </p:cSld>
  <p:clrMapOvr>
    <a:masterClrMapping/>
  </p:clrMapOvr>
  <p:transition>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Date Placeholder 2"/>
          <p:cNvSpPr>
            <a:spLocks noGrp="1"/>
          </p:cNvSpPr>
          <p:nvPr>
            <p:ph type="dt" sz="half" idx="10"/>
          </p:nvPr>
        </p:nvSpPr>
        <p:spPr/>
        <p:txBody>
          <a:bodyPr/>
          <a:lstStyle/>
          <a:p>
            <a:fld id="{BE4862D8-D59C-4986-B1C0-95E752D06805}" type="datetime8">
              <a:rPr lang="fa-IR" smtClean="0"/>
              <a:t>آوريل 9، 17</a:t>
            </a:fld>
            <a:endParaRPr lang="fa-IR"/>
          </a:p>
        </p:txBody>
      </p:sp>
      <p:sp>
        <p:nvSpPr>
          <p:cNvPr id="4" name="Footer Placeholder 3"/>
          <p:cNvSpPr>
            <a:spLocks noGrp="1"/>
          </p:cNvSpPr>
          <p:nvPr>
            <p:ph type="ftr" sz="quarter" idx="11"/>
          </p:nvPr>
        </p:nvSpPr>
        <p:spPr/>
        <p:txBody>
          <a:bodyPr/>
          <a:lstStyle/>
          <a:p>
            <a:endParaRPr lang="fa-IR"/>
          </a:p>
        </p:txBody>
      </p:sp>
      <p:sp>
        <p:nvSpPr>
          <p:cNvPr id="5" name="Slide Number Placeholder 4"/>
          <p:cNvSpPr>
            <a:spLocks noGrp="1"/>
          </p:cNvSpPr>
          <p:nvPr>
            <p:ph type="sldNum" sz="quarter" idx="12"/>
          </p:nvPr>
        </p:nvSpPr>
        <p:spPr/>
        <p:txBody>
          <a:bodyPr/>
          <a:lstStyle/>
          <a:p>
            <a:fld id="{81C26044-73C7-4D8A-9D71-DB6CE546E2DD}" type="slidenum">
              <a:rPr lang="fa-IR" smtClean="0"/>
              <a:t>‹#›</a:t>
            </a:fld>
            <a:endParaRPr lang="fa-IR"/>
          </a:p>
        </p:txBody>
      </p:sp>
    </p:spTree>
    <p:extLst>
      <p:ext uri="{BB962C8B-B14F-4D97-AF65-F5344CB8AC3E}">
        <p14:creationId xmlns:p14="http://schemas.microsoft.com/office/powerpoint/2010/main" val="68642899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27B3E4B3-993F-4F45-81FA-8E74B9D0A65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26187324"/>
      </p:ext>
    </p:extLst>
  </p:cSld>
  <p:clrMapOvr>
    <a:masterClrMapping/>
  </p:clrMapOvr>
  <p:transition>
    <p:random/>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6C6D2513-D457-4178-BC56-1ACFAA64D2DA}"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967642817"/>
      </p:ext>
    </p:extLst>
  </p:cSld>
  <p:clrMapOvr>
    <a:masterClrMapping/>
  </p:clrMapOvr>
  <p:transition>
    <p:random/>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D645E7A1-CFA0-4A7F-AFC2-C7911DD364FC}"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491829045"/>
      </p:ext>
    </p:extLst>
  </p:cSld>
  <p:clrMapOvr>
    <a:masterClrMapping/>
  </p:clrMapOvr>
  <p:transition>
    <p:random/>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28776"/>
            <a:ext cx="5585884"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789084" y="1628776"/>
            <a:ext cx="55880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FCAEE3F5-ACD5-42C7-A6FC-947B91A39E97}"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439468138"/>
      </p:ext>
    </p:extLst>
  </p:cSld>
  <p:clrMapOvr>
    <a:masterClrMapping/>
  </p:clrMapOvr>
  <p:transition>
    <p:random/>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8"/>
          <p:cNvSpPr>
            <a:spLocks noGrp="1" noChangeArrowheads="1"/>
          </p:cNvSpPr>
          <p:nvPr>
            <p:ph type="sldNum" sz="quarter" idx="12"/>
          </p:nvPr>
        </p:nvSpPr>
        <p:spPr>
          <a:ln/>
        </p:spPr>
        <p:txBody>
          <a:bodyPr/>
          <a:lstStyle>
            <a:lvl1pPr>
              <a:defRPr/>
            </a:lvl1pPr>
          </a:lstStyle>
          <a:p>
            <a:pPr>
              <a:defRPr/>
            </a:pPr>
            <a:fld id="{4CD3FE3C-853B-40AC-BC17-B254277B76EB}"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58766366"/>
      </p:ext>
    </p:extLst>
  </p:cSld>
  <p:clrMapOvr>
    <a:masterClrMapping/>
  </p:clrMapOvr>
  <p:transition>
    <p:random/>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8"/>
          <p:cNvSpPr>
            <a:spLocks noGrp="1" noChangeArrowheads="1"/>
          </p:cNvSpPr>
          <p:nvPr>
            <p:ph type="sldNum" sz="quarter" idx="12"/>
          </p:nvPr>
        </p:nvSpPr>
        <p:spPr>
          <a:ln/>
        </p:spPr>
        <p:txBody>
          <a:bodyPr/>
          <a:lstStyle>
            <a:lvl1pPr>
              <a:defRPr/>
            </a:lvl1pPr>
          </a:lstStyle>
          <a:p>
            <a:pPr>
              <a:defRPr/>
            </a:pPr>
            <a:fld id="{ACEFB31C-F9BF-4F3E-914D-91F95F55FA2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73675435"/>
      </p:ext>
    </p:extLst>
  </p:cSld>
  <p:clrMapOvr>
    <a:masterClrMapping/>
  </p:clrMapOvr>
  <p:transition>
    <p:random/>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8"/>
          <p:cNvSpPr>
            <a:spLocks noGrp="1" noChangeArrowheads="1"/>
          </p:cNvSpPr>
          <p:nvPr>
            <p:ph type="sldNum" sz="quarter" idx="12"/>
          </p:nvPr>
        </p:nvSpPr>
        <p:spPr>
          <a:ln/>
        </p:spPr>
        <p:txBody>
          <a:bodyPr/>
          <a:lstStyle>
            <a:lvl1pPr>
              <a:defRPr/>
            </a:lvl1pPr>
          </a:lstStyle>
          <a:p>
            <a:pPr>
              <a:defRPr/>
            </a:pPr>
            <a:fld id="{0E70C300-7DA5-4989-B414-645F3FF4A248}"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08709684"/>
      </p:ext>
    </p:extLst>
  </p:cSld>
  <p:clrMapOvr>
    <a:masterClrMapping/>
  </p:clrMapOvr>
  <p:transition>
    <p:random/>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53814503-C84A-43DF-8229-ABD28C835A4F}"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850397622"/>
      </p:ext>
    </p:extLst>
  </p:cSld>
  <p:clrMapOvr>
    <a:masterClrMapping/>
  </p:clrMapOvr>
  <p:transition>
    <p:random/>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4202AAB6-9F15-4C00-933F-EAA1367ADF63}"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467321722"/>
      </p:ext>
    </p:extLst>
  </p:cSld>
  <p:clrMapOvr>
    <a:masterClrMapping/>
  </p:clrMapOvr>
  <p:transition>
    <p:random/>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77587535-686D-4526-8054-C75EC247756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867454692"/>
      </p:ext>
    </p:extLst>
  </p:cSld>
  <p:clrMapOvr>
    <a:masterClrMapping/>
  </p:clrMapOvr>
  <p:transition>
    <p:rand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AD247E-5523-4805-8ACA-C1C7C647FC17}" type="datetime8">
              <a:rPr lang="fa-IR" smtClean="0"/>
              <a:t>آوريل 9، 17</a:t>
            </a:fld>
            <a:endParaRPr lang="fa-IR"/>
          </a:p>
        </p:txBody>
      </p:sp>
      <p:sp>
        <p:nvSpPr>
          <p:cNvPr id="3" name="Footer Placeholder 2"/>
          <p:cNvSpPr>
            <a:spLocks noGrp="1"/>
          </p:cNvSpPr>
          <p:nvPr>
            <p:ph type="ftr" sz="quarter" idx="11"/>
          </p:nvPr>
        </p:nvSpPr>
        <p:spPr/>
        <p:txBody>
          <a:bodyPr/>
          <a:lstStyle/>
          <a:p>
            <a:endParaRPr lang="fa-IR"/>
          </a:p>
        </p:txBody>
      </p:sp>
      <p:sp>
        <p:nvSpPr>
          <p:cNvPr id="4" name="Slide Number Placeholder 3"/>
          <p:cNvSpPr>
            <a:spLocks noGrp="1"/>
          </p:cNvSpPr>
          <p:nvPr>
            <p:ph type="sldNum" sz="quarter" idx="12"/>
          </p:nvPr>
        </p:nvSpPr>
        <p:spPr/>
        <p:txBody>
          <a:bodyPr/>
          <a:lstStyle/>
          <a:p>
            <a:fld id="{81C26044-73C7-4D8A-9D71-DB6CE546E2DD}" type="slidenum">
              <a:rPr lang="fa-IR" smtClean="0"/>
              <a:t>‹#›</a:t>
            </a:fld>
            <a:endParaRPr lang="fa-IR"/>
          </a:p>
        </p:txBody>
      </p:sp>
    </p:spTree>
    <p:extLst>
      <p:ext uri="{BB962C8B-B14F-4D97-AF65-F5344CB8AC3E}">
        <p14:creationId xmlns:p14="http://schemas.microsoft.com/office/powerpoint/2010/main" val="38795364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534401" y="104776"/>
            <a:ext cx="2842684" cy="6049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0" y="104776"/>
            <a:ext cx="8331200" cy="60499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1D894799-6198-443C-83F0-0A8FE87E9FDE}"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36506057"/>
      </p:ext>
    </p:extLst>
  </p:cSld>
  <p:clrMapOvr>
    <a:masterClrMapping/>
  </p:clrMapOvr>
  <p:transition>
    <p:random/>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 y="1628776"/>
            <a:ext cx="5585884"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789084" y="1628776"/>
            <a:ext cx="55880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8"/>
          <p:cNvSpPr>
            <a:spLocks noGrp="1" noChangeArrowheads="1"/>
          </p:cNvSpPr>
          <p:nvPr>
            <p:ph type="sldNum" sz="quarter" idx="12"/>
          </p:nvPr>
        </p:nvSpPr>
        <p:spPr>
          <a:ln/>
        </p:spPr>
        <p:txBody>
          <a:bodyPr/>
          <a:lstStyle>
            <a:lvl1pPr>
              <a:defRPr/>
            </a:lvl1pPr>
          </a:lstStyle>
          <a:p>
            <a:pPr>
              <a:defRPr/>
            </a:pPr>
            <a:fld id="{1A6EE62C-282F-409E-A7C2-8B62218A65C0}"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66660708"/>
      </p:ext>
    </p:extLst>
  </p:cSld>
  <p:clrMapOvr>
    <a:masterClrMapping/>
  </p:clrMapOvr>
  <p:transition>
    <p:random/>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1369484" y="104775"/>
            <a:ext cx="9201149" cy="482600"/>
          </a:xfrm>
        </p:spPr>
        <p:txBody>
          <a:bodyPr/>
          <a:lstStyle/>
          <a:p>
            <a:r>
              <a:rPr lang="en-US" smtClean="0"/>
              <a:t>Click to edit Master title style</a:t>
            </a:r>
            <a:endParaRPr lang="en-US"/>
          </a:p>
        </p:txBody>
      </p:sp>
      <p:sp>
        <p:nvSpPr>
          <p:cNvPr id="3" name="SmartArt Placeholder 2"/>
          <p:cNvSpPr>
            <a:spLocks noGrp="1"/>
          </p:cNvSpPr>
          <p:nvPr>
            <p:ph type="dgm" idx="1"/>
          </p:nvPr>
        </p:nvSpPr>
        <p:spPr>
          <a:xfrm>
            <a:off x="1" y="1628776"/>
            <a:ext cx="11377084" cy="4525963"/>
          </a:xfrm>
        </p:spPr>
        <p:txBody>
          <a:bodyPr/>
          <a:lstStyle/>
          <a:p>
            <a:pPr lvl="0"/>
            <a:r>
              <a:rPr lang="en-US" noProof="0" smtClean="0"/>
              <a:t>Click icon to add SmartArt graphic</a:t>
            </a:r>
          </a:p>
        </p:txBody>
      </p:sp>
      <p:sp>
        <p:nvSpPr>
          <p:cNvPr id="4" name="Rectangle 6"/>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7"/>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8"/>
          <p:cNvSpPr>
            <a:spLocks noGrp="1" noChangeArrowheads="1"/>
          </p:cNvSpPr>
          <p:nvPr>
            <p:ph type="sldNum" sz="quarter" idx="12"/>
          </p:nvPr>
        </p:nvSpPr>
        <p:spPr>
          <a:ln/>
        </p:spPr>
        <p:txBody>
          <a:bodyPr/>
          <a:lstStyle>
            <a:lvl1pPr>
              <a:defRPr/>
            </a:lvl1pPr>
          </a:lstStyle>
          <a:p>
            <a:pPr>
              <a:defRPr/>
            </a:pPr>
            <a:fld id="{A17C86DB-EE75-4C45-8DCA-D1DDDB346CC1}" type="slidenum">
              <a:rPr lang="ar-SA">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89036577"/>
      </p:ext>
    </p:extLst>
  </p:cSld>
  <p:clrMapOvr>
    <a:masterClrMapping/>
  </p:clrMapOvr>
  <p:transition>
    <p:random/>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23284" y="-20638"/>
            <a:ext cx="12213168" cy="6878638"/>
            <a:chOff x="-11" y="-13"/>
            <a:chExt cx="5770" cy="4333"/>
          </a:xfrm>
        </p:grpSpPr>
        <p:sp>
          <p:nvSpPr>
            <p:cNvPr id="5" name="Rectangle 3"/>
            <p:cNvSpPr>
              <a:spLocks noChangeArrowheads="1"/>
            </p:cNvSpPr>
            <p:nvPr/>
          </p:nvSpPr>
          <p:spPr bwMode="hidden">
            <a:xfrm>
              <a:off x="1008" y="0"/>
              <a:ext cx="4751" cy="4319"/>
            </a:xfrm>
            <a:prstGeom prst="rect">
              <a:avLst/>
            </a:prstGeom>
            <a:gradFill rotWithShape="0">
              <a:gsLst>
                <a:gs pos="0">
                  <a:schemeClr val="folHlink"/>
                </a:gs>
                <a:gs pos="100000">
                  <a:schemeClr val="bg1"/>
                </a:gs>
              </a:gsLst>
              <a:path path="rect">
                <a:fillToRect l="100000" t="100000"/>
              </a:path>
            </a:gradFill>
            <a:ln w="9525">
              <a:noFill/>
              <a:miter lim="800000"/>
              <a:headEnd/>
              <a:tailEnd/>
            </a:ln>
            <a:effectLst/>
          </p:spPr>
          <p:txBody>
            <a:bodyPr wrap="none" anchor="ctr"/>
            <a:lstStyle/>
            <a:p>
              <a:pPr algn="l" rtl="0" fontAlgn="base">
                <a:spcBef>
                  <a:spcPct val="0"/>
                </a:spcBef>
                <a:spcAft>
                  <a:spcPct val="0"/>
                </a:spcAft>
                <a:defRPr/>
              </a:pPr>
              <a:endParaRPr lang="en-US" sz="1800">
                <a:solidFill>
                  <a:srgbClr val="EAEAEA"/>
                </a:solidFill>
              </a:endParaRPr>
            </a:p>
          </p:txBody>
        </p:sp>
        <p:sp>
          <p:nvSpPr>
            <p:cNvPr id="6" name="Rectangle 4"/>
            <p:cNvSpPr>
              <a:spLocks noChangeArrowheads="1"/>
            </p:cNvSpPr>
            <p:nvPr/>
          </p:nvSpPr>
          <p:spPr bwMode="hidden">
            <a:xfrm>
              <a:off x="0" y="0"/>
              <a:ext cx="912" cy="3984"/>
            </a:xfrm>
            <a:prstGeom prst="rect">
              <a:avLst/>
            </a:prstGeom>
            <a:gradFill rotWithShape="0">
              <a:gsLst>
                <a:gs pos="0">
                  <a:schemeClr val="bg2"/>
                </a:gs>
                <a:gs pos="100000">
                  <a:schemeClr val="bg1"/>
                </a:gs>
              </a:gsLst>
              <a:path path="rect">
                <a:fillToRect r="100000" b="100000"/>
              </a:path>
            </a:gradFill>
            <a:ln w="9525">
              <a:noFill/>
              <a:miter lim="800000"/>
              <a:headEnd/>
              <a:tailEnd/>
            </a:ln>
            <a:effectLst/>
          </p:spPr>
          <p:txBody>
            <a:bodyPr wrap="none" anchor="ctr"/>
            <a:lstStyle/>
            <a:p>
              <a:pPr algn="l" rtl="0" fontAlgn="base">
                <a:spcBef>
                  <a:spcPct val="0"/>
                </a:spcBef>
                <a:spcAft>
                  <a:spcPct val="0"/>
                </a:spcAft>
                <a:defRPr/>
              </a:pPr>
              <a:endParaRPr lang="en-US" sz="1800">
                <a:solidFill>
                  <a:srgbClr val="EAEAEA"/>
                </a:solidFill>
              </a:endParaRPr>
            </a:p>
          </p:txBody>
        </p:sp>
        <p:sp>
          <p:nvSpPr>
            <p:cNvPr id="7" name="Freeform 5"/>
            <p:cNvSpPr>
              <a:spLocks/>
            </p:cNvSpPr>
            <p:nvPr/>
          </p:nvSpPr>
          <p:spPr bwMode="grayWhite">
            <a:xfrm>
              <a:off x="77" y="83"/>
              <a:ext cx="447" cy="520"/>
            </a:xfrm>
            <a:custGeom>
              <a:avLst/>
              <a:gdLst/>
              <a:ahLst/>
              <a:cxnLst>
                <a:cxn ang="0">
                  <a:pos x="254" y="495"/>
                </a:cxn>
                <a:cxn ang="0">
                  <a:pos x="245" y="454"/>
                </a:cxn>
                <a:cxn ang="0">
                  <a:pos x="230" y="417"/>
                </a:cxn>
                <a:cxn ang="0">
                  <a:pos x="193" y="402"/>
                </a:cxn>
                <a:cxn ang="0">
                  <a:pos x="150" y="412"/>
                </a:cxn>
                <a:cxn ang="0">
                  <a:pos x="112" y="417"/>
                </a:cxn>
                <a:cxn ang="0">
                  <a:pos x="93" y="399"/>
                </a:cxn>
                <a:cxn ang="0">
                  <a:pos x="81" y="370"/>
                </a:cxn>
                <a:cxn ang="0">
                  <a:pos x="75" y="339"/>
                </a:cxn>
                <a:cxn ang="0">
                  <a:pos x="76" y="309"/>
                </a:cxn>
                <a:cxn ang="0">
                  <a:pos x="106" y="300"/>
                </a:cxn>
                <a:cxn ang="0">
                  <a:pos x="146" y="307"/>
                </a:cxn>
                <a:cxn ang="0">
                  <a:pos x="175" y="294"/>
                </a:cxn>
                <a:cxn ang="0">
                  <a:pos x="186" y="273"/>
                </a:cxn>
                <a:cxn ang="0">
                  <a:pos x="189" y="246"/>
                </a:cxn>
                <a:cxn ang="0">
                  <a:pos x="188" y="219"/>
                </a:cxn>
                <a:cxn ang="0">
                  <a:pos x="178" y="191"/>
                </a:cxn>
                <a:cxn ang="0">
                  <a:pos x="153" y="171"/>
                </a:cxn>
                <a:cxn ang="0">
                  <a:pos x="123" y="172"/>
                </a:cxn>
                <a:cxn ang="0">
                  <a:pos x="93" y="185"/>
                </a:cxn>
                <a:cxn ang="0">
                  <a:pos x="64" y="194"/>
                </a:cxn>
                <a:cxn ang="0">
                  <a:pos x="34" y="185"/>
                </a:cxn>
                <a:cxn ang="0">
                  <a:pos x="19" y="166"/>
                </a:cxn>
                <a:cxn ang="0">
                  <a:pos x="9" y="146"/>
                </a:cxn>
                <a:cxn ang="0">
                  <a:pos x="2" y="122"/>
                </a:cxn>
                <a:cxn ang="0">
                  <a:pos x="0" y="98"/>
                </a:cxn>
                <a:cxn ang="0">
                  <a:pos x="387" y="12"/>
                </a:cxn>
                <a:cxn ang="0">
                  <a:pos x="399" y="41"/>
                </a:cxn>
                <a:cxn ang="0">
                  <a:pos x="406" y="74"/>
                </a:cxn>
                <a:cxn ang="0">
                  <a:pos x="411" y="107"/>
                </a:cxn>
                <a:cxn ang="0">
                  <a:pos x="396" y="141"/>
                </a:cxn>
                <a:cxn ang="0">
                  <a:pos x="375" y="144"/>
                </a:cxn>
                <a:cxn ang="0">
                  <a:pos x="354" y="141"/>
                </a:cxn>
                <a:cxn ang="0">
                  <a:pos x="332" y="137"/>
                </a:cxn>
                <a:cxn ang="0">
                  <a:pos x="307" y="141"/>
                </a:cxn>
                <a:cxn ang="0">
                  <a:pos x="286" y="166"/>
                </a:cxn>
                <a:cxn ang="0">
                  <a:pos x="285" y="199"/>
                </a:cxn>
                <a:cxn ang="0">
                  <a:pos x="289" y="222"/>
                </a:cxn>
                <a:cxn ang="0">
                  <a:pos x="295" y="247"/>
                </a:cxn>
                <a:cxn ang="0">
                  <a:pos x="308" y="268"/>
                </a:cxn>
                <a:cxn ang="0">
                  <a:pos x="332" y="282"/>
                </a:cxn>
                <a:cxn ang="0">
                  <a:pos x="357" y="282"/>
                </a:cxn>
                <a:cxn ang="0">
                  <a:pos x="379" y="272"/>
                </a:cxn>
                <a:cxn ang="0">
                  <a:pos x="402" y="262"/>
                </a:cxn>
                <a:cxn ang="0">
                  <a:pos x="426" y="265"/>
                </a:cxn>
                <a:cxn ang="0">
                  <a:pos x="436" y="287"/>
                </a:cxn>
                <a:cxn ang="0">
                  <a:pos x="442" y="312"/>
                </a:cxn>
                <a:cxn ang="0">
                  <a:pos x="444" y="338"/>
                </a:cxn>
                <a:cxn ang="0">
                  <a:pos x="436" y="358"/>
                </a:cxn>
                <a:cxn ang="0">
                  <a:pos x="397" y="366"/>
                </a:cxn>
                <a:cxn ang="0">
                  <a:pos x="363" y="380"/>
                </a:cxn>
                <a:cxn ang="0">
                  <a:pos x="347" y="406"/>
                </a:cxn>
                <a:cxn ang="0">
                  <a:pos x="353" y="437"/>
                </a:cxn>
                <a:cxn ang="0">
                  <a:pos x="372" y="464"/>
                </a:cxn>
                <a:cxn ang="0">
                  <a:pos x="369" y="492"/>
                </a:cxn>
                <a:cxn ang="0">
                  <a:pos x="347" y="503"/>
                </a:cxn>
                <a:cxn ang="0">
                  <a:pos x="323" y="511"/>
                </a:cxn>
                <a:cxn ang="0">
                  <a:pos x="298" y="516"/>
                </a:cxn>
                <a:cxn ang="0">
                  <a:pos x="272" y="519"/>
                </a:cxn>
              </a:cxnLst>
              <a:rect l="0" t="0" r="r" b="b"/>
              <a:pathLst>
                <a:path w="447" h="520">
                  <a:moveTo>
                    <a:pt x="272" y="519"/>
                  </a:moveTo>
                  <a:lnTo>
                    <a:pt x="265" y="512"/>
                  </a:lnTo>
                  <a:lnTo>
                    <a:pt x="259" y="505"/>
                  </a:lnTo>
                  <a:lnTo>
                    <a:pt x="254" y="495"/>
                  </a:lnTo>
                  <a:lnTo>
                    <a:pt x="252" y="486"/>
                  </a:lnTo>
                  <a:lnTo>
                    <a:pt x="248" y="475"/>
                  </a:lnTo>
                  <a:lnTo>
                    <a:pt x="246" y="465"/>
                  </a:lnTo>
                  <a:lnTo>
                    <a:pt x="245" y="454"/>
                  </a:lnTo>
                  <a:lnTo>
                    <a:pt x="242" y="444"/>
                  </a:lnTo>
                  <a:lnTo>
                    <a:pt x="239" y="434"/>
                  </a:lnTo>
                  <a:lnTo>
                    <a:pt x="235" y="425"/>
                  </a:lnTo>
                  <a:lnTo>
                    <a:pt x="230" y="417"/>
                  </a:lnTo>
                  <a:lnTo>
                    <a:pt x="223" y="411"/>
                  </a:lnTo>
                  <a:lnTo>
                    <a:pt x="215" y="406"/>
                  </a:lnTo>
                  <a:lnTo>
                    <a:pt x="205" y="403"/>
                  </a:lnTo>
                  <a:lnTo>
                    <a:pt x="193" y="402"/>
                  </a:lnTo>
                  <a:lnTo>
                    <a:pt x="177" y="403"/>
                  </a:lnTo>
                  <a:lnTo>
                    <a:pt x="168" y="407"/>
                  </a:lnTo>
                  <a:lnTo>
                    <a:pt x="159" y="410"/>
                  </a:lnTo>
                  <a:lnTo>
                    <a:pt x="150" y="412"/>
                  </a:lnTo>
                  <a:lnTo>
                    <a:pt x="140" y="415"/>
                  </a:lnTo>
                  <a:lnTo>
                    <a:pt x="131" y="416"/>
                  </a:lnTo>
                  <a:lnTo>
                    <a:pt x="122" y="417"/>
                  </a:lnTo>
                  <a:lnTo>
                    <a:pt x="112" y="417"/>
                  </a:lnTo>
                  <a:lnTo>
                    <a:pt x="102" y="417"/>
                  </a:lnTo>
                  <a:lnTo>
                    <a:pt x="99" y="412"/>
                  </a:lnTo>
                  <a:lnTo>
                    <a:pt x="96" y="406"/>
                  </a:lnTo>
                  <a:lnTo>
                    <a:pt x="93" y="399"/>
                  </a:lnTo>
                  <a:lnTo>
                    <a:pt x="90" y="393"/>
                  </a:lnTo>
                  <a:lnTo>
                    <a:pt x="87" y="385"/>
                  </a:lnTo>
                  <a:lnTo>
                    <a:pt x="84" y="378"/>
                  </a:lnTo>
                  <a:lnTo>
                    <a:pt x="81" y="370"/>
                  </a:lnTo>
                  <a:lnTo>
                    <a:pt x="79" y="362"/>
                  </a:lnTo>
                  <a:lnTo>
                    <a:pt x="78" y="355"/>
                  </a:lnTo>
                  <a:lnTo>
                    <a:pt x="76" y="347"/>
                  </a:lnTo>
                  <a:lnTo>
                    <a:pt x="75" y="339"/>
                  </a:lnTo>
                  <a:lnTo>
                    <a:pt x="74" y="332"/>
                  </a:lnTo>
                  <a:lnTo>
                    <a:pt x="74" y="324"/>
                  </a:lnTo>
                  <a:lnTo>
                    <a:pt x="75" y="316"/>
                  </a:lnTo>
                  <a:lnTo>
                    <a:pt x="76" y="309"/>
                  </a:lnTo>
                  <a:lnTo>
                    <a:pt x="78" y="302"/>
                  </a:lnTo>
                  <a:lnTo>
                    <a:pt x="87" y="299"/>
                  </a:lnTo>
                  <a:lnTo>
                    <a:pt x="97" y="298"/>
                  </a:lnTo>
                  <a:lnTo>
                    <a:pt x="106" y="300"/>
                  </a:lnTo>
                  <a:lnTo>
                    <a:pt x="116" y="302"/>
                  </a:lnTo>
                  <a:lnTo>
                    <a:pt x="126" y="305"/>
                  </a:lnTo>
                  <a:lnTo>
                    <a:pt x="136" y="306"/>
                  </a:lnTo>
                  <a:lnTo>
                    <a:pt x="146" y="307"/>
                  </a:lnTo>
                  <a:lnTo>
                    <a:pt x="157" y="305"/>
                  </a:lnTo>
                  <a:lnTo>
                    <a:pt x="165" y="302"/>
                  </a:lnTo>
                  <a:lnTo>
                    <a:pt x="170" y="298"/>
                  </a:lnTo>
                  <a:lnTo>
                    <a:pt x="175" y="294"/>
                  </a:lnTo>
                  <a:lnTo>
                    <a:pt x="179" y="290"/>
                  </a:lnTo>
                  <a:lnTo>
                    <a:pt x="182" y="284"/>
                  </a:lnTo>
                  <a:lnTo>
                    <a:pt x="185" y="278"/>
                  </a:lnTo>
                  <a:lnTo>
                    <a:pt x="186" y="273"/>
                  </a:lnTo>
                  <a:lnTo>
                    <a:pt x="187" y="266"/>
                  </a:lnTo>
                  <a:lnTo>
                    <a:pt x="188" y="259"/>
                  </a:lnTo>
                  <a:lnTo>
                    <a:pt x="189" y="253"/>
                  </a:lnTo>
                  <a:lnTo>
                    <a:pt x="189" y="246"/>
                  </a:lnTo>
                  <a:lnTo>
                    <a:pt x="189" y="239"/>
                  </a:lnTo>
                  <a:lnTo>
                    <a:pt x="189" y="232"/>
                  </a:lnTo>
                  <a:lnTo>
                    <a:pt x="189" y="226"/>
                  </a:lnTo>
                  <a:lnTo>
                    <a:pt x="188" y="219"/>
                  </a:lnTo>
                  <a:lnTo>
                    <a:pt x="188" y="213"/>
                  </a:lnTo>
                  <a:lnTo>
                    <a:pt x="186" y="204"/>
                  </a:lnTo>
                  <a:lnTo>
                    <a:pt x="182" y="198"/>
                  </a:lnTo>
                  <a:lnTo>
                    <a:pt x="178" y="191"/>
                  </a:lnTo>
                  <a:lnTo>
                    <a:pt x="173" y="185"/>
                  </a:lnTo>
                  <a:lnTo>
                    <a:pt x="167" y="180"/>
                  </a:lnTo>
                  <a:lnTo>
                    <a:pt x="161" y="176"/>
                  </a:lnTo>
                  <a:lnTo>
                    <a:pt x="153" y="171"/>
                  </a:lnTo>
                  <a:lnTo>
                    <a:pt x="146" y="167"/>
                  </a:lnTo>
                  <a:lnTo>
                    <a:pt x="138" y="167"/>
                  </a:lnTo>
                  <a:lnTo>
                    <a:pt x="130" y="170"/>
                  </a:lnTo>
                  <a:lnTo>
                    <a:pt x="123" y="172"/>
                  </a:lnTo>
                  <a:lnTo>
                    <a:pt x="116" y="175"/>
                  </a:lnTo>
                  <a:lnTo>
                    <a:pt x="108" y="178"/>
                  </a:lnTo>
                  <a:lnTo>
                    <a:pt x="100" y="182"/>
                  </a:lnTo>
                  <a:lnTo>
                    <a:pt x="93" y="185"/>
                  </a:lnTo>
                  <a:lnTo>
                    <a:pt x="86" y="189"/>
                  </a:lnTo>
                  <a:lnTo>
                    <a:pt x="79" y="191"/>
                  </a:lnTo>
                  <a:lnTo>
                    <a:pt x="71" y="194"/>
                  </a:lnTo>
                  <a:lnTo>
                    <a:pt x="64" y="194"/>
                  </a:lnTo>
                  <a:lnTo>
                    <a:pt x="56" y="194"/>
                  </a:lnTo>
                  <a:lnTo>
                    <a:pt x="48" y="193"/>
                  </a:lnTo>
                  <a:lnTo>
                    <a:pt x="41" y="190"/>
                  </a:lnTo>
                  <a:lnTo>
                    <a:pt x="34" y="185"/>
                  </a:lnTo>
                  <a:lnTo>
                    <a:pt x="26" y="179"/>
                  </a:lnTo>
                  <a:lnTo>
                    <a:pt x="24" y="175"/>
                  </a:lnTo>
                  <a:lnTo>
                    <a:pt x="21" y="171"/>
                  </a:lnTo>
                  <a:lnTo>
                    <a:pt x="19" y="166"/>
                  </a:lnTo>
                  <a:lnTo>
                    <a:pt x="15" y="162"/>
                  </a:lnTo>
                  <a:lnTo>
                    <a:pt x="13" y="157"/>
                  </a:lnTo>
                  <a:lnTo>
                    <a:pt x="11" y="151"/>
                  </a:lnTo>
                  <a:lnTo>
                    <a:pt x="9" y="146"/>
                  </a:lnTo>
                  <a:lnTo>
                    <a:pt x="7" y="139"/>
                  </a:lnTo>
                  <a:lnTo>
                    <a:pt x="6" y="134"/>
                  </a:lnTo>
                  <a:lnTo>
                    <a:pt x="4" y="129"/>
                  </a:lnTo>
                  <a:lnTo>
                    <a:pt x="2" y="122"/>
                  </a:lnTo>
                  <a:lnTo>
                    <a:pt x="1" y="116"/>
                  </a:lnTo>
                  <a:lnTo>
                    <a:pt x="0" y="111"/>
                  </a:lnTo>
                  <a:lnTo>
                    <a:pt x="0" y="104"/>
                  </a:lnTo>
                  <a:lnTo>
                    <a:pt x="0" y="98"/>
                  </a:lnTo>
                  <a:lnTo>
                    <a:pt x="0" y="92"/>
                  </a:lnTo>
                  <a:lnTo>
                    <a:pt x="378" y="0"/>
                  </a:lnTo>
                  <a:lnTo>
                    <a:pt x="383" y="5"/>
                  </a:lnTo>
                  <a:lnTo>
                    <a:pt x="387" y="12"/>
                  </a:lnTo>
                  <a:lnTo>
                    <a:pt x="391" y="18"/>
                  </a:lnTo>
                  <a:lnTo>
                    <a:pt x="394" y="26"/>
                  </a:lnTo>
                  <a:lnTo>
                    <a:pt x="397" y="33"/>
                  </a:lnTo>
                  <a:lnTo>
                    <a:pt x="399" y="41"/>
                  </a:lnTo>
                  <a:lnTo>
                    <a:pt x="401" y="49"/>
                  </a:lnTo>
                  <a:lnTo>
                    <a:pt x="403" y="57"/>
                  </a:lnTo>
                  <a:lnTo>
                    <a:pt x="405" y="65"/>
                  </a:lnTo>
                  <a:lnTo>
                    <a:pt x="406" y="74"/>
                  </a:lnTo>
                  <a:lnTo>
                    <a:pt x="407" y="82"/>
                  </a:lnTo>
                  <a:lnTo>
                    <a:pt x="408" y="91"/>
                  </a:lnTo>
                  <a:lnTo>
                    <a:pt x="410" y="99"/>
                  </a:lnTo>
                  <a:lnTo>
                    <a:pt x="411" y="107"/>
                  </a:lnTo>
                  <a:lnTo>
                    <a:pt x="412" y="115"/>
                  </a:lnTo>
                  <a:lnTo>
                    <a:pt x="413" y="123"/>
                  </a:lnTo>
                  <a:lnTo>
                    <a:pt x="401" y="138"/>
                  </a:lnTo>
                  <a:lnTo>
                    <a:pt x="396" y="141"/>
                  </a:lnTo>
                  <a:lnTo>
                    <a:pt x="391" y="143"/>
                  </a:lnTo>
                  <a:lnTo>
                    <a:pt x="386" y="144"/>
                  </a:lnTo>
                  <a:lnTo>
                    <a:pt x="380" y="144"/>
                  </a:lnTo>
                  <a:lnTo>
                    <a:pt x="375" y="144"/>
                  </a:lnTo>
                  <a:lnTo>
                    <a:pt x="370" y="144"/>
                  </a:lnTo>
                  <a:lnTo>
                    <a:pt x="365" y="143"/>
                  </a:lnTo>
                  <a:lnTo>
                    <a:pt x="359" y="142"/>
                  </a:lnTo>
                  <a:lnTo>
                    <a:pt x="354" y="141"/>
                  </a:lnTo>
                  <a:lnTo>
                    <a:pt x="348" y="139"/>
                  </a:lnTo>
                  <a:lnTo>
                    <a:pt x="343" y="139"/>
                  </a:lnTo>
                  <a:lnTo>
                    <a:pt x="338" y="138"/>
                  </a:lnTo>
                  <a:lnTo>
                    <a:pt x="332" y="137"/>
                  </a:lnTo>
                  <a:lnTo>
                    <a:pt x="326" y="136"/>
                  </a:lnTo>
                  <a:lnTo>
                    <a:pt x="320" y="137"/>
                  </a:lnTo>
                  <a:lnTo>
                    <a:pt x="314" y="138"/>
                  </a:lnTo>
                  <a:lnTo>
                    <a:pt x="307" y="141"/>
                  </a:lnTo>
                  <a:lnTo>
                    <a:pt x="301" y="146"/>
                  </a:lnTo>
                  <a:lnTo>
                    <a:pt x="295" y="152"/>
                  </a:lnTo>
                  <a:lnTo>
                    <a:pt x="290" y="159"/>
                  </a:lnTo>
                  <a:lnTo>
                    <a:pt x="286" y="166"/>
                  </a:lnTo>
                  <a:lnTo>
                    <a:pt x="284" y="175"/>
                  </a:lnTo>
                  <a:lnTo>
                    <a:pt x="282" y="184"/>
                  </a:lnTo>
                  <a:lnTo>
                    <a:pt x="283" y="194"/>
                  </a:lnTo>
                  <a:lnTo>
                    <a:pt x="285" y="199"/>
                  </a:lnTo>
                  <a:lnTo>
                    <a:pt x="286" y="204"/>
                  </a:lnTo>
                  <a:lnTo>
                    <a:pt x="286" y="210"/>
                  </a:lnTo>
                  <a:lnTo>
                    <a:pt x="287" y="217"/>
                  </a:lnTo>
                  <a:lnTo>
                    <a:pt x="289" y="222"/>
                  </a:lnTo>
                  <a:lnTo>
                    <a:pt x="290" y="229"/>
                  </a:lnTo>
                  <a:lnTo>
                    <a:pt x="292" y="235"/>
                  </a:lnTo>
                  <a:lnTo>
                    <a:pt x="293" y="241"/>
                  </a:lnTo>
                  <a:lnTo>
                    <a:pt x="295" y="247"/>
                  </a:lnTo>
                  <a:lnTo>
                    <a:pt x="298" y="253"/>
                  </a:lnTo>
                  <a:lnTo>
                    <a:pt x="300" y="259"/>
                  </a:lnTo>
                  <a:lnTo>
                    <a:pt x="304" y="264"/>
                  </a:lnTo>
                  <a:lnTo>
                    <a:pt x="308" y="268"/>
                  </a:lnTo>
                  <a:lnTo>
                    <a:pt x="313" y="273"/>
                  </a:lnTo>
                  <a:lnTo>
                    <a:pt x="319" y="276"/>
                  </a:lnTo>
                  <a:lnTo>
                    <a:pt x="326" y="279"/>
                  </a:lnTo>
                  <a:lnTo>
                    <a:pt x="332" y="282"/>
                  </a:lnTo>
                  <a:lnTo>
                    <a:pt x="339" y="284"/>
                  </a:lnTo>
                  <a:lnTo>
                    <a:pt x="345" y="284"/>
                  </a:lnTo>
                  <a:lnTo>
                    <a:pt x="351" y="284"/>
                  </a:lnTo>
                  <a:lnTo>
                    <a:pt x="357" y="282"/>
                  </a:lnTo>
                  <a:lnTo>
                    <a:pt x="362" y="280"/>
                  </a:lnTo>
                  <a:lnTo>
                    <a:pt x="367" y="278"/>
                  </a:lnTo>
                  <a:lnTo>
                    <a:pt x="373" y="274"/>
                  </a:lnTo>
                  <a:lnTo>
                    <a:pt x="379" y="272"/>
                  </a:lnTo>
                  <a:lnTo>
                    <a:pt x="385" y="268"/>
                  </a:lnTo>
                  <a:lnTo>
                    <a:pt x="390" y="266"/>
                  </a:lnTo>
                  <a:lnTo>
                    <a:pt x="396" y="264"/>
                  </a:lnTo>
                  <a:lnTo>
                    <a:pt x="402" y="262"/>
                  </a:lnTo>
                  <a:lnTo>
                    <a:pt x="407" y="260"/>
                  </a:lnTo>
                  <a:lnTo>
                    <a:pt x="414" y="260"/>
                  </a:lnTo>
                  <a:lnTo>
                    <a:pt x="420" y="261"/>
                  </a:lnTo>
                  <a:lnTo>
                    <a:pt x="426" y="265"/>
                  </a:lnTo>
                  <a:lnTo>
                    <a:pt x="429" y="270"/>
                  </a:lnTo>
                  <a:lnTo>
                    <a:pt x="432" y="275"/>
                  </a:lnTo>
                  <a:lnTo>
                    <a:pt x="434" y="281"/>
                  </a:lnTo>
                  <a:lnTo>
                    <a:pt x="436" y="287"/>
                  </a:lnTo>
                  <a:lnTo>
                    <a:pt x="439" y="292"/>
                  </a:lnTo>
                  <a:lnTo>
                    <a:pt x="439" y="299"/>
                  </a:lnTo>
                  <a:lnTo>
                    <a:pt x="440" y="305"/>
                  </a:lnTo>
                  <a:lnTo>
                    <a:pt x="442" y="312"/>
                  </a:lnTo>
                  <a:lnTo>
                    <a:pt x="442" y="319"/>
                  </a:lnTo>
                  <a:lnTo>
                    <a:pt x="443" y="325"/>
                  </a:lnTo>
                  <a:lnTo>
                    <a:pt x="443" y="332"/>
                  </a:lnTo>
                  <a:lnTo>
                    <a:pt x="444" y="338"/>
                  </a:lnTo>
                  <a:lnTo>
                    <a:pt x="445" y="345"/>
                  </a:lnTo>
                  <a:lnTo>
                    <a:pt x="445" y="352"/>
                  </a:lnTo>
                  <a:lnTo>
                    <a:pt x="446" y="358"/>
                  </a:lnTo>
                  <a:lnTo>
                    <a:pt x="436" y="358"/>
                  </a:lnTo>
                  <a:lnTo>
                    <a:pt x="426" y="359"/>
                  </a:lnTo>
                  <a:lnTo>
                    <a:pt x="417" y="361"/>
                  </a:lnTo>
                  <a:lnTo>
                    <a:pt x="406" y="363"/>
                  </a:lnTo>
                  <a:lnTo>
                    <a:pt x="397" y="366"/>
                  </a:lnTo>
                  <a:lnTo>
                    <a:pt x="386" y="369"/>
                  </a:lnTo>
                  <a:lnTo>
                    <a:pt x="377" y="372"/>
                  </a:lnTo>
                  <a:lnTo>
                    <a:pt x="366" y="377"/>
                  </a:lnTo>
                  <a:lnTo>
                    <a:pt x="363" y="380"/>
                  </a:lnTo>
                  <a:lnTo>
                    <a:pt x="359" y="385"/>
                  </a:lnTo>
                  <a:lnTo>
                    <a:pt x="354" y="391"/>
                  </a:lnTo>
                  <a:lnTo>
                    <a:pt x="351" y="398"/>
                  </a:lnTo>
                  <a:lnTo>
                    <a:pt x="347" y="406"/>
                  </a:lnTo>
                  <a:lnTo>
                    <a:pt x="346" y="414"/>
                  </a:lnTo>
                  <a:lnTo>
                    <a:pt x="347" y="421"/>
                  </a:lnTo>
                  <a:lnTo>
                    <a:pt x="350" y="429"/>
                  </a:lnTo>
                  <a:lnTo>
                    <a:pt x="353" y="437"/>
                  </a:lnTo>
                  <a:lnTo>
                    <a:pt x="358" y="444"/>
                  </a:lnTo>
                  <a:lnTo>
                    <a:pt x="363" y="450"/>
                  </a:lnTo>
                  <a:lnTo>
                    <a:pt x="368" y="458"/>
                  </a:lnTo>
                  <a:lnTo>
                    <a:pt x="372" y="464"/>
                  </a:lnTo>
                  <a:lnTo>
                    <a:pt x="374" y="472"/>
                  </a:lnTo>
                  <a:lnTo>
                    <a:pt x="375" y="480"/>
                  </a:lnTo>
                  <a:lnTo>
                    <a:pt x="373" y="489"/>
                  </a:lnTo>
                  <a:lnTo>
                    <a:pt x="369" y="492"/>
                  </a:lnTo>
                  <a:lnTo>
                    <a:pt x="364" y="495"/>
                  </a:lnTo>
                  <a:lnTo>
                    <a:pt x="359" y="498"/>
                  </a:lnTo>
                  <a:lnTo>
                    <a:pt x="353" y="500"/>
                  </a:lnTo>
                  <a:lnTo>
                    <a:pt x="347" y="503"/>
                  </a:lnTo>
                  <a:lnTo>
                    <a:pt x="341" y="505"/>
                  </a:lnTo>
                  <a:lnTo>
                    <a:pt x="336" y="508"/>
                  </a:lnTo>
                  <a:lnTo>
                    <a:pt x="330" y="509"/>
                  </a:lnTo>
                  <a:lnTo>
                    <a:pt x="323" y="511"/>
                  </a:lnTo>
                  <a:lnTo>
                    <a:pt x="317" y="512"/>
                  </a:lnTo>
                  <a:lnTo>
                    <a:pt x="311" y="514"/>
                  </a:lnTo>
                  <a:lnTo>
                    <a:pt x="304" y="515"/>
                  </a:lnTo>
                  <a:lnTo>
                    <a:pt x="298" y="516"/>
                  </a:lnTo>
                  <a:lnTo>
                    <a:pt x="292" y="517"/>
                  </a:lnTo>
                  <a:lnTo>
                    <a:pt x="285" y="518"/>
                  </a:lnTo>
                  <a:lnTo>
                    <a:pt x="279" y="519"/>
                  </a:lnTo>
                  <a:lnTo>
                    <a:pt x="272" y="519"/>
                  </a:lnTo>
                </a:path>
              </a:pathLst>
            </a:custGeom>
            <a:solidFill>
              <a:schemeClr val="bg1"/>
            </a:solidFill>
            <a:ln w="9525" cap="rnd">
              <a:noFill/>
              <a:round/>
              <a:headEnd/>
              <a:tailEnd/>
            </a:ln>
            <a:effectLst>
              <a:prstShdw prst="shdw17" dist="17961" dir="2700000">
                <a:schemeClr val="bg1">
                  <a:gamma/>
                  <a:shade val="60000"/>
                  <a:invGamma/>
                </a:schemeClr>
              </a:prstShdw>
            </a:effectLst>
          </p:spPr>
          <p:txBody>
            <a:bodyPr/>
            <a:lstStyle/>
            <a:p>
              <a:pPr algn="l" rtl="0" fontAlgn="base">
                <a:spcBef>
                  <a:spcPct val="0"/>
                </a:spcBef>
                <a:spcAft>
                  <a:spcPct val="0"/>
                </a:spcAft>
                <a:defRPr/>
              </a:pPr>
              <a:endParaRPr lang="en-US" sz="1800">
                <a:solidFill>
                  <a:srgbClr val="EAEAEA"/>
                </a:solidFill>
              </a:endParaRPr>
            </a:p>
          </p:txBody>
        </p:sp>
        <p:sp>
          <p:nvSpPr>
            <p:cNvPr id="8" name="Freeform 6"/>
            <p:cNvSpPr>
              <a:spLocks/>
            </p:cNvSpPr>
            <p:nvPr/>
          </p:nvSpPr>
          <p:spPr bwMode="grayWhite">
            <a:xfrm>
              <a:off x="19" y="1775"/>
              <a:ext cx="462" cy="618"/>
            </a:xfrm>
            <a:custGeom>
              <a:avLst/>
              <a:gdLst/>
              <a:ahLst/>
              <a:cxnLst>
                <a:cxn ang="0">
                  <a:pos x="224" y="439"/>
                </a:cxn>
                <a:cxn ang="0">
                  <a:pos x="193" y="434"/>
                </a:cxn>
                <a:cxn ang="0">
                  <a:pos x="165" y="436"/>
                </a:cxn>
                <a:cxn ang="0">
                  <a:pos x="156" y="444"/>
                </a:cxn>
                <a:cxn ang="0">
                  <a:pos x="147" y="461"/>
                </a:cxn>
                <a:cxn ang="0">
                  <a:pos x="147" y="487"/>
                </a:cxn>
                <a:cxn ang="0">
                  <a:pos x="143" y="513"/>
                </a:cxn>
                <a:cxn ang="0">
                  <a:pos x="136" y="537"/>
                </a:cxn>
                <a:cxn ang="0">
                  <a:pos x="7" y="549"/>
                </a:cxn>
                <a:cxn ang="0">
                  <a:pos x="5" y="510"/>
                </a:cxn>
                <a:cxn ang="0">
                  <a:pos x="1" y="472"/>
                </a:cxn>
                <a:cxn ang="0">
                  <a:pos x="1" y="433"/>
                </a:cxn>
                <a:cxn ang="0">
                  <a:pos x="12" y="392"/>
                </a:cxn>
                <a:cxn ang="0">
                  <a:pos x="37" y="383"/>
                </a:cxn>
                <a:cxn ang="0">
                  <a:pos x="66" y="389"/>
                </a:cxn>
                <a:cxn ang="0">
                  <a:pos x="94" y="403"/>
                </a:cxn>
                <a:cxn ang="0">
                  <a:pos x="120" y="417"/>
                </a:cxn>
                <a:cxn ang="0">
                  <a:pos x="156" y="399"/>
                </a:cxn>
                <a:cxn ang="0">
                  <a:pos x="166" y="363"/>
                </a:cxn>
                <a:cxn ang="0">
                  <a:pos x="164" y="321"/>
                </a:cxn>
                <a:cxn ang="0">
                  <a:pos x="158" y="280"/>
                </a:cxn>
                <a:cxn ang="0">
                  <a:pos x="71" y="135"/>
                </a:cxn>
                <a:cxn ang="0">
                  <a:pos x="104" y="141"/>
                </a:cxn>
                <a:cxn ang="0">
                  <a:pos x="137" y="147"/>
                </a:cxn>
                <a:cxn ang="0">
                  <a:pos x="170" y="144"/>
                </a:cxn>
                <a:cxn ang="0">
                  <a:pos x="195" y="128"/>
                </a:cxn>
                <a:cxn ang="0">
                  <a:pos x="206" y="114"/>
                </a:cxn>
                <a:cxn ang="0">
                  <a:pos x="216" y="92"/>
                </a:cxn>
                <a:cxn ang="0">
                  <a:pos x="211" y="69"/>
                </a:cxn>
                <a:cxn ang="0">
                  <a:pos x="207" y="47"/>
                </a:cxn>
                <a:cxn ang="0">
                  <a:pos x="208" y="24"/>
                </a:cxn>
                <a:cxn ang="0">
                  <a:pos x="221" y="2"/>
                </a:cxn>
                <a:cxn ang="0">
                  <a:pos x="245" y="0"/>
                </a:cxn>
                <a:cxn ang="0">
                  <a:pos x="272" y="5"/>
                </a:cxn>
                <a:cxn ang="0">
                  <a:pos x="296" y="17"/>
                </a:cxn>
                <a:cxn ang="0">
                  <a:pos x="316" y="38"/>
                </a:cxn>
                <a:cxn ang="0">
                  <a:pos x="317" y="66"/>
                </a:cxn>
                <a:cxn ang="0">
                  <a:pos x="304" y="94"/>
                </a:cxn>
                <a:cxn ang="0">
                  <a:pos x="294" y="125"/>
                </a:cxn>
                <a:cxn ang="0">
                  <a:pos x="302" y="158"/>
                </a:cxn>
                <a:cxn ang="0">
                  <a:pos x="337" y="181"/>
                </a:cxn>
                <a:cxn ang="0">
                  <a:pos x="380" y="188"/>
                </a:cxn>
                <a:cxn ang="0">
                  <a:pos x="427" y="190"/>
                </a:cxn>
                <a:cxn ang="0">
                  <a:pos x="431" y="329"/>
                </a:cxn>
                <a:cxn ang="0">
                  <a:pos x="401" y="338"/>
                </a:cxn>
                <a:cxn ang="0">
                  <a:pos x="370" y="331"/>
                </a:cxn>
                <a:cxn ang="0">
                  <a:pos x="337" y="319"/>
                </a:cxn>
                <a:cxn ang="0">
                  <a:pos x="303" y="316"/>
                </a:cxn>
                <a:cxn ang="0">
                  <a:pos x="281" y="333"/>
                </a:cxn>
                <a:cxn ang="0">
                  <a:pos x="268" y="361"/>
                </a:cxn>
                <a:cxn ang="0">
                  <a:pos x="263" y="393"/>
                </a:cxn>
                <a:cxn ang="0">
                  <a:pos x="264" y="427"/>
                </a:cxn>
                <a:cxn ang="0">
                  <a:pos x="286" y="457"/>
                </a:cxn>
                <a:cxn ang="0">
                  <a:pos x="317" y="464"/>
                </a:cxn>
                <a:cxn ang="0">
                  <a:pos x="354" y="463"/>
                </a:cxn>
                <a:cxn ang="0">
                  <a:pos x="392" y="473"/>
                </a:cxn>
                <a:cxn ang="0">
                  <a:pos x="401" y="509"/>
                </a:cxn>
                <a:cxn ang="0">
                  <a:pos x="403" y="547"/>
                </a:cxn>
                <a:cxn ang="0">
                  <a:pos x="398" y="583"/>
                </a:cxn>
                <a:cxn ang="0">
                  <a:pos x="388" y="617"/>
                </a:cxn>
              </a:cxnLst>
              <a:rect l="0" t="0" r="r" b="b"/>
              <a:pathLst>
                <a:path w="462" h="618">
                  <a:moveTo>
                    <a:pt x="384" y="617"/>
                  </a:moveTo>
                  <a:lnTo>
                    <a:pt x="248" y="578"/>
                  </a:lnTo>
                  <a:lnTo>
                    <a:pt x="231" y="442"/>
                  </a:lnTo>
                  <a:lnTo>
                    <a:pt x="224" y="439"/>
                  </a:lnTo>
                  <a:lnTo>
                    <a:pt x="217" y="436"/>
                  </a:lnTo>
                  <a:lnTo>
                    <a:pt x="209" y="435"/>
                  </a:lnTo>
                  <a:lnTo>
                    <a:pt x="201" y="434"/>
                  </a:lnTo>
                  <a:lnTo>
                    <a:pt x="193" y="434"/>
                  </a:lnTo>
                  <a:lnTo>
                    <a:pt x="185" y="434"/>
                  </a:lnTo>
                  <a:lnTo>
                    <a:pt x="176" y="435"/>
                  </a:lnTo>
                  <a:lnTo>
                    <a:pt x="167" y="435"/>
                  </a:lnTo>
                  <a:lnTo>
                    <a:pt x="165" y="436"/>
                  </a:lnTo>
                  <a:lnTo>
                    <a:pt x="162" y="438"/>
                  </a:lnTo>
                  <a:lnTo>
                    <a:pt x="160" y="440"/>
                  </a:lnTo>
                  <a:lnTo>
                    <a:pt x="158" y="442"/>
                  </a:lnTo>
                  <a:lnTo>
                    <a:pt x="156" y="444"/>
                  </a:lnTo>
                  <a:lnTo>
                    <a:pt x="153" y="448"/>
                  </a:lnTo>
                  <a:lnTo>
                    <a:pt x="151" y="452"/>
                  </a:lnTo>
                  <a:lnTo>
                    <a:pt x="147" y="456"/>
                  </a:lnTo>
                  <a:lnTo>
                    <a:pt x="147" y="461"/>
                  </a:lnTo>
                  <a:lnTo>
                    <a:pt x="147" y="468"/>
                  </a:lnTo>
                  <a:lnTo>
                    <a:pt x="147" y="474"/>
                  </a:lnTo>
                  <a:lnTo>
                    <a:pt x="147" y="480"/>
                  </a:lnTo>
                  <a:lnTo>
                    <a:pt x="147" y="487"/>
                  </a:lnTo>
                  <a:lnTo>
                    <a:pt x="146" y="493"/>
                  </a:lnTo>
                  <a:lnTo>
                    <a:pt x="146" y="499"/>
                  </a:lnTo>
                  <a:lnTo>
                    <a:pt x="145" y="506"/>
                  </a:lnTo>
                  <a:lnTo>
                    <a:pt x="143" y="513"/>
                  </a:lnTo>
                  <a:lnTo>
                    <a:pt x="143" y="520"/>
                  </a:lnTo>
                  <a:lnTo>
                    <a:pt x="141" y="525"/>
                  </a:lnTo>
                  <a:lnTo>
                    <a:pt x="139" y="532"/>
                  </a:lnTo>
                  <a:lnTo>
                    <a:pt x="136" y="537"/>
                  </a:lnTo>
                  <a:lnTo>
                    <a:pt x="134" y="543"/>
                  </a:lnTo>
                  <a:lnTo>
                    <a:pt x="131" y="549"/>
                  </a:lnTo>
                  <a:lnTo>
                    <a:pt x="128" y="553"/>
                  </a:lnTo>
                  <a:lnTo>
                    <a:pt x="7" y="549"/>
                  </a:lnTo>
                  <a:lnTo>
                    <a:pt x="7" y="539"/>
                  </a:lnTo>
                  <a:lnTo>
                    <a:pt x="7" y="530"/>
                  </a:lnTo>
                  <a:lnTo>
                    <a:pt x="6" y="521"/>
                  </a:lnTo>
                  <a:lnTo>
                    <a:pt x="5" y="510"/>
                  </a:lnTo>
                  <a:lnTo>
                    <a:pt x="4" y="501"/>
                  </a:lnTo>
                  <a:lnTo>
                    <a:pt x="2" y="492"/>
                  </a:lnTo>
                  <a:lnTo>
                    <a:pt x="1" y="482"/>
                  </a:lnTo>
                  <a:lnTo>
                    <a:pt x="1" y="472"/>
                  </a:lnTo>
                  <a:lnTo>
                    <a:pt x="0" y="463"/>
                  </a:lnTo>
                  <a:lnTo>
                    <a:pt x="0" y="453"/>
                  </a:lnTo>
                  <a:lnTo>
                    <a:pt x="0" y="442"/>
                  </a:lnTo>
                  <a:lnTo>
                    <a:pt x="1" y="433"/>
                  </a:lnTo>
                  <a:lnTo>
                    <a:pt x="3" y="423"/>
                  </a:lnTo>
                  <a:lnTo>
                    <a:pt x="5" y="413"/>
                  </a:lnTo>
                  <a:lnTo>
                    <a:pt x="8" y="402"/>
                  </a:lnTo>
                  <a:lnTo>
                    <a:pt x="12" y="392"/>
                  </a:lnTo>
                  <a:lnTo>
                    <a:pt x="18" y="388"/>
                  </a:lnTo>
                  <a:lnTo>
                    <a:pt x="24" y="386"/>
                  </a:lnTo>
                  <a:lnTo>
                    <a:pt x="30" y="384"/>
                  </a:lnTo>
                  <a:lnTo>
                    <a:pt x="37" y="383"/>
                  </a:lnTo>
                  <a:lnTo>
                    <a:pt x="45" y="384"/>
                  </a:lnTo>
                  <a:lnTo>
                    <a:pt x="52" y="385"/>
                  </a:lnTo>
                  <a:lnTo>
                    <a:pt x="59" y="387"/>
                  </a:lnTo>
                  <a:lnTo>
                    <a:pt x="66" y="389"/>
                  </a:lnTo>
                  <a:lnTo>
                    <a:pt x="73" y="392"/>
                  </a:lnTo>
                  <a:lnTo>
                    <a:pt x="80" y="396"/>
                  </a:lnTo>
                  <a:lnTo>
                    <a:pt x="87" y="400"/>
                  </a:lnTo>
                  <a:lnTo>
                    <a:pt x="94" y="403"/>
                  </a:lnTo>
                  <a:lnTo>
                    <a:pt x="100" y="407"/>
                  </a:lnTo>
                  <a:lnTo>
                    <a:pt x="107" y="411"/>
                  </a:lnTo>
                  <a:lnTo>
                    <a:pt x="113" y="415"/>
                  </a:lnTo>
                  <a:lnTo>
                    <a:pt x="120" y="417"/>
                  </a:lnTo>
                  <a:lnTo>
                    <a:pt x="136" y="417"/>
                  </a:lnTo>
                  <a:lnTo>
                    <a:pt x="143" y="412"/>
                  </a:lnTo>
                  <a:lnTo>
                    <a:pt x="151" y="406"/>
                  </a:lnTo>
                  <a:lnTo>
                    <a:pt x="156" y="399"/>
                  </a:lnTo>
                  <a:lnTo>
                    <a:pt x="160" y="391"/>
                  </a:lnTo>
                  <a:lnTo>
                    <a:pt x="163" y="383"/>
                  </a:lnTo>
                  <a:lnTo>
                    <a:pt x="165" y="373"/>
                  </a:lnTo>
                  <a:lnTo>
                    <a:pt x="166" y="363"/>
                  </a:lnTo>
                  <a:lnTo>
                    <a:pt x="166" y="353"/>
                  </a:lnTo>
                  <a:lnTo>
                    <a:pt x="166" y="343"/>
                  </a:lnTo>
                  <a:lnTo>
                    <a:pt x="166" y="333"/>
                  </a:lnTo>
                  <a:lnTo>
                    <a:pt x="164" y="321"/>
                  </a:lnTo>
                  <a:lnTo>
                    <a:pt x="163" y="311"/>
                  </a:lnTo>
                  <a:lnTo>
                    <a:pt x="161" y="301"/>
                  </a:lnTo>
                  <a:lnTo>
                    <a:pt x="159" y="290"/>
                  </a:lnTo>
                  <a:lnTo>
                    <a:pt x="158" y="280"/>
                  </a:lnTo>
                  <a:lnTo>
                    <a:pt x="156" y="270"/>
                  </a:lnTo>
                  <a:lnTo>
                    <a:pt x="39" y="241"/>
                  </a:lnTo>
                  <a:lnTo>
                    <a:pt x="63" y="135"/>
                  </a:lnTo>
                  <a:lnTo>
                    <a:pt x="71" y="135"/>
                  </a:lnTo>
                  <a:lnTo>
                    <a:pt x="79" y="136"/>
                  </a:lnTo>
                  <a:lnTo>
                    <a:pt x="87" y="137"/>
                  </a:lnTo>
                  <a:lnTo>
                    <a:pt x="96" y="139"/>
                  </a:lnTo>
                  <a:lnTo>
                    <a:pt x="104" y="141"/>
                  </a:lnTo>
                  <a:lnTo>
                    <a:pt x="113" y="143"/>
                  </a:lnTo>
                  <a:lnTo>
                    <a:pt x="120" y="144"/>
                  </a:lnTo>
                  <a:lnTo>
                    <a:pt x="129" y="146"/>
                  </a:lnTo>
                  <a:lnTo>
                    <a:pt x="137" y="147"/>
                  </a:lnTo>
                  <a:lnTo>
                    <a:pt x="146" y="147"/>
                  </a:lnTo>
                  <a:lnTo>
                    <a:pt x="154" y="147"/>
                  </a:lnTo>
                  <a:lnTo>
                    <a:pt x="162" y="146"/>
                  </a:lnTo>
                  <a:lnTo>
                    <a:pt x="170" y="144"/>
                  </a:lnTo>
                  <a:lnTo>
                    <a:pt x="177" y="141"/>
                  </a:lnTo>
                  <a:lnTo>
                    <a:pt x="185" y="136"/>
                  </a:lnTo>
                  <a:lnTo>
                    <a:pt x="192" y="132"/>
                  </a:lnTo>
                  <a:lnTo>
                    <a:pt x="195" y="128"/>
                  </a:lnTo>
                  <a:lnTo>
                    <a:pt x="197" y="125"/>
                  </a:lnTo>
                  <a:lnTo>
                    <a:pt x="200" y="121"/>
                  </a:lnTo>
                  <a:lnTo>
                    <a:pt x="204" y="118"/>
                  </a:lnTo>
                  <a:lnTo>
                    <a:pt x="206" y="114"/>
                  </a:lnTo>
                  <a:lnTo>
                    <a:pt x="210" y="108"/>
                  </a:lnTo>
                  <a:lnTo>
                    <a:pt x="212" y="104"/>
                  </a:lnTo>
                  <a:lnTo>
                    <a:pt x="216" y="97"/>
                  </a:lnTo>
                  <a:lnTo>
                    <a:pt x="216" y="92"/>
                  </a:lnTo>
                  <a:lnTo>
                    <a:pt x="214" y="86"/>
                  </a:lnTo>
                  <a:lnTo>
                    <a:pt x="214" y="80"/>
                  </a:lnTo>
                  <a:lnTo>
                    <a:pt x="212" y="76"/>
                  </a:lnTo>
                  <a:lnTo>
                    <a:pt x="211" y="69"/>
                  </a:lnTo>
                  <a:lnTo>
                    <a:pt x="210" y="65"/>
                  </a:lnTo>
                  <a:lnTo>
                    <a:pt x="209" y="58"/>
                  </a:lnTo>
                  <a:lnTo>
                    <a:pt x="208" y="53"/>
                  </a:lnTo>
                  <a:lnTo>
                    <a:pt x="207" y="47"/>
                  </a:lnTo>
                  <a:lnTo>
                    <a:pt x="206" y="41"/>
                  </a:lnTo>
                  <a:lnTo>
                    <a:pt x="206" y="35"/>
                  </a:lnTo>
                  <a:lnTo>
                    <a:pt x="207" y="29"/>
                  </a:lnTo>
                  <a:lnTo>
                    <a:pt x="208" y="24"/>
                  </a:lnTo>
                  <a:lnTo>
                    <a:pt x="210" y="17"/>
                  </a:lnTo>
                  <a:lnTo>
                    <a:pt x="212" y="11"/>
                  </a:lnTo>
                  <a:lnTo>
                    <a:pt x="216" y="5"/>
                  </a:lnTo>
                  <a:lnTo>
                    <a:pt x="221" y="2"/>
                  </a:lnTo>
                  <a:lnTo>
                    <a:pt x="226" y="1"/>
                  </a:lnTo>
                  <a:lnTo>
                    <a:pt x="233" y="0"/>
                  </a:lnTo>
                  <a:lnTo>
                    <a:pt x="239" y="0"/>
                  </a:lnTo>
                  <a:lnTo>
                    <a:pt x="245" y="0"/>
                  </a:lnTo>
                  <a:lnTo>
                    <a:pt x="251" y="0"/>
                  </a:lnTo>
                  <a:lnTo>
                    <a:pt x="258" y="1"/>
                  </a:lnTo>
                  <a:lnTo>
                    <a:pt x="264" y="3"/>
                  </a:lnTo>
                  <a:lnTo>
                    <a:pt x="272" y="5"/>
                  </a:lnTo>
                  <a:lnTo>
                    <a:pt x="278" y="8"/>
                  </a:lnTo>
                  <a:lnTo>
                    <a:pt x="284" y="11"/>
                  </a:lnTo>
                  <a:lnTo>
                    <a:pt x="290" y="13"/>
                  </a:lnTo>
                  <a:lnTo>
                    <a:pt x="296" y="17"/>
                  </a:lnTo>
                  <a:lnTo>
                    <a:pt x="302" y="21"/>
                  </a:lnTo>
                  <a:lnTo>
                    <a:pt x="307" y="26"/>
                  </a:lnTo>
                  <a:lnTo>
                    <a:pt x="311" y="30"/>
                  </a:lnTo>
                  <a:lnTo>
                    <a:pt x="316" y="38"/>
                  </a:lnTo>
                  <a:lnTo>
                    <a:pt x="318" y="44"/>
                  </a:lnTo>
                  <a:lnTo>
                    <a:pt x="319" y="52"/>
                  </a:lnTo>
                  <a:lnTo>
                    <a:pt x="318" y="59"/>
                  </a:lnTo>
                  <a:lnTo>
                    <a:pt x="317" y="66"/>
                  </a:lnTo>
                  <a:lnTo>
                    <a:pt x="314" y="73"/>
                  </a:lnTo>
                  <a:lnTo>
                    <a:pt x="311" y="80"/>
                  </a:lnTo>
                  <a:lnTo>
                    <a:pt x="308" y="87"/>
                  </a:lnTo>
                  <a:lnTo>
                    <a:pt x="304" y="94"/>
                  </a:lnTo>
                  <a:lnTo>
                    <a:pt x="301" y="102"/>
                  </a:lnTo>
                  <a:lnTo>
                    <a:pt x="297" y="110"/>
                  </a:lnTo>
                  <a:lnTo>
                    <a:pt x="294" y="118"/>
                  </a:lnTo>
                  <a:lnTo>
                    <a:pt x="294" y="125"/>
                  </a:lnTo>
                  <a:lnTo>
                    <a:pt x="293" y="133"/>
                  </a:lnTo>
                  <a:lnTo>
                    <a:pt x="294" y="140"/>
                  </a:lnTo>
                  <a:lnTo>
                    <a:pt x="295" y="147"/>
                  </a:lnTo>
                  <a:lnTo>
                    <a:pt x="302" y="158"/>
                  </a:lnTo>
                  <a:lnTo>
                    <a:pt x="309" y="165"/>
                  </a:lnTo>
                  <a:lnTo>
                    <a:pt x="317" y="172"/>
                  </a:lnTo>
                  <a:lnTo>
                    <a:pt x="327" y="176"/>
                  </a:lnTo>
                  <a:lnTo>
                    <a:pt x="337" y="181"/>
                  </a:lnTo>
                  <a:lnTo>
                    <a:pt x="347" y="183"/>
                  </a:lnTo>
                  <a:lnTo>
                    <a:pt x="357" y="186"/>
                  </a:lnTo>
                  <a:lnTo>
                    <a:pt x="369" y="187"/>
                  </a:lnTo>
                  <a:lnTo>
                    <a:pt x="380" y="188"/>
                  </a:lnTo>
                  <a:lnTo>
                    <a:pt x="392" y="188"/>
                  </a:lnTo>
                  <a:lnTo>
                    <a:pt x="403" y="189"/>
                  </a:lnTo>
                  <a:lnTo>
                    <a:pt x="415" y="189"/>
                  </a:lnTo>
                  <a:lnTo>
                    <a:pt x="427" y="190"/>
                  </a:lnTo>
                  <a:lnTo>
                    <a:pt x="438" y="191"/>
                  </a:lnTo>
                  <a:lnTo>
                    <a:pt x="450" y="192"/>
                  </a:lnTo>
                  <a:lnTo>
                    <a:pt x="461" y="195"/>
                  </a:lnTo>
                  <a:lnTo>
                    <a:pt x="431" y="329"/>
                  </a:lnTo>
                  <a:lnTo>
                    <a:pt x="424" y="334"/>
                  </a:lnTo>
                  <a:lnTo>
                    <a:pt x="416" y="336"/>
                  </a:lnTo>
                  <a:lnTo>
                    <a:pt x="408" y="338"/>
                  </a:lnTo>
                  <a:lnTo>
                    <a:pt x="401" y="338"/>
                  </a:lnTo>
                  <a:lnTo>
                    <a:pt x="393" y="337"/>
                  </a:lnTo>
                  <a:lnTo>
                    <a:pt x="385" y="336"/>
                  </a:lnTo>
                  <a:lnTo>
                    <a:pt x="377" y="334"/>
                  </a:lnTo>
                  <a:lnTo>
                    <a:pt x="370" y="331"/>
                  </a:lnTo>
                  <a:lnTo>
                    <a:pt x="361" y="327"/>
                  </a:lnTo>
                  <a:lnTo>
                    <a:pt x="353" y="325"/>
                  </a:lnTo>
                  <a:lnTo>
                    <a:pt x="345" y="321"/>
                  </a:lnTo>
                  <a:lnTo>
                    <a:pt x="337" y="319"/>
                  </a:lnTo>
                  <a:lnTo>
                    <a:pt x="328" y="317"/>
                  </a:lnTo>
                  <a:lnTo>
                    <a:pt x="320" y="316"/>
                  </a:lnTo>
                  <a:lnTo>
                    <a:pt x="311" y="315"/>
                  </a:lnTo>
                  <a:lnTo>
                    <a:pt x="303" y="316"/>
                  </a:lnTo>
                  <a:lnTo>
                    <a:pt x="297" y="319"/>
                  </a:lnTo>
                  <a:lnTo>
                    <a:pt x="291" y="323"/>
                  </a:lnTo>
                  <a:lnTo>
                    <a:pt x="286" y="327"/>
                  </a:lnTo>
                  <a:lnTo>
                    <a:pt x="281" y="333"/>
                  </a:lnTo>
                  <a:lnTo>
                    <a:pt x="277" y="339"/>
                  </a:lnTo>
                  <a:lnTo>
                    <a:pt x="274" y="346"/>
                  </a:lnTo>
                  <a:lnTo>
                    <a:pt x="271" y="353"/>
                  </a:lnTo>
                  <a:lnTo>
                    <a:pt x="268" y="361"/>
                  </a:lnTo>
                  <a:lnTo>
                    <a:pt x="266" y="368"/>
                  </a:lnTo>
                  <a:lnTo>
                    <a:pt x="264" y="376"/>
                  </a:lnTo>
                  <a:lnTo>
                    <a:pt x="264" y="385"/>
                  </a:lnTo>
                  <a:lnTo>
                    <a:pt x="263" y="393"/>
                  </a:lnTo>
                  <a:lnTo>
                    <a:pt x="263" y="402"/>
                  </a:lnTo>
                  <a:lnTo>
                    <a:pt x="263" y="410"/>
                  </a:lnTo>
                  <a:lnTo>
                    <a:pt x="264" y="418"/>
                  </a:lnTo>
                  <a:lnTo>
                    <a:pt x="264" y="427"/>
                  </a:lnTo>
                  <a:lnTo>
                    <a:pt x="268" y="438"/>
                  </a:lnTo>
                  <a:lnTo>
                    <a:pt x="273" y="446"/>
                  </a:lnTo>
                  <a:lnTo>
                    <a:pt x="279" y="454"/>
                  </a:lnTo>
                  <a:lnTo>
                    <a:pt x="286" y="457"/>
                  </a:lnTo>
                  <a:lnTo>
                    <a:pt x="293" y="461"/>
                  </a:lnTo>
                  <a:lnTo>
                    <a:pt x="300" y="463"/>
                  </a:lnTo>
                  <a:lnTo>
                    <a:pt x="308" y="464"/>
                  </a:lnTo>
                  <a:lnTo>
                    <a:pt x="317" y="464"/>
                  </a:lnTo>
                  <a:lnTo>
                    <a:pt x="326" y="463"/>
                  </a:lnTo>
                  <a:lnTo>
                    <a:pt x="335" y="463"/>
                  </a:lnTo>
                  <a:lnTo>
                    <a:pt x="344" y="462"/>
                  </a:lnTo>
                  <a:lnTo>
                    <a:pt x="354" y="463"/>
                  </a:lnTo>
                  <a:lnTo>
                    <a:pt x="363" y="463"/>
                  </a:lnTo>
                  <a:lnTo>
                    <a:pt x="373" y="465"/>
                  </a:lnTo>
                  <a:lnTo>
                    <a:pt x="383" y="468"/>
                  </a:lnTo>
                  <a:lnTo>
                    <a:pt x="392" y="473"/>
                  </a:lnTo>
                  <a:lnTo>
                    <a:pt x="395" y="482"/>
                  </a:lnTo>
                  <a:lnTo>
                    <a:pt x="398" y="491"/>
                  </a:lnTo>
                  <a:lnTo>
                    <a:pt x="400" y="499"/>
                  </a:lnTo>
                  <a:lnTo>
                    <a:pt x="401" y="509"/>
                  </a:lnTo>
                  <a:lnTo>
                    <a:pt x="403" y="518"/>
                  </a:lnTo>
                  <a:lnTo>
                    <a:pt x="404" y="527"/>
                  </a:lnTo>
                  <a:lnTo>
                    <a:pt x="404" y="536"/>
                  </a:lnTo>
                  <a:lnTo>
                    <a:pt x="403" y="547"/>
                  </a:lnTo>
                  <a:lnTo>
                    <a:pt x="403" y="555"/>
                  </a:lnTo>
                  <a:lnTo>
                    <a:pt x="401" y="564"/>
                  </a:lnTo>
                  <a:lnTo>
                    <a:pt x="400" y="574"/>
                  </a:lnTo>
                  <a:lnTo>
                    <a:pt x="398" y="583"/>
                  </a:lnTo>
                  <a:lnTo>
                    <a:pt x="396" y="591"/>
                  </a:lnTo>
                  <a:lnTo>
                    <a:pt x="393" y="600"/>
                  </a:lnTo>
                  <a:lnTo>
                    <a:pt x="391" y="608"/>
                  </a:lnTo>
                  <a:lnTo>
                    <a:pt x="388" y="617"/>
                  </a:lnTo>
                  <a:lnTo>
                    <a:pt x="384" y="617"/>
                  </a:lnTo>
                </a:path>
              </a:pathLst>
            </a:custGeom>
            <a:solidFill>
              <a:schemeClr val="bg1"/>
            </a:solidFill>
            <a:ln w="9525" cap="rnd">
              <a:noFill/>
              <a:round/>
              <a:headEnd/>
              <a:tailEnd/>
            </a:ln>
            <a:effectLst>
              <a:prstShdw prst="shdw17" dist="17961" dir="2700000">
                <a:schemeClr val="bg1">
                  <a:gamma/>
                  <a:shade val="60000"/>
                  <a:invGamma/>
                </a:schemeClr>
              </a:prstShdw>
            </a:effectLst>
          </p:spPr>
          <p:txBody>
            <a:bodyPr/>
            <a:lstStyle/>
            <a:p>
              <a:pPr algn="l" rtl="0" fontAlgn="base">
                <a:spcBef>
                  <a:spcPct val="0"/>
                </a:spcBef>
                <a:spcAft>
                  <a:spcPct val="0"/>
                </a:spcAft>
                <a:defRPr/>
              </a:pPr>
              <a:endParaRPr lang="en-US" sz="1800">
                <a:solidFill>
                  <a:srgbClr val="EAEAEA"/>
                </a:solidFill>
              </a:endParaRPr>
            </a:p>
          </p:txBody>
        </p:sp>
        <p:sp>
          <p:nvSpPr>
            <p:cNvPr id="9" name="Freeform 7"/>
            <p:cNvSpPr>
              <a:spLocks/>
            </p:cNvSpPr>
            <p:nvPr/>
          </p:nvSpPr>
          <p:spPr bwMode="grayWhite">
            <a:xfrm>
              <a:off x="48" y="1306"/>
              <a:ext cx="624" cy="371"/>
            </a:xfrm>
            <a:custGeom>
              <a:avLst/>
              <a:gdLst/>
              <a:ahLst/>
              <a:cxnLst>
                <a:cxn ang="0">
                  <a:pos x="186" y="342"/>
                </a:cxn>
                <a:cxn ang="0">
                  <a:pos x="175" y="308"/>
                </a:cxn>
                <a:cxn ang="0">
                  <a:pos x="149" y="280"/>
                </a:cxn>
                <a:cxn ang="0">
                  <a:pos x="124" y="270"/>
                </a:cxn>
                <a:cxn ang="0">
                  <a:pos x="104" y="269"/>
                </a:cxn>
                <a:cxn ang="0">
                  <a:pos x="10" y="290"/>
                </a:cxn>
                <a:cxn ang="0">
                  <a:pos x="3" y="264"/>
                </a:cxn>
                <a:cxn ang="0">
                  <a:pos x="0" y="236"/>
                </a:cxn>
                <a:cxn ang="0">
                  <a:pos x="4" y="214"/>
                </a:cxn>
                <a:cxn ang="0">
                  <a:pos x="22" y="200"/>
                </a:cxn>
                <a:cxn ang="0">
                  <a:pos x="53" y="200"/>
                </a:cxn>
                <a:cxn ang="0">
                  <a:pos x="90" y="208"/>
                </a:cxn>
                <a:cxn ang="0">
                  <a:pos x="126" y="190"/>
                </a:cxn>
                <a:cxn ang="0">
                  <a:pos x="144" y="33"/>
                </a:cxn>
                <a:cxn ang="0">
                  <a:pos x="174" y="28"/>
                </a:cxn>
                <a:cxn ang="0">
                  <a:pos x="206" y="31"/>
                </a:cxn>
                <a:cxn ang="0">
                  <a:pos x="230" y="57"/>
                </a:cxn>
                <a:cxn ang="0">
                  <a:pos x="236" y="99"/>
                </a:cxn>
                <a:cxn ang="0">
                  <a:pos x="249" y="138"/>
                </a:cxn>
                <a:cxn ang="0">
                  <a:pos x="293" y="159"/>
                </a:cxn>
                <a:cxn ang="0">
                  <a:pos x="345" y="148"/>
                </a:cxn>
                <a:cxn ang="0">
                  <a:pos x="366" y="119"/>
                </a:cxn>
                <a:cxn ang="0">
                  <a:pos x="361" y="91"/>
                </a:cxn>
                <a:cxn ang="0">
                  <a:pos x="352" y="62"/>
                </a:cxn>
                <a:cxn ang="0">
                  <a:pos x="363" y="34"/>
                </a:cxn>
                <a:cxn ang="0">
                  <a:pos x="398" y="17"/>
                </a:cxn>
                <a:cxn ang="0">
                  <a:pos x="439" y="7"/>
                </a:cxn>
                <a:cxn ang="0">
                  <a:pos x="474" y="5"/>
                </a:cxn>
                <a:cxn ang="0">
                  <a:pos x="479" y="37"/>
                </a:cxn>
                <a:cxn ang="0">
                  <a:pos x="483" y="70"/>
                </a:cxn>
                <a:cxn ang="0">
                  <a:pos x="507" y="97"/>
                </a:cxn>
                <a:cxn ang="0">
                  <a:pos x="535" y="101"/>
                </a:cxn>
                <a:cxn ang="0">
                  <a:pos x="566" y="94"/>
                </a:cxn>
                <a:cxn ang="0">
                  <a:pos x="598" y="94"/>
                </a:cxn>
                <a:cxn ang="0">
                  <a:pos x="620" y="125"/>
                </a:cxn>
                <a:cxn ang="0">
                  <a:pos x="621" y="162"/>
                </a:cxn>
                <a:cxn ang="0">
                  <a:pos x="608" y="178"/>
                </a:cxn>
                <a:cxn ang="0">
                  <a:pos x="573" y="183"/>
                </a:cxn>
                <a:cxn ang="0">
                  <a:pos x="524" y="186"/>
                </a:cxn>
                <a:cxn ang="0">
                  <a:pos x="514" y="197"/>
                </a:cxn>
                <a:cxn ang="0">
                  <a:pos x="519" y="333"/>
                </a:cxn>
                <a:cxn ang="0">
                  <a:pos x="486" y="342"/>
                </a:cxn>
                <a:cxn ang="0">
                  <a:pos x="449" y="344"/>
                </a:cxn>
                <a:cxn ang="0">
                  <a:pos x="412" y="338"/>
                </a:cxn>
                <a:cxn ang="0">
                  <a:pos x="402" y="311"/>
                </a:cxn>
                <a:cxn ang="0">
                  <a:pos x="402" y="283"/>
                </a:cxn>
                <a:cxn ang="0">
                  <a:pos x="397" y="254"/>
                </a:cxn>
                <a:cxn ang="0">
                  <a:pos x="367" y="236"/>
                </a:cxn>
                <a:cxn ang="0">
                  <a:pos x="329" y="237"/>
                </a:cxn>
                <a:cxn ang="0">
                  <a:pos x="289" y="248"/>
                </a:cxn>
                <a:cxn ang="0">
                  <a:pos x="263" y="264"/>
                </a:cxn>
                <a:cxn ang="0">
                  <a:pos x="262" y="293"/>
                </a:cxn>
                <a:cxn ang="0">
                  <a:pos x="276" y="322"/>
                </a:cxn>
                <a:cxn ang="0">
                  <a:pos x="257" y="360"/>
                </a:cxn>
                <a:cxn ang="0">
                  <a:pos x="210" y="364"/>
                </a:cxn>
              </a:cxnLst>
              <a:rect l="0" t="0" r="r" b="b"/>
              <a:pathLst>
                <a:path w="624" h="371">
                  <a:moveTo>
                    <a:pt x="191" y="370"/>
                  </a:moveTo>
                  <a:lnTo>
                    <a:pt x="190" y="363"/>
                  </a:lnTo>
                  <a:lnTo>
                    <a:pt x="189" y="356"/>
                  </a:lnTo>
                  <a:lnTo>
                    <a:pt x="188" y="349"/>
                  </a:lnTo>
                  <a:lnTo>
                    <a:pt x="186" y="342"/>
                  </a:lnTo>
                  <a:lnTo>
                    <a:pt x="185" y="335"/>
                  </a:lnTo>
                  <a:lnTo>
                    <a:pt x="182" y="328"/>
                  </a:lnTo>
                  <a:lnTo>
                    <a:pt x="181" y="321"/>
                  </a:lnTo>
                  <a:lnTo>
                    <a:pt x="178" y="315"/>
                  </a:lnTo>
                  <a:lnTo>
                    <a:pt x="175" y="308"/>
                  </a:lnTo>
                  <a:lnTo>
                    <a:pt x="171" y="302"/>
                  </a:lnTo>
                  <a:lnTo>
                    <a:pt x="167" y="296"/>
                  </a:lnTo>
                  <a:lnTo>
                    <a:pt x="162" y="290"/>
                  </a:lnTo>
                  <a:lnTo>
                    <a:pt x="156" y="285"/>
                  </a:lnTo>
                  <a:lnTo>
                    <a:pt x="149" y="280"/>
                  </a:lnTo>
                  <a:lnTo>
                    <a:pt x="143" y="276"/>
                  </a:lnTo>
                  <a:lnTo>
                    <a:pt x="134" y="273"/>
                  </a:lnTo>
                  <a:lnTo>
                    <a:pt x="131" y="271"/>
                  </a:lnTo>
                  <a:lnTo>
                    <a:pt x="128" y="270"/>
                  </a:lnTo>
                  <a:lnTo>
                    <a:pt x="124" y="270"/>
                  </a:lnTo>
                  <a:lnTo>
                    <a:pt x="121" y="270"/>
                  </a:lnTo>
                  <a:lnTo>
                    <a:pt x="117" y="270"/>
                  </a:lnTo>
                  <a:lnTo>
                    <a:pt x="113" y="271"/>
                  </a:lnTo>
                  <a:lnTo>
                    <a:pt x="109" y="270"/>
                  </a:lnTo>
                  <a:lnTo>
                    <a:pt x="104" y="269"/>
                  </a:lnTo>
                  <a:lnTo>
                    <a:pt x="22" y="307"/>
                  </a:lnTo>
                  <a:lnTo>
                    <a:pt x="19" y="304"/>
                  </a:lnTo>
                  <a:lnTo>
                    <a:pt x="15" y="300"/>
                  </a:lnTo>
                  <a:lnTo>
                    <a:pt x="13" y="296"/>
                  </a:lnTo>
                  <a:lnTo>
                    <a:pt x="10" y="290"/>
                  </a:lnTo>
                  <a:lnTo>
                    <a:pt x="9" y="286"/>
                  </a:lnTo>
                  <a:lnTo>
                    <a:pt x="6" y="280"/>
                  </a:lnTo>
                  <a:lnTo>
                    <a:pt x="5" y="275"/>
                  </a:lnTo>
                  <a:lnTo>
                    <a:pt x="4" y="270"/>
                  </a:lnTo>
                  <a:lnTo>
                    <a:pt x="3" y="264"/>
                  </a:lnTo>
                  <a:lnTo>
                    <a:pt x="2" y="258"/>
                  </a:lnTo>
                  <a:lnTo>
                    <a:pt x="0" y="252"/>
                  </a:lnTo>
                  <a:lnTo>
                    <a:pt x="0" y="246"/>
                  </a:lnTo>
                  <a:lnTo>
                    <a:pt x="0" y="241"/>
                  </a:lnTo>
                  <a:lnTo>
                    <a:pt x="0" y="236"/>
                  </a:lnTo>
                  <a:lnTo>
                    <a:pt x="0" y="229"/>
                  </a:lnTo>
                  <a:lnTo>
                    <a:pt x="0" y="224"/>
                  </a:lnTo>
                  <a:lnTo>
                    <a:pt x="0" y="221"/>
                  </a:lnTo>
                  <a:lnTo>
                    <a:pt x="2" y="217"/>
                  </a:lnTo>
                  <a:lnTo>
                    <a:pt x="4" y="214"/>
                  </a:lnTo>
                  <a:lnTo>
                    <a:pt x="6" y="211"/>
                  </a:lnTo>
                  <a:lnTo>
                    <a:pt x="9" y="208"/>
                  </a:lnTo>
                  <a:lnTo>
                    <a:pt x="12" y="206"/>
                  </a:lnTo>
                  <a:lnTo>
                    <a:pt x="16" y="203"/>
                  </a:lnTo>
                  <a:lnTo>
                    <a:pt x="22" y="200"/>
                  </a:lnTo>
                  <a:lnTo>
                    <a:pt x="28" y="200"/>
                  </a:lnTo>
                  <a:lnTo>
                    <a:pt x="33" y="200"/>
                  </a:lnTo>
                  <a:lnTo>
                    <a:pt x="40" y="200"/>
                  </a:lnTo>
                  <a:lnTo>
                    <a:pt x="47" y="200"/>
                  </a:lnTo>
                  <a:lnTo>
                    <a:pt x="53" y="200"/>
                  </a:lnTo>
                  <a:lnTo>
                    <a:pt x="60" y="201"/>
                  </a:lnTo>
                  <a:lnTo>
                    <a:pt x="67" y="204"/>
                  </a:lnTo>
                  <a:lnTo>
                    <a:pt x="74" y="207"/>
                  </a:lnTo>
                  <a:lnTo>
                    <a:pt x="81" y="208"/>
                  </a:lnTo>
                  <a:lnTo>
                    <a:pt x="90" y="208"/>
                  </a:lnTo>
                  <a:lnTo>
                    <a:pt x="97" y="207"/>
                  </a:lnTo>
                  <a:lnTo>
                    <a:pt x="105" y="204"/>
                  </a:lnTo>
                  <a:lnTo>
                    <a:pt x="113" y="200"/>
                  </a:lnTo>
                  <a:lnTo>
                    <a:pt x="119" y="196"/>
                  </a:lnTo>
                  <a:lnTo>
                    <a:pt x="126" y="190"/>
                  </a:lnTo>
                  <a:lnTo>
                    <a:pt x="131" y="183"/>
                  </a:lnTo>
                  <a:lnTo>
                    <a:pt x="127" y="35"/>
                  </a:lnTo>
                  <a:lnTo>
                    <a:pt x="133" y="35"/>
                  </a:lnTo>
                  <a:lnTo>
                    <a:pt x="138" y="34"/>
                  </a:lnTo>
                  <a:lnTo>
                    <a:pt x="144" y="33"/>
                  </a:lnTo>
                  <a:lnTo>
                    <a:pt x="150" y="32"/>
                  </a:lnTo>
                  <a:lnTo>
                    <a:pt x="156" y="31"/>
                  </a:lnTo>
                  <a:lnTo>
                    <a:pt x="162" y="30"/>
                  </a:lnTo>
                  <a:lnTo>
                    <a:pt x="168" y="29"/>
                  </a:lnTo>
                  <a:lnTo>
                    <a:pt x="174" y="28"/>
                  </a:lnTo>
                  <a:lnTo>
                    <a:pt x="181" y="28"/>
                  </a:lnTo>
                  <a:lnTo>
                    <a:pt x="186" y="28"/>
                  </a:lnTo>
                  <a:lnTo>
                    <a:pt x="193" y="28"/>
                  </a:lnTo>
                  <a:lnTo>
                    <a:pt x="199" y="30"/>
                  </a:lnTo>
                  <a:lnTo>
                    <a:pt x="206" y="31"/>
                  </a:lnTo>
                  <a:lnTo>
                    <a:pt x="211" y="34"/>
                  </a:lnTo>
                  <a:lnTo>
                    <a:pt x="218" y="37"/>
                  </a:lnTo>
                  <a:lnTo>
                    <a:pt x="225" y="41"/>
                  </a:lnTo>
                  <a:lnTo>
                    <a:pt x="228" y="48"/>
                  </a:lnTo>
                  <a:lnTo>
                    <a:pt x="230" y="57"/>
                  </a:lnTo>
                  <a:lnTo>
                    <a:pt x="232" y="65"/>
                  </a:lnTo>
                  <a:lnTo>
                    <a:pt x="234" y="73"/>
                  </a:lnTo>
                  <a:lnTo>
                    <a:pt x="234" y="82"/>
                  </a:lnTo>
                  <a:lnTo>
                    <a:pt x="235" y="91"/>
                  </a:lnTo>
                  <a:lnTo>
                    <a:pt x="236" y="99"/>
                  </a:lnTo>
                  <a:lnTo>
                    <a:pt x="238" y="108"/>
                  </a:lnTo>
                  <a:lnTo>
                    <a:pt x="239" y="116"/>
                  </a:lnTo>
                  <a:lnTo>
                    <a:pt x="242" y="124"/>
                  </a:lnTo>
                  <a:lnTo>
                    <a:pt x="245" y="131"/>
                  </a:lnTo>
                  <a:lnTo>
                    <a:pt x="249" y="138"/>
                  </a:lnTo>
                  <a:lnTo>
                    <a:pt x="256" y="145"/>
                  </a:lnTo>
                  <a:lnTo>
                    <a:pt x="263" y="150"/>
                  </a:lnTo>
                  <a:lnTo>
                    <a:pt x="273" y="155"/>
                  </a:lnTo>
                  <a:lnTo>
                    <a:pt x="284" y="159"/>
                  </a:lnTo>
                  <a:lnTo>
                    <a:pt x="293" y="159"/>
                  </a:lnTo>
                  <a:lnTo>
                    <a:pt x="303" y="159"/>
                  </a:lnTo>
                  <a:lnTo>
                    <a:pt x="314" y="158"/>
                  </a:lnTo>
                  <a:lnTo>
                    <a:pt x="325" y="156"/>
                  </a:lnTo>
                  <a:lnTo>
                    <a:pt x="335" y="152"/>
                  </a:lnTo>
                  <a:lnTo>
                    <a:pt x="345" y="148"/>
                  </a:lnTo>
                  <a:lnTo>
                    <a:pt x="353" y="142"/>
                  </a:lnTo>
                  <a:lnTo>
                    <a:pt x="359" y="134"/>
                  </a:lnTo>
                  <a:lnTo>
                    <a:pt x="363" y="129"/>
                  </a:lnTo>
                  <a:lnTo>
                    <a:pt x="365" y="124"/>
                  </a:lnTo>
                  <a:lnTo>
                    <a:pt x="366" y="119"/>
                  </a:lnTo>
                  <a:lnTo>
                    <a:pt x="366" y="113"/>
                  </a:lnTo>
                  <a:lnTo>
                    <a:pt x="366" y="108"/>
                  </a:lnTo>
                  <a:lnTo>
                    <a:pt x="365" y="102"/>
                  </a:lnTo>
                  <a:lnTo>
                    <a:pt x="364" y="96"/>
                  </a:lnTo>
                  <a:lnTo>
                    <a:pt x="361" y="91"/>
                  </a:lnTo>
                  <a:lnTo>
                    <a:pt x="359" y="86"/>
                  </a:lnTo>
                  <a:lnTo>
                    <a:pt x="357" y="79"/>
                  </a:lnTo>
                  <a:lnTo>
                    <a:pt x="354" y="73"/>
                  </a:lnTo>
                  <a:lnTo>
                    <a:pt x="354" y="68"/>
                  </a:lnTo>
                  <a:lnTo>
                    <a:pt x="352" y="62"/>
                  </a:lnTo>
                  <a:lnTo>
                    <a:pt x="351" y="57"/>
                  </a:lnTo>
                  <a:lnTo>
                    <a:pt x="351" y="51"/>
                  </a:lnTo>
                  <a:lnTo>
                    <a:pt x="352" y="44"/>
                  </a:lnTo>
                  <a:lnTo>
                    <a:pt x="357" y="39"/>
                  </a:lnTo>
                  <a:lnTo>
                    <a:pt x="363" y="34"/>
                  </a:lnTo>
                  <a:lnTo>
                    <a:pt x="369" y="30"/>
                  </a:lnTo>
                  <a:lnTo>
                    <a:pt x="376" y="26"/>
                  </a:lnTo>
                  <a:lnTo>
                    <a:pt x="383" y="22"/>
                  </a:lnTo>
                  <a:lnTo>
                    <a:pt x="391" y="19"/>
                  </a:lnTo>
                  <a:lnTo>
                    <a:pt x="398" y="17"/>
                  </a:lnTo>
                  <a:lnTo>
                    <a:pt x="407" y="14"/>
                  </a:lnTo>
                  <a:lnTo>
                    <a:pt x="414" y="12"/>
                  </a:lnTo>
                  <a:lnTo>
                    <a:pt x="422" y="10"/>
                  </a:lnTo>
                  <a:lnTo>
                    <a:pt x="431" y="9"/>
                  </a:lnTo>
                  <a:lnTo>
                    <a:pt x="439" y="7"/>
                  </a:lnTo>
                  <a:lnTo>
                    <a:pt x="448" y="5"/>
                  </a:lnTo>
                  <a:lnTo>
                    <a:pt x="456" y="3"/>
                  </a:lnTo>
                  <a:lnTo>
                    <a:pt x="464" y="2"/>
                  </a:lnTo>
                  <a:lnTo>
                    <a:pt x="472" y="0"/>
                  </a:lnTo>
                  <a:lnTo>
                    <a:pt x="474" y="5"/>
                  </a:lnTo>
                  <a:lnTo>
                    <a:pt x="476" y="11"/>
                  </a:lnTo>
                  <a:lnTo>
                    <a:pt x="477" y="17"/>
                  </a:lnTo>
                  <a:lnTo>
                    <a:pt x="478" y="24"/>
                  </a:lnTo>
                  <a:lnTo>
                    <a:pt x="478" y="30"/>
                  </a:lnTo>
                  <a:lnTo>
                    <a:pt x="479" y="37"/>
                  </a:lnTo>
                  <a:lnTo>
                    <a:pt x="479" y="44"/>
                  </a:lnTo>
                  <a:lnTo>
                    <a:pt x="479" y="51"/>
                  </a:lnTo>
                  <a:lnTo>
                    <a:pt x="479" y="57"/>
                  </a:lnTo>
                  <a:lnTo>
                    <a:pt x="481" y="64"/>
                  </a:lnTo>
                  <a:lnTo>
                    <a:pt x="483" y="70"/>
                  </a:lnTo>
                  <a:lnTo>
                    <a:pt x="485" y="76"/>
                  </a:lnTo>
                  <a:lnTo>
                    <a:pt x="488" y="82"/>
                  </a:lnTo>
                  <a:lnTo>
                    <a:pt x="493" y="88"/>
                  </a:lnTo>
                  <a:lnTo>
                    <a:pt x="499" y="92"/>
                  </a:lnTo>
                  <a:lnTo>
                    <a:pt x="507" y="97"/>
                  </a:lnTo>
                  <a:lnTo>
                    <a:pt x="512" y="99"/>
                  </a:lnTo>
                  <a:lnTo>
                    <a:pt x="517" y="101"/>
                  </a:lnTo>
                  <a:lnTo>
                    <a:pt x="523" y="102"/>
                  </a:lnTo>
                  <a:lnTo>
                    <a:pt x="529" y="102"/>
                  </a:lnTo>
                  <a:lnTo>
                    <a:pt x="535" y="101"/>
                  </a:lnTo>
                  <a:lnTo>
                    <a:pt x="541" y="99"/>
                  </a:lnTo>
                  <a:lnTo>
                    <a:pt x="547" y="98"/>
                  </a:lnTo>
                  <a:lnTo>
                    <a:pt x="554" y="97"/>
                  </a:lnTo>
                  <a:lnTo>
                    <a:pt x="560" y="95"/>
                  </a:lnTo>
                  <a:lnTo>
                    <a:pt x="566" y="94"/>
                  </a:lnTo>
                  <a:lnTo>
                    <a:pt x="572" y="92"/>
                  </a:lnTo>
                  <a:lnTo>
                    <a:pt x="579" y="92"/>
                  </a:lnTo>
                  <a:lnTo>
                    <a:pt x="584" y="92"/>
                  </a:lnTo>
                  <a:lnTo>
                    <a:pt x="591" y="92"/>
                  </a:lnTo>
                  <a:lnTo>
                    <a:pt x="598" y="94"/>
                  </a:lnTo>
                  <a:lnTo>
                    <a:pt x="603" y="97"/>
                  </a:lnTo>
                  <a:lnTo>
                    <a:pt x="610" y="102"/>
                  </a:lnTo>
                  <a:lnTo>
                    <a:pt x="614" y="109"/>
                  </a:lnTo>
                  <a:lnTo>
                    <a:pt x="618" y="117"/>
                  </a:lnTo>
                  <a:lnTo>
                    <a:pt x="620" y="125"/>
                  </a:lnTo>
                  <a:lnTo>
                    <a:pt x="621" y="133"/>
                  </a:lnTo>
                  <a:lnTo>
                    <a:pt x="622" y="142"/>
                  </a:lnTo>
                  <a:lnTo>
                    <a:pt x="623" y="151"/>
                  </a:lnTo>
                  <a:lnTo>
                    <a:pt x="623" y="159"/>
                  </a:lnTo>
                  <a:lnTo>
                    <a:pt x="621" y="162"/>
                  </a:lnTo>
                  <a:lnTo>
                    <a:pt x="619" y="165"/>
                  </a:lnTo>
                  <a:lnTo>
                    <a:pt x="618" y="169"/>
                  </a:lnTo>
                  <a:lnTo>
                    <a:pt x="615" y="172"/>
                  </a:lnTo>
                  <a:lnTo>
                    <a:pt x="612" y="175"/>
                  </a:lnTo>
                  <a:lnTo>
                    <a:pt x="608" y="178"/>
                  </a:lnTo>
                  <a:lnTo>
                    <a:pt x="604" y="181"/>
                  </a:lnTo>
                  <a:lnTo>
                    <a:pt x="599" y="183"/>
                  </a:lnTo>
                  <a:lnTo>
                    <a:pt x="591" y="184"/>
                  </a:lnTo>
                  <a:lnTo>
                    <a:pt x="582" y="184"/>
                  </a:lnTo>
                  <a:lnTo>
                    <a:pt x="573" y="183"/>
                  </a:lnTo>
                  <a:lnTo>
                    <a:pt x="564" y="182"/>
                  </a:lnTo>
                  <a:lnTo>
                    <a:pt x="554" y="181"/>
                  </a:lnTo>
                  <a:lnTo>
                    <a:pt x="545" y="182"/>
                  </a:lnTo>
                  <a:lnTo>
                    <a:pt x="535" y="183"/>
                  </a:lnTo>
                  <a:lnTo>
                    <a:pt x="524" y="186"/>
                  </a:lnTo>
                  <a:lnTo>
                    <a:pt x="523" y="188"/>
                  </a:lnTo>
                  <a:lnTo>
                    <a:pt x="521" y="191"/>
                  </a:lnTo>
                  <a:lnTo>
                    <a:pt x="519" y="192"/>
                  </a:lnTo>
                  <a:lnTo>
                    <a:pt x="517" y="194"/>
                  </a:lnTo>
                  <a:lnTo>
                    <a:pt x="514" y="197"/>
                  </a:lnTo>
                  <a:lnTo>
                    <a:pt x="512" y="199"/>
                  </a:lnTo>
                  <a:lnTo>
                    <a:pt x="509" y="203"/>
                  </a:lnTo>
                  <a:lnTo>
                    <a:pt x="507" y="207"/>
                  </a:lnTo>
                  <a:lnTo>
                    <a:pt x="524" y="331"/>
                  </a:lnTo>
                  <a:lnTo>
                    <a:pt x="519" y="333"/>
                  </a:lnTo>
                  <a:lnTo>
                    <a:pt x="512" y="335"/>
                  </a:lnTo>
                  <a:lnTo>
                    <a:pt x="507" y="338"/>
                  </a:lnTo>
                  <a:lnTo>
                    <a:pt x="500" y="339"/>
                  </a:lnTo>
                  <a:lnTo>
                    <a:pt x="493" y="341"/>
                  </a:lnTo>
                  <a:lnTo>
                    <a:pt x="486" y="342"/>
                  </a:lnTo>
                  <a:lnTo>
                    <a:pt x="479" y="343"/>
                  </a:lnTo>
                  <a:lnTo>
                    <a:pt x="471" y="344"/>
                  </a:lnTo>
                  <a:lnTo>
                    <a:pt x="464" y="344"/>
                  </a:lnTo>
                  <a:lnTo>
                    <a:pt x="456" y="344"/>
                  </a:lnTo>
                  <a:lnTo>
                    <a:pt x="449" y="344"/>
                  </a:lnTo>
                  <a:lnTo>
                    <a:pt x="441" y="344"/>
                  </a:lnTo>
                  <a:lnTo>
                    <a:pt x="433" y="342"/>
                  </a:lnTo>
                  <a:lnTo>
                    <a:pt x="426" y="341"/>
                  </a:lnTo>
                  <a:lnTo>
                    <a:pt x="419" y="340"/>
                  </a:lnTo>
                  <a:lnTo>
                    <a:pt x="412" y="338"/>
                  </a:lnTo>
                  <a:lnTo>
                    <a:pt x="408" y="333"/>
                  </a:lnTo>
                  <a:lnTo>
                    <a:pt x="405" y="328"/>
                  </a:lnTo>
                  <a:lnTo>
                    <a:pt x="403" y="322"/>
                  </a:lnTo>
                  <a:lnTo>
                    <a:pt x="402" y="316"/>
                  </a:lnTo>
                  <a:lnTo>
                    <a:pt x="402" y="311"/>
                  </a:lnTo>
                  <a:lnTo>
                    <a:pt x="401" y="306"/>
                  </a:lnTo>
                  <a:lnTo>
                    <a:pt x="401" y="300"/>
                  </a:lnTo>
                  <a:lnTo>
                    <a:pt x="401" y="294"/>
                  </a:lnTo>
                  <a:lnTo>
                    <a:pt x="402" y="289"/>
                  </a:lnTo>
                  <a:lnTo>
                    <a:pt x="402" y="283"/>
                  </a:lnTo>
                  <a:lnTo>
                    <a:pt x="402" y="277"/>
                  </a:lnTo>
                  <a:lnTo>
                    <a:pt x="401" y="271"/>
                  </a:lnTo>
                  <a:lnTo>
                    <a:pt x="400" y="266"/>
                  </a:lnTo>
                  <a:lnTo>
                    <a:pt x="398" y="260"/>
                  </a:lnTo>
                  <a:lnTo>
                    <a:pt x="397" y="254"/>
                  </a:lnTo>
                  <a:lnTo>
                    <a:pt x="393" y="248"/>
                  </a:lnTo>
                  <a:lnTo>
                    <a:pt x="388" y="244"/>
                  </a:lnTo>
                  <a:lnTo>
                    <a:pt x="381" y="240"/>
                  </a:lnTo>
                  <a:lnTo>
                    <a:pt x="374" y="238"/>
                  </a:lnTo>
                  <a:lnTo>
                    <a:pt x="367" y="236"/>
                  </a:lnTo>
                  <a:lnTo>
                    <a:pt x="360" y="235"/>
                  </a:lnTo>
                  <a:lnTo>
                    <a:pt x="353" y="235"/>
                  </a:lnTo>
                  <a:lnTo>
                    <a:pt x="345" y="235"/>
                  </a:lnTo>
                  <a:lnTo>
                    <a:pt x="337" y="236"/>
                  </a:lnTo>
                  <a:lnTo>
                    <a:pt x="329" y="237"/>
                  </a:lnTo>
                  <a:lnTo>
                    <a:pt x="321" y="239"/>
                  </a:lnTo>
                  <a:lnTo>
                    <a:pt x="313" y="241"/>
                  </a:lnTo>
                  <a:lnTo>
                    <a:pt x="306" y="243"/>
                  </a:lnTo>
                  <a:lnTo>
                    <a:pt x="297" y="245"/>
                  </a:lnTo>
                  <a:lnTo>
                    <a:pt x="289" y="248"/>
                  </a:lnTo>
                  <a:lnTo>
                    <a:pt x="281" y="250"/>
                  </a:lnTo>
                  <a:lnTo>
                    <a:pt x="273" y="252"/>
                  </a:lnTo>
                  <a:lnTo>
                    <a:pt x="270" y="255"/>
                  </a:lnTo>
                  <a:lnTo>
                    <a:pt x="267" y="260"/>
                  </a:lnTo>
                  <a:lnTo>
                    <a:pt x="263" y="264"/>
                  </a:lnTo>
                  <a:lnTo>
                    <a:pt x="260" y="270"/>
                  </a:lnTo>
                  <a:lnTo>
                    <a:pt x="258" y="276"/>
                  </a:lnTo>
                  <a:lnTo>
                    <a:pt x="258" y="282"/>
                  </a:lnTo>
                  <a:lnTo>
                    <a:pt x="258" y="287"/>
                  </a:lnTo>
                  <a:lnTo>
                    <a:pt x="262" y="293"/>
                  </a:lnTo>
                  <a:lnTo>
                    <a:pt x="265" y="299"/>
                  </a:lnTo>
                  <a:lnTo>
                    <a:pt x="268" y="304"/>
                  </a:lnTo>
                  <a:lnTo>
                    <a:pt x="271" y="310"/>
                  </a:lnTo>
                  <a:lnTo>
                    <a:pt x="273" y="316"/>
                  </a:lnTo>
                  <a:lnTo>
                    <a:pt x="276" y="322"/>
                  </a:lnTo>
                  <a:lnTo>
                    <a:pt x="277" y="328"/>
                  </a:lnTo>
                  <a:lnTo>
                    <a:pt x="277" y="334"/>
                  </a:lnTo>
                  <a:lnTo>
                    <a:pt x="277" y="341"/>
                  </a:lnTo>
                  <a:lnTo>
                    <a:pt x="266" y="355"/>
                  </a:lnTo>
                  <a:lnTo>
                    <a:pt x="257" y="360"/>
                  </a:lnTo>
                  <a:lnTo>
                    <a:pt x="248" y="362"/>
                  </a:lnTo>
                  <a:lnTo>
                    <a:pt x="239" y="363"/>
                  </a:lnTo>
                  <a:lnTo>
                    <a:pt x="230" y="363"/>
                  </a:lnTo>
                  <a:lnTo>
                    <a:pt x="220" y="364"/>
                  </a:lnTo>
                  <a:lnTo>
                    <a:pt x="210" y="364"/>
                  </a:lnTo>
                  <a:lnTo>
                    <a:pt x="201" y="366"/>
                  </a:lnTo>
                  <a:lnTo>
                    <a:pt x="191" y="370"/>
                  </a:lnTo>
                </a:path>
              </a:pathLst>
            </a:custGeom>
            <a:solidFill>
              <a:schemeClr val="bg1"/>
            </a:solidFill>
            <a:ln w="9525" cap="rnd">
              <a:noFill/>
              <a:round/>
              <a:headEnd/>
              <a:tailEnd/>
            </a:ln>
            <a:effectLst>
              <a:prstShdw prst="shdw17" dist="17961" dir="2700000">
                <a:schemeClr val="bg1">
                  <a:gamma/>
                  <a:shade val="60000"/>
                  <a:invGamma/>
                </a:schemeClr>
              </a:prstShdw>
            </a:effectLst>
          </p:spPr>
          <p:txBody>
            <a:bodyPr/>
            <a:lstStyle/>
            <a:p>
              <a:pPr algn="l" rtl="0" fontAlgn="base">
                <a:spcBef>
                  <a:spcPct val="0"/>
                </a:spcBef>
                <a:spcAft>
                  <a:spcPct val="0"/>
                </a:spcAft>
                <a:defRPr/>
              </a:pPr>
              <a:endParaRPr lang="en-US" sz="1800">
                <a:solidFill>
                  <a:srgbClr val="EAEAEA"/>
                </a:solidFill>
              </a:endParaRPr>
            </a:p>
          </p:txBody>
        </p:sp>
        <p:sp>
          <p:nvSpPr>
            <p:cNvPr id="10" name="Freeform 8"/>
            <p:cNvSpPr>
              <a:spLocks/>
            </p:cNvSpPr>
            <p:nvPr/>
          </p:nvSpPr>
          <p:spPr bwMode="grayWhite">
            <a:xfrm>
              <a:off x="0" y="706"/>
              <a:ext cx="506" cy="470"/>
            </a:xfrm>
            <a:custGeom>
              <a:avLst/>
              <a:gdLst/>
              <a:ahLst/>
              <a:cxnLst>
                <a:cxn ang="0">
                  <a:pos x="229" y="453"/>
                </a:cxn>
                <a:cxn ang="0">
                  <a:pos x="200" y="429"/>
                </a:cxn>
                <a:cxn ang="0">
                  <a:pos x="175" y="402"/>
                </a:cxn>
                <a:cxn ang="0">
                  <a:pos x="158" y="368"/>
                </a:cxn>
                <a:cxn ang="0">
                  <a:pos x="241" y="275"/>
                </a:cxn>
                <a:cxn ang="0">
                  <a:pos x="224" y="248"/>
                </a:cxn>
                <a:cxn ang="0">
                  <a:pos x="198" y="228"/>
                </a:cxn>
                <a:cxn ang="0">
                  <a:pos x="166" y="214"/>
                </a:cxn>
                <a:cxn ang="0">
                  <a:pos x="139" y="217"/>
                </a:cxn>
                <a:cxn ang="0">
                  <a:pos x="128" y="238"/>
                </a:cxn>
                <a:cxn ang="0">
                  <a:pos x="120" y="262"/>
                </a:cxn>
                <a:cxn ang="0">
                  <a:pos x="104" y="283"/>
                </a:cxn>
                <a:cxn ang="0">
                  <a:pos x="77" y="291"/>
                </a:cxn>
                <a:cxn ang="0">
                  <a:pos x="53" y="288"/>
                </a:cxn>
                <a:cxn ang="0">
                  <a:pos x="31" y="275"/>
                </a:cxn>
                <a:cxn ang="0">
                  <a:pos x="12" y="257"/>
                </a:cxn>
                <a:cxn ang="0">
                  <a:pos x="61" y="109"/>
                </a:cxn>
                <a:cxn ang="0">
                  <a:pos x="24" y="85"/>
                </a:cxn>
                <a:cxn ang="0">
                  <a:pos x="0" y="53"/>
                </a:cxn>
                <a:cxn ang="0">
                  <a:pos x="19" y="22"/>
                </a:cxn>
                <a:cxn ang="0">
                  <a:pos x="54" y="0"/>
                </a:cxn>
                <a:cxn ang="0">
                  <a:pos x="82" y="6"/>
                </a:cxn>
                <a:cxn ang="0">
                  <a:pos x="103" y="29"/>
                </a:cxn>
                <a:cxn ang="0">
                  <a:pos x="132" y="57"/>
                </a:cxn>
                <a:cxn ang="0">
                  <a:pos x="175" y="64"/>
                </a:cxn>
                <a:cxn ang="0">
                  <a:pos x="215" y="43"/>
                </a:cxn>
                <a:cxn ang="0">
                  <a:pos x="243" y="16"/>
                </a:cxn>
                <a:cxn ang="0">
                  <a:pos x="265" y="22"/>
                </a:cxn>
                <a:cxn ang="0">
                  <a:pos x="284" y="34"/>
                </a:cxn>
                <a:cxn ang="0">
                  <a:pos x="301" y="52"/>
                </a:cxn>
                <a:cxn ang="0">
                  <a:pos x="318" y="72"/>
                </a:cxn>
                <a:cxn ang="0">
                  <a:pos x="314" y="98"/>
                </a:cxn>
                <a:cxn ang="0">
                  <a:pos x="296" y="115"/>
                </a:cxn>
                <a:cxn ang="0">
                  <a:pos x="278" y="123"/>
                </a:cxn>
                <a:cxn ang="0">
                  <a:pos x="260" y="130"/>
                </a:cxn>
                <a:cxn ang="0">
                  <a:pos x="249" y="152"/>
                </a:cxn>
                <a:cxn ang="0">
                  <a:pos x="257" y="180"/>
                </a:cxn>
                <a:cxn ang="0">
                  <a:pos x="288" y="210"/>
                </a:cxn>
                <a:cxn ang="0">
                  <a:pos x="321" y="231"/>
                </a:cxn>
                <a:cxn ang="0">
                  <a:pos x="339" y="231"/>
                </a:cxn>
                <a:cxn ang="0">
                  <a:pos x="358" y="228"/>
                </a:cxn>
                <a:cxn ang="0">
                  <a:pos x="377" y="200"/>
                </a:cxn>
                <a:cxn ang="0">
                  <a:pos x="385" y="171"/>
                </a:cxn>
                <a:cxn ang="0">
                  <a:pos x="404" y="158"/>
                </a:cxn>
                <a:cxn ang="0">
                  <a:pos x="497" y="213"/>
                </a:cxn>
                <a:cxn ang="0">
                  <a:pos x="482" y="238"/>
                </a:cxn>
                <a:cxn ang="0">
                  <a:pos x="458" y="259"/>
                </a:cxn>
                <a:cxn ang="0">
                  <a:pos x="438" y="282"/>
                </a:cxn>
                <a:cxn ang="0">
                  <a:pos x="434" y="313"/>
                </a:cxn>
                <a:cxn ang="0">
                  <a:pos x="467" y="339"/>
                </a:cxn>
                <a:cxn ang="0">
                  <a:pos x="505" y="362"/>
                </a:cxn>
                <a:cxn ang="0">
                  <a:pos x="329" y="370"/>
                </a:cxn>
                <a:cxn ang="0">
                  <a:pos x="306" y="395"/>
                </a:cxn>
                <a:cxn ang="0">
                  <a:pos x="287" y="423"/>
                </a:cxn>
                <a:cxn ang="0">
                  <a:pos x="267" y="452"/>
                </a:cxn>
              </a:cxnLst>
              <a:rect l="0" t="0" r="r" b="b"/>
              <a:pathLst>
                <a:path w="506" h="470">
                  <a:moveTo>
                    <a:pt x="252" y="469"/>
                  </a:moveTo>
                  <a:lnTo>
                    <a:pt x="245" y="463"/>
                  </a:lnTo>
                  <a:lnTo>
                    <a:pt x="237" y="458"/>
                  </a:lnTo>
                  <a:lnTo>
                    <a:pt x="229" y="453"/>
                  </a:lnTo>
                  <a:lnTo>
                    <a:pt x="221" y="447"/>
                  </a:lnTo>
                  <a:lnTo>
                    <a:pt x="214" y="441"/>
                  </a:lnTo>
                  <a:lnTo>
                    <a:pt x="207" y="435"/>
                  </a:lnTo>
                  <a:lnTo>
                    <a:pt x="200" y="429"/>
                  </a:lnTo>
                  <a:lnTo>
                    <a:pt x="193" y="423"/>
                  </a:lnTo>
                  <a:lnTo>
                    <a:pt x="187" y="416"/>
                  </a:lnTo>
                  <a:lnTo>
                    <a:pt x="181" y="409"/>
                  </a:lnTo>
                  <a:lnTo>
                    <a:pt x="175" y="402"/>
                  </a:lnTo>
                  <a:lnTo>
                    <a:pt x="171" y="394"/>
                  </a:lnTo>
                  <a:lnTo>
                    <a:pt x="166" y="386"/>
                  </a:lnTo>
                  <a:lnTo>
                    <a:pt x="162" y="377"/>
                  </a:lnTo>
                  <a:lnTo>
                    <a:pt x="158" y="368"/>
                  </a:lnTo>
                  <a:lnTo>
                    <a:pt x="156" y="359"/>
                  </a:lnTo>
                  <a:lnTo>
                    <a:pt x="245" y="290"/>
                  </a:lnTo>
                  <a:lnTo>
                    <a:pt x="242" y="282"/>
                  </a:lnTo>
                  <a:lnTo>
                    <a:pt x="241" y="275"/>
                  </a:lnTo>
                  <a:lnTo>
                    <a:pt x="237" y="267"/>
                  </a:lnTo>
                  <a:lnTo>
                    <a:pt x="233" y="261"/>
                  </a:lnTo>
                  <a:lnTo>
                    <a:pt x="229" y="254"/>
                  </a:lnTo>
                  <a:lnTo>
                    <a:pt x="224" y="248"/>
                  </a:lnTo>
                  <a:lnTo>
                    <a:pt x="218" y="242"/>
                  </a:lnTo>
                  <a:lnTo>
                    <a:pt x="212" y="237"/>
                  </a:lnTo>
                  <a:lnTo>
                    <a:pt x="205" y="232"/>
                  </a:lnTo>
                  <a:lnTo>
                    <a:pt x="198" y="228"/>
                  </a:lnTo>
                  <a:lnTo>
                    <a:pt x="191" y="223"/>
                  </a:lnTo>
                  <a:lnTo>
                    <a:pt x="183" y="219"/>
                  </a:lnTo>
                  <a:lnTo>
                    <a:pt x="175" y="216"/>
                  </a:lnTo>
                  <a:lnTo>
                    <a:pt x="166" y="214"/>
                  </a:lnTo>
                  <a:lnTo>
                    <a:pt x="158" y="212"/>
                  </a:lnTo>
                  <a:lnTo>
                    <a:pt x="150" y="210"/>
                  </a:lnTo>
                  <a:lnTo>
                    <a:pt x="144" y="213"/>
                  </a:lnTo>
                  <a:lnTo>
                    <a:pt x="139" y="217"/>
                  </a:lnTo>
                  <a:lnTo>
                    <a:pt x="135" y="221"/>
                  </a:lnTo>
                  <a:lnTo>
                    <a:pt x="133" y="227"/>
                  </a:lnTo>
                  <a:lnTo>
                    <a:pt x="129" y="232"/>
                  </a:lnTo>
                  <a:lnTo>
                    <a:pt x="128" y="238"/>
                  </a:lnTo>
                  <a:lnTo>
                    <a:pt x="126" y="244"/>
                  </a:lnTo>
                  <a:lnTo>
                    <a:pt x="125" y="250"/>
                  </a:lnTo>
                  <a:lnTo>
                    <a:pt x="122" y="256"/>
                  </a:lnTo>
                  <a:lnTo>
                    <a:pt x="120" y="262"/>
                  </a:lnTo>
                  <a:lnTo>
                    <a:pt x="116" y="268"/>
                  </a:lnTo>
                  <a:lnTo>
                    <a:pt x="113" y="273"/>
                  </a:lnTo>
                  <a:lnTo>
                    <a:pt x="109" y="278"/>
                  </a:lnTo>
                  <a:lnTo>
                    <a:pt x="104" y="283"/>
                  </a:lnTo>
                  <a:lnTo>
                    <a:pt x="98" y="287"/>
                  </a:lnTo>
                  <a:lnTo>
                    <a:pt x="90" y="290"/>
                  </a:lnTo>
                  <a:lnTo>
                    <a:pt x="83" y="291"/>
                  </a:lnTo>
                  <a:lnTo>
                    <a:pt x="77" y="291"/>
                  </a:lnTo>
                  <a:lnTo>
                    <a:pt x="70" y="291"/>
                  </a:lnTo>
                  <a:lnTo>
                    <a:pt x="65" y="291"/>
                  </a:lnTo>
                  <a:lnTo>
                    <a:pt x="58" y="289"/>
                  </a:lnTo>
                  <a:lnTo>
                    <a:pt x="53" y="288"/>
                  </a:lnTo>
                  <a:lnTo>
                    <a:pt x="47" y="285"/>
                  </a:lnTo>
                  <a:lnTo>
                    <a:pt x="41" y="282"/>
                  </a:lnTo>
                  <a:lnTo>
                    <a:pt x="36" y="278"/>
                  </a:lnTo>
                  <a:lnTo>
                    <a:pt x="31" y="275"/>
                  </a:lnTo>
                  <a:lnTo>
                    <a:pt x="25" y="270"/>
                  </a:lnTo>
                  <a:lnTo>
                    <a:pt x="20" y="266"/>
                  </a:lnTo>
                  <a:lnTo>
                    <a:pt x="16" y="262"/>
                  </a:lnTo>
                  <a:lnTo>
                    <a:pt x="12" y="257"/>
                  </a:lnTo>
                  <a:lnTo>
                    <a:pt x="7" y="253"/>
                  </a:lnTo>
                  <a:lnTo>
                    <a:pt x="3" y="248"/>
                  </a:lnTo>
                  <a:lnTo>
                    <a:pt x="65" y="117"/>
                  </a:lnTo>
                  <a:lnTo>
                    <a:pt x="61" y="109"/>
                  </a:lnTo>
                  <a:lnTo>
                    <a:pt x="53" y="102"/>
                  </a:lnTo>
                  <a:lnTo>
                    <a:pt x="44" y="96"/>
                  </a:lnTo>
                  <a:lnTo>
                    <a:pt x="33" y="91"/>
                  </a:lnTo>
                  <a:lnTo>
                    <a:pt x="24" y="85"/>
                  </a:lnTo>
                  <a:lnTo>
                    <a:pt x="13" y="79"/>
                  </a:lnTo>
                  <a:lnTo>
                    <a:pt x="5" y="71"/>
                  </a:lnTo>
                  <a:lnTo>
                    <a:pt x="0" y="62"/>
                  </a:lnTo>
                  <a:lnTo>
                    <a:pt x="0" y="53"/>
                  </a:lnTo>
                  <a:lnTo>
                    <a:pt x="3" y="44"/>
                  </a:lnTo>
                  <a:lnTo>
                    <a:pt x="7" y="37"/>
                  </a:lnTo>
                  <a:lnTo>
                    <a:pt x="12" y="28"/>
                  </a:lnTo>
                  <a:lnTo>
                    <a:pt x="19" y="22"/>
                  </a:lnTo>
                  <a:lnTo>
                    <a:pt x="27" y="15"/>
                  </a:lnTo>
                  <a:lnTo>
                    <a:pt x="37" y="9"/>
                  </a:lnTo>
                  <a:lnTo>
                    <a:pt x="46" y="3"/>
                  </a:lnTo>
                  <a:lnTo>
                    <a:pt x="54" y="0"/>
                  </a:lnTo>
                  <a:lnTo>
                    <a:pt x="61" y="0"/>
                  </a:lnTo>
                  <a:lnTo>
                    <a:pt x="68" y="0"/>
                  </a:lnTo>
                  <a:lnTo>
                    <a:pt x="75" y="3"/>
                  </a:lnTo>
                  <a:lnTo>
                    <a:pt x="82" y="6"/>
                  </a:lnTo>
                  <a:lnTo>
                    <a:pt x="88" y="11"/>
                  </a:lnTo>
                  <a:lnTo>
                    <a:pt x="94" y="15"/>
                  </a:lnTo>
                  <a:lnTo>
                    <a:pt x="98" y="21"/>
                  </a:lnTo>
                  <a:lnTo>
                    <a:pt x="103" y="29"/>
                  </a:lnTo>
                  <a:lnTo>
                    <a:pt x="108" y="38"/>
                  </a:lnTo>
                  <a:lnTo>
                    <a:pt x="116" y="45"/>
                  </a:lnTo>
                  <a:lnTo>
                    <a:pt x="123" y="52"/>
                  </a:lnTo>
                  <a:lnTo>
                    <a:pt x="132" y="57"/>
                  </a:lnTo>
                  <a:lnTo>
                    <a:pt x="141" y="62"/>
                  </a:lnTo>
                  <a:lnTo>
                    <a:pt x="152" y="64"/>
                  </a:lnTo>
                  <a:lnTo>
                    <a:pt x="164" y="66"/>
                  </a:lnTo>
                  <a:lnTo>
                    <a:pt x="175" y="64"/>
                  </a:lnTo>
                  <a:lnTo>
                    <a:pt x="187" y="61"/>
                  </a:lnTo>
                  <a:lnTo>
                    <a:pt x="196" y="57"/>
                  </a:lnTo>
                  <a:lnTo>
                    <a:pt x="206" y="50"/>
                  </a:lnTo>
                  <a:lnTo>
                    <a:pt x="215" y="43"/>
                  </a:lnTo>
                  <a:lnTo>
                    <a:pt x="223" y="34"/>
                  </a:lnTo>
                  <a:lnTo>
                    <a:pt x="230" y="26"/>
                  </a:lnTo>
                  <a:lnTo>
                    <a:pt x="237" y="17"/>
                  </a:lnTo>
                  <a:lnTo>
                    <a:pt x="243" y="16"/>
                  </a:lnTo>
                  <a:lnTo>
                    <a:pt x="249" y="17"/>
                  </a:lnTo>
                  <a:lnTo>
                    <a:pt x="254" y="18"/>
                  </a:lnTo>
                  <a:lnTo>
                    <a:pt x="260" y="20"/>
                  </a:lnTo>
                  <a:lnTo>
                    <a:pt x="265" y="22"/>
                  </a:lnTo>
                  <a:lnTo>
                    <a:pt x="270" y="25"/>
                  </a:lnTo>
                  <a:lnTo>
                    <a:pt x="275" y="27"/>
                  </a:lnTo>
                  <a:lnTo>
                    <a:pt x="279" y="31"/>
                  </a:lnTo>
                  <a:lnTo>
                    <a:pt x="284" y="34"/>
                  </a:lnTo>
                  <a:lnTo>
                    <a:pt x="288" y="38"/>
                  </a:lnTo>
                  <a:lnTo>
                    <a:pt x="293" y="43"/>
                  </a:lnTo>
                  <a:lnTo>
                    <a:pt x="297" y="47"/>
                  </a:lnTo>
                  <a:lnTo>
                    <a:pt x="301" y="52"/>
                  </a:lnTo>
                  <a:lnTo>
                    <a:pt x="305" y="56"/>
                  </a:lnTo>
                  <a:lnTo>
                    <a:pt x="309" y="61"/>
                  </a:lnTo>
                  <a:lnTo>
                    <a:pt x="314" y="66"/>
                  </a:lnTo>
                  <a:lnTo>
                    <a:pt x="318" y="72"/>
                  </a:lnTo>
                  <a:lnTo>
                    <a:pt x="320" y="79"/>
                  </a:lnTo>
                  <a:lnTo>
                    <a:pt x="319" y="85"/>
                  </a:lnTo>
                  <a:lnTo>
                    <a:pt x="317" y="92"/>
                  </a:lnTo>
                  <a:lnTo>
                    <a:pt x="314" y="98"/>
                  </a:lnTo>
                  <a:lnTo>
                    <a:pt x="309" y="104"/>
                  </a:lnTo>
                  <a:lnTo>
                    <a:pt x="305" y="109"/>
                  </a:lnTo>
                  <a:lnTo>
                    <a:pt x="300" y="114"/>
                  </a:lnTo>
                  <a:lnTo>
                    <a:pt x="296" y="115"/>
                  </a:lnTo>
                  <a:lnTo>
                    <a:pt x="291" y="117"/>
                  </a:lnTo>
                  <a:lnTo>
                    <a:pt x="287" y="119"/>
                  </a:lnTo>
                  <a:lnTo>
                    <a:pt x="283" y="120"/>
                  </a:lnTo>
                  <a:lnTo>
                    <a:pt x="278" y="123"/>
                  </a:lnTo>
                  <a:lnTo>
                    <a:pt x="273" y="124"/>
                  </a:lnTo>
                  <a:lnTo>
                    <a:pt x="268" y="126"/>
                  </a:lnTo>
                  <a:lnTo>
                    <a:pt x="262" y="127"/>
                  </a:lnTo>
                  <a:lnTo>
                    <a:pt x="260" y="130"/>
                  </a:lnTo>
                  <a:lnTo>
                    <a:pt x="257" y="135"/>
                  </a:lnTo>
                  <a:lnTo>
                    <a:pt x="254" y="140"/>
                  </a:lnTo>
                  <a:lnTo>
                    <a:pt x="250" y="145"/>
                  </a:lnTo>
                  <a:lnTo>
                    <a:pt x="249" y="152"/>
                  </a:lnTo>
                  <a:lnTo>
                    <a:pt x="248" y="158"/>
                  </a:lnTo>
                  <a:lnTo>
                    <a:pt x="249" y="164"/>
                  </a:lnTo>
                  <a:lnTo>
                    <a:pt x="252" y="169"/>
                  </a:lnTo>
                  <a:lnTo>
                    <a:pt x="257" y="180"/>
                  </a:lnTo>
                  <a:lnTo>
                    <a:pt x="263" y="189"/>
                  </a:lnTo>
                  <a:lnTo>
                    <a:pt x="271" y="196"/>
                  </a:lnTo>
                  <a:lnTo>
                    <a:pt x="279" y="204"/>
                  </a:lnTo>
                  <a:lnTo>
                    <a:pt x="288" y="210"/>
                  </a:lnTo>
                  <a:lnTo>
                    <a:pt x="298" y="217"/>
                  </a:lnTo>
                  <a:lnTo>
                    <a:pt x="308" y="224"/>
                  </a:lnTo>
                  <a:lnTo>
                    <a:pt x="317" y="231"/>
                  </a:lnTo>
                  <a:lnTo>
                    <a:pt x="321" y="231"/>
                  </a:lnTo>
                  <a:lnTo>
                    <a:pt x="326" y="231"/>
                  </a:lnTo>
                  <a:lnTo>
                    <a:pt x="330" y="231"/>
                  </a:lnTo>
                  <a:lnTo>
                    <a:pt x="334" y="231"/>
                  </a:lnTo>
                  <a:lnTo>
                    <a:pt x="339" y="231"/>
                  </a:lnTo>
                  <a:lnTo>
                    <a:pt x="344" y="231"/>
                  </a:lnTo>
                  <a:lnTo>
                    <a:pt x="349" y="231"/>
                  </a:lnTo>
                  <a:lnTo>
                    <a:pt x="354" y="231"/>
                  </a:lnTo>
                  <a:lnTo>
                    <a:pt x="358" y="228"/>
                  </a:lnTo>
                  <a:lnTo>
                    <a:pt x="363" y="222"/>
                  </a:lnTo>
                  <a:lnTo>
                    <a:pt x="368" y="215"/>
                  </a:lnTo>
                  <a:lnTo>
                    <a:pt x="373" y="209"/>
                  </a:lnTo>
                  <a:lnTo>
                    <a:pt x="377" y="200"/>
                  </a:lnTo>
                  <a:lnTo>
                    <a:pt x="380" y="192"/>
                  </a:lnTo>
                  <a:lnTo>
                    <a:pt x="383" y="183"/>
                  </a:lnTo>
                  <a:lnTo>
                    <a:pt x="383" y="176"/>
                  </a:lnTo>
                  <a:lnTo>
                    <a:pt x="385" y="171"/>
                  </a:lnTo>
                  <a:lnTo>
                    <a:pt x="388" y="167"/>
                  </a:lnTo>
                  <a:lnTo>
                    <a:pt x="392" y="163"/>
                  </a:lnTo>
                  <a:lnTo>
                    <a:pt x="398" y="160"/>
                  </a:lnTo>
                  <a:lnTo>
                    <a:pt x="404" y="158"/>
                  </a:lnTo>
                  <a:lnTo>
                    <a:pt x="410" y="156"/>
                  </a:lnTo>
                  <a:lnTo>
                    <a:pt x="417" y="155"/>
                  </a:lnTo>
                  <a:lnTo>
                    <a:pt x="423" y="155"/>
                  </a:lnTo>
                  <a:lnTo>
                    <a:pt x="497" y="213"/>
                  </a:lnTo>
                  <a:lnTo>
                    <a:pt x="495" y="221"/>
                  </a:lnTo>
                  <a:lnTo>
                    <a:pt x="492" y="227"/>
                  </a:lnTo>
                  <a:lnTo>
                    <a:pt x="487" y="232"/>
                  </a:lnTo>
                  <a:lnTo>
                    <a:pt x="482" y="238"/>
                  </a:lnTo>
                  <a:lnTo>
                    <a:pt x="476" y="243"/>
                  </a:lnTo>
                  <a:lnTo>
                    <a:pt x="470" y="248"/>
                  </a:lnTo>
                  <a:lnTo>
                    <a:pt x="464" y="253"/>
                  </a:lnTo>
                  <a:lnTo>
                    <a:pt x="458" y="259"/>
                  </a:lnTo>
                  <a:lnTo>
                    <a:pt x="451" y="264"/>
                  </a:lnTo>
                  <a:lnTo>
                    <a:pt x="446" y="269"/>
                  </a:lnTo>
                  <a:lnTo>
                    <a:pt x="441" y="275"/>
                  </a:lnTo>
                  <a:lnTo>
                    <a:pt x="438" y="282"/>
                  </a:lnTo>
                  <a:lnTo>
                    <a:pt x="434" y="288"/>
                  </a:lnTo>
                  <a:lnTo>
                    <a:pt x="433" y="296"/>
                  </a:lnTo>
                  <a:lnTo>
                    <a:pt x="433" y="304"/>
                  </a:lnTo>
                  <a:lnTo>
                    <a:pt x="434" y="313"/>
                  </a:lnTo>
                  <a:lnTo>
                    <a:pt x="439" y="323"/>
                  </a:lnTo>
                  <a:lnTo>
                    <a:pt x="446" y="329"/>
                  </a:lnTo>
                  <a:lnTo>
                    <a:pt x="456" y="335"/>
                  </a:lnTo>
                  <a:lnTo>
                    <a:pt x="467" y="339"/>
                  </a:lnTo>
                  <a:lnTo>
                    <a:pt x="478" y="343"/>
                  </a:lnTo>
                  <a:lnTo>
                    <a:pt x="488" y="348"/>
                  </a:lnTo>
                  <a:lnTo>
                    <a:pt x="497" y="354"/>
                  </a:lnTo>
                  <a:lnTo>
                    <a:pt x="505" y="362"/>
                  </a:lnTo>
                  <a:lnTo>
                    <a:pt x="442" y="445"/>
                  </a:lnTo>
                  <a:lnTo>
                    <a:pt x="343" y="362"/>
                  </a:lnTo>
                  <a:lnTo>
                    <a:pt x="336" y="366"/>
                  </a:lnTo>
                  <a:lnTo>
                    <a:pt x="329" y="370"/>
                  </a:lnTo>
                  <a:lnTo>
                    <a:pt x="323" y="377"/>
                  </a:lnTo>
                  <a:lnTo>
                    <a:pt x="317" y="382"/>
                  </a:lnTo>
                  <a:lnTo>
                    <a:pt x="312" y="388"/>
                  </a:lnTo>
                  <a:lnTo>
                    <a:pt x="306" y="395"/>
                  </a:lnTo>
                  <a:lnTo>
                    <a:pt x="302" y="401"/>
                  </a:lnTo>
                  <a:lnTo>
                    <a:pt x="296" y="408"/>
                  </a:lnTo>
                  <a:lnTo>
                    <a:pt x="292" y="415"/>
                  </a:lnTo>
                  <a:lnTo>
                    <a:pt x="287" y="423"/>
                  </a:lnTo>
                  <a:lnTo>
                    <a:pt x="283" y="430"/>
                  </a:lnTo>
                  <a:lnTo>
                    <a:pt x="278" y="437"/>
                  </a:lnTo>
                  <a:lnTo>
                    <a:pt x="272" y="445"/>
                  </a:lnTo>
                  <a:lnTo>
                    <a:pt x="267" y="452"/>
                  </a:lnTo>
                  <a:lnTo>
                    <a:pt x="262" y="459"/>
                  </a:lnTo>
                  <a:lnTo>
                    <a:pt x="256" y="465"/>
                  </a:lnTo>
                  <a:lnTo>
                    <a:pt x="252" y="469"/>
                  </a:lnTo>
                </a:path>
              </a:pathLst>
            </a:custGeom>
            <a:solidFill>
              <a:schemeClr val="bg1"/>
            </a:solidFill>
            <a:ln w="9525" cap="rnd">
              <a:noFill/>
              <a:round/>
              <a:headEnd/>
              <a:tailEnd/>
            </a:ln>
            <a:effectLst>
              <a:prstShdw prst="shdw17" dist="17961" dir="2700000">
                <a:schemeClr val="bg1">
                  <a:gamma/>
                  <a:shade val="60000"/>
                  <a:invGamma/>
                </a:schemeClr>
              </a:prstShdw>
            </a:effectLst>
          </p:spPr>
          <p:txBody>
            <a:bodyPr/>
            <a:lstStyle/>
            <a:p>
              <a:pPr algn="l" rtl="0" fontAlgn="base">
                <a:spcBef>
                  <a:spcPct val="0"/>
                </a:spcBef>
                <a:spcAft>
                  <a:spcPct val="0"/>
                </a:spcAft>
                <a:defRPr/>
              </a:pPr>
              <a:endParaRPr lang="en-US" sz="1800">
                <a:solidFill>
                  <a:srgbClr val="EAEAEA"/>
                </a:solidFill>
              </a:endParaRPr>
            </a:p>
          </p:txBody>
        </p:sp>
        <p:sp>
          <p:nvSpPr>
            <p:cNvPr id="11" name="Freeform 9"/>
            <p:cNvSpPr>
              <a:spLocks/>
            </p:cNvSpPr>
            <p:nvPr/>
          </p:nvSpPr>
          <p:spPr bwMode="grayWhite">
            <a:xfrm>
              <a:off x="538" y="441"/>
              <a:ext cx="512" cy="509"/>
            </a:xfrm>
            <a:custGeom>
              <a:avLst/>
              <a:gdLst/>
              <a:ahLst/>
              <a:cxnLst>
                <a:cxn ang="0">
                  <a:pos x="67" y="492"/>
                </a:cxn>
                <a:cxn ang="0">
                  <a:pos x="45" y="451"/>
                </a:cxn>
                <a:cxn ang="0">
                  <a:pos x="68" y="418"/>
                </a:cxn>
                <a:cxn ang="0">
                  <a:pos x="106" y="391"/>
                </a:cxn>
                <a:cxn ang="0">
                  <a:pos x="105" y="352"/>
                </a:cxn>
                <a:cxn ang="0">
                  <a:pos x="79" y="324"/>
                </a:cxn>
                <a:cxn ang="0">
                  <a:pos x="44" y="302"/>
                </a:cxn>
                <a:cxn ang="0">
                  <a:pos x="7" y="280"/>
                </a:cxn>
                <a:cxn ang="0">
                  <a:pos x="2" y="258"/>
                </a:cxn>
                <a:cxn ang="0">
                  <a:pos x="13" y="239"/>
                </a:cxn>
                <a:cxn ang="0">
                  <a:pos x="29" y="220"/>
                </a:cxn>
                <a:cxn ang="0">
                  <a:pos x="43" y="201"/>
                </a:cxn>
                <a:cxn ang="0">
                  <a:pos x="65" y="184"/>
                </a:cxn>
                <a:cxn ang="0">
                  <a:pos x="100" y="191"/>
                </a:cxn>
                <a:cxn ang="0">
                  <a:pos x="124" y="210"/>
                </a:cxn>
                <a:cxn ang="0">
                  <a:pos x="150" y="233"/>
                </a:cxn>
                <a:cxn ang="0">
                  <a:pos x="179" y="232"/>
                </a:cxn>
                <a:cxn ang="0">
                  <a:pos x="207" y="223"/>
                </a:cxn>
                <a:cxn ang="0">
                  <a:pos x="230" y="198"/>
                </a:cxn>
                <a:cxn ang="0">
                  <a:pos x="242" y="165"/>
                </a:cxn>
                <a:cxn ang="0">
                  <a:pos x="226" y="143"/>
                </a:cxn>
                <a:cxn ang="0">
                  <a:pos x="203" y="132"/>
                </a:cxn>
                <a:cxn ang="0">
                  <a:pos x="176" y="122"/>
                </a:cxn>
                <a:cxn ang="0">
                  <a:pos x="153" y="111"/>
                </a:cxn>
                <a:cxn ang="0">
                  <a:pos x="142" y="80"/>
                </a:cxn>
                <a:cxn ang="0">
                  <a:pos x="163" y="50"/>
                </a:cxn>
                <a:cxn ang="0">
                  <a:pos x="187" y="36"/>
                </a:cxn>
                <a:cxn ang="0">
                  <a:pos x="211" y="18"/>
                </a:cxn>
                <a:cxn ang="0">
                  <a:pos x="243" y="28"/>
                </a:cxn>
                <a:cxn ang="0">
                  <a:pos x="277" y="54"/>
                </a:cxn>
                <a:cxn ang="0">
                  <a:pos x="314" y="72"/>
                </a:cxn>
                <a:cxn ang="0">
                  <a:pos x="355" y="68"/>
                </a:cxn>
                <a:cxn ang="0">
                  <a:pos x="382" y="36"/>
                </a:cxn>
                <a:cxn ang="0">
                  <a:pos x="411" y="3"/>
                </a:cxn>
                <a:cxn ang="0">
                  <a:pos x="453" y="10"/>
                </a:cxn>
                <a:cxn ang="0">
                  <a:pos x="486" y="36"/>
                </a:cxn>
                <a:cxn ang="0">
                  <a:pos x="489" y="68"/>
                </a:cxn>
                <a:cxn ang="0">
                  <a:pos x="466" y="88"/>
                </a:cxn>
                <a:cxn ang="0">
                  <a:pos x="437" y="107"/>
                </a:cxn>
                <a:cxn ang="0">
                  <a:pos x="422" y="133"/>
                </a:cxn>
                <a:cxn ang="0">
                  <a:pos x="419" y="317"/>
                </a:cxn>
                <a:cxn ang="0">
                  <a:pos x="388" y="302"/>
                </a:cxn>
                <a:cxn ang="0">
                  <a:pos x="364" y="273"/>
                </a:cxn>
                <a:cxn ang="0">
                  <a:pos x="336" y="250"/>
                </a:cxn>
                <a:cxn ang="0">
                  <a:pos x="299" y="252"/>
                </a:cxn>
                <a:cxn ang="0">
                  <a:pos x="275" y="270"/>
                </a:cxn>
                <a:cxn ang="0">
                  <a:pos x="255" y="294"/>
                </a:cxn>
                <a:cxn ang="0">
                  <a:pos x="242" y="323"/>
                </a:cxn>
                <a:cxn ang="0">
                  <a:pos x="241" y="353"/>
                </a:cxn>
                <a:cxn ang="0">
                  <a:pos x="257" y="364"/>
                </a:cxn>
                <a:cxn ang="0">
                  <a:pos x="279" y="368"/>
                </a:cxn>
                <a:cxn ang="0">
                  <a:pos x="304" y="370"/>
                </a:cxn>
                <a:cxn ang="0">
                  <a:pos x="330" y="376"/>
                </a:cxn>
                <a:cxn ang="0">
                  <a:pos x="353" y="407"/>
                </a:cxn>
                <a:cxn ang="0">
                  <a:pos x="352" y="443"/>
                </a:cxn>
                <a:cxn ang="0">
                  <a:pos x="334" y="462"/>
                </a:cxn>
                <a:cxn ang="0">
                  <a:pos x="311" y="479"/>
                </a:cxn>
                <a:cxn ang="0">
                  <a:pos x="278" y="465"/>
                </a:cxn>
                <a:cxn ang="0">
                  <a:pos x="241" y="445"/>
                </a:cxn>
                <a:cxn ang="0">
                  <a:pos x="202" y="432"/>
                </a:cxn>
                <a:cxn ang="0">
                  <a:pos x="98" y="508"/>
                </a:cxn>
              </a:cxnLst>
              <a:rect l="0" t="0" r="r" b="b"/>
              <a:pathLst>
                <a:path w="512" h="509">
                  <a:moveTo>
                    <a:pt x="98" y="508"/>
                  </a:moveTo>
                  <a:lnTo>
                    <a:pt x="86" y="504"/>
                  </a:lnTo>
                  <a:lnTo>
                    <a:pt x="76" y="498"/>
                  </a:lnTo>
                  <a:lnTo>
                    <a:pt x="67" y="492"/>
                  </a:lnTo>
                  <a:lnTo>
                    <a:pt x="60" y="483"/>
                  </a:lnTo>
                  <a:lnTo>
                    <a:pt x="53" y="474"/>
                  </a:lnTo>
                  <a:lnTo>
                    <a:pt x="49" y="463"/>
                  </a:lnTo>
                  <a:lnTo>
                    <a:pt x="45" y="451"/>
                  </a:lnTo>
                  <a:lnTo>
                    <a:pt x="43" y="439"/>
                  </a:lnTo>
                  <a:lnTo>
                    <a:pt x="49" y="432"/>
                  </a:lnTo>
                  <a:lnTo>
                    <a:pt x="58" y="425"/>
                  </a:lnTo>
                  <a:lnTo>
                    <a:pt x="68" y="418"/>
                  </a:lnTo>
                  <a:lnTo>
                    <a:pt x="78" y="413"/>
                  </a:lnTo>
                  <a:lnTo>
                    <a:pt x="88" y="407"/>
                  </a:lnTo>
                  <a:lnTo>
                    <a:pt x="98" y="399"/>
                  </a:lnTo>
                  <a:lnTo>
                    <a:pt x="106" y="391"/>
                  </a:lnTo>
                  <a:lnTo>
                    <a:pt x="113" y="380"/>
                  </a:lnTo>
                  <a:lnTo>
                    <a:pt x="112" y="370"/>
                  </a:lnTo>
                  <a:lnTo>
                    <a:pt x="109" y="360"/>
                  </a:lnTo>
                  <a:lnTo>
                    <a:pt x="105" y="352"/>
                  </a:lnTo>
                  <a:lnTo>
                    <a:pt x="100" y="344"/>
                  </a:lnTo>
                  <a:lnTo>
                    <a:pt x="93" y="337"/>
                  </a:lnTo>
                  <a:lnTo>
                    <a:pt x="87" y="330"/>
                  </a:lnTo>
                  <a:lnTo>
                    <a:pt x="79" y="324"/>
                  </a:lnTo>
                  <a:lnTo>
                    <a:pt x="71" y="318"/>
                  </a:lnTo>
                  <a:lnTo>
                    <a:pt x="62" y="313"/>
                  </a:lnTo>
                  <a:lnTo>
                    <a:pt x="53" y="308"/>
                  </a:lnTo>
                  <a:lnTo>
                    <a:pt x="44" y="302"/>
                  </a:lnTo>
                  <a:lnTo>
                    <a:pt x="35" y="297"/>
                  </a:lnTo>
                  <a:lnTo>
                    <a:pt x="25" y="291"/>
                  </a:lnTo>
                  <a:lnTo>
                    <a:pt x="17" y="286"/>
                  </a:lnTo>
                  <a:lnTo>
                    <a:pt x="7" y="280"/>
                  </a:lnTo>
                  <a:lnTo>
                    <a:pt x="0" y="273"/>
                  </a:lnTo>
                  <a:lnTo>
                    <a:pt x="0" y="268"/>
                  </a:lnTo>
                  <a:lnTo>
                    <a:pt x="0" y="263"/>
                  </a:lnTo>
                  <a:lnTo>
                    <a:pt x="2" y="258"/>
                  </a:lnTo>
                  <a:lnTo>
                    <a:pt x="4" y="253"/>
                  </a:lnTo>
                  <a:lnTo>
                    <a:pt x="7" y="248"/>
                  </a:lnTo>
                  <a:lnTo>
                    <a:pt x="10" y="244"/>
                  </a:lnTo>
                  <a:lnTo>
                    <a:pt x="13" y="239"/>
                  </a:lnTo>
                  <a:lnTo>
                    <a:pt x="17" y="234"/>
                  </a:lnTo>
                  <a:lnTo>
                    <a:pt x="20" y="230"/>
                  </a:lnTo>
                  <a:lnTo>
                    <a:pt x="24" y="225"/>
                  </a:lnTo>
                  <a:lnTo>
                    <a:pt x="29" y="220"/>
                  </a:lnTo>
                  <a:lnTo>
                    <a:pt x="32" y="216"/>
                  </a:lnTo>
                  <a:lnTo>
                    <a:pt x="37" y="210"/>
                  </a:lnTo>
                  <a:lnTo>
                    <a:pt x="40" y="205"/>
                  </a:lnTo>
                  <a:lnTo>
                    <a:pt x="43" y="201"/>
                  </a:lnTo>
                  <a:lnTo>
                    <a:pt x="46" y="195"/>
                  </a:lnTo>
                  <a:lnTo>
                    <a:pt x="51" y="190"/>
                  </a:lnTo>
                  <a:lnTo>
                    <a:pt x="58" y="186"/>
                  </a:lnTo>
                  <a:lnTo>
                    <a:pt x="65" y="184"/>
                  </a:lnTo>
                  <a:lnTo>
                    <a:pt x="73" y="184"/>
                  </a:lnTo>
                  <a:lnTo>
                    <a:pt x="82" y="186"/>
                  </a:lnTo>
                  <a:lnTo>
                    <a:pt x="91" y="187"/>
                  </a:lnTo>
                  <a:lnTo>
                    <a:pt x="100" y="191"/>
                  </a:lnTo>
                  <a:lnTo>
                    <a:pt x="109" y="195"/>
                  </a:lnTo>
                  <a:lnTo>
                    <a:pt x="114" y="199"/>
                  </a:lnTo>
                  <a:lnTo>
                    <a:pt x="120" y="205"/>
                  </a:lnTo>
                  <a:lnTo>
                    <a:pt x="124" y="210"/>
                  </a:lnTo>
                  <a:lnTo>
                    <a:pt x="130" y="216"/>
                  </a:lnTo>
                  <a:lnTo>
                    <a:pt x="136" y="222"/>
                  </a:lnTo>
                  <a:lnTo>
                    <a:pt x="143" y="228"/>
                  </a:lnTo>
                  <a:lnTo>
                    <a:pt x="150" y="233"/>
                  </a:lnTo>
                  <a:lnTo>
                    <a:pt x="160" y="237"/>
                  </a:lnTo>
                  <a:lnTo>
                    <a:pt x="166" y="236"/>
                  </a:lnTo>
                  <a:lnTo>
                    <a:pt x="173" y="234"/>
                  </a:lnTo>
                  <a:lnTo>
                    <a:pt x="179" y="232"/>
                  </a:lnTo>
                  <a:lnTo>
                    <a:pt x="186" y="230"/>
                  </a:lnTo>
                  <a:lnTo>
                    <a:pt x="193" y="228"/>
                  </a:lnTo>
                  <a:lnTo>
                    <a:pt x="200" y="225"/>
                  </a:lnTo>
                  <a:lnTo>
                    <a:pt x="207" y="223"/>
                  </a:lnTo>
                  <a:lnTo>
                    <a:pt x="215" y="220"/>
                  </a:lnTo>
                  <a:lnTo>
                    <a:pt x="218" y="213"/>
                  </a:lnTo>
                  <a:lnTo>
                    <a:pt x="224" y="205"/>
                  </a:lnTo>
                  <a:lnTo>
                    <a:pt x="230" y="198"/>
                  </a:lnTo>
                  <a:lnTo>
                    <a:pt x="235" y="190"/>
                  </a:lnTo>
                  <a:lnTo>
                    <a:pt x="239" y="182"/>
                  </a:lnTo>
                  <a:lnTo>
                    <a:pt x="242" y="174"/>
                  </a:lnTo>
                  <a:lnTo>
                    <a:pt x="242" y="165"/>
                  </a:lnTo>
                  <a:lnTo>
                    <a:pt x="238" y="156"/>
                  </a:lnTo>
                  <a:lnTo>
                    <a:pt x="235" y="151"/>
                  </a:lnTo>
                  <a:lnTo>
                    <a:pt x="230" y="147"/>
                  </a:lnTo>
                  <a:lnTo>
                    <a:pt x="226" y="143"/>
                  </a:lnTo>
                  <a:lnTo>
                    <a:pt x="220" y="140"/>
                  </a:lnTo>
                  <a:lnTo>
                    <a:pt x="215" y="136"/>
                  </a:lnTo>
                  <a:lnTo>
                    <a:pt x="209" y="134"/>
                  </a:lnTo>
                  <a:lnTo>
                    <a:pt x="203" y="132"/>
                  </a:lnTo>
                  <a:lnTo>
                    <a:pt x="196" y="129"/>
                  </a:lnTo>
                  <a:lnTo>
                    <a:pt x="189" y="127"/>
                  </a:lnTo>
                  <a:lnTo>
                    <a:pt x="183" y="125"/>
                  </a:lnTo>
                  <a:lnTo>
                    <a:pt x="176" y="122"/>
                  </a:lnTo>
                  <a:lnTo>
                    <a:pt x="170" y="121"/>
                  </a:lnTo>
                  <a:lnTo>
                    <a:pt x="164" y="117"/>
                  </a:lnTo>
                  <a:lnTo>
                    <a:pt x="158" y="114"/>
                  </a:lnTo>
                  <a:lnTo>
                    <a:pt x="153" y="111"/>
                  </a:lnTo>
                  <a:lnTo>
                    <a:pt x="148" y="106"/>
                  </a:lnTo>
                  <a:lnTo>
                    <a:pt x="143" y="98"/>
                  </a:lnTo>
                  <a:lnTo>
                    <a:pt x="142" y="90"/>
                  </a:lnTo>
                  <a:lnTo>
                    <a:pt x="142" y="80"/>
                  </a:lnTo>
                  <a:lnTo>
                    <a:pt x="145" y="72"/>
                  </a:lnTo>
                  <a:lnTo>
                    <a:pt x="149" y="64"/>
                  </a:lnTo>
                  <a:lnTo>
                    <a:pt x="156" y="57"/>
                  </a:lnTo>
                  <a:lnTo>
                    <a:pt x="163" y="50"/>
                  </a:lnTo>
                  <a:lnTo>
                    <a:pt x="172" y="46"/>
                  </a:lnTo>
                  <a:lnTo>
                    <a:pt x="177" y="43"/>
                  </a:lnTo>
                  <a:lnTo>
                    <a:pt x="183" y="39"/>
                  </a:lnTo>
                  <a:lnTo>
                    <a:pt x="187" y="36"/>
                  </a:lnTo>
                  <a:lnTo>
                    <a:pt x="193" y="31"/>
                  </a:lnTo>
                  <a:lnTo>
                    <a:pt x="199" y="27"/>
                  </a:lnTo>
                  <a:lnTo>
                    <a:pt x="205" y="23"/>
                  </a:lnTo>
                  <a:lnTo>
                    <a:pt x="211" y="18"/>
                  </a:lnTo>
                  <a:lnTo>
                    <a:pt x="218" y="14"/>
                  </a:lnTo>
                  <a:lnTo>
                    <a:pt x="226" y="18"/>
                  </a:lnTo>
                  <a:lnTo>
                    <a:pt x="235" y="22"/>
                  </a:lnTo>
                  <a:lnTo>
                    <a:pt x="243" y="28"/>
                  </a:lnTo>
                  <a:lnTo>
                    <a:pt x="251" y="34"/>
                  </a:lnTo>
                  <a:lnTo>
                    <a:pt x="259" y="40"/>
                  </a:lnTo>
                  <a:lnTo>
                    <a:pt x="267" y="47"/>
                  </a:lnTo>
                  <a:lnTo>
                    <a:pt x="277" y="54"/>
                  </a:lnTo>
                  <a:lnTo>
                    <a:pt x="286" y="60"/>
                  </a:lnTo>
                  <a:lnTo>
                    <a:pt x="294" y="65"/>
                  </a:lnTo>
                  <a:lnTo>
                    <a:pt x="304" y="69"/>
                  </a:lnTo>
                  <a:lnTo>
                    <a:pt x="314" y="72"/>
                  </a:lnTo>
                  <a:lnTo>
                    <a:pt x="324" y="75"/>
                  </a:lnTo>
                  <a:lnTo>
                    <a:pt x="334" y="74"/>
                  </a:lnTo>
                  <a:lnTo>
                    <a:pt x="344" y="72"/>
                  </a:lnTo>
                  <a:lnTo>
                    <a:pt x="355" y="68"/>
                  </a:lnTo>
                  <a:lnTo>
                    <a:pt x="367" y="60"/>
                  </a:lnTo>
                  <a:lnTo>
                    <a:pt x="373" y="54"/>
                  </a:lnTo>
                  <a:lnTo>
                    <a:pt x="378" y="46"/>
                  </a:lnTo>
                  <a:lnTo>
                    <a:pt x="382" y="36"/>
                  </a:lnTo>
                  <a:lnTo>
                    <a:pt x="387" y="27"/>
                  </a:lnTo>
                  <a:lnTo>
                    <a:pt x="393" y="18"/>
                  </a:lnTo>
                  <a:lnTo>
                    <a:pt x="401" y="10"/>
                  </a:lnTo>
                  <a:lnTo>
                    <a:pt x="411" y="3"/>
                  </a:lnTo>
                  <a:lnTo>
                    <a:pt x="422" y="0"/>
                  </a:lnTo>
                  <a:lnTo>
                    <a:pt x="432" y="3"/>
                  </a:lnTo>
                  <a:lnTo>
                    <a:pt x="442" y="6"/>
                  </a:lnTo>
                  <a:lnTo>
                    <a:pt x="453" y="10"/>
                  </a:lnTo>
                  <a:lnTo>
                    <a:pt x="463" y="15"/>
                  </a:lnTo>
                  <a:lnTo>
                    <a:pt x="472" y="21"/>
                  </a:lnTo>
                  <a:lnTo>
                    <a:pt x="479" y="28"/>
                  </a:lnTo>
                  <a:lnTo>
                    <a:pt x="486" y="36"/>
                  </a:lnTo>
                  <a:lnTo>
                    <a:pt x="492" y="46"/>
                  </a:lnTo>
                  <a:lnTo>
                    <a:pt x="493" y="54"/>
                  </a:lnTo>
                  <a:lnTo>
                    <a:pt x="492" y="61"/>
                  </a:lnTo>
                  <a:lnTo>
                    <a:pt x="489" y="68"/>
                  </a:lnTo>
                  <a:lnTo>
                    <a:pt x="485" y="73"/>
                  </a:lnTo>
                  <a:lnTo>
                    <a:pt x="479" y="79"/>
                  </a:lnTo>
                  <a:lnTo>
                    <a:pt x="473" y="83"/>
                  </a:lnTo>
                  <a:lnTo>
                    <a:pt x="466" y="88"/>
                  </a:lnTo>
                  <a:lnTo>
                    <a:pt x="458" y="93"/>
                  </a:lnTo>
                  <a:lnTo>
                    <a:pt x="451" y="97"/>
                  </a:lnTo>
                  <a:lnTo>
                    <a:pt x="443" y="101"/>
                  </a:lnTo>
                  <a:lnTo>
                    <a:pt x="437" y="107"/>
                  </a:lnTo>
                  <a:lnTo>
                    <a:pt x="431" y="112"/>
                  </a:lnTo>
                  <a:lnTo>
                    <a:pt x="427" y="118"/>
                  </a:lnTo>
                  <a:lnTo>
                    <a:pt x="423" y="125"/>
                  </a:lnTo>
                  <a:lnTo>
                    <a:pt x="422" y="133"/>
                  </a:lnTo>
                  <a:lnTo>
                    <a:pt x="422" y="142"/>
                  </a:lnTo>
                  <a:lnTo>
                    <a:pt x="511" y="227"/>
                  </a:lnTo>
                  <a:lnTo>
                    <a:pt x="429" y="316"/>
                  </a:lnTo>
                  <a:lnTo>
                    <a:pt x="419" y="317"/>
                  </a:lnTo>
                  <a:lnTo>
                    <a:pt x="411" y="315"/>
                  </a:lnTo>
                  <a:lnTo>
                    <a:pt x="402" y="312"/>
                  </a:lnTo>
                  <a:lnTo>
                    <a:pt x="395" y="308"/>
                  </a:lnTo>
                  <a:lnTo>
                    <a:pt x="388" y="302"/>
                  </a:lnTo>
                  <a:lnTo>
                    <a:pt x="382" y="295"/>
                  </a:lnTo>
                  <a:lnTo>
                    <a:pt x="376" y="288"/>
                  </a:lnTo>
                  <a:lnTo>
                    <a:pt x="370" y="281"/>
                  </a:lnTo>
                  <a:lnTo>
                    <a:pt x="364" y="273"/>
                  </a:lnTo>
                  <a:lnTo>
                    <a:pt x="358" y="266"/>
                  </a:lnTo>
                  <a:lnTo>
                    <a:pt x="351" y="260"/>
                  </a:lnTo>
                  <a:lnTo>
                    <a:pt x="344" y="255"/>
                  </a:lnTo>
                  <a:lnTo>
                    <a:pt x="336" y="250"/>
                  </a:lnTo>
                  <a:lnTo>
                    <a:pt x="327" y="248"/>
                  </a:lnTo>
                  <a:lnTo>
                    <a:pt x="317" y="247"/>
                  </a:lnTo>
                  <a:lnTo>
                    <a:pt x="305" y="248"/>
                  </a:lnTo>
                  <a:lnTo>
                    <a:pt x="299" y="252"/>
                  </a:lnTo>
                  <a:lnTo>
                    <a:pt x="293" y="255"/>
                  </a:lnTo>
                  <a:lnTo>
                    <a:pt x="287" y="260"/>
                  </a:lnTo>
                  <a:lnTo>
                    <a:pt x="281" y="265"/>
                  </a:lnTo>
                  <a:lnTo>
                    <a:pt x="275" y="270"/>
                  </a:lnTo>
                  <a:lnTo>
                    <a:pt x="270" y="275"/>
                  </a:lnTo>
                  <a:lnTo>
                    <a:pt x="265" y="281"/>
                  </a:lnTo>
                  <a:lnTo>
                    <a:pt x="260" y="288"/>
                  </a:lnTo>
                  <a:lnTo>
                    <a:pt x="255" y="294"/>
                  </a:lnTo>
                  <a:lnTo>
                    <a:pt x="251" y="300"/>
                  </a:lnTo>
                  <a:lnTo>
                    <a:pt x="247" y="308"/>
                  </a:lnTo>
                  <a:lnTo>
                    <a:pt x="244" y="315"/>
                  </a:lnTo>
                  <a:lnTo>
                    <a:pt x="242" y="323"/>
                  </a:lnTo>
                  <a:lnTo>
                    <a:pt x="239" y="331"/>
                  </a:lnTo>
                  <a:lnTo>
                    <a:pt x="238" y="339"/>
                  </a:lnTo>
                  <a:lnTo>
                    <a:pt x="238" y="348"/>
                  </a:lnTo>
                  <a:lnTo>
                    <a:pt x="241" y="353"/>
                  </a:lnTo>
                  <a:lnTo>
                    <a:pt x="244" y="356"/>
                  </a:lnTo>
                  <a:lnTo>
                    <a:pt x="248" y="360"/>
                  </a:lnTo>
                  <a:lnTo>
                    <a:pt x="252" y="362"/>
                  </a:lnTo>
                  <a:lnTo>
                    <a:pt x="257" y="364"/>
                  </a:lnTo>
                  <a:lnTo>
                    <a:pt x="262" y="366"/>
                  </a:lnTo>
                  <a:lnTo>
                    <a:pt x="267" y="367"/>
                  </a:lnTo>
                  <a:lnTo>
                    <a:pt x="274" y="368"/>
                  </a:lnTo>
                  <a:lnTo>
                    <a:pt x="279" y="368"/>
                  </a:lnTo>
                  <a:lnTo>
                    <a:pt x="285" y="369"/>
                  </a:lnTo>
                  <a:lnTo>
                    <a:pt x="292" y="370"/>
                  </a:lnTo>
                  <a:lnTo>
                    <a:pt x="298" y="370"/>
                  </a:lnTo>
                  <a:lnTo>
                    <a:pt x="304" y="370"/>
                  </a:lnTo>
                  <a:lnTo>
                    <a:pt x="309" y="371"/>
                  </a:lnTo>
                  <a:lnTo>
                    <a:pt x="315" y="371"/>
                  </a:lnTo>
                  <a:lnTo>
                    <a:pt x="320" y="373"/>
                  </a:lnTo>
                  <a:lnTo>
                    <a:pt x="330" y="376"/>
                  </a:lnTo>
                  <a:lnTo>
                    <a:pt x="337" y="382"/>
                  </a:lnTo>
                  <a:lnTo>
                    <a:pt x="344" y="389"/>
                  </a:lnTo>
                  <a:lnTo>
                    <a:pt x="349" y="398"/>
                  </a:lnTo>
                  <a:lnTo>
                    <a:pt x="353" y="407"/>
                  </a:lnTo>
                  <a:lnTo>
                    <a:pt x="355" y="417"/>
                  </a:lnTo>
                  <a:lnTo>
                    <a:pt x="356" y="427"/>
                  </a:lnTo>
                  <a:lnTo>
                    <a:pt x="355" y="436"/>
                  </a:lnTo>
                  <a:lnTo>
                    <a:pt x="352" y="443"/>
                  </a:lnTo>
                  <a:lnTo>
                    <a:pt x="348" y="448"/>
                  </a:lnTo>
                  <a:lnTo>
                    <a:pt x="343" y="453"/>
                  </a:lnTo>
                  <a:lnTo>
                    <a:pt x="339" y="458"/>
                  </a:lnTo>
                  <a:lnTo>
                    <a:pt x="334" y="462"/>
                  </a:lnTo>
                  <a:lnTo>
                    <a:pt x="330" y="468"/>
                  </a:lnTo>
                  <a:lnTo>
                    <a:pt x="324" y="473"/>
                  </a:lnTo>
                  <a:lnTo>
                    <a:pt x="320" y="479"/>
                  </a:lnTo>
                  <a:lnTo>
                    <a:pt x="311" y="479"/>
                  </a:lnTo>
                  <a:lnTo>
                    <a:pt x="304" y="477"/>
                  </a:lnTo>
                  <a:lnTo>
                    <a:pt x="295" y="474"/>
                  </a:lnTo>
                  <a:lnTo>
                    <a:pt x="286" y="470"/>
                  </a:lnTo>
                  <a:lnTo>
                    <a:pt x="278" y="465"/>
                  </a:lnTo>
                  <a:lnTo>
                    <a:pt x="268" y="461"/>
                  </a:lnTo>
                  <a:lnTo>
                    <a:pt x="259" y="455"/>
                  </a:lnTo>
                  <a:lnTo>
                    <a:pt x="250" y="450"/>
                  </a:lnTo>
                  <a:lnTo>
                    <a:pt x="241" y="445"/>
                  </a:lnTo>
                  <a:lnTo>
                    <a:pt x="231" y="441"/>
                  </a:lnTo>
                  <a:lnTo>
                    <a:pt x="222" y="437"/>
                  </a:lnTo>
                  <a:lnTo>
                    <a:pt x="211" y="435"/>
                  </a:lnTo>
                  <a:lnTo>
                    <a:pt x="202" y="432"/>
                  </a:lnTo>
                  <a:lnTo>
                    <a:pt x="193" y="432"/>
                  </a:lnTo>
                  <a:lnTo>
                    <a:pt x="182" y="433"/>
                  </a:lnTo>
                  <a:lnTo>
                    <a:pt x="172" y="436"/>
                  </a:lnTo>
                  <a:lnTo>
                    <a:pt x="98" y="508"/>
                  </a:lnTo>
                </a:path>
              </a:pathLst>
            </a:custGeom>
            <a:solidFill>
              <a:schemeClr val="bg1"/>
            </a:solidFill>
            <a:ln w="9525" cap="rnd">
              <a:noFill/>
              <a:round/>
              <a:headEnd/>
              <a:tailEnd/>
            </a:ln>
            <a:effectLst>
              <a:prstShdw prst="shdw17" dist="17961" dir="2700000">
                <a:schemeClr val="bg1">
                  <a:gamma/>
                  <a:shade val="60000"/>
                  <a:invGamma/>
                </a:schemeClr>
              </a:prstShdw>
            </a:effectLst>
          </p:spPr>
          <p:txBody>
            <a:bodyPr/>
            <a:lstStyle/>
            <a:p>
              <a:pPr algn="l" rtl="0" fontAlgn="base">
                <a:spcBef>
                  <a:spcPct val="0"/>
                </a:spcBef>
                <a:spcAft>
                  <a:spcPct val="0"/>
                </a:spcAft>
                <a:defRPr/>
              </a:pPr>
              <a:endParaRPr lang="en-US" sz="1800">
                <a:solidFill>
                  <a:srgbClr val="EAEAEA"/>
                </a:solidFill>
              </a:endParaRPr>
            </a:p>
          </p:txBody>
        </p:sp>
        <p:sp>
          <p:nvSpPr>
            <p:cNvPr id="12" name="Freeform 10"/>
            <p:cNvSpPr>
              <a:spLocks/>
            </p:cNvSpPr>
            <p:nvPr/>
          </p:nvSpPr>
          <p:spPr bwMode="grayWhite">
            <a:xfrm>
              <a:off x="459" y="2344"/>
              <a:ext cx="506" cy="470"/>
            </a:xfrm>
            <a:custGeom>
              <a:avLst/>
              <a:gdLst/>
              <a:ahLst/>
              <a:cxnLst>
                <a:cxn ang="0">
                  <a:pos x="229" y="453"/>
                </a:cxn>
                <a:cxn ang="0">
                  <a:pos x="200" y="429"/>
                </a:cxn>
                <a:cxn ang="0">
                  <a:pos x="175" y="402"/>
                </a:cxn>
                <a:cxn ang="0">
                  <a:pos x="158" y="368"/>
                </a:cxn>
                <a:cxn ang="0">
                  <a:pos x="241" y="275"/>
                </a:cxn>
                <a:cxn ang="0">
                  <a:pos x="224" y="248"/>
                </a:cxn>
                <a:cxn ang="0">
                  <a:pos x="198" y="228"/>
                </a:cxn>
                <a:cxn ang="0">
                  <a:pos x="166" y="214"/>
                </a:cxn>
                <a:cxn ang="0">
                  <a:pos x="139" y="217"/>
                </a:cxn>
                <a:cxn ang="0">
                  <a:pos x="128" y="238"/>
                </a:cxn>
                <a:cxn ang="0">
                  <a:pos x="120" y="262"/>
                </a:cxn>
                <a:cxn ang="0">
                  <a:pos x="104" y="283"/>
                </a:cxn>
                <a:cxn ang="0">
                  <a:pos x="77" y="291"/>
                </a:cxn>
                <a:cxn ang="0">
                  <a:pos x="53" y="288"/>
                </a:cxn>
                <a:cxn ang="0">
                  <a:pos x="31" y="275"/>
                </a:cxn>
                <a:cxn ang="0">
                  <a:pos x="12" y="257"/>
                </a:cxn>
                <a:cxn ang="0">
                  <a:pos x="61" y="109"/>
                </a:cxn>
                <a:cxn ang="0">
                  <a:pos x="24" y="85"/>
                </a:cxn>
                <a:cxn ang="0">
                  <a:pos x="0" y="53"/>
                </a:cxn>
                <a:cxn ang="0">
                  <a:pos x="19" y="22"/>
                </a:cxn>
                <a:cxn ang="0">
                  <a:pos x="54" y="0"/>
                </a:cxn>
                <a:cxn ang="0">
                  <a:pos x="82" y="6"/>
                </a:cxn>
                <a:cxn ang="0">
                  <a:pos x="103" y="29"/>
                </a:cxn>
                <a:cxn ang="0">
                  <a:pos x="132" y="57"/>
                </a:cxn>
                <a:cxn ang="0">
                  <a:pos x="175" y="64"/>
                </a:cxn>
                <a:cxn ang="0">
                  <a:pos x="215" y="43"/>
                </a:cxn>
                <a:cxn ang="0">
                  <a:pos x="243" y="16"/>
                </a:cxn>
                <a:cxn ang="0">
                  <a:pos x="265" y="22"/>
                </a:cxn>
                <a:cxn ang="0">
                  <a:pos x="284" y="34"/>
                </a:cxn>
                <a:cxn ang="0">
                  <a:pos x="301" y="52"/>
                </a:cxn>
                <a:cxn ang="0">
                  <a:pos x="318" y="72"/>
                </a:cxn>
                <a:cxn ang="0">
                  <a:pos x="314" y="98"/>
                </a:cxn>
                <a:cxn ang="0">
                  <a:pos x="296" y="115"/>
                </a:cxn>
                <a:cxn ang="0">
                  <a:pos x="278" y="123"/>
                </a:cxn>
                <a:cxn ang="0">
                  <a:pos x="260" y="130"/>
                </a:cxn>
                <a:cxn ang="0">
                  <a:pos x="249" y="152"/>
                </a:cxn>
                <a:cxn ang="0">
                  <a:pos x="257" y="180"/>
                </a:cxn>
                <a:cxn ang="0">
                  <a:pos x="288" y="210"/>
                </a:cxn>
                <a:cxn ang="0">
                  <a:pos x="321" y="231"/>
                </a:cxn>
                <a:cxn ang="0">
                  <a:pos x="339" y="231"/>
                </a:cxn>
                <a:cxn ang="0">
                  <a:pos x="358" y="228"/>
                </a:cxn>
                <a:cxn ang="0">
                  <a:pos x="377" y="200"/>
                </a:cxn>
                <a:cxn ang="0">
                  <a:pos x="385" y="171"/>
                </a:cxn>
                <a:cxn ang="0">
                  <a:pos x="404" y="158"/>
                </a:cxn>
                <a:cxn ang="0">
                  <a:pos x="497" y="213"/>
                </a:cxn>
                <a:cxn ang="0">
                  <a:pos x="482" y="238"/>
                </a:cxn>
                <a:cxn ang="0">
                  <a:pos x="458" y="259"/>
                </a:cxn>
                <a:cxn ang="0">
                  <a:pos x="438" y="282"/>
                </a:cxn>
                <a:cxn ang="0">
                  <a:pos x="434" y="313"/>
                </a:cxn>
                <a:cxn ang="0">
                  <a:pos x="467" y="339"/>
                </a:cxn>
                <a:cxn ang="0">
                  <a:pos x="505" y="362"/>
                </a:cxn>
                <a:cxn ang="0">
                  <a:pos x="329" y="370"/>
                </a:cxn>
                <a:cxn ang="0">
                  <a:pos x="306" y="395"/>
                </a:cxn>
                <a:cxn ang="0">
                  <a:pos x="287" y="423"/>
                </a:cxn>
                <a:cxn ang="0">
                  <a:pos x="267" y="452"/>
                </a:cxn>
              </a:cxnLst>
              <a:rect l="0" t="0" r="r" b="b"/>
              <a:pathLst>
                <a:path w="506" h="470">
                  <a:moveTo>
                    <a:pt x="252" y="469"/>
                  </a:moveTo>
                  <a:lnTo>
                    <a:pt x="245" y="463"/>
                  </a:lnTo>
                  <a:lnTo>
                    <a:pt x="237" y="458"/>
                  </a:lnTo>
                  <a:lnTo>
                    <a:pt x="229" y="453"/>
                  </a:lnTo>
                  <a:lnTo>
                    <a:pt x="221" y="447"/>
                  </a:lnTo>
                  <a:lnTo>
                    <a:pt x="214" y="441"/>
                  </a:lnTo>
                  <a:lnTo>
                    <a:pt x="207" y="435"/>
                  </a:lnTo>
                  <a:lnTo>
                    <a:pt x="200" y="429"/>
                  </a:lnTo>
                  <a:lnTo>
                    <a:pt x="193" y="423"/>
                  </a:lnTo>
                  <a:lnTo>
                    <a:pt x="187" y="416"/>
                  </a:lnTo>
                  <a:lnTo>
                    <a:pt x="181" y="409"/>
                  </a:lnTo>
                  <a:lnTo>
                    <a:pt x="175" y="402"/>
                  </a:lnTo>
                  <a:lnTo>
                    <a:pt x="171" y="394"/>
                  </a:lnTo>
                  <a:lnTo>
                    <a:pt x="166" y="386"/>
                  </a:lnTo>
                  <a:lnTo>
                    <a:pt x="162" y="377"/>
                  </a:lnTo>
                  <a:lnTo>
                    <a:pt x="158" y="368"/>
                  </a:lnTo>
                  <a:lnTo>
                    <a:pt x="156" y="359"/>
                  </a:lnTo>
                  <a:lnTo>
                    <a:pt x="245" y="290"/>
                  </a:lnTo>
                  <a:lnTo>
                    <a:pt x="242" y="282"/>
                  </a:lnTo>
                  <a:lnTo>
                    <a:pt x="241" y="275"/>
                  </a:lnTo>
                  <a:lnTo>
                    <a:pt x="237" y="267"/>
                  </a:lnTo>
                  <a:lnTo>
                    <a:pt x="233" y="261"/>
                  </a:lnTo>
                  <a:lnTo>
                    <a:pt x="229" y="254"/>
                  </a:lnTo>
                  <a:lnTo>
                    <a:pt x="224" y="248"/>
                  </a:lnTo>
                  <a:lnTo>
                    <a:pt x="218" y="242"/>
                  </a:lnTo>
                  <a:lnTo>
                    <a:pt x="212" y="237"/>
                  </a:lnTo>
                  <a:lnTo>
                    <a:pt x="205" y="232"/>
                  </a:lnTo>
                  <a:lnTo>
                    <a:pt x="198" y="228"/>
                  </a:lnTo>
                  <a:lnTo>
                    <a:pt x="191" y="223"/>
                  </a:lnTo>
                  <a:lnTo>
                    <a:pt x="183" y="219"/>
                  </a:lnTo>
                  <a:lnTo>
                    <a:pt x="175" y="216"/>
                  </a:lnTo>
                  <a:lnTo>
                    <a:pt x="166" y="214"/>
                  </a:lnTo>
                  <a:lnTo>
                    <a:pt x="158" y="212"/>
                  </a:lnTo>
                  <a:lnTo>
                    <a:pt x="150" y="210"/>
                  </a:lnTo>
                  <a:lnTo>
                    <a:pt x="144" y="213"/>
                  </a:lnTo>
                  <a:lnTo>
                    <a:pt x="139" y="217"/>
                  </a:lnTo>
                  <a:lnTo>
                    <a:pt x="135" y="221"/>
                  </a:lnTo>
                  <a:lnTo>
                    <a:pt x="133" y="227"/>
                  </a:lnTo>
                  <a:lnTo>
                    <a:pt x="129" y="232"/>
                  </a:lnTo>
                  <a:lnTo>
                    <a:pt x="128" y="238"/>
                  </a:lnTo>
                  <a:lnTo>
                    <a:pt x="126" y="244"/>
                  </a:lnTo>
                  <a:lnTo>
                    <a:pt x="125" y="250"/>
                  </a:lnTo>
                  <a:lnTo>
                    <a:pt x="122" y="256"/>
                  </a:lnTo>
                  <a:lnTo>
                    <a:pt x="120" y="262"/>
                  </a:lnTo>
                  <a:lnTo>
                    <a:pt x="116" y="268"/>
                  </a:lnTo>
                  <a:lnTo>
                    <a:pt x="113" y="273"/>
                  </a:lnTo>
                  <a:lnTo>
                    <a:pt x="109" y="278"/>
                  </a:lnTo>
                  <a:lnTo>
                    <a:pt x="104" y="283"/>
                  </a:lnTo>
                  <a:lnTo>
                    <a:pt x="98" y="287"/>
                  </a:lnTo>
                  <a:lnTo>
                    <a:pt x="90" y="290"/>
                  </a:lnTo>
                  <a:lnTo>
                    <a:pt x="83" y="291"/>
                  </a:lnTo>
                  <a:lnTo>
                    <a:pt x="77" y="291"/>
                  </a:lnTo>
                  <a:lnTo>
                    <a:pt x="70" y="291"/>
                  </a:lnTo>
                  <a:lnTo>
                    <a:pt x="65" y="291"/>
                  </a:lnTo>
                  <a:lnTo>
                    <a:pt x="58" y="289"/>
                  </a:lnTo>
                  <a:lnTo>
                    <a:pt x="53" y="288"/>
                  </a:lnTo>
                  <a:lnTo>
                    <a:pt x="47" y="285"/>
                  </a:lnTo>
                  <a:lnTo>
                    <a:pt x="41" y="282"/>
                  </a:lnTo>
                  <a:lnTo>
                    <a:pt x="36" y="278"/>
                  </a:lnTo>
                  <a:lnTo>
                    <a:pt x="31" y="275"/>
                  </a:lnTo>
                  <a:lnTo>
                    <a:pt x="25" y="270"/>
                  </a:lnTo>
                  <a:lnTo>
                    <a:pt x="20" y="266"/>
                  </a:lnTo>
                  <a:lnTo>
                    <a:pt x="16" y="262"/>
                  </a:lnTo>
                  <a:lnTo>
                    <a:pt x="12" y="257"/>
                  </a:lnTo>
                  <a:lnTo>
                    <a:pt x="7" y="253"/>
                  </a:lnTo>
                  <a:lnTo>
                    <a:pt x="3" y="248"/>
                  </a:lnTo>
                  <a:lnTo>
                    <a:pt x="65" y="117"/>
                  </a:lnTo>
                  <a:lnTo>
                    <a:pt x="61" y="109"/>
                  </a:lnTo>
                  <a:lnTo>
                    <a:pt x="53" y="102"/>
                  </a:lnTo>
                  <a:lnTo>
                    <a:pt x="44" y="96"/>
                  </a:lnTo>
                  <a:lnTo>
                    <a:pt x="33" y="91"/>
                  </a:lnTo>
                  <a:lnTo>
                    <a:pt x="24" y="85"/>
                  </a:lnTo>
                  <a:lnTo>
                    <a:pt x="13" y="79"/>
                  </a:lnTo>
                  <a:lnTo>
                    <a:pt x="5" y="71"/>
                  </a:lnTo>
                  <a:lnTo>
                    <a:pt x="0" y="62"/>
                  </a:lnTo>
                  <a:lnTo>
                    <a:pt x="0" y="53"/>
                  </a:lnTo>
                  <a:lnTo>
                    <a:pt x="3" y="44"/>
                  </a:lnTo>
                  <a:lnTo>
                    <a:pt x="7" y="37"/>
                  </a:lnTo>
                  <a:lnTo>
                    <a:pt x="12" y="28"/>
                  </a:lnTo>
                  <a:lnTo>
                    <a:pt x="19" y="22"/>
                  </a:lnTo>
                  <a:lnTo>
                    <a:pt x="27" y="15"/>
                  </a:lnTo>
                  <a:lnTo>
                    <a:pt x="37" y="9"/>
                  </a:lnTo>
                  <a:lnTo>
                    <a:pt x="46" y="3"/>
                  </a:lnTo>
                  <a:lnTo>
                    <a:pt x="54" y="0"/>
                  </a:lnTo>
                  <a:lnTo>
                    <a:pt x="61" y="0"/>
                  </a:lnTo>
                  <a:lnTo>
                    <a:pt x="68" y="0"/>
                  </a:lnTo>
                  <a:lnTo>
                    <a:pt x="75" y="3"/>
                  </a:lnTo>
                  <a:lnTo>
                    <a:pt x="82" y="6"/>
                  </a:lnTo>
                  <a:lnTo>
                    <a:pt x="88" y="11"/>
                  </a:lnTo>
                  <a:lnTo>
                    <a:pt x="94" y="15"/>
                  </a:lnTo>
                  <a:lnTo>
                    <a:pt x="98" y="21"/>
                  </a:lnTo>
                  <a:lnTo>
                    <a:pt x="103" y="29"/>
                  </a:lnTo>
                  <a:lnTo>
                    <a:pt x="108" y="38"/>
                  </a:lnTo>
                  <a:lnTo>
                    <a:pt x="116" y="45"/>
                  </a:lnTo>
                  <a:lnTo>
                    <a:pt x="123" y="52"/>
                  </a:lnTo>
                  <a:lnTo>
                    <a:pt x="132" y="57"/>
                  </a:lnTo>
                  <a:lnTo>
                    <a:pt x="141" y="62"/>
                  </a:lnTo>
                  <a:lnTo>
                    <a:pt x="152" y="64"/>
                  </a:lnTo>
                  <a:lnTo>
                    <a:pt x="164" y="66"/>
                  </a:lnTo>
                  <a:lnTo>
                    <a:pt x="175" y="64"/>
                  </a:lnTo>
                  <a:lnTo>
                    <a:pt x="187" y="61"/>
                  </a:lnTo>
                  <a:lnTo>
                    <a:pt x="196" y="57"/>
                  </a:lnTo>
                  <a:lnTo>
                    <a:pt x="206" y="50"/>
                  </a:lnTo>
                  <a:lnTo>
                    <a:pt x="215" y="43"/>
                  </a:lnTo>
                  <a:lnTo>
                    <a:pt x="223" y="34"/>
                  </a:lnTo>
                  <a:lnTo>
                    <a:pt x="230" y="26"/>
                  </a:lnTo>
                  <a:lnTo>
                    <a:pt x="237" y="17"/>
                  </a:lnTo>
                  <a:lnTo>
                    <a:pt x="243" y="16"/>
                  </a:lnTo>
                  <a:lnTo>
                    <a:pt x="249" y="17"/>
                  </a:lnTo>
                  <a:lnTo>
                    <a:pt x="254" y="18"/>
                  </a:lnTo>
                  <a:lnTo>
                    <a:pt x="260" y="20"/>
                  </a:lnTo>
                  <a:lnTo>
                    <a:pt x="265" y="22"/>
                  </a:lnTo>
                  <a:lnTo>
                    <a:pt x="270" y="25"/>
                  </a:lnTo>
                  <a:lnTo>
                    <a:pt x="275" y="27"/>
                  </a:lnTo>
                  <a:lnTo>
                    <a:pt x="279" y="31"/>
                  </a:lnTo>
                  <a:lnTo>
                    <a:pt x="284" y="34"/>
                  </a:lnTo>
                  <a:lnTo>
                    <a:pt x="288" y="38"/>
                  </a:lnTo>
                  <a:lnTo>
                    <a:pt x="293" y="43"/>
                  </a:lnTo>
                  <a:lnTo>
                    <a:pt x="297" y="47"/>
                  </a:lnTo>
                  <a:lnTo>
                    <a:pt x="301" y="52"/>
                  </a:lnTo>
                  <a:lnTo>
                    <a:pt x="305" y="56"/>
                  </a:lnTo>
                  <a:lnTo>
                    <a:pt x="309" y="61"/>
                  </a:lnTo>
                  <a:lnTo>
                    <a:pt x="314" y="66"/>
                  </a:lnTo>
                  <a:lnTo>
                    <a:pt x="318" y="72"/>
                  </a:lnTo>
                  <a:lnTo>
                    <a:pt x="320" y="79"/>
                  </a:lnTo>
                  <a:lnTo>
                    <a:pt x="319" y="85"/>
                  </a:lnTo>
                  <a:lnTo>
                    <a:pt x="317" y="92"/>
                  </a:lnTo>
                  <a:lnTo>
                    <a:pt x="314" y="98"/>
                  </a:lnTo>
                  <a:lnTo>
                    <a:pt x="309" y="104"/>
                  </a:lnTo>
                  <a:lnTo>
                    <a:pt x="305" y="109"/>
                  </a:lnTo>
                  <a:lnTo>
                    <a:pt x="300" y="114"/>
                  </a:lnTo>
                  <a:lnTo>
                    <a:pt x="296" y="115"/>
                  </a:lnTo>
                  <a:lnTo>
                    <a:pt x="291" y="117"/>
                  </a:lnTo>
                  <a:lnTo>
                    <a:pt x="287" y="119"/>
                  </a:lnTo>
                  <a:lnTo>
                    <a:pt x="283" y="120"/>
                  </a:lnTo>
                  <a:lnTo>
                    <a:pt x="278" y="123"/>
                  </a:lnTo>
                  <a:lnTo>
                    <a:pt x="273" y="124"/>
                  </a:lnTo>
                  <a:lnTo>
                    <a:pt x="268" y="126"/>
                  </a:lnTo>
                  <a:lnTo>
                    <a:pt x="262" y="127"/>
                  </a:lnTo>
                  <a:lnTo>
                    <a:pt x="260" y="130"/>
                  </a:lnTo>
                  <a:lnTo>
                    <a:pt x="257" y="135"/>
                  </a:lnTo>
                  <a:lnTo>
                    <a:pt x="254" y="140"/>
                  </a:lnTo>
                  <a:lnTo>
                    <a:pt x="250" y="145"/>
                  </a:lnTo>
                  <a:lnTo>
                    <a:pt x="249" y="152"/>
                  </a:lnTo>
                  <a:lnTo>
                    <a:pt x="248" y="158"/>
                  </a:lnTo>
                  <a:lnTo>
                    <a:pt x="249" y="164"/>
                  </a:lnTo>
                  <a:lnTo>
                    <a:pt x="252" y="169"/>
                  </a:lnTo>
                  <a:lnTo>
                    <a:pt x="257" y="180"/>
                  </a:lnTo>
                  <a:lnTo>
                    <a:pt x="263" y="189"/>
                  </a:lnTo>
                  <a:lnTo>
                    <a:pt x="271" y="196"/>
                  </a:lnTo>
                  <a:lnTo>
                    <a:pt x="279" y="204"/>
                  </a:lnTo>
                  <a:lnTo>
                    <a:pt x="288" y="210"/>
                  </a:lnTo>
                  <a:lnTo>
                    <a:pt x="298" y="217"/>
                  </a:lnTo>
                  <a:lnTo>
                    <a:pt x="308" y="224"/>
                  </a:lnTo>
                  <a:lnTo>
                    <a:pt x="317" y="231"/>
                  </a:lnTo>
                  <a:lnTo>
                    <a:pt x="321" y="231"/>
                  </a:lnTo>
                  <a:lnTo>
                    <a:pt x="326" y="231"/>
                  </a:lnTo>
                  <a:lnTo>
                    <a:pt x="330" y="231"/>
                  </a:lnTo>
                  <a:lnTo>
                    <a:pt x="334" y="231"/>
                  </a:lnTo>
                  <a:lnTo>
                    <a:pt x="339" y="231"/>
                  </a:lnTo>
                  <a:lnTo>
                    <a:pt x="344" y="231"/>
                  </a:lnTo>
                  <a:lnTo>
                    <a:pt x="349" y="231"/>
                  </a:lnTo>
                  <a:lnTo>
                    <a:pt x="354" y="231"/>
                  </a:lnTo>
                  <a:lnTo>
                    <a:pt x="358" y="228"/>
                  </a:lnTo>
                  <a:lnTo>
                    <a:pt x="363" y="222"/>
                  </a:lnTo>
                  <a:lnTo>
                    <a:pt x="368" y="215"/>
                  </a:lnTo>
                  <a:lnTo>
                    <a:pt x="373" y="209"/>
                  </a:lnTo>
                  <a:lnTo>
                    <a:pt x="377" y="200"/>
                  </a:lnTo>
                  <a:lnTo>
                    <a:pt x="380" y="192"/>
                  </a:lnTo>
                  <a:lnTo>
                    <a:pt x="383" y="183"/>
                  </a:lnTo>
                  <a:lnTo>
                    <a:pt x="383" y="176"/>
                  </a:lnTo>
                  <a:lnTo>
                    <a:pt x="385" y="171"/>
                  </a:lnTo>
                  <a:lnTo>
                    <a:pt x="388" y="167"/>
                  </a:lnTo>
                  <a:lnTo>
                    <a:pt x="392" y="163"/>
                  </a:lnTo>
                  <a:lnTo>
                    <a:pt x="398" y="160"/>
                  </a:lnTo>
                  <a:lnTo>
                    <a:pt x="404" y="158"/>
                  </a:lnTo>
                  <a:lnTo>
                    <a:pt x="410" y="156"/>
                  </a:lnTo>
                  <a:lnTo>
                    <a:pt x="417" y="155"/>
                  </a:lnTo>
                  <a:lnTo>
                    <a:pt x="423" y="155"/>
                  </a:lnTo>
                  <a:lnTo>
                    <a:pt x="497" y="213"/>
                  </a:lnTo>
                  <a:lnTo>
                    <a:pt x="495" y="221"/>
                  </a:lnTo>
                  <a:lnTo>
                    <a:pt x="492" y="227"/>
                  </a:lnTo>
                  <a:lnTo>
                    <a:pt x="487" y="232"/>
                  </a:lnTo>
                  <a:lnTo>
                    <a:pt x="482" y="238"/>
                  </a:lnTo>
                  <a:lnTo>
                    <a:pt x="476" y="243"/>
                  </a:lnTo>
                  <a:lnTo>
                    <a:pt x="470" y="248"/>
                  </a:lnTo>
                  <a:lnTo>
                    <a:pt x="464" y="253"/>
                  </a:lnTo>
                  <a:lnTo>
                    <a:pt x="458" y="259"/>
                  </a:lnTo>
                  <a:lnTo>
                    <a:pt x="451" y="264"/>
                  </a:lnTo>
                  <a:lnTo>
                    <a:pt x="446" y="269"/>
                  </a:lnTo>
                  <a:lnTo>
                    <a:pt x="441" y="275"/>
                  </a:lnTo>
                  <a:lnTo>
                    <a:pt x="438" y="282"/>
                  </a:lnTo>
                  <a:lnTo>
                    <a:pt x="434" y="288"/>
                  </a:lnTo>
                  <a:lnTo>
                    <a:pt x="433" y="296"/>
                  </a:lnTo>
                  <a:lnTo>
                    <a:pt x="433" y="304"/>
                  </a:lnTo>
                  <a:lnTo>
                    <a:pt x="434" y="313"/>
                  </a:lnTo>
                  <a:lnTo>
                    <a:pt x="439" y="323"/>
                  </a:lnTo>
                  <a:lnTo>
                    <a:pt x="446" y="329"/>
                  </a:lnTo>
                  <a:lnTo>
                    <a:pt x="456" y="335"/>
                  </a:lnTo>
                  <a:lnTo>
                    <a:pt x="467" y="339"/>
                  </a:lnTo>
                  <a:lnTo>
                    <a:pt x="478" y="343"/>
                  </a:lnTo>
                  <a:lnTo>
                    <a:pt x="488" y="348"/>
                  </a:lnTo>
                  <a:lnTo>
                    <a:pt x="497" y="354"/>
                  </a:lnTo>
                  <a:lnTo>
                    <a:pt x="505" y="362"/>
                  </a:lnTo>
                  <a:lnTo>
                    <a:pt x="442" y="445"/>
                  </a:lnTo>
                  <a:lnTo>
                    <a:pt x="343" y="362"/>
                  </a:lnTo>
                  <a:lnTo>
                    <a:pt x="336" y="366"/>
                  </a:lnTo>
                  <a:lnTo>
                    <a:pt x="329" y="370"/>
                  </a:lnTo>
                  <a:lnTo>
                    <a:pt x="323" y="377"/>
                  </a:lnTo>
                  <a:lnTo>
                    <a:pt x="317" y="382"/>
                  </a:lnTo>
                  <a:lnTo>
                    <a:pt x="312" y="388"/>
                  </a:lnTo>
                  <a:lnTo>
                    <a:pt x="306" y="395"/>
                  </a:lnTo>
                  <a:lnTo>
                    <a:pt x="302" y="401"/>
                  </a:lnTo>
                  <a:lnTo>
                    <a:pt x="296" y="408"/>
                  </a:lnTo>
                  <a:lnTo>
                    <a:pt x="292" y="415"/>
                  </a:lnTo>
                  <a:lnTo>
                    <a:pt x="287" y="423"/>
                  </a:lnTo>
                  <a:lnTo>
                    <a:pt x="283" y="430"/>
                  </a:lnTo>
                  <a:lnTo>
                    <a:pt x="278" y="437"/>
                  </a:lnTo>
                  <a:lnTo>
                    <a:pt x="272" y="445"/>
                  </a:lnTo>
                  <a:lnTo>
                    <a:pt x="267" y="452"/>
                  </a:lnTo>
                  <a:lnTo>
                    <a:pt x="262" y="459"/>
                  </a:lnTo>
                  <a:lnTo>
                    <a:pt x="256" y="465"/>
                  </a:lnTo>
                  <a:lnTo>
                    <a:pt x="252" y="469"/>
                  </a:lnTo>
                </a:path>
              </a:pathLst>
            </a:custGeom>
            <a:solidFill>
              <a:schemeClr val="bg1"/>
            </a:solidFill>
            <a:ln w="9525" cap="rnd">
              <a:noFill/>
              <a:round/>
              <a:headEnd/>
              <a:tailEnd/>
            </a:ln>
            <a:effectLst>
              <a:prstShdw prst="shdw17" dist="17961" dir="2700000">
                <a:schemeClr val="bg1">
                  <a:gamma/>
                  <a:shade val="60000"/>
                  <a:invGamma/>
                </a:schemeClr>
              </a:prstShdw>
            </a:effectLst>
          </p:spPr>
          <p:txBody>
            <a:bodyPr/>
            <a:lstStyle/>
            <a:p>
              <a:pPr algn="l" rtl="0" fontAlgn="base">
                <a:spcBef>
                  <a:spcPct val="0"/>
                </a:spcBef>
                <a:spcAft>
                  <a:spcPct val="0"/>
                </a:spcAft>
                <a:defRPr/>
              </a:pPr>
              <a:endParaRPr lang="en-US" sz="1800">
                <a:solidFill>
                  <a:srgbClr val="EAEAEA"/>
                </a:solidFill>
              </a:endParaRPr>
            </a:p>
          </p:txBody>
        </p:sp>
        <p:sp>
          <p:nvSpPr>
            <p:cNvPr id="13" name="Freeform 11"/>
            <p:cNvSpPr>
              <a:spLocks/>
            </p:cNvSpPr>
            <p:nvPr/>
          </p:nvSpPr>
          <p:spPr bwMode="grayWhite">
            <a:xfrm>
              <a:off x="477" y="2884"/>
              <a:ext cx="447" cy="520"/>
            </a:xfrm>
            <a:custGeom>
              <a:avLst/>
              <a:gdLst/>
              <a:ahLst/>
              <a:cxnLst>
                <a:cxn ang="0">
                  <a:pos x="254" y="495"/>
                </a:cxn>
                <a:cxn ang="0">
                  <a:pos x="245" y="454"/>
                </a:cxn>
                <a:cxn ang="0">
                  <a:pos x="230" y="417"/>
                </a:cxn>
                <a:cxn ang="0">
                  <a:pos x="193" y="402"/>
                </a:cxn>
                <a:cxn ang="0">
                  <a:pos x="150" y="412"/>
                </a:cxn>
                <a:cxn ang="0">
                  <a:pos x="112" y="417"/>
                </a:cxn>
                <a:cxn ang="0">
                  <a:pos x="93" y="399"/>
                </a:cxn>
                <a:cxn ang="0">
                  <a:pos x="81" y="370"/>
                </a:cxn>
                <a:cxn ang="0">
                  <a:pos x="75" y="339"/>
                </a:cxn>
                <a:cxn ang="0">
                  <a:pos x="76" y="309"/>
                </a:cxn>
                <a:cxn ang="0">
                  <a:pos x="106" y="300"/>
                </a:cxn>
                <a:cxn ang="0">
                  <a:pos x="146" y="307"/>
                </a:cxn>
                <a:cxn ang="0">
                  <a:pos x="175" y="294"/>
                </a:cxn>
                <a:cxn ang="0">
                  <a:pos x="186" y="273"/>
                </a:cxn>
                <a:cxn ang="0">
                  <a:pos x="189" y="246"/>
                </a:cxn>
                <a:cxn ang="0">
                  <a:pos x="188" y="219"/>
                </a:cxn>
                <a:cxn ang="0">
                  <a:pos x="178" y="191"/>
                </a:cxn>
                <a:cxn ang="0">
                  <a:pos x="153" y="171"/>
                </a:cxn>
                <a:cxn ang="0">
                  <a:pos x="123" y="172"/>
                </a:cxn>
                <a:cxn ang="0">
                  <a:pos x="93" y="185"/>
                </a:cxn>
                <a:cxn ang="0">
                  <a:pos x="64" y="194"/>
                </a:cxn>
                <a:cxn ang="0">
                  <a:pos x="34" y="185"/>
                </a:cxn>
                <a:cxn ang="0">
                  <a:pos x="19" y="166"/>
                </a:cxn>
                <a:cxn ang="0">
                  <a:pos x="9" y="146"/>
                </a:cxn>
                <a:cxn ang="0">
                  <a:pos x="2" y="122"/>
                </a:cxn>
                <a:cxn ang="0">
                  <a:pos x="0" y="98"/>
                </a:cxn>
                <a:cxn ang="0">
                  <a:pos x="387" y="12"/>
                </a:cxn>
                <a:cxn ang="0">
                  <a:pos x="399" y="41"/>
                </a:cxn>
                <a:cxn ang="0">
                  <a:pos x="406" y="74"/>
                </a:cxn>
                <a:cxn ang="0">
                  <a:pos x="411" y="107"/>
                </a:cxn>
                <a:cxn ang="0">
                  <a:pos x="396" y="141"/>
                </a:cxn>
                <a:cxn ang="0">
                  <a:pos x="375" y="144"/>
                </a:cxn>
                <a:cxn ang="0">
                  <a:pos x="354" y="141"/>
                </a:cxn>
                <a:cxn ang="0">
                  <a:pos x="332" y="137"/>
                </a:cxn>
                <a:cxn ang="0">
                  <a:pos x="307" y="141"/>
                </a:cxn>
                <a:cxn ang="0">
                  <a:pos x="286" y="166"/>
                </a:cxn>
                <a:cxn ang="0">
                  <a:pos x="285" y="199"/>
                </a:cxn>
                <a:cxn ang="0">
                  <a:pos x="289" y="222"/>
                </a:cxn>
                <a:cxn ang="0">
                  <a:pos x="295" y="247"/>
                </a:cxn>
                <a:cxn ang="0">
                  <a:pos x="308" y="268"/>
                </a:cxn>
                <a:cxn ang="0">
                  <a:pos x="332" y="282"/>
                </a:cxn>
                <a:cxn ang="0">
                  <a:pos x="357" y="282"/>
                </a:cxn>
                <a:cxn ang="0">
                  <a:pos x="379" y="272"/>
                </a:cxn>
                <a:cxn ang="0">
                  <a:pos x="402" y="262"/>
                </a:cxn>
                <a:cxn ang="0">
                  <a:pos x="426" y="265"/>
                </a:cxn>
                <a:cxn ang="0">
                  <a:pos x="436" y="287"/>
                </a:cxn>
                <a:cxn ang="0">
                  <a:pos x="442" y="312"/>
                </a:cxn>
                <a:cxn ang="0">
                  <a:pos x="444" y="338"/>
                </a:cxn>
                <a:cxn ang="0">
                  <a:pos x="436" y="358"/>
                </a:cxn>
                <a:cxn ang="0">
                  <a:pos x="397" y="366"/>
                </a:cxn>
                <a:cxn ang="0">
                  <a:pos x="363" y="380"/>
                </a:cxn>
                <a:cxn ang="0">
                  <a:pos x="347" y="406"/>
                </a:cxn>
                <a:cxn ang="0">
                  <a:pos x="353" y="437"/>
                </a:cxn>
                <a:cxn ang="0">
                  <a:pos x="372" y="464"/>
                </a:cxn>
                <a:cxn ang="0">
                  <a:pos x="369" y="492"/>
                </a:cxn>
                <a:cxn ang="0">
                  <a:pos x="347" y="503"/>
                </a:cxn>
                <a:cxn ang="0">
                  <a:pos x="323" y="511"/>
                </a:cxn>
                <a:cxn ang="0">
                  <a:pos x="298" y="516"/>
                </a:cxn>
                <a:cxn ang="0">
                  <a:pos x="272" y="519"/>
                </a:cxn>
              </a:cxnLst>
              <a:rect l="0" t="0" r="r" b="b"/>
              <a:pathLst>
                <a:path w="447" h="520">
                  <a:moveTo>
                    <a:pt x="272" y="519"/>
                  </a:moveTo>
                  <a:lnTo>
                    <a:pt x="265" y="512"/>
                  </a:lnTo>
                  <a:lnTo>
                    <a:pt x="259" y="505"/>
                  </a:lnTo>
                  <a:lnTo>
                    <a:pt x="254" y="495"/>
                  </a:lnTo>
                  <a:lnTo>
                    <a:pt x="252" y="486"/>
                  </a:lnTo>
                  <a:lnTo>
                    <a:pt x="248" y="475"/>
                  </a:lnTo>
                  <a:lnTo>
                    <a:pt x="246" y="465"/>
                  </a:lnTo>
                  <a:lnTo>
                    <a:pt x="245" y="454"/>
                  </a:lnTo>
                  <a:lnTo>
                    <a:pt x="242" y="444"/>
                  </a:lnTo>
                  <a:lnTo>
                    <a:pt x="239" y="434"/>
                  </a:lnTo>
                  <a:lnTo>
                    <a:pt x="235" y="425"/>
                  </a:lnTo>
                  <a:lnTo>
                    <a:pt x="230" y="417"/>
                  </a:lnTo>
                  <a:lnTo>
                    <a:pt x="223" y="411"/>
                  </a:lnTo>
                  <a:lnTo>
                    <a:pt x="215" y="406"/>
                  </a:lnTo>
                  <a:lnTo>
                    <a:pt x="205" y="403"/>
                  </a:lnTo>
                  <a:lnTo>
                    <a:pt x="193" y="402"/>
                  </a:lnTo>
                  <a:lnTo>
                    <a:pt x="177" y="403"/>
                  </a:lnTo>
                  <a:lnTo>
                    <a:pt x="168" y="407"/>
                  </a:lnTo>
                  <a:lnTo>
                    <a:pt x="159" y="410"/>
                  </a:lnTo>
                  <a:lnTo>
                    <a:pt x="150" y="412"/>
                  </a:lnTo>
                  <a:lnTo>
                    <a:pt x="140" y="415"/>
                  </a:lnTo>
                  <a:lnTo>
                    <a:pt x="131" y="416"/>
                  </a:lnTo>
                  <a:lnTo>
                    <a:pt x="122" y="417"/>
                  </a:lnTo>
                  <a:lnTo>
                    <a:pt x="112" y="417"/>
                  </a:lnTo>
                  <a:lnTo>
                    <a:pt x="102" y="417"/>
                  </a:lnTo>
                  <a:lnTo>
                    <a:pt x="99" y="412"/>
                  </a:lnTo>
                  <a:lnTo>
                    <a:pt x="96" y="406"/>
                  </a:lnTo>
                  <a:lnTo>
                    <a:pt x="93" y="399"/>
                  </a:lnTo>
                  <a:lnTo>
                    <a:pt x="90" y="393"/>
                  </a:lnTo>
                  <a:lnTo>
                    <a:pt x="87" y="385"/>
                  </a:lnTo>
                  <a:lnTo>
                    <a:pt x="84" y="378"/>
                  </a:lnTo>
                  <a:lnTo>
                    <a:pt x="81" y="370"/>
                  </a:lnTo>
                  <a:lnTo>
                    <a:pt x="79" y="362"/>
                  </a:lnTo>
                  <a:lnTo>
                    <a:pt x="78" y="355"/>
                  </a:lnTo>
                  <a:lnTo>
                    <a:pt x="76" y="347"/>
                  </a:lnTo>
                  <a:lnTo>
                    <a:pt x="75" y="339"/>
                  </a:lnTo>
                  <a:lnTo>
                    <a:pt x="74" y="332"/>
                  </a:lnTo>
                  <a:lnTo>
                    <a:pt x="74" y="324"/>
                  </a:lnTo>
                  <a:lnTo>
                    <a:pt x="75" y="316"/>
                  </a:lnTo>
                  <a:lnTo>
                    <a:pt x="76" y="309"/>
                  </a:lnTo>
                  <a:lnTo>
                    <a:pt x="78" y="302"/>
                  </a:lnTo>
                  <a:lnTo>
                    <a:pt x="87" y="299"/>
                  </a:lnTo>
                  <a:lnTo>
                    <a:pt x="97" y="298"/>
                  </a:lnTo>
                  <a:lnTo>
                    <a:pt x="106" y="300"/>
                  </a:lnTo>
                  <a:lnTo>
                    <a:pt x="116" y="302"/>
                  </a:lnTo>
                  <a:lnTo>
                    <a:pt x="126" y="305"/>
                  </a:lnTo>
                  <a:lnTo>
                    <a:pt x="136" y="306"/>
                  </a:lnTo>
                  <a:lnTo>
                    <a:pt x="146" y="307"/>
                  </a:lnTo>
                  <a:lnTo>
                    <a:pt x="157" y="305"/>
                  </a:lnTo>
                  <a:lnTo>
                    <a:pt x="165" y="302"/>
                  </a:lnTo>
                  <a:lnTo>
                    <a:pt x="170" y="298"/>
                  </a:lnTo>
                  <a:lnTo>
                    <a:pt x="175" y="294"/>
                  </a:lnTo>
                  <a:lnTo>
                    <a:pt x="179" y="290"/>
                  </a:lnTo>
                  <a:lnTo>
                    <a:pt x="182" y="284"/>
                  </a:lnTo>
                  <a:lnTo>
                    <a:pt x="185" y="278"/>
                  </a:lnTo>
                  <a:lnTo>
                    <a:pt x="186" y="273"/>
                  </a:lnTo>
                  <a:lnTo>
                    <a:pt x="187" y="266"/>
                  </a:lnTo>
                  <a:lnTo>
                    <a:pt x="188" y="259"/>
                  </a:lnTo>
                  <a:lnTo>
                    <a:pt x="189" y="253"/>
                  </a:lnTo>
                  <a:lnTo>
                    <a:pt x="189" y="246"/>
                  </a:lnTo>
                  <a:lnTo>
                    <a:pt x="189" y="239"/>
                  </a:lnTo>
                  <a:lnTo>
                    <a:pt x="189" y="232"/>
                  </a:lnTo>
                  <a:lnTo>
                    <a:pt x="189" y="226"/>
                  </a:lnTo>
                  <a:lnTo>
                    <a:pt x="188" y="219"/>
                  </a:lnTo>
                  <a:lnTo>
                    <a:pt x="188" y="213"/>
                  </a:lnTo>
                  <a:lnTo>
                    <a:pt x="186" y="204"/>
                  </a:lnTo>
                  <a:lnTo>
                    <a:pt x="182" y="198"/>
                  </a:lnTo>
                  <a:lnTo>
                    <a:pt x="178" y="191"/>
                  </a:lnTo>
                  <a:lnTo>
                    <a:pt x="173" y="185"/>
                  </a:lnTo>
                  <a:lnTo>
                    <a:pt x="167" y="180"/>
                  </a:lnTo>
                  <a:lnTo>
                    <a:pt x="161" y="176"/>
                  </a:lnTo>
                  <a:lnTo>
                    <a:pt x="153" y="171"/>
                  </a:lnTo>
                  <a:lnTo>
                    <a:pt x="146" y="167"/>
                  </a:lnTo>
                  <a:lnTo>
                    <a:pt x="138" y="167"/>
                  </a:lnTo>
                  <a:lnTo>
                    <a:pt x="130" y="170"/>
                  </a:lnTo>
                  <a:lnTo>
                    <a:pt x="123" y="172"/>
                  </a:lnTo>
                  <a:lnTo>
                    <a:pt x="116" y="175"/>
                  </a:lnTo>
                  <a:lnTo>
                    <a:pt x="108" y="178"/>
                  </a:lnTo>
                  <a:lnTo>
                    <a:pt x="100" y="182"/>
                  </a:lnTo>
                  <a:lnTo>
                    <a:pt x="93" y="185"/>
                  </a:lnTo>
                  <a:lnTo>
                    <a:pt x="86" y="189"/>
                  </a:lnTo>
                  <a:lnTo>
                    <a:pt x="79" y="191"/>
                  </a:lnTo>
                  <a:lnTo>
                    <a:pt x="71" y="194"/>
                  </a:lnTo>
                  <a:lnTo>
                    <a:pt x="64" y="194"/>
                  </a:lnTo>
                  <a:lnTo>
                    <a:pt x="56" y="194"/>
                  </a:lnTo>
                  <a:lnTo>
                    <a:pt x="48" y="193"/>
                  </a:lnTo>
                  <a:lnTo>
                    <a:pt x="41" y="190"/>
                  </a:lnTo>
                  <a:lnTo>
                    <a:pt x="34" y="185"/>
                  </a:lnTo>
                  <a:lnTo>
                    <a:pt x="26" y="179"/>
                  </a:lnTo>
                  <a:lnTo>
                    <a:pt x="24" y="175"/>
                  </a:lnTo>
                  <a:lnTo>
                    <a:pt x="21" y="171"/>
                  </a:lnTo>
                  <a:lnTo>
                    <a:pt x="19" y="166"/>
                  </a:lnTo>
                  <a:lnTo>
                    <a:pt x="15" y="162"/>
                  </a:lnTo>
                  <a:lnTo>
                    <a:pt x="13" y="157"/>
                  </a:lnTo>
                  <a:lnTo>
                    <a:pt x="11" y="151"/>
                  </a:lnTo>
                  <a:lnTo>
                    <a:pt x="9" y="146"/>
                  </a:lnTo>
                  <a:lnTo>
                    <a:pt x="7" y="139"/>
                  </a:lnTo>
                  <a:lnTo>
                    <a:pt x="6" y="134"/>
                  </a:lnTo>
                  <a:lnTo>
                    <a:pt x="4" y="129"/>
                  </a:lnTo>
                  <a:lnTo>
                    <a:pt x="2" y="122"/>
                  </a:lnTo>
                  <a:lnTo>
                    <a:pt x="1" y="116"/>
                  </a:lnTo>
                  <a:lnTo>
                    <a:pt x="0" y="111"/>
                  </a:lnTo>
                  <a:lnTo>
                    <a:pt x="0" y="104"/>
                  </a:lnTo>
                  <a:lnTo>
                    <a:pt x="0" y="98"/>
                  </a:lnTo>
                  <a:lnTo>
                    <a:pt x="0" y="92"/>
                  </a:lnTo>
                  <a:lnTo>
                    <a:pt x="378" y="0"/>
                  </a:lnTo>
                  <a:lnTo>
                    <a:pt x="383" y="5"/>
                  </a:lnTo>
                  <a:lnTo>
                    <a:pt x="387" y="12"/>
                  </a:lnTo>
                  <a:lnTo>
                    <a:pt x="391" y="18"/>
                  </a:lnTo>
                  <a:lnTo>
                    <a:pt x="394" y="26"/>
                  </a:lnTo>
                  <a:lnTo>
                    <a:pt x="397" y="33"/>
                  </a:lnTo>
                  <a:lnTo>
                    <a:pt x="399" y="41"/>
                  </a:lnTo>
                  <a:lnTo>
                    <a:pt x="401" y="49"/>
                  </a:lnTo>
                  <a:lnTo>
                    <a:pt x="403" y="57"/>
                  </a:lnTo>
                  <a:lnTo>
                    <a:pt x="405" y="65"/>
                  </a:lnTo>
                  <a:lnTo>
                    <a:pt x="406" y="74"/>
                  </a:lnTo>
                  <a:lnTo>
                    <a:pt x="407" y="82"/>
                  </a:lnTo>
                  <a:lnTo>
                    <a:pt x="408" y="91"/>
                  </a:lnTo>
                  <a:lnTo>
                    <a:pt x="410" y="99"/>
                  </a:lnTo>
                  <a:lnTo>
                    <a:pt x="411" y="107"/>
                  </a:lnTo>
                  <a:lnTo>
                    <a:pt x="412" y="115"/>
                  </a:lnTo>
                  <a:lnTo>
                    <a:pt x="413" y="123"/>
                  </a:lnTo>
                  <a:lnTo>
                    <a:pt x="401" y="138"/>
                  </a:lnTo>
                  <a:lnTo>
                    <a:pt x="396" y="141"/>
                  </a:lnTo>
                  <a:lnTo>
                    <a:pt x="391" y="143"/>
                  </a:lnTo>
                  <a:lnTo>
                    <a:pt x="386" y="144"/>
                  </a:lnTo>
                  <a:lnTo>
                    <a:pt x="380" y="144"/>
                  </a:lnTo>
                  <a:lnTo>
                    <a:pt x="375" y="144"/>
                  </a:lnTo>
                  <a:lnTo>
                    <a:pt x="370" y="144"/>
                  </a:lnTo>
                  <a:lnTo>
                    <a:pt x="365" y="143"/>
                  </a:lnTo>
                  <a:lnTo>
                    <a:pt x="359" y="142"/>
                  </a:lnTo>
                  <a:lnTo>
                    <a:pt x="354" y="141"/>
                  </a:lnTo>
                  <a:lnTo>
                    <a:pt x="348" y="139"/>
                  </a:lnTo>
                  <a:lnTo>
                    <a:pt x="343" y="139"/>
                  </a:lnTo>
                  <a:lnTo>
                    <a:pt x="338" y="138"/>
                  </a:lnTo>
                  <a:lnTo>
                    <a:pt x="332" y="137"/>
                  </a:lnTo>
                  <a:lnTo>
                    <a:pt x="326" y="136"/>
                  </a:lnTo>
                  <a:lnTo>
                    <a:pt x="320" y="137"/>
                  </a:lnTo>
                  <a:lnTo>
                    <a:pt x="314" y="138"/>
                  </a:lnTo>
                  <a:lnTo>
                    <a:pt x="307" y="141"/>
                  </a:lnTo>
                  <a:lnTo>
                    <a:pt x="301" y="146"/>
                  </a:lnTo>
                  <a:lnTo>
                    <a:pt x="295" y="152"/>
                  </a:lnTo>
                  <a:lnTo>
                    <a:pt x="290" y="159"/>
                  </a:lnTo>
                  <a:lnTo>
                    <a:pt x="286" y="166"/>
                  </a:lnTo>
                  <a:lnTo>
                    <a:pt x="284" y="175"/>
                  </a:lnTo>
                  <a:lnTo>
                    <a:pt x="282" y="184"/>
                  </a:lnTo>
                  <a:lnTo>
                    <a:pt x="283" y="194"/>
                  </a:lnTo>
                  <a:lnTo>
                    <a:pt x="285" y="199"/>
                  </a:lnTo>
                  <a:lnTo>
                    <a:pt x="286" y="204"/>
                  </a:lnTo>
                  <a:lnTo>
                    <a:pt x="286" y="210"/>
                  </a:lnTo>
                  <a:lnTo>
                    <a:pt x="287" y="217"/>
                  </a:lnTo>
                  <a:lnTo>
                    <a:pt x="289" y="222"/>
                  </a:lnTo>
                  <a:lnTo>
                    <a:pt x="290" y="229"/>
                  </a:lnTo>
                  <a:lnTo>
                    <a:pt x="292" y="235"/>
                  </a:lnTo>
                  <a:lnTo>
                    <a:pt x="293" y="241"/>
                  </a:lnTo>
                  <a:lnTo>
                    <a:pt x="295" y="247"/>
                  </a:lnTo>
                  <a:lnTo>
                    <a:pt x="298" y="253"/>
                  </a:lnTo>
                  <a:lnTo>
                    <a:pt x="300" y="259"/>
                  </a:lnTo>
                  <a:lnTo>
                    <a:pt x="304" y="264"/>
                  </a:lnTo>
                  <a:lnTo>
                    <a:pt x="308" y="268"/>
                  </a:lnTo>
                  <a:lnTo>
                    <a:pt x="313" y="273"/>
                  </a:lnTo>
                  <a:lnTo>
                    <a:pt x="319" y="276"/>
                  </a:lnTo>
                  <a:lnTo>
                    <a:pt x="326" y="279"/>
                  </a:lnTo>
                  <a:lnTo>
                    <a:pt x="332" y="282"/>
                  </a:lnTo>
                  <a:lnTo>
                    <a:pt x="339" y="284"/>
                  </a:lnTo>
                  <a:lnTo>
                    <a:pt x="345" y="284"/>
                  </a:lnTo>
                  <a:lnTo>
                    <a:pt x="351" y="284"/>
                  </a:lnTo>
                  <a:lnTo>
                    <a:pt x="357" y="282"/>
                  </a:lnTo>
                  <a:lnTo>
                    <a:pt x="362" y="280"/>
                  </a:lnTo>
                  <a:lnTo>
                    <a:pt x="367" y="278"/>
                  </a:lnTo>
                  <a:lnTo>
                    <a:pt x="373" y="274"/>
                  </a:lnTo>
                  <a:lnTo>
                    <a:pt x="379" y="272"/>
                  </a:lnTo>
                  <a:lnTo>
                    <a:pt x="385" y="268"/>
                  </a:lnTo>
                  <a:lnTo>
                    <a:pt x="390" y="266"/>
                  </a:lnTo>
                  <a:lnTo>
                    <a:pt x="396" y="264"/>
                  </a:lnTo>
                  <a:lnTo>
                    <a:pt x="402" y="262"/>
                  </a:lnTo>
                  <a:lnTo>
                    <a:pt x="407" y="260"/>
                  </a:lnTo>
                  <a:lnTo>
                    <a:pt x="414" y="260"/>
                  </a:lnTo>
                  <a:lnTo>
                    <a:pt x="420" y="261"/>
                  </a:lnTo>
                  <a:lnTo>
                    <a:pt x="426" y="265"/>
                  </a:lnTo>
                  <a:lnTo>
                    <a:pt x="429" y="270"/>
                  </a:lnTo>
                  <a:lnTo>
                    <a:pt x="432" y="275"/>
                  </a:lnTo>
                  <a:lnTo>
                    <a:pt x="434" y="281"/>
                  </a:lnTo>
                  <a:lnTo>
                    <a:pt x="436" y="287"/>
                  </a:lnTo>
                  <a:lnTo>
                    <a:pt x="439" y="292"/>
                  </a:lnTo>
                  <a:lnTo>
                    <a:pt x="439" y="299"/>
                  </a:lnTo>
                  <a:lnTo>
                    <a:pt x="440" y="305"/>
                  </a:lnTo>
                  <a:lnTo>
                    <a:pt x="442" y="312"/>
                  </a:lnTo>
                  <a:lnTo>
                    <a:pt x="442" y="319"/>
                  </a:lnTo>
                  <a:lnTo>
                    <a:pt x="443" y="325"/>
                  </a:lnTo>
                  <a:lnTo>
                    <a:pt x="443" y="332"/>
                  </a:lnTo>
                  <a:lnTo>
                    <a:pt x="444" y="338"/>
                  </a:lnTo>
                  <a:lnTo>
                    <a:pt x="445" y="345"/>
                  </a:lnTo>
                  <a:lnTo>
                    <a:pt x="445" y="352"/>
                  </a:lnTo>
                  <a:lnTo>
                    <a:pt x="446" y="358"/>
                  </a:lnTo>
                  <a:lnTo>
                    <a:pt x="436" y="358"/>
                  </a:lnTo>
                  <a:lnTo>
                    <a:pt x="426" y="359"/>
                  </a:lnTo>
                  <a:lnTo>
                    <a:pt x="417" y="361"/>
                  </a:lnTo>
                  <a:lnTo>
                    <a:pt x="406" y="363"/>
                  </a:lnTo>
                  <a:lnTo>
                    <a:pt x="397" y="366"/>
                  </a:lnTo>
                  <a:lnTo>
                    <a:pt x="386" y="369"/>
                  </a:lnTo>
                  <a:lnTo>
                    <a:pt x="377" y="372"/>
                  </a:lnTo>
                  <a:lnTo>
                    <a:pt x="366" y="377"/>
                  </a:lnTo>
                  <a:lnTo>
                    <a:pt x="363" y="380"/>
                  </a:lnTo>
                  <a:lnTo>
                    <a:pt x="359" y="385"/>
                  </a:lnTo>
                  <a:lnTo>
                    <a:pt x="354" y="391"/>
                  </a:lnTo>
                  <a:lnTo>
                    <a:pt x="351" y="398"/>
                  </a:lnTo>
                  <a:lnTo>
                    <a:pt x="347" y="406"/>
                  </a:lnTo>
                  <a:lnTo>
                    <a:pt x="346" y="414"/>
                  </a:lnTo>
                  <a:lnTo>
                    <a:pt x="347" y="421"/>
                  </a:lnTo>
                  <a:lnTo>
                    <a:pt x="350" y="429"/>
                  </a:lnTo>
                  <a:lnTo>
                    <a:pt x="353" y="437"/>
                  </a:lnTo>
                  <a:lnTo>
                    <a:pt x="358" y="444"/>
                  </a:lnTo>
                  <a:lnTo>
                    <a:pt x="363" y="450"/>
                  </a:lnTo>
                  <a:lnTo>
                    <a:pt x="368" y="458"/>
                  </a:lnTo>
                  <a:lnTo>
                    <a:pt x="372" y="464"/>
                  </a:lnTo>
                  <a:lnTo>
                    <a:pt x="374" y="472"/>
                  </a:lnTo>
                  <a:lnTo>
                    <a:pt x="375" y="480"/>
                  </a:lnTo>
                  <a:lnTo>
                    <a:pt x="373" y="489"/>
                  </a:lnTo>
                  <a:lnTo>
                    <a:pt x="369" y="492"/>
                  </a:lnTo>
                  <a:lnTo>
                    <a:pt x="364" y="495"/>
                  </a:lnTo>
                  <a:lnTo>
                    <a:pt x="359" y="498"/>
                  </a:lnTo>
                  <a:lnTo>
                    <a:pt x="353" y="500"/>
                  </a:lnTo>
                  <a:lnTo>
                    <a:pt x="347" y="503"/>
                  </a:lnTo>
                  <a:lnTo>
                    <a:pt x="341" y="505"/>
                  </a:lnTo>
                  <a:lnTo>
                    <a:pt x="336" y="508"/>
                  </a:lnTo>
                  <a:lnTo>
                    <a:pt x="330" y="509"/>
                  </a:lnTo>
                  <a:lnTo>
                    <a:pt x="323" y="511"/>
                  </a:lnTo>
                  <a:lnTo>
                    <a:pt x="317" y="512"/>
                  </a:lnTo>
                  <a:lnTo>
                    <a:pt x="311" y="514"/>
                  </a:lnTo>
                  <a:lnTo>
                    <a:pt x="304" y="515"/>
                  </a:lnTo>
                  <a:lnTo>
                    <a:pt x="298" y="516"/>
                  </a:lnTo>
                  <a:lnTo>
                    <a:pt x="292" y="517"/>
                  </a:lnTo>
                  <a:lnTo>
                    <a:pt x="285" y="518"/>
                  </a:lnTo>
                  <a:lnTo>
                    <a:pt x="279" y="519"/>
                  </a:lnTo>
                  <a:lnTo>
                    <a:pt x="272" y="519"/>
                  </a:lnTo>
                </a:path>
              </a:pathLst>
            </a:custGeom>
            <a:solidFill>
              <a:schemeClr val="bg1"/>
            </a:solidFill>
            <a:ln w="9525" cap="rnd">
              <a:noFill/>
              <a:round/>
              <a:headEnd/>
              <a:tailEnd/>
            </a:ln>
            <a:effectLst>
              <a:prstShdw prst="shdw17" dist="17961" dir="2700000">
                <a:schemeClr val="bg1">
                  <a:gamma/>
                  <a:shade val="60000"/>
                  <a:invGamma/>
                </a:schemeClr>
              </a:prstShdw>
            </a:effectLst>
          </p:spPr>
          <p:txBody>
            <a:bodyPr/>
            <a:lstStyle/>
            <a:p>
              <a:pPr algn="l" rtl="0" fontAlgn="base">
                <a:spcBef>
                  <a:spcPct val="0"/>
                </a:spcBef>
                <a:spcAft>
                  <a:spcPct val="0"/>
                </a:spcAft>
                <a:defRPr/>
              </a:pPr>
              <a:endParaRPr lang="en-US" sz="1800">
                <a:solidFill>
                  <a:srgbClr val="EAEAEA"/>
                </a:solidFill>
              </a:endParaRPr>
            </a:p>
          </p:txBody>
        </p:sp>
        <p:sp>
          <p:nvSpPr>
            <p:cNvPr id="14" name="Freeform 12"/>
            <p:cNvSpPr>
              <a:spLocks/>
            </p:cNvSpPr>
            <p:nvPr/>
          </p:nvSpPr>
          <p:spPr bwMode="grayWhite">
            <a:xfrm>
              <a:off x="49" y="2440"/>
              <a:ext cx="409" cy="621"/>
            </a:xfrm>
            <a:custGeom>
              <a:avLst/>
              <a:gdLst/>
              <a:ahLst/>
              <a:cxnLst>
                <a:cxn ang="0">
                  <a:pos x="232" y="620"/>
                </a:cxn>
                <a:cxn ang="0">
                  <a:pos x="189" y="605"/>
                </a:cxn>
                <a:cxn ang="0">
                  <a:pos x="182" y="565"/>
                </a:cxn>
                <a:cxn ang="0">
                  <a:pos x="193" y="519"/>
                </a:cxn>
                <a:cxn ang="0">
                  <a:pos x="165" y="492"/>
                </a:cxn>
                <a:cxn ang="0">
                  <a:pos x="126" y="490"/>
                </a:cxn>
                <a:cxn ang="0">
                  <a:pos x="87" y="497"/>
                </a:cxn>
                <a:cxn ang="0">
                  <a:pos x="44" y="505"/>
                </a:cxn>
                <a:cxn ang="0">
                  <a:pos x="25" y="493"/>
                </a:cxn>
                <a:cxn ang="0">
                  <a:pos x="21" y="472"/>
                </a:cxn>
                <a:cxn ang="0">
                  <a:pos x="19" y="448"/>
                </a:cxn>
                <a:cxn ang="0">
                  <a:pos x="17" y="423"/>
                </a:cxn>
                <a:cxn ang="0">
                  <a:pos x="21" y="396"/>
                </a:cxn>
                <a:cxn ang="0">
                  <a:pos x="52" y="377"/>
                </a:cxn>
                <a:cxn ang="0">
                  <a:pos x="82" y="375"/>
                </a:cxn>
                <a:cxn ang="0">
                  <a:pos x="116" y="373"/>
                </a:cxn>
                <a:cxn ang="0">
                  <a:pos x="137" y="354"/>
                </a:cxn>
                <a:cxn ang="0">
                  <a:pos x="151" y="327"/>
                </a:cxn>
                <a:cxn ang="0">
                  <a:pos x="151" y="294"/>
                </a:cxn>
                <a:cxn ang="0">
                  <a:pos x="137" y="262"/>
                </a:cxn>
                <a:cxn ang="0">
                  <a:pos x="111" y="256"/>
                </a:cxn>
                <a:cxn ang="0">
                  <a:pos x="86" y="264"/>
                </a:cxn>
                <a:cxn ang="0">
                  <a:pos x="60" y="275"/>
                </a:cxn>
                <a:cxn ang="0">
                  <a:pos x="35" y="282"/>
                </a:cxn>
                <a:cxn ang="0">
                  <a:pos x="6" y="268"/>
                </a:cxn>
                <a:cxn ang="0">
                  <a:pos x="1" y="231"/>
                </a:cxn>
                <a:cxn ang="0">
                  <a:pos x="9" y="205"/>
                </a:cxn>
                <a:cxn ang="0">
                  <a:pos x="15" y="175"/>
                </a:cxn>
                <a:cxn ang="0">
                  <a:pos x="44" y="161"/>
                </a:cxn>
                <a:cxn ang="0">
                  <a:pos x="87" y="156"/>
                </a:cxn>
                <a:cxn ang="0">
                  <a:pos x="127" y="145"/>
                </a:cxn>
                <a:cxn ang="0">
                  <a:pos x="154" y="113"/>
                </a:cxn>
                <a:cxn ang="0">
                  <a:pos x="152" y="72"/>
                </a:cxn>
                <a:cxn ang="0">
                  <a:pos x="150" y="29"/>
                </a:cxn>
                <a:cxn ang="0">
                  <a:pos x="186" y="4"/>
                </a:cxn>
                <a:cxn ang="0">
                  <a:pos x="228" y="1"/>
                </a:cxn>
                <a:cxn ang="0">
                  <a:pos x="252" y="22"/>
                </a:cxn>
                <a:cxn ang="0">
                  <a:pos x="248" y="53"/>
                </a:cxn>
                <a:cxn ang="0">
                  <a:pos x="241" y="86"/>
                </a:cxn>
                <a:cxn ang="0">
                  <a:pos x="247" y="116"/>
                </a:cxn>
                <a:cxn ang="0">
                  <a:pos x="371" y="252"/>
                </a:cxn>
                <a:cxn ang="0">
                  <a:pos x="338" y="262"/>
                </a:cxn>
                <a:cxn ang="0">
                  <a:pos x="301" y="257"/>
                </a:cxn>
                <a:cxn ang="0">
                  <a:pos x="264" y="260"/>
                </a:cxn>
                <a:cxn ang="0">
                  <a:pos x="237" y="286"/>
                </a:cxn>
                <a:cxn ang="0">
                  <a:pos x="233" y="316"/>
                </a:cxn>
                <a:cxn ang="0">
                  <a:pos x="234" y="348"/>
                </a:cxn>
                <a:cxn ang="0">
                  <a:pos x="245" y="377"/>
                </a:cxn>
                <a:cxn ang="0">
                  <a:pos x="265" y="400"/>
                </a:cxn>
                <a:cxn ang="0">
                  <a:pos x="284" y="397"/>
                </a:cxn>
                <a:cxn ang="0">
                  <a:pos x="303" y="385"/>
                </a:cxn>
                <a:cxn ang="0">
                  <a:pos x="322" y="370"/>
                </a:cxn>
                <a:cxn ang="0">
                  <a:pos x="345" y="356"/>
                </a:cxn>
                <a:cxn ang="0">
                  <a:pos x="383" y="363"/>
                </a:cxn>
                <a:cxn ang="0">
                  <a:pos x="407" y="390"/>
                </a:cxn>
                <a:cxn ang="0">
                  <a:pos x="407" y="416"/>
                </a:cxn>
                <a:cxn ang="0">
                  <a:pos x="402" y="444"/>
                </a:cxn>
                <a:cxn ang="0">
                  <a:pos x="368" y="456"/>
                </a:cxn>
                <a:cxn ang="0">
                  <a:pos x="327" y="467"/>
                </a:cxn>
                <a:cxn ang="0">
                  <a:pos x="291" y="485"/>
                </a:cxn>
                <a:cxn ang="0">
                  <a:pos x="266" y="611"/>
                </a:cxn>
              </a:cxnLst>
              <a:rect l="0" t="0" r="r" b="b"/>
              <a:pathLst>
                <a:path w="409" h="621">
                  <a:moveTo>
                    <a:pt x="266" y="611"/>
                  </a:moveTo>
                  <a:lnTo>
                    <a:pt x="254" y="616"/>
                  </a:lnTo>
                  <a:lnTo>
                    <a:pt x="243" y="618"/>
                  </a:lnTo>
                  <a:lnTo>
                    <a:pt x="232" y="620"/>
                  </a:lnTo>
                  <a:lnTo>
                    <a:pt x="221" y="619"/>
                  </a:lnTo>
                  <a:lnTo>
                    <a:pt x="210" y="617"/>
                  </a:lnTo>
                  <a:lnTo>
                    <a:pt x="199" y="611"/>
                  </a:lnTo>
                  <a:lnTo>
                    <a:pt x="189" y="605"/>
                  </a:lnTo>
                  <a:lnTo>
                    <a:pt x="179" y="598"/>
                  </a:lnTo>
                  <a:lnTo>
                    <a:pt x="179" y="588"/>
                  </a:lnTo>
                  <a:lnTo>
                    <a:pt x="180" y="577"/>
                  </a:lnTo>
                  <a:lnTo>
                    <a:pt x="182" y="565"/>
                  </a:lnTo>
                  <a:lnTo>
                    <a:pt x="186" y="555"/>
                  </a:lnTo>
                  <a:lnTo>
                    <a:pt x="190" y="543"/>
                  </a:lnTo>
                  <a:lnTo>
                    <a:pt x="192" y="531"/>
                  </a:lnTo>
                  <a:lnTo>
                    <a:pt x="193" y="519"/>
                  </a:lnTo>
                  <a:lnTo>
                    <a:pt x="189" y="506"/>
                  </a:lnTo>
                  <a:lnTo>
                    <a:pt x="182" y="500"/>
                  </a:lnTo>
                  <a:lnTo>
                    <a:pt x="173" y="495"/>
                  </a:lnTo>
                  <a:lnTo>
                    <a:pt x="165" y="492"/>
                  </a:lnTo>
                  <a:lnTo>
                    <a:pt x="155" y="489"/>
                  </a:lnTo>
                  <a:lnTo>
                    <a:pt x="146" y="489"/>
                  </a:lnTo>
                  <a:lnTo>
                    <a:pt x="136" y="488"/>
                  </a:lnTo>
                  <a:lnTo>
                    <a:pt x="126" y="490"/>
                  </a:lnTo>
                  <a:lnTo>
                    <a:pt x="117" y="490"/>
                  </a:lnTo>
                  <a:lnTo>
                    <a:pt x="107" y="493"/>
                  </a:lnTo>
                  <a:lnTo>
                    <a:pt x="97" y="495"/>
                  </a:lnTo>
                  <a:lnTo>
                    <a:pt x="87" y="497"/>
                  </a:lnTo>
                  <a:lnTo>
                    <a:pt x="76" y="499"/>
                  </a:lnTo>
                  <a:lnTo>
                    <a:pt x="65" y="502"/>
                  </a:lnTo>
                  <a:lnTo>
                    <a:pt x="55" y="503"/>
                  </a:lnTo>
                  <a:lnTo>
                    <a:pt x="44" y="505"/>
                  </a:lnTo>
                  <a:lnTo>
                    <a:pt x="34" y="506"/>
                  </a:lnTo>
                  <a:lnTo>
                    <a:pt x="30" y="502"/>
                  </a:lnTo>
                  <a:lnTo>
                    <a:pt x="28" y="498"/>
                  </a:lnTo>
                  <a:lnTo>
                    <a:pt x="25" y="493"/>
                  </a:lnTo>
                  <a:lnTo>
                    <a:pt x="23" y="489"/>
                  </a:lnTo>
                  <a:lnTo>
                    <a:pt x="23" y="483"/>
                  </a:lnTo>
                  <a:lnTo>
                    <a:pt x="21" y="478"/>
                  </a:lnTo>
                  <a:lnTo>
                    <a:pt x="21" y="472"/>
                  </a:lnTo>
                  <a:lnTo>
                    <a:pt x="20" y="466"/>
                  </a:lnTo>
                  <a:lnTo>
                    <a:pt x="19" y="460"/>
                  </a:lnTo>
                  <a:lnTo>
                    <a:pt x="19" y="454"/>
                  </a:lnTo>
                  <a:lnTo>
                    <a:pt x="19" y="448"/>
                  </a:lnTo>
                  <a:lnTo>
                    <a:pt x="19" y="442"/>
                  </a:lnTo>
                  <a:lnTo>
                    <a:pt x="18" y="435"/>
                  </a:lnTo>
                  <a:lnTo>
                    <a:pt x="17" y="429"/>
                  </a:lnTo>
                  <a:lnTo>
                    <a:pt x="17" y="423"/>
                  </a:lnTo>
                  <a:lnTo>
                    <a:pt x="15" y="417"/>
                  </a:lnTo>
                  <a:lnTo>
                    <a:pt x="14" y="410"/>
                  </a:lnTo>
                  <a:lnTo>
                    <a:pt x="17" y="402"/>
                  </a:lnTo>
                  <a:lnTo>
                    <a:pt x="21" y="396"/>
                  </a:lnTo>
                  <a:lnTo>
                    <a:pt x="26" y="391"/>
                  </a:lnTo>
                  <a:lnTo>
                    <a:pt x="35" y="386"/>
                  </a:lnTo>
                  <a:lnTo>
                    <a:pt x="42" y="381"/>
                  </a:lnTo>
                  <a:lnTo>
                    <a:pt x="52" y="377"/>
                  </a:lnTo>
                  <a:lnTo>
                    <a:pt x="61" y="374"/>
                  </a:lnTo>
                  <a:lnTo>
                    <a:pt x="67" y="373"/>
                  </a:lnTo>
                  <a:lnTo>
                    <a:pt x="75" y="374"/>
                  </a:lnTo>
                  <a:lnTo>
                    <a:pt x="82" y="375"/>
                  </a:lnTo>
                  <a:lnTo>
                    <a:pt x="91" y="375"/>
                  </a:lnTo>
                  <a:lnTo>
                    <a:pt x="98" y="376"/>
                  </a:lnTo>
                  <a:lnTo>
                    <a:pt x="107" y="375"/>
                  </a:lnTo>
                  <a:lnTo>
                    <a:pt x="116" y="373"/>
                  </a:lnTo>
                  <a:lnTo>
                    <a:pt x="127" y="371"/>
                  </a:lnTo>
                  <a:lnTo>
                    <a:pt x="130" y="366"/>
                  </a:lnTo>
                  <a:lnTo>
                    <a:pt x="134" y="359"/>
                  </a:lnTo>
                  <a:lnTo>
                    <a:pt x="137" y="354"/>
                  </a:lnTo>
                  <a:lnTo>
                    <a:pt x="140" y="348"/>
                  </a:lnTo>
                  <a:lnTo>
                    <a:pt x="144" y="341"/>
                  </a:lnTo>
                  <a:lnTo>
                    <a:pt x="148" y="334"/>
                  </a:lnTo>
                  <a:lnTo>
                    <a:pt x="151" y="327"/>
                  </a:lnTo>
                  <a:lnTo>
                    <a:pt x="156" y="321"/>
                  </a:lnTo>
                  <a:lnTo>
                    <a:pt x="153" y="313"/>
                  </a:lnTo>
                  <a:lnTo>
                    <a:pt x="151" y="304"/>
                  </a:lnTo>
                  <a:lnTo>
                    <a:pt x="151" y="294"/>
                  </a:lnTo>
                  <a:lnTo>
                    <a:pt x="149" y="285"/>
                  </a:lnTo>
                  <a:lnTo>
                    <a:pt x="147" y="275"/>
                  </a:lnTo>
                  <a:lnTo>
                    <a:pt x="143" y="269"/>
                  </a:lnTo>
                  <a:lnTo>
                    <a:pt x="137" y="262"/>
                  </a:lnTo>
                  <a:lnTo>
                    <a:pt x="129" y="257"/>
                  </a:lnTo>
                  <a:lnTo>
                    <a:pt x="123" y="257"/>
                  </a:lnTo>
                  <a:lnTo>
                    <a:pt x="117" y="257"/>
                  </a:lnTo>
                  <a:lnTo>
                    <a:pt x="111" y="256"/>
                  </a:lnTo>
                  <a:lnTo>
                    <a:pt x="104" y="258"/>
                  </a:lnTo>
                  <a:lnTo>
                    <a:pt x="98" y="259"/>
                  </a:lnTo>
                  <a:lnTo>
                    <a:pt x="92" y="261"/>
                  </a:lnTo>
                  <a:lnTo>
                    <a:pt x="86" y="264"/>
                  </a:lnTo>
                  <a:lnTo>
                    <a:pt x="80" y="266"/>
                  </a:lnTo>
                  <a:lnTo>
                    <a:pt x="73" y="270"/>
                  </a:lnTo>
                  <a:lnTo>
                    <a:pt x="67" y="273"/>
                  </a:lnTo>
                  <a:lnTo>
                    <a:pt x="60" y="275"/>
                  </a:lnTo>
                  <a:lnTo>
                    <a:pt x="55" y="278"/>
                  </a:lnTo>
                  <a:lnTo>
                    <a:pt x="48" y="280"/>
                  </a:lnTo>
                  <a:lnTo>
                    <a:pt x="41" y="282"/>
                  </a:lnTo>
                  <a:lnTo>
                    <a:pt x="35" y="282"/>
                  </a:lnTo>
                  <a:lnTo>
                    <a:pt x="28" y="283"/>
                  </a:lnTo>
                  <a:lnTo>
                    <a:pt x="20" y="280"/>
                  </a:lnTo>
                  <a:lnTo>
                    <a:pt x="12" y="275"/>
                  </a:lnTo>
                  <a:lnTo>
                    <a:pt x="6" y="268"/>
                  </a:lnTo>
                  <a:lnTo>
                    <a:pt x="2" y="259"/>
                  </a:lnTo>
                  <a:lnTo>
                    <a:pt x="2" y="252"/>
                  </a:lnTo>
                  <a:lnTo>
                    <a:pt x="0" y="241"/>
                  </a:lnTo>
                  <a:lnTo>
                    <a:pt x="1" y="231"/>
                  </a:lnTo>
                  <a:lnTo>
                    <a:pt x="5" y="222"/>
                  </a:lnTo>
                  <a:lnTo>
                    <a:pt x="6" y="217"/>
                  </a:lnTo>
                  <a:lnTo>
                    <a:pt x="8" y="210"/>
                  </a:lnTo>
                  <a:lnTo>
                    <a:pt x="9" y="205"/>
                  </a:lnTo>
                  <a:lnTo>
                    <a:pt x="10" y="196"/>
                  </a:lnTo>
                  <a:lnTo>
                    <a:pt x="12" y="190"/>
                  </a:lnTo>
                  <a:lnTo>
                    <a:pt x="13" y="183"/>
                  </a:lnTo>
                  <a:lnTo>
                    <a:pt x="15" y="175"/>
                  </a:lnTo>
                  <a:lnTo>
                    <a:pt x="17" y="167"/>
                  </a:lnTo>
                  <a:lnTo>
                    <a:pt x="26" y="165"/>
                  </a:lnTo>
                  <a:lnTo>
                    <a:pt x="34" y="163"/>
                  </a:lnTo>
                  <a:lnTo>
                    <a:pt x="44" y="161"/>
                  </a:lnTo>
                  <a:lnTo>
                    <a:pt x="54" y="160"/>
                  </a:lnTo>
                  <a:lnTo>
                    <a:pt x="64" y="158"/>
                  </a:lnTo>
                  <a:lnTo>
                    <a:pt x="75" y="158"/>
                  </a:lnTo>
                  <a:lnTo>
                    <a:pt x="87" y="156"/>
                  </a:lnTo>
                  <a:lnTo>
                    <a:pt x="97" y="155"/>
                  </a:lnTo>
                  <a:lnTo>
                    <a:pt x="108" y="153"/>
                  </a:lnTo>
                  <a:lnTo>
                    <a:pt x="118" y="150"/>
                  </a:lnTo>
                  <a:lnTo>
                    <a:pt x="127" y="145"/>
                  </a:lnTo>
                  <a:lnTo>
                    <a:pt x="136" y="140"/>
                  </a:lnTo>
                  <a:lnTo>
                    <a:pt x="142" y="132"/>
                  </a:lnTo>
                  <a:lnTo>
                    <a:pt x="148" y="124"/>
                  </a:lnTo>
                  <a:lnTo>
                    <a:pt x="154" y="113"/>
                  </a:lnTo>
                  <a:lnTo>
                    <a:pt x="157" y="99"/>
                  </a:lnTo>
                  <a:lnTo>
                    <a:pt x="157" y="91"/>
                  </a:lnTo>
                  <a:lnTo>
                    <a:pt x="156" y="81"/>
                  </a:lnTo>
                  <a:lnTo>
                    <a:pt x="152" y="72"/>
                  </a:lnTo>
                  <a:lnTo>
                    <a:pt x="149" y="61"/>
                  </a:lnTo>
                  <a:lnTo>
                    <a:pt x="147" y="51"/>
                  </a:lnTo>
                  <a:lnTo>
                    <a:pt x="147" y="39"/>
                  </a:lnTo>
                  <a:lnTo>
                    <a:pt x="150" y="29"/>
                  </a:lnTo>
                  <a:lnTo>
                    <a:pt x="156" y="18"/>
                  </a:lnTo>
                  <a:lnTo>
                    <a:pt x="166" y="13"/>
                  </a:lnTo>
                  <a:lnTo>
                    <a:pt x="175" y="8"/>
                  </a:lnTo>
                  <a:lnTo>
                    <a:pt x="186" y="4"/>
                  </a:lnTo>
                  <a:lnTo>
                    <a:pt x="196" y="1"/>
                  </a:lnTo>
                  <a:lnTo>
                    <a:pt x="207" y="0"/>
                  </a:lnTo>
                  <a:lnTo>
                    <a:pt x="217" y="0"/>
                  </a:lnTo>
                  <a:lnTo>
                    <a:pt x="228" y="1"/>
                  </a:lnTo>
                  <a:lnTo>
                    <a:pt x="239" y="3"/>
                  </a:lnTo>
                  <a:lnTo>
                    <a:pt x="246" y="9"/>
                  </a:lnTo>
                  <a:lnTo>
                    <a:pt x="249" y="14"/>
                  </a:lnTo>
                  <a:lnTo>
                    <a:pt x="252" y="22"/>
                  </a:lnTo>
                  <a:lnTo>
                    <a:pt x="252" y="29"/>
                  </a:lnTo>
                  <a:lnTo>
                    <a:pt x="252" y="36"/>
                  </a:lnTo>
                  <a:lnTo>
                    <a:pt x="250" y="44"/>
                  </a:lnTo>
                  <a:lnTo>
                    <a:pt x="248" y="53"/>
                  </a:lnTo>
                  <a:lnTo>
                    <a:pt x="246" y="61"/>
                  </a:lnTo>
                  <a:lnTo>
                    <a:pt x="244" y="69"/>
                  </a:lnTo>
                  <a:lnTo>
                    <a:pt x="241" y="78"/>
                  </a:lnTo>
                  <a:lnTo>
                    <a:pt x="241" y="86"/>
                  </a:lnTo>
                  <a:lnTo>
                    <a:pt x="239" y="94"/>
                  </a:lnTo>
                  <a:lnTo>
                    <a:pt x="241" y="102"/>
                  </a:lnTo>
                  <a:lnTo>
                    <a:pt x="242" y="109"/>
                  </a:lnTo>
                  <a:lnTo>
                    <a:pt x="247" y="116"/>
                  </a:lnTo>
                  <a:lnTo>
                    <a:pt x="253" y="122"/>
                  </a:lnTo>
                  <a:lnTo>
                    <a:pt x="376" y="124"/>
                  </a:lnTo>
                  <a:lnTo>
                    <a:pt x="377" y="244"/>
                  </a:lnTo>
                  <a:lnTo>
                    <a:pt x="371" y="252"/>
                  </a:lnTo>
                  <a:lnTo>
                    <a:pt x="363" y="257"/>
                  </a:lnTo>
                  <a:lnTo>
                    <a:pt x="354" y="260"/>
                  </a:lnTo>
                  <a:lnTo>
                    <a:pt x="347" y="262"/>
                  </a:lnTo>
                  <a:lnTo>
                    <a:pt x="338" y="262"/>
                  </a:lnTo>
                  <a:lnTo>
                    <a:pt x="328" y="261"/>
                  </a:lnTo>
                  <a:lnTo>
                    <a:pt x="319" y="260"/>
                  </a:lnTo>
                  <a:lnTo>
                    <a:pt x="310" y="259"/>
                  </a:lnTo>
                  <a:lnTo>
                    <a:pt x="301" y="257"/>
                  </a:lnTo>
                  <a:lnTo>
                    <a:pt x="292" y="256"/>
                  </a:lnTo>
                  <a:lnTo>
                    <a:pt x="282" y="257"/>
                  </a:lnTo>
                  <a:lnTo>
                    <a:pt x="274" y="257"/>
                  </a:lnTo>
                  <a:lnTo>
                    <a:pt x="264" y="260"/>
                  </a:lnTo>
                  <a:lnTo>
                    <a:pt x="256" y="264"/>
                  </a:lnTo>
                  <a:lnTo>
                    <a:pt x="248" y="271"/>
                  </a:lnTo>
                  <a:lnTo>
                    <a:pt x="240" y="280"/>
                  </a:lnTo>
                  <a:lnTo>
                    <a:pt x="237" y="286"/>
                  </a:lnTo>
                  <a:lnTo>
                    <a:pt x="236" y="293"/>
                  </a:lnTo>
                  <a:lnTo>
                    <a:pt x="235" y="300"/>
                  </a:lnTo>
                  <a:lnTo>
                    <a:pt x="234" y="308"/>
                  </a:lnTo>
                  <a:lnTo>
                    <a:pt x="233" y="316"/>
                  </a:lnTo>
                  <a:lnTo>
                    <a:pt x="233" y="323"/>
                  </a:lnTo>
                  <a:lnTo>
                    <a:pt x="233" y="331"/>
                  </a:lnTo>
                  <a:lnTo>
                    <a:pt x="234" y="339"/>
                  </a:lnTo>
                  <a:lnTo>
                    <a:pt x="234" y="348"/>
                  </a:lnTo>
                  <a:lnTo>
                    <a:pt x="237" y="355"/>
                  </a:lnTo>
                  <a:lnTo>
                    <a:pt x="238" y="362"/>
                  </a:lnTo>
                  <a:lnTo>
                    <a:pt x="241" y="370"/>
                  </a:lnTo>
                  <a:lnTo>
                    <a:pt x="245" y="377"/>
                  </a:lnTo>
                  <a:lnTo>
                    <a:pt x="249" y="385"/>
                  </a:lnTo>
                  <a:lnTo>
                    <a:pt x="254" y="392"/>
                  </a:lnTo>
                  <a:lnTo>
                    <a:pt x="259" y="397"/>
                  </a:lnTo>
                  <a:lnTo>
                    <a:pt x="265" y="400"/>
                  </a:lnTo>
                  <a:lnTo>
                    <a:pt x="270" y="400"/>
                  </a:lnTo>
                  <a:lnTo>
                    <a:pt x="275" y="400"/>
                  </a:lnTo>
                  <a:lnTo>
                    <a:pt x="278" y="398"/>
                  </a:lnTo>
                  <a:lnTo>
                    <a:pt x="284" y="397"/>
                  </a:lnTo>
                  <a:lnTo>
                    <a:pt x="289" y="394"/>
                  </a:lnTo>
                  <a:lnTo>
                    <a:pt x="294" y="392"/>
                  </a:lnTo>
                  <a:lnTo>
                    <a:pt x="298" y="388"/>
                  </a:lnTo>
                  <a:lnTo>
                    <a:pt x="303" y="385"/>
                  </a:lnTo>
                  <a:lnTo>
                    <a:pt x="308" y="381"/>
                  </a:lnTo>
                  <a:lnTo>
                    <a:pt x="313" y="378"/>
                  </a:lnTo>
                  <a:lnTo>
                    <a:pt x="318" y="373"/>
                  </a:lnTo>
                  <a:lnTo>
                    <a:pt x="322" y="370"/>
                  </a:lnTo>
                  <a:lnTo>
                    <a:pt x="326" y="366"/>
                  </a:lnTo>
                  <a:lnTo>
                    <a:pt x="331" y="363"/>
                  </a:lnTo>
                  <a:lnTo>
                    <a:pt x="336" y="360"/>
                  </a:lnTo>
                  <a:lnTo>
                    <a:pt x="345" y="356"/>
                  </a:lnTo>
                  <a:lnTo>
                    <a:pt x="355" y="355"/>
                  </a:lnTo>
                  <a:lnTo>
                    <a:pt x="365" y="356"/>
                  </a:lnTo>
                  <a:lnTo>
                    <a:pt x="375" y="359"/>
                  </a:lnTo>
                  <a:lnTo>
                    <a:pt x="383" y="363"/>
                  </a:lnTo>
                  <a:lnTo>
                    <a:pt x="392" y="369"/>
                  </a:lnTo>
                  <a:lnTo>
                    <a:pt x="400" y="376"/>
                  </a:lnTo>
                  <a:lnTo>
                    <a:pt x="406" y="383"/>
                  </a:lnTo>
                  <a:lnTo>
                    <a:pt x="407" y="390"/>
                  </a:lnTo>
                  <a:lnTo>
                    <a:pt x="408" y="396"/>
                  </a:lnTo>
                  <a:lnTo>
                    <a:pt x="408" y="403"/>
                  </a:lnTo>
                  <a:lnTo>
                    <a:pt x="408" y="410"/>
                  </a:lnTo>
                  <a:lnTo>
                    <a:pt x="407" y="416"/>
                  </a:lnTo>
                  <a:lnTo>
                    <a:pt x="408" y="423"/>
                  </a:lnTo>
                  <a:lnTo>
                    <a:pt x="408" y="431"/>
                  </a:lnTo>
                  <a:lnTo>
                    <a:pt x="408" y="438"/>
                  </a:lnTo>
                  <a:lnTo>
                    <a:pt x="402" y="444"/>
                  </a:lnTo>
                  <a:lnTo>
                    <a:pt x="395" y="447"/>
                  </a:lnTo>
                  <a:lnTo>
                    <a:pt x="387" y="451"/>
                  </a:lnTo>
                  <a:lnTo>
                    <a:pt x="378" y="454"/>
                  </a:lnTo>
                  <a:lnTo>
                    <a:pt x="368" y="456"/>
                  </a:lnTo>
                  <a:lnTo>
                    <a:pt x="358" y="459"/>
                  </a:lnTo>
                  <a:lnTo>
                    <a:pt x="348" y="463"/>
                  </a:lnTo>
                  <a:lnTo>
                    <a:pt x="338" y="465"/>
                  </a:lnTo>
                  <a:lnTo>
                    <a:pt x="327" y="467"/>
                  </a:lnTo>
                  <a:lnTo>
                    <a:pt x="317" y="471"/>
                  </a:lnTo>
                  <a:lnTo>
                    <a:pt x="309" y="475"/>
                  </a:lnTo>
                  <a:lnTo>
                    <a:pt x="299" y="480"/>
                  </a:lnTo>
                  <a:lnTo>
                    <a:pt x="291" y="485"/>
                  </a:lnTo>
                  <a:lnTo>
                    <a:pt x="283" y="490"/>
                  </a:lnTo>
                  <a:lnTo>
                    <a:pt x="277" y="498"/>
                  </a:lnTo>
                  <a:lnTo>
                    <a:pt x="271" y="508"/>
                  </a:lnTo>
                  <a:lnTo>
                    <a:pt x="266" y="611"/>
                  </a:lnTo>
                </a:path>
              </a:pathLst>
            </a:custGeom>
            <a:solidFill>
              <a:schemeClr val="bg1"/>
            </a:solidFill>
            <a:ln w="9525" cap="rnd">
              <a:noFill/>
              <a:round/>
              <a:headEnd/>
              <a:tailEnd/>
            </a:ln>
            <a:effectLst>
              <a:prstShdw prst="shdw17" dist="17961" dir="2700000">
                <a:schemeClr val="bg1">
                  <a:gamma/>
                  <a:shade val="60000"/>
                  <a:invGamma/>
                </a:schemeClr>
              </a:prstShdw>
            </a:effectLst>
          </p:spPr>
          <p:txBody>
            <a:bodyPr/>
            <a:lstStyle/>
            <a:p>
              <a:pPr algn="l" rtl="0" fontAlgn="base">
                <a:spcBef>
                  <a:spcPct val="0"/>
                </a:spcBef>
                <a:spcAft>
                  <a:spcPct val="0"/>
                </a:spcAft>
                <a:defRPr/>
              </a:pPr>
              <a:endParaRPr lang="en-US" sz="1800">
                <a:solidFill>
                  <a:srgbClr val="EAEAEA"/>
                </a:solidFill>
              </a:endParaRPr>
            </a:p>
          </p:txBody>
        </p:sp>
        <p:sp>
          <p:nvSpPr>
            <p:cNvPr id="15" name="Freeform 13"/>
            <p:cNvSpPr>
              <a:spLocks/>
            </p:cNvSpPr>
            <p:nvPr/>
          </p:nvSpPr>
          <p:spPr bwMode="grayWhite">
            <a:xfrm>
              <a:off x="548" y="-13"/>
              <a:ext cx="439" cy="396"/>
            </a:xfrm>
            <a:custGeom>
              <a:avLst/>
              <a:gdLst/>
              <a:ahLst/>
              <a:cxnLst>
                <a:cxn ang="0">
                  <a:pos x="246" y="372"/>
                </a:cxn>
                <a:cxn ang="0">
                  <a:pos x="237" y="330"/>
                </a:cxn>
                <a:cxn ang="0">
                  <a:pos x="222" y="293"/>
                </a:cxn>
                <a:cxn ang="0">
                  <a:pos x="185" y="278"/>
                </a:cxn>
                <a:cxn ang="0">
                  <a:pos x="142" y="289"/>
                </a:cxn>
                <a:cxn ang="0">
                  <a:pos x="104" y="293"/>
                </a:cxn>
                <a:cxn ang="0">
                  <a:pos x="85" y="275"/>
                </a:cxn>
                <a:cxn ang="0">
                  <a:pos x="73" y="247"/>
                </a:cxn>
                <a:cxn ang="0">
                  <a:pos x="67" y="215"/>
                </a:cxn>
                <a:cxn ang="0">
                  <a:pos x="68" y="185"/>
                </a:cxn>
                <a:cxn ang="0">
                  <a:pos x="99" y="176"/>
                </a:cxn>
                <a:cxn ang="0">
                  <a:pos x="139" y="183"/>
                </a:cxn>
                <a:cxn ang="0">
                  <a:pos x="167" y="170"/>
                </a:cxn>
                <a:cxn ang="0">
                  <a:pos x="179" y="149"/>
                </a:cxn>
                <a:cxn ang="0">
                  <a:pos x="181" y="123"/>
                </a:cxn>
                <a:cxn ang="0">
                  <a:pos x="180" y="96"/>
                </a:cxn>
                <a:cxn ang="0">
                  <a:pos x="170" y="68"/>
                </a:cxn>
                <a:cxn ang="0">
                  <a:pos x="146" y="48"/>
                </a:cxn>
                <a:cxn ang="0">
                  <a:pos x="115" y="49"/>
                </a:cxn>
                <a:cxn ang="0">
                  <a:pos x="86" y="62"/>
                </a:cxn>
                <a:cxn ang="0">
                  <a:pos x="56" y="71"/>
                </a:cxn>
                <a:cxn ang="0">
                  <a:pos x="26" y="62"/>
                </a:cxn>
                <a:cxn ang="0">
                  <a:pos x="11" y="43"/>
                </a:cxn>
                <a:cxn ang="0">
                  <a:pos x="1" y="22"/>
                </a:cxn>
                <a:cxn ang="0">
                  <a:pos x="388" y="18"/>
                </a:cxn>
                <a:cxn ang="0">
                  <a:pos x="367" y="21"/>
                </a:cxn>
                <a:cxn ang="0">
                  <a:pos x="346" y="18"/>
                </a:cxn>
                <a:cxn ang="0">
                  <a:pos x="324" y="13"/>
                </a:cxn>
                <a:cxn ang="0">
                  <a:pos x="299" y="18"/>
                </a:cxn>
                <a:cxn ang="0">
                  <a:pos x="278" y="43"/>
                </a:cxn>
                <a:cxn ang="0">
                  <a:pos x="277" y="75"/>
                </a:cxn>
                <a:cxn ang="0">
                  <a:pos x="281" y="99"/>
                </a:cxn>
                <a:cxn ang="0">
                  <a:pos x="287" y="124"/>
                </a:cxn>
                <a:cxn ang="0">
                  <a:pos x="300" y="145"/>
                </a:cxn>
                <a:cxn ang="0">
                  <a:pos x="325" y="159"/>
                </a:cxn>
                <a:cxn ang="0">
                  <a:pos x="349" y="158"/>
                </a:cxn>
                <a:cxn ang="0">
                  <a:pos x="371" y="148"/>
                </a:cxn>
                <a:cxn ang="0">
                  <a:pos x="394" y="138"/>
                </a:cxn>
                <a:cxn ang="0">
                  <a:pos x="418" y="142"/>
                </a:cxn>
                <a:cxn ang="0">
                  <a:pos x="428" y="163"/>
                </a:cxn>
                <a:cxn ang="0">
                  <a:pos x="434" y="188"/>
                </a:cxn>
                <a:cxn ang="0">
                  <a:pos x="436" y="215"/>
                </a:cxn>
                <a:cxn ang="0">
                  <a:pos x="428" y="234"/>
                </a:cxn>
                <a:cxn ang="0">
                  <a:pos x="389" y="242"/>
                </a:cxn>
                <a:cxn ang="0">
                  <a:pos x="355" y="257"/>
                </a:cxn>
                <a:cxn ang="0">
                  <a:pos x="339" y="282"/>
                </a:cxn>
                <a:cxn ang="0">
                  <a:pos x="345" y="313"/>
                </a:cxn>
                <a:cxn ang="0">
                  <a:pos x="364" y="340"/>
                </a:cxn>
                <a:cxn ang="0">
                  <a:pos x="361" y="368"/>
                </a:cxn>
                <a:cxn ang="0">
                  <a:pos x="339" y="379"/>
                </a:cxn>
                <a:cxn ang="0">
                  <a:pos x="315" y="387"/>
                </a:cxn>
                <a:cxn ang="0">
                  <a:pos x="290" y="392"/>
                </a:cxn>
                <a:cxn ang="0">
                  <a:pos x="264" y="395"/>
                </a:cxn>
              </a:cxnLst>
              <a:rect l="0" t="0" r="r" b="b"/>
              <a:pathLst>
                <a:path w="439" h="396">
                  <a:moveTo>
                    <a:pt x="264" y="395"/>
                  </a:moveTo>
                  <a:lnTo>
                    <a:pt x="257" y="388"/>
                  </a:lnTo>
                  <a:lnTo>
                    <a:pt x="251" y="381"/>
                  </a:lnTo>
                  <a:lnTo>
                    <a:pt x="246" y="372"/>
                  </a:lnTo>
                  <a:lnTo>
                    <a:pt x="244" y="362"/>
                  </a:lnTo>
                  <a:lnTo>
                    <a:pt x="240" y="351"/>
                  </a:lnTo>
                  <a:lnTo>
                    <a:pt x="238" y="341"/>
                  </a:lnTo>
                  <a:lnTo>
                    <a:pt x="237" y="330"/>
                  </a:lnTo>
                  <a:lnTo>
                    <a:pt x="234" y="320"/>
                  </a:lnTo>
                  <a:lnTo>
                    <a:pt x="231" y="310"/>
                  </a:lnTo>
                  <a:lnTo>
                    <a:pt x="227" y="301"/>
                  </a:lnTo>
                  <a:lnTo>
                    <a:pt x="222" y="293"/>
                  </a:lnTo>
                  <a:lnTo>
                    <a:pt x="215" y="287"/>
                  </a:lnTo>
                  <a:lnTo>
                    <a:pt x="207" y="282"/>
                  </a:lnTo>
                  <a:lnTo>
                    <a:pt x="197" y="279"/>
                  </a:lnTo>
                  <a:lnTo>
                    <a:pt x="185" y="278"/>
                  </a:lnTo>
                  <a:lnTo>
                    <a:pt x="169" y="280"/>
                  </a:lnTo>
                  <a:lnTo>
                    <a:pt x="160" y="283"/>
                  </a:lnTo>
                  <a:lnTo>
                    <a:pt x="151" y="286"/>
                  </a:lnTo>
                  <a:lnTo>
                    <a:pt x="142" y="289"/>
                  </a:lnTo>
                  <a:lnTo>
                    <a:pt x="132" y="291"/>
                  </a:lnTo>
                  <a:lnTo>
                    <a:pt x="123" y="292"/>
                  </a:lnTo>
                  <a:lnTo>
                    <a:pt x="114" y="293"/>
                  </a:lnTo>
                  <a:lnTo>
                    <a:pt x="104" y="293"/>
                  </a:lnTo>
                  <a:lnTo>
                    <a:pt x="94" y="293"/>
                  </a:lnTo>
                  <a:lnTo>
                    <a:pt x="91" y="288"/>
                  </a:lnTo>
                  <a:lnTo>
                    <a:pt x="88" y="282"/>
                  </a:lnTo>
                  <a:lnTo>
                    <a:pt x="85" y="275"/>
                  </a:lnTo>
                  <a:lnTo>
                    <a:pt x="82" y="269"/>
                  </a:lnTo>
                  <a:lnTo>
                    <a:pt x="79" y="261"/>
                  </a:lnTo>
                  <a:lnTo>
                    <a:pt x="76" y="254"/>
                  </a:lnTo>
                  <a:lnTo>
                    <a:pt x="73" y="247"/>
                  </a:lnTo>
                  <a:lnTo>
                    <a:pt x="72" y="238"/>
                  </a:lnTo>
                  <a:lnTo>
                    <a:pt x="70" y="231"/>
                  </a:lnTo>
                  <a:lnTo>
                    <a:pt x="68" y="224"/>
                  </a:lnTo>
                  <a:lnTo>
                    <a:pt x="67" y="215"/>
                  </a:lnTo>
                  <a:lnTo>
                    <a:pt x="66" y="208"/>
                  </a:lnTo>
                  <a:lnTo>
                    <a:pt x="66" y="201"/>
                  </a:lnTo>
                  <a:lnTo>
                    <a:pt x="67" y="192"/>
                  </a:lnTo>
                  <a:lnTo>
                    <a:pt x="68" y="185"/>
                  </a:lnTo>
                  <a:lnTo>
                    <a:pt x="70" y="179"/>
                  </a:lnTo>
                  <a:lnTo>
                    <a:pt x="79" y="175"/>
                  </a:lnTo>
                  <a:lnTo>
                    <a:pt x="89" y="174"/>
                  </a:lnTo>
                  <a:lnTo>
                    <a:pt x="99" y="176"/>
                  </a:lnTo>
                  <a:lnTo>
                    <a:pt x="108" y="179"/>
                  </a:lnTo>
                  <a:lnTo>
                    <a:pt x="119" y="181"/>
                  </a:lnTo>
                  <a:lnTo>
                    <a:pt x="128" y="183"/>
                  </a:lnTo>
                  <a:lnTo>
                    <a:pt x="139" y="183"/>
                  </a:lnTo>
                  <a:lnTo>
                    <a:pt x="149" y="182"/>
                  </a:lnTo>
                  <a:lnTo>
                    <a:pt x="157" y="179"/>
                  </a:lnTo>
                  <a:lnTo>
                    <a:pt x="162" y="174"/>
                  </a:lnTo>
                  <a:lnTo>
                    <a:pt x="167" y="170"/>
                  </a:lnTo>
                  <a:lnTo>
                    <a:pt x="171" y="166"/>
                  </a:lnTo>
                  <a:lnTo>
                    <a:pt x="174" y="160"/>
                  </a:lnTo>
                  <a:lnTo>
                    <a:pt x="177" y="155"/>
                  </a:lnTo>
                  <a:lnTo>
                    <a:pt x="179" y="149"/>
                  </a:lnTo>
                  <a:lnTo>
                    <a:pt x="179" y="142"/>
                  </a:lnTo>
                  <a:lnTo>
                    <a:pt x="180" y="136"/>
                  </a:lnTo>
                  <a:lnTo>
                    <a:pt x="181" y="129"/>
                  </a:lnTo>
                  <a:lnTo>
                    <a:pt x="181" y="123"/>
                  </a:lnTo>
                  <a:lnTo>
                    <a:pt x="181" y="115"/>
                  </a:lnTo>
                  <a:lnTo>
                    <a:pt x="181" y="109"/>
                  </a:lnTo>
                  <a:lnTo>
                    <a:pt x="181" y="102"/>
                  </a:lnTo>
                  <a:lnTo>
                    <a:pt x="180" y="96"/>
                  </a:lnTo>
                  <a:lnTo>
                    <a:pt x="180" y="89"/>
                  </a:lnTo>
                  <a:lnTo>
                    <a:pt x="178" y="81"/>
                  </a:lnTo>
                  <a:lnTo>
                    <a:pt x="174" y="74"/>
                  </a:lnTo>
                  <a:lnTo>
                    <a:pt x="170" y="68"/>
                  </a:lnTo>
                  <a:lnTo>
                    <a:pt x="165" y="62"/>
                  </a:lnTo>
                  <a:lnTo>
                    <a:pt x="159" y="57"/>
                  </a:lnTo>
                  <a:lnTo>
                    <a:pt x="153" y="52"/>
                  </a:lnTo>
                  <a:lnTo>
                    <a:pt x="146" y="48"/>
                  </a:lnTo>
                  <a:lnTo>
                    <a:pt x="138" y="44"/>
                  </a:lnTo>
                  <a:lnTo>
                    <a:pt x="130" y="44"/>
                  </a:lnTo>
                  <a:lnTo>
                    <a:pt x="122" y="46"/>
                  </a:lnTo>
                  <a:lnTo>
                    <a:pt x="115" y="49"/>
                  </a:lnTo>
                  <a:lnTo>
                    <a:pt x="108" y="51"/>
                  </a:lnTo>
                  <a:lnTo>
                    <a:pt x="100" y="55"/>
                  </a:lnTo>
                  <a:lnTo>
                    <a:pt x="92" y="59"/>
                  </a:lnTo>
                  <a:lnTo>
                    <a:pt x="86" y="62"/>
                  </a:lnTo>
                  <a:lnTo>
                    <a:pt x="79" y="65"/>
                  </a:lnTo>
                  <a:lnTo>
                    <a:pt x="71" y="68"/>
                  </a:lnTo>
                  <a:lnTo>
                    <a:pt x="63" y="70"/>
                  </a:lnTo>
                  <a:lnTo>
                    <a:pt x="56" y="71"/>
                  </a:lnTo>
                  <a:lnTo>
                    <a:pt x="48" y="71"/>
                  </a:lnTo>
                  <a:lnTo>
                    <a:pt x="40" y="69"/>
                  </a:lnTo>
                  <a:lnTo>
                    <a:pt x="33" y="67"/>
                  </a:lnTo>
                  <a:lnTo>
                    <a:pt x="26" y="62"/>
                  </a:lnTo>
                  <a:lnTo>
                    <a:pt x="19" y="55"/>
                  </a:lnTo>
                  <a:lnTo>
                    <a:pt x="16" y="51"/>
                  </a:lnTo>
                  <a:lnTo>
                    <a:pt x="13" y="48"/>
                  </a:lnTo>
                  <a:lnTo>
                    <a:pt x="11" y="43"/>
                  </a:lnTo>
                  <a:lnTo>
                    <a:pt x="7" y="38"/>
                  </a:lnTo>
                  <a:lnTo>
                    <a:pt x="6" y="33"/>
                  </a:lnTo>
                  <a:lnTo>
                    <a:pt x="3" y="27"/>
                  </a:lnTo>
                  <a:lnTo>
                    <a:pt x="1" y="22"/>
                  </a:lnTo>
                  <a:lnTo>
                    <a:pt x="0" y="16"/>
                  </a:lnTo>
                  <a:lnTo>
                    <a:pt x="405" y="0"/>
                  </a:lnTo>
                  <a:lnTo>
                    <a:pt x="393" y="14"/>
                  </a:lnTo>
                  <a:lnTo>
                    <a:pt x="388" y="18"/>
                  </a:lnTo>
                  <a:lnTo>
                    <a:pt x="383" y="20"/>
                  </a:lnTo>
                  <a:lnTo>
                    <a:pt x="378" y="21"/>
                  </a:lnTo>
                  <a:lnTo>
                    <a:pt x="372" y="21"/>
                  </a:lnTo>
                  <a:lnTo>
                    <a:pt x="367" y="21"/>
                  </a:lnTo>
                  <a:lnTo>
                    <a:pt x="362" y="21"/>
                  </a:lnTo>
                  <a:lnTo>
                    <a:pt x="357" y="20"/>
                  </a:lnTo>
                  <a:lnTo>
                    <a:pt x="351" y="18"/>
                  </a:lnTo>
                  <a:lnTo>
                    <a:pt x="346" y="18"/>
                  </a:lnTo>
                  <a:lnTo>
                    <a:pt x="340" y="16"/>
                  </a:lnTo>
                  <a:lnTo>
                    <a:pt x="335" y="15"/>
                  </a:lnTo>
                  <a:lnTo>
                    <a:pt x="330" y="14"/>
                  </a:lnTo>
                  <a:lnTo>
                    <a:pt x="324" y="13"/>
                  </a:lnTo>
                  <a:lnTo>
                    <a:pt x="318" y="13"/>
                  </a:lnTo>
                  <a:lnTo>
                    <a:pt x="312" y="13"/>
                  </a:lnTo>
                  <a:lnTo>
                    <a:pt x="306" y="14"/>
                  </a:lnTo>
                  <a:lnTo>
                    <a:pt x="299" y="18"/>
                  </a:lnTo>
                  <a:lnTo>
                    <a:pt x="293" y="22"/>
                  </a:lnTo>
                  <a:lnTo>
                    <a:pt x="287" y="28"/>
                  </a:lnTo>
                  <a:lnTo>
                    <a:pt x="282" y="36"/>
                  </a:lnTo>
                  <a:lnTo>
                    <a:pt x="278" y="43"/>
                  </a:lnTo>
                  <a:lnTo>
                    <a:pt x="276" y="51"/>
                  </a:lnTo>
                  <a:lnTo>
                    <a:pt x="274" y="60"/>
                  </a:lnTo>
                  <a:lnTo>
                    <a:pt x="275" y="70"/>
                  </a:lnTo>
                  <a:lnTo>
                    <a:pt x="277" y="75"/>
                  </a:lnTo>
                  <a:lnTo>
                    <a:pt x="278" y="81"/>
                  </a:lnTo>
                  <a:lnTo>
                    <a:pt x="278" y="87"/>
                  </a:lnTo>
                  <a:lnTo>
                    <a:pt x="279" y="93"/>
                  </a:lnTo>
                  <a:lnTo>
                    <a:pt x="281" y="99"/>
                  </a:lnTo>
                  <a:lnTo>
                    <a:pt x="282" y="105"/>
                  </a:lnTo>
                  <a:lnTo>
                    <a:pt x="284" y="111"/>
                  </a:lnTo>
                  <a:lnTo>
                    <a:pt x="285" y="118"/>
                  </a:lnTo>
                  <a:lnTo>
                    <a:pt x="287" y="124"/>
                  </a:lnTo>
                  <a:lnTo>
                    <a:pt x="290" y="129"/>
                  </a:lnTo>
                  <a:lnTo>
                    <a:pt x="292" y="135"/>
                  </a:lnTo>
                  <a:lnTo>
                    <a:pt x="296" y="140"/>
                  </a:lnTo>
                  <a:lnTo>
                    <a:pt x="300" y="145"/>
                  </a:lnTo>
                  <a:lnTo>
                    <a:pt x="305" y="149"/>
                  </a:lnTo>
                  <a:lnTo>
                    <a:pt x="311" y="152"/>
                  </a:lnTo>
                  <a:lnTo>
                    <a:pt x="318" y="156"/>
                  </a:lnTo>
                  <a:lnTo>
                    <a:pt x="325" y="159"/>
                  </a:lnTo>
                  <a:lnTo>
                    <a:pt x="331" y="160"/>
                  </a:lnTo>
                  <a:lnTo>
                    <a:pt x="337" y="160"/>
                  </a:lnTo>
                  <a:lnTo>
                    <a:pt x="343" y="160"/>
                  </a:lnTo>
                  <a:lnTo>
                    <a:pt x="349" y="158"/>
                  </a:lnTo>
                  <a:lnTo>
                    <a:pt x="354" y="156"/>
                  </a:lnTo>
                  <a:lnTo>
                    <a:pt x="359" y="154"/>
                  </a:lnTo>
                  <a:lnTo>
                    <a:pt x="365" y="151"/>
                  </a:lnTo>
                  <a:lnTo>
                    <a:pt x="371" y="148"/>
                  </a:lnTo>
                  <a:lnTo>
                    <a:pt x="377" y="145"/>
                  </a:lnTo>
                  <a:lnTo>
                    <a:pt x="382" y="142"/>
                  </a:lnTo>
                  <a:lnTo>
                    <a:pt x="388" y="140"/>
                  </a:lnTo>
                  <a:lnTo>
                    <a:pt x="394" y="138"/>
                  </a:lnTo>
                  <a:lnTo>
                    <a:pt x="399" y="137"/>
                  </a:lnTo>
                  <a:lnTo>
                    <a:pt x="406" y="137"/>
                  </a:lnTo>
                  <a:lnTo>
                    <a:pt x="412" y="137"/>
                  </a:lnTo>
                  <a:lnTo>
                    <a:pt x="418" y="142"/>
                  </a:lnTo>
                  <a:lnTo>
                    <a:pt x="421" y="146"/>
                  </a:lnTo>
                  <a:lnTo>
                    <a:pt x="424" y="151"/>
                  </a:lnTo>
                  <a:lnTo>
                    <a:pt x="426" y="157"/>
                  </a:lnTo>
                  <a:lnTo>
                    <a:pt x="428" y="163"/>
                  </a:lnTo>
                  <a:lnTo>
                    <a:pt x="431" y="169"/>
                  </a:lnTo>
                  <a:lnTo>
                    <a:pt x="431" y="175"/>
                  </a:lnTo>
                  <a:lnTo>
                    <a:pt x="432" y="182"/>
                  </a:lnTo>
                  <a:lnTo>
                    <a:pt x="434" y="188"/>
                  </a:lnTo>
                  <a:lnTo>
                    <a:pt x="434" y="195"/>
                  </a:lnTo>
                  <a:lnTo>
                    <a:pt x="435" y="202"/>
                  </a:lnTo>
                  <a:lnTo>
                    <a:pt x="435" y="208"/>
                  </a:lnTo>
                  <a:lnTo>
                    <a:pt x="436" y="215"/>
                  </a:lnTo>
                  <a:lnTo>
                    <a:pt x="437" y="221"/>
                  </a:lnTo>
                  <a:lnTo>
                    <a:pt x="437" y="228"/>
                  </a:lnTo>
                  <a:lnTo>
                    <a:pt x="438" y="234"/>
                  </a:lnTo>
                  <a:lnTo>
                    <a:pt x="428" y="234"/>
                  </a:lnTo>
                  <a:lnTo>
                    <a:pt x="418" y="235"/>
                  </a:lnTo>
                  <a:lnTo>
                    <a:pt x="409" y="237"/>
                  </a:lnTo>
                  <a:lnTo>
                    <a:pt x="398" y="239"/>
                  </a:lnTo>
                  <a:lnTo>
                    <a:pt x="389" y="242"/>
                  </a:lnTo>
                  <a:lnTo>
                    <a:pt x="378" y="245"/>
                  </a:lnTo>
                  <a:lnTo>
                    <a:pt x="369" y="248"/>
                  </a:lnTo>
                  <a:lnTo>
                    <a:pt x="358" y="253"/>
                  </a:lnTo>
                  <a:lnTo>
                    <a:pt x="355" y="257"/>
                  </a:lnTo>
                  <a:lnTo>
                    <a:pt x="351" y="261"/>
                  </a:lnTo>
                  <a:lnTo>
                    <a:pt x="346" y="267"/>
                  </a:lnTo>
                  <a:lnTo>
                    <a:pt x="343" y="275"/>
                  </a:lnTo>
                  <a:lnTo>
                    <a:pt x="339" y="282"/>
                  </a:lnTo>
                  <a:lnTo>
                    <a:pt x="338" y="290"/>
                  </a:lnTo>
                  <a:lnTo>
                    <a:pt x="339" y="298"/>
                  </a:lnTo>
                  <a:lnTo>
                    <a:pt x="342" y="305"/>
                  </a:lnTo>
                  <a:lnTo>
                    <a:pt x="345" y="313"/>
                  </a:lnTo>
                  <a:lnTo>
                    <a:pt x="350" y="320"/>
                  </a:lnTo>
                  <a:lnTo>
                    <a:pt x="355" y="326"/>
                  </a:lnTo>
                  <a:lnTo>
                    <a:pt x="360" y="334"/>
                  </a:lnTo>
                  <a:lnTo>
                    <a:pt x="364" y="340"/>
                  </a:lnTo>
                  <a:lnTo>
                    <a:pt x="366" y="348"/>
                  </a:lnTo>
                  <a:lnTo>
                    <a:pt x="367" y="356"/>
                  </a:lnTo>
                  <a:lnTo>
                    <a:pt x="365" y="365"/>
                  </a:lnTo>
                  <a:lnTo>
                    <a:pt x="361" y="368"/>
                  </a:lnTo>
                  <a:lnTo>
                    <a:pt x="356" y="372"/>
                  </a:lnTo>
                  <a:lnTo>
                    <a:pt x="351" y="374"/>
                  </a:lnTo>
                  <a:lnTo>
                    <a:pt x="345" y="376"/>
                  </a:lnTo>
                  <a:lnTo>
                    <a:pt x="339" y="379"/>
                  </a:lnTo>
                  <a:lnTo>
                    <a:pt x="333" y="381"/>
                  </a:lnTo>
                  <a:lnTo>
                    <a:pt x="328" y="384"/>
                  </a:lnTo>
                  <a:lnTo>
                    <a:pt x="322" y="385"/>
                  </a:lnTo>
                  <a:lnTo>
                    <a:pt x="315" y="387"/>
                  </a:lnTo>
                  <a:lnTo>
                    <a:pt x="309" y="388"/>
                  </a:lnTo>
                  <a:lnTo>
                    <a:pt x="303" y="390"/>
                  </a:lnTo>
                  <a:lnTo>
                    <a:pt x="296" y="391"/>
                  </a:lnTo>
                  <a:lnTo>
                    <a:pt x="290" y="392"/>
                  </a:lnTo>
                  <a:lnTo>
                    <a:pt x="284" y="393"/>
                  </a:lnTo>
                  <a:lnTo>
                    <a:pt x="277" y="394"/>
                  </a:lnTo>
                  <a:lnTo>
                    <a:pt x="271" y="395"/>
                  </a:lnTo>
                  <a:lnTo>
                    <a:pt x="264" y="395"/>
                  </a:lnTo>
                </a:path>
              </a:pathLst>
            </a:custGeom>
            <a:solidFill>
              <a:schemeClr val="bg1"/>
            </a:solidFill>
            <a:ln w="9525" cap="rnd">
              <a:noFill/>
              <a:round/>
              <a:headEnd/>
              <a:tailEnd/>
            </a:ln>
            <a:effectLst>
              <a:prstShdw prst="shdw17" dist="17961" dir="2700000">
                <a:schemeClr val="bg1">
                  <a:gamma/>
                  <a:shade val="60000"/>
                  <a:invGamma/>
                </a:schemeClr>
              </a:prstShdw>
            </a:effectLst>
          </p:spPr>
          <p:txBody>
            <a:bodyPr/>
            <a:lstStyle/>
            <a:p>
              <a:pPr algn="l" rtl="0" fontAlgn="base">
                <a:spcBef>
                  <a:spcPct val="0"/>
                </a:spcBef>
                <a:spcAft>
                  <a:spcPct val="0"/>
                </a:spcAft>
                <a:defRPr/>
              </a:pPr>
              <a:endParaRPr lang="en-US" sz="1800">
                <a:solidFill>
                  <a:srgbClr val="EAEAEA"/>
                </a:solidFill>
              </a:endParaRPr>
            </a:p>
          </p:txBody>
        </p:sp>
        <p:sp>
          <p:nvSpPr>
            <p:cNvPr id="16" name="Freeform 14"/>
            <p:cNvSpPr>
              <a:spLocks/>
            </p:cNvSpPr>
            <p:nvPr/>
          </p:nvSpPr>
          <p:spPr bwMode="grayWhite">
            <a:xfrm>
              <a:off x="-11" y="3121"/>
              <a:ext cx="513" cy="493"/>
            </a:xfrm>
            <a:custGeom>
              <a:avLst/>
              <a:gdLst/>
              <a:ahLst/>
              <a:cxnLst>
                <a:cxn ang="0">
                  <a:pos x="111" y="481"/>
                </a:cxn>
                <a:cxn ang="0">
                  <a:pos x="85" y="463"/>
                </a:cxn>
                <a:cxn ang="0">
                  <a:pos x="64" y="433"/>
                </a:cxn>
                <a:cxn ang="0">
                  <a:pos x="0" y="275"/>
                </a:cxn>
                <a:cxn ang="0">
                  <a:pos x="3" y="259"/>
                </a:cxn>
                <a:cxn ang="0">
                  <a:pos x="10" y="240"/>
                </a:cxn>
                <a:cxn ang="0">
                  <a:pos x="21" y="222"/>
                </a:cxn>
                <a:cxn ang="0">
                  <a:pos x="35" y="205"/>
                </a:cxn>
                <a:cxn ang="0">
                  <a:pos x="49" y="193"/>
                </a:cxn>
                <a:cxn ang="0">
                  <a:pos x="81" y="193"/>
                </a:cxn>
                <a:cxn ang="0">
                  <a:pos x="112" y="205"/>
                </a:cxn>
                <a:cxn ang="0">
                  <a:pos x="142" y="220"/>
                </a:cxn>
                <a:cxn ang="0">
                  <a:pos x="169" y="226"/>
                </a:cxn>
                <a:cxn ang="0">
                  <a:pos x="194" y="211"/>
                </a:cxn>
                <a:cxn ang="0">
                  <a:pos x="212" y="183"/>
                </a:cxn>
                <a:cxn ang="0">
                  <a:pos x="222" y="156"/>
                </a:cxn>
                <a:cxn ang="0">
                  <a:pos x="213" y="128"/>
                </a:cxn>
                <a:cxn ang="0">
                  <a:pos x="198" y="115"/>
                </a:cxn>
                <a:cxn ang="0">
                  <a:pos x="178" y="105"/>
                </a:cxn>
                <a:cxn ang="0">
                  <a:pos x="158" y="95"/>
                </a:cxn>
                <a:cxn ang="0">
                  <a:pos x="142" y="81"/>
                </a:cxn>
                <a:cxn ang="0">
                  <a:pos x="137" y="60"/>
                </a:cxn>
                <a:cxn ang="0">
                  <a:pos x="146" y="38"/>
                </a:cxn>
                <a:cxn ang="0">
                  <a:pos x="160" y="20"/>
                </a:cxn>
                <a:cxn ang="0">
                  <a:pos x="176" y="0"/>
                </a:cxn>
                <a:cxn ang="0">
                  <a:pos x="198" y="15"/>
                </a:cxn>
                <a:cxn ang="0">
                  <a:pos x="224" y="26"/>
                </a:cxn>
                <a:cxn ang="0">
                  <a:pos x="251" y="34"/>
                </a:cxn>
                <a:cxn ang="0">
                  <a:pos x="279" y="38"/>
                </a:cxn>
                <a:cxn ang="0">
                  <a:pos x="307" y="37"/>
                </a:cxn>
                <a:cxn ang="0">
                  <a:pos x="285" y="123"/>
                </a:cxn>
                <a:cxn ang="0">
                  <a:pos x="295" y="131"/>
                </a:cxn>
                <a:cxn ang="0">
                  <a:pos x="308" y="140"/>
                </a:cxn>
                <a:cxn ang="0">
                  <a:pos x="337" y="134"/>
                </a:cxn>
                <a:cxn ang="0">
                  <a:pos x="357" y="101"/>
                </a:cxn>
                <a:cxn ang="0">
                  <a:pos x="382" y="69"/>
                </a:cxn>
                <a:cxn ang="0">
                  <a:pos x="395" y="94"/>
                </a:cxn>
                <a:cxn ang="0">
                  <a:pos x="416" y="117"/>
                </a:cxn>
                <a:cxn ang="0">
                  <a:pos x="441" y="137"/>
                </a:cxn>
                <a:cxn ang="0">
                  <a:pos x="469" y="154"/>
                </a:cxn>
                <a:cxn ang="0">
                  <a:pos x="501" y="170"/>
                </a:cxn>
                <a:cxn ang="0">
                  <a:pos x="431" y="287"/>
                </a:cxn>
                <a:cxn ang="0">
                  <a:pos x="316" y="222"/>
                </a:cxn>
                <a:cxn ang="0">
                  <a:pos x="299" y="240"/>
                </a:cxn>
                <a:cxn ang="0">
                  <a:pos x="283" y="261"/>
                </a:cxn>
                <a:cxn ang="0">
                  <a:pos x="271" y="284"/>
                </a:cxn>
                <a:cxn ang="0">
                  <a:pos x="262" y="308"/>
                </a:cxn>
                <a:cxn ang="0">
                  <a:pos x="265" y="334"/>
                </a:cxn>
                <a:cxn ang="0">
                  <a:pos x="290" y="351"/>
                </a:cxn>
                <a:cxn ang="0">
                  <a:pos x="325" y="356"/>
                </a:cxn>
                <a:cxn ang="0">
                  <a:pos x="360" y="359"/>
                </a:cxn>
                <a:cxn ang="0">
                  <a:pos x="388" y="370"/>
                </a:cxn>
                <a:cxn ang="0">
                  <a:pos x="400" y="401"/>
                </a:cxn>
                <a:cxn ang="0">
                  <a:pos x="202" y="404"/>
                </a:cxn>
                <a:cxn ang="0">
                  <a:pos x="162" y="479"/>
                </a:cxn>
                <a:cxn ang="0">
                  <a:pos x="150" y="484"/>
                </a:cxn>
                <a:cxn ang="0">
                  <a:pos x="138" y="492"/>
                </a:cxn>
              </a:cxnLst>
              <a:rect l="0" t="0" r="r" b="b"/>
              <a:pathLst>
                <a:path w="513" h="493">
                  <a:moveTo>
                    <a:pt x="130" y="492"/>
                  </a:moveTo>
                  <a:lnTo>
                    <a:pt x="120" y="486"/>
                  </a:lnTo>
                  <a:lnTo>
                    <a:pt x="111" y="481"/>
                  </a:lnTo>
                  <a:lnTo>
                    <a:pt x="101" y="475"/>
                  </a:lnTo>
                  <a:lnTo>
                    <a:pt x="93" y="469"/>
                  </a:lnTo>
                  <a:lnTo>
                    <a:pt x="85" y="463"/>
                  </a:lnTo>
                  <a:lnTo>
                    <a:pt x="78" y="454"/>
                  </a:lnTo>
                  <a:lnTo>
                    <a:pt x="71" y="444"/>
                  </a:lnTo>
                  <a:lnTo>
                    <a:pt x="64" y="433"/>
                  </a:lnTo>
                  <a:lnTo>
                    <a:pt x="111" y="353"/>
                  </a:lnTo>
                  <a:lnTo>
                    <a:pt x="0" y="280"/>
                  </a:lnTo>
                  <a:lnTo>
                    <a:pt x="0" y="275"/>
                  </a:lnTo>
                  <a:lnTo>
                    <a:pt x="0" y="270"/>
                  </a:lnTo>
                  <a:lnTo>
                    <a:pt x="1" y="264"/>
                  </a:lnTo>
                  <a:lnTo>
                    <a:pt x="3" y="259"/>
                  </a:lnTo>
                  <a:lnTo>
                    <a:pt x="5" y="252"/>
                  </a:lnTo>
                  <a:lnTo>
                    <a:pt x="7" y="246"/>
                  </a:lnTo>
                  <a:lnTo>
                    <a:pt x="10" y="240"/>
                  </a:lnTo>
                  <a:lnTo>
                    <a:pt x="13" y="234"/>
                  </a:lnTo>
                  <a:lnTo>
                    <a:pt x="17" y="227"/>
                  </a:lnTo>
                  <a:lnTo>
                    <a:pt x="21" y="222"/>
                  </a:lnTo>
                  <a:lnTo>
                    <a:pt x="26" y="216"/>
                  </a:lnTo>
                  <a:lnTo>
                    <a:pt x="30" y="211"/>
                  </a:lnTo>
                  <a:lnTo>
                    <a:pt x="35" y="205"/>
                  </a:lnTo>
                  <a:lnTo>
                    <a:pt x="40" y="201"/>
                  </a:lnTo>
                  <a:lnTo>
                    <a:pt x="44" y="196"/>
                  </a:lnTo>
                  <a:lnTo>
                    <a:pt x="49" y="193"/>
                  </a:lnTo>
                  <a:lnTo>
                    <a:pt x="60" y="191"/>
                  </a:lnTo>
                  <a:lnTo>
                    <a:pt x="70" y="191"/>
                  </a:lnTo>
                  <a:lnTo>
                    <a:pt x="81" y="193"/>
                  </a:lnTo>
                  <a:lnTo>
                    <a:pt x="92" y="196"/>
                  </a:lnTo>
                  <a:lnTo>
                    <a:pt x="102" y="201"/>
                  </a:lnTo>
                  <a:lnTo>
                    <a:pt x="112" y="205"/>
                  </a:lnTo>
                  <a:lnTo>
                    <a:pt x="122" y="211"/>
                  </a:lnTo>
                  <a:lnTo>
                    <a:pt x="132" y="216"/>
                  </a:lnTo>
                  <a:lnTo>
                    <a:pt x="142" y="220"/>
                  </a:lnTo>
                  <a:lnTo>
                    <a:pt x="150" y="223"/>
                  </a:lnTo>
                  <a:lnTo>
                    <a:pt x="160" y="226"/>
                  </a:lnTo>
                  <a:lnTo>
                    <a:pt x="169" y="226"/>
                  </a:lnTo>
                  <a:lnTo>
                    <a:pt x="178" y="223"/>
                  </a:lnTo>
                  <a:lnTo>
                    <a:pt x="186" y="219"/>
                  </a:lnTo>
                  <a:lnTo>
                    <a:pt x="194" y="211"/>
                  </a:lnTo>
                  <a:lnTo>
                    <a:pt x="202" y="200"/>
                  </a:lnTo>
                  <a:lnTo>
                    <a:pt x="207" y="192"/>
                  </a:lnTo>
                  <a:lnTo>
                    <a:pt x="212" y="183"/>
                  </a:lnTo>
                  <a:lnTo>
                    <a:pt x="216" y="174"/>
                  </a:lnTo>
                  <a:lnTo>
                    <a:pt x="219" y="165"/>
                  </a:lnTo>
                  <a:lnTo>
                    <a:pt x="222" y="156"/>
                  </a:lnTo>
                  <a:lnTo>
                    <a:pt x="222" y="146"/>
                  </a:lnTo>
                  <a:lnTo>
                    <a:pt x="219" y="138"/>
                  </a:lnTo>
                  <a:lnTo>
                    <a:pt x="213" y="128"/>
                  </a:lnTo>
                  <a:lnTo>
                    <a:pt x="210" y="123"/>
                  </a:lnTo>
                  <a:lnTo>
                    <a:pt x="204" y="119"/>
                  </a:lnTo>
                  <a:lnTo>
                    <a:pt x="198" y="115"/>
                  </a:lnTo>
                  <a:lnTo>
                    <a:pt x="192" y="112"/>
                  </a:lnTo>
                  <a:lnTo>
                    <a:pt x="186" y="109"/>
                  </a:lnTo>
                  <a:lnTo>
                    <a:pt x="178" y="105"/>
                  </a:lnTo>
                  <a:lnTo>
                    <a:pt x="171" y="102"/>
                  </a:lnTo>
                  <a:lnTo>
                    <a:pt x="165" y="98"/>
                  </a:lnTo>
                  <a:lnTo>
                    <a:pt x="158" y="95"/>
                  </a:lnTo>
                  <a:lnTo>
                    <a:pt x="152" y="91"/>
                  </a:lnTo>
                  <a:lnTo>
                    <a:pt x="146" y="86"/>
                  </a:lnTo>
                  <a:lnTo>
                    <a:pt x="142" y="81"/>
                  </a:lnTo>
                  <a:lnTo>
                    <a:pt x="139" y="74"/>
                  </a:lnTo>
                  <a:lnTo>
                    <a:pt x="137" y="68"/>
                  </a:lnTo>
                  <a:lnTo>
                    <a:pt x="137" y="60"/>
                  </a:lnTo>
                  <a:lnTo>
                    <a:pt x="138" y="51"/>
                  </a:lnTo>
                  <a:lnTo>
                    <a:pt x="142" y="44"/>
                  </a:lnTo>
                  <a:lnTo>
                    <a:pt x="146" y="38"/>
                  </a:lnTo>
                  <a:lnTo>
                    <a:pt x="150" y="32"/>
                  </a:lnTo>
                  <a:lnTo>
                    <a:pt x="155" y="26"/>
                  </a:lnTo>
                  <a:lnTo>
                    <a:pt x="160" y="20"/>
                  </a:lnTo>
                  <a:lnTo>
                    <a:pt x="165" y="14"/>
                  </a:lnTo>
                  <a:lnTo>
                    <a:pt x="170" y="8"/>
                  </a:lnTo>
                  <a:lnTo>
                    <a:pt x="176" y="0"/>
                  </a:lnTo>
                  <a:lnTo>
                    <a:pt x="183" y="5"/>
                  </a:lnTo>
                  <a:lnTo>
                    <a:pt x="191" y="10"/>
                  </a:lnTo>
                  <a:lnTo>
                    <a:pt x="198" y="15"/>
                  </a:lnTo>
                  <a:lnTo>
                    <a:pt x="207" y="19"/>
                  </a:lnTo>
                  <a:lnTo>
                    <a:pt x="215" y="23"/>
                  </a:lnTo>
                  <a:lnTo>
                    <a:pt x="224" y="26"/>
                  </a:lnTo>
                  <a:lnTo>
                    <a:pt x="233" y="29"/>
                  </a:lnTo>
                  <a:lnTo>
                    <a:pt x="242" y="32"/>
                  </a:lnTo>
                  <a:lnTo>
                    <a:pt x="251" y="34"/>
                  </a:lnTo>
                  <a:lnTo>
                    <a:pt x="261" y="36"/>
                  </a:lnTo>
                  <a:lnTo>
                    <a:pt x="270" y="37"/>
                  </a:lnTo>
                  <a:lnTo>
                    <a:pt x="279" y="38"/>
                  </a:lnTo>
                  <a:lnTo>
                    <a:pt x="288" y="38"/>
                  </a:lnTo>
                  <a:lnTo>
                    <a:pt x="298" y="38"/>
                  </a:lnTo>
                  <a:lnTo>
                    <a:pt x="307" y="37"/>
                  </a:lnTo>
                  <a:lnTo>
                    <a:pt x="316" y="36"/>
                  </a:lnTo>
                  <a:lnTo>
                    <a:pt x="282" y="120"/>
                  </a:lnTo>
                  <a:lnTo>
                    <a:pt x="285" y="123"/>
                  </a:lnTo>
                  <a:lnTo>
                    <a:pt x="288" y="126"/>
                  </a:lnTo>
                  <a:lnTo>
                    <a:pt x="291" y="129"/>
                  </a:lnTo>
                  <a:lnTo>
                    <a:pt x="295" y="131"/>
                  </a:lnTo>
                  <a:lnTo>
                    <a:pt x="298" y="134"/>
                  </a:lnTo>
                  <a:lnTo>
                    <a:pt x="303" y="137"/>
                  </a:lnTo>
                  <a:lnTo>
                    <a:pt x="308" y="140"/>
                  </a:lnTo>
                  <a:lnTo>
                    <a:pt x="313" y="142"/>
                  </a:lnTo>
                  <a:lnTo>
                    <a:pt x="327" y="140"/>
                  </a:lnTo>
                  <a:lnTo>
                    <a:pt x="337" y="134"/>
                  </a:lnTo>
                  <a:lnTo>
                    <a:pt x="345" y="125"/>
                  </a:lnTo>
                  <a:lnTo>
                    <a:pt x="352" y="113"/>
                  </a:lnTo>
                  <a:lnTo>
                    <a:pt x="357" y="101"/>
                  </a:lnTo>
                  <a:lnTo>
                    <a:pt x="363" y="89"/>
                  </a:lnTo>
                  <a:lnTo>
                    <a:pt x="372" y="78"/>
                  </a:lnTo>
                  <a:lnTo>
                    <a:pt x="382" y="69"/>
                  </a:lnTo>
                  <a:lnTo>
                    <a:pt x="385" y="77"/>
                  </a:lnTo>
                  <a:lnTo>
                    <a:pt x="390" y="86"/>
                  </a:lnTo>
                  <a:lnTo>
                    <a:pt x="395" y="94"/>
                  </a:lnTo>
                  <a:lnTo>
                    <a:pt x="402" y="101"/>
                  </a:lnTo>
                  <a:lnTo>
                    <a:pt x="409" y="109"/>
                  </a:lnTo>
                  <a:lnTo>
                    <a:pt x="416" y="117"/>
                  </a:lnTo>
                  <a:lnTo>
                    <a:pt x="424" y="123"/>
                  </a:lnTo>
                  <a:lnTo>
                    <a:pt x="432" y="130"/>
                  </a:lnTo>
                  <a:lnTo>
                    <a:pt x="441" y="137"/>
                  </a:lnTo>
                  <a:lnTo>
                    <a:pt x="450" y="143"/>
                  </a:lnTo>
                  <a:lnTo>
                    <a:pt x="459" y="149"/>
                  </a:lnTo>
                  <a:lnTo>
                    <a:pt x="469" y="154"/>
                  </a:lnTo>
                  <a:lnTo>
                    <a:pt x="480" y="159"/>
                  </a:lnTo>
                  <a:lnTo>
                    <a:pt x="490" y="165"/>
                  </a:lnTo>
                  <a:lnTo>
                    <a:pt x="501" y="170"/>
                  </a:lnTo>
                  <a:lnTo>
                    <a:pt x="512" y="174"/>
                  </a:lnTo>
                  <a:lnTo>
                    <a:pt x="447" y="287"/>
                  </a:lnTo>
                  <a:lnTo>
                    <a:pt x="431" y="287"/>
                  </a:lnTo>
                  <a:lnTo>
                    <a:pt x="328" y="211"/>
                  </a:lnTo>
                  <a:lnTo>
                    <a:pt x="322" y="216"/>
                  </a:lnTo>
                  <a:lnTo>
                    <a:pt x="316" y="222"/>
                  </a:lnTo>
                  <a:lnTo>
                    <a:pt x="311" y="227"/>
                  </a:lnTo>
                  <a:lnTo>
                    <a:pt x="305" y="234"/>
                  </a:lnTo>
                  <a:lnTo>
                    <a:pt x="299" y="240"/>
                  </a:lnTo>
                  <a:lnTo>
                    <a:pt x="293" y="247"/>
                  </a:lnTo>
                  <a:lnTo>
                    <a:pt x="288" y="253"/>
                  </a:lnTo>
                  <a:lnTo>
                    <a:pt x="283" y="261"/>
                  </a:lnTo>
                  <a:lnTo>
                    <a:pt x="279" y="268"/>
                  </a:lnTo>
                  <a:lnTo>
                    <a:pt x="275" y="276"/>
                  </a:lnTo>
                  <a:lnTo>
                    <a:pt x="271" y="284"/>
                  </a:lnTo>
                  <a:lnTo>
                    <a:pt x="267" y="292"/>
                  </a:lnTo>
                  <a:lnTo>
                    <a:pt x="265" y="300"/>
                  </a:lnTo>
                  <a:lnTo>
                    <a:pt x="262" y="308"/>
                  </a:lnTo>
                  <a:lnTo>
                    <a:pt x="261" y="316"/>
                  </a:lnTo>
                  <a:lnTo>
                    <a:pt x="259" y="324"/>
                  </a:lnTo>
                  <a:lnTo>
                    <a:pt x="265" y="334"/>
                  </a:lnTo>
                  <a:lnTo>
                    <a:pt x="272" y="342"/>
                  </a:lnTo>
                  <a:lnTo>
                    <a:pt x="281" y="347"/>
                  </a:lnTo>
                  <a:lnTo>
                    <a:pt x="290" y="351"/>
                  </a:lnTo>
                  <a:lnTo>
                    <a:pt x="302" y="353"/>
                  </a:lnTo>
                  <a:lnTo>
                    <a:pt x="313" y="355"/>
                  </a:lnTo>
                  <a:lnTo>
                    <a:pt x="325" y="356"/>
                  </a:lnTo>
                  <a:lnTo>
                    <a:pt x="337" y="357"/>
                  </a:lnTo>
                  <a:lnTo>
                    <a:pt x="348" y="357"/>
                  </a:lnTo>
                  <a:lnTo>
                    <a:pt x="360" y="359"/>
                  </a:lnTo>
                  <a:lnTo>
                    <a:pt x="370" y="361"/>
                  </a:lnTo>
                  <a:lnTo>
                    <a:pt x="380" y="365"/>
                  </a:lnTo>
                  <a:lnTo>
                    <a:pt x="388" y="370"/>
                  </a:lnTo>
                  <a:lnTo>
                    <a:pt x="394" y="378"/>
                  </a:lnTo>
                  <a:lnTo>
                    <a:pt x="399" y="387"/>
                  </a:lnTo>
                  <a:lnTo>
                    <a:pt x="400" y="401"/>
                  </a:lnTo>
                  <a:lnTo>
                    <a:pt x="347" y="480"/>
                  </a:lnTo>
                  <a:lnTo>
                    <a:pt x="225" y="398"/>
                  </a:lnTo>
                  <a:lnTo>
                    <a:pt x="202" y="404"/>
                  </a:lnTo>
                  <a:lnTo>
                    <a:pt x="168" y="477"/>
                  </a:lnTo>
                  <a:lnTo>
                    <a:pt x="165" y="478"/>
                  </a:lnTo>
                  <a:lnTo>
                    <a:pt x="162" y="479"/>
                  </a:lnTo>
                  <a:lnTo>
                    <a:pt x="158" y="481"/>
                  </a:lnTo>
                  <a:lnTo>
                    <a:pt x="154" y="483"/>
                  </a:lnTo>
                  <a:lnTo>
                    <a:pt x="150" y="484"/>
                  </a:lnTo>
                  <a:lnTo>
                    <a:pt x="146" y="487"/>
                  </a:lnTo>
                  <a:lnTo>
                    <a:pt x="142" y="489"/>
                  </a:lnTo>
                  <a:lnTo>
                    <a:pt x="138" y="492"/>
                  </a:lnTo>
                  <a:lnTo>
                    <a:pt x="130" y="492"/>
                  </a:lnTo>
                </a:path>
              </a:pathLst>
            </a:custGeom>
            <a:solidFill>
              <a:schemeClr val="bg1"/>
            </a:solidFill>
            <a:ln w="9525" cap="rnd">
              <a:noFill/>
              <a:round/>
              <a:headEnd/>
              <a:tailEnd/>
            </a:ln>
            <a:effectLst>
              <a:prstShdw prst="shdw17" dist="17961" dir="2700000">
                <a:schemeClr val="bg1">
                  <a:gamma/>
                  <a:shade val="60000"/>
                  <a:invGamma/>
                </a:schemeClr>
              </a:prstShdw>
            </a:effectLst>
          </p:spPr>
          <p:txBody>
            <a:bodyPr/>
            <a:lstStyle/>
            <a:p>
              <a:pPr algn="l" rtl="0" fontAlgn="base">
                <a:spcBef>
                  <a:spcPct val="0"/>
                </a:spcBef>
                <a:spcAft>
                  <a:spcPct val="0"/>
                </a:spcAft>
                <a:defRPr/>
              </a:pPr>
              <a:endParaRPr lang="en-US" sz="1800">
                <a:solidFill>
                  <a:srgbClr val="EAEAEA"/>
                </a:solidFill>
              </a:endParaRPr>
            </a:p>
          </p:txBody>
        </p:sp>
        <p:sp>
          <p:nvSpPr>
            <p:cNvPr id="17" name="Freeform 15"/>
            <p:cNvSpPr>
              <a:spLocks/>
            </p:cNvSpPr>
            <p:nvPr/>
          </p:nvSpPr>
          <p:spPr bwMode="grayWhite">
            <a:xfrm>
              <a:off x="380" y="3463"/>
              <a:ext cx="512" cy="509"/>
            </a:xfrm>
            <a:custGeom>
              <a:avLst/>
              <a:gdLst/>
              <a:ahLst/>
              <a:cxnLst>
                <a:cxn ang="0">
                  <a:pos x="67" y="492"/>
                </a:cxn>
                <a:cxn ang="0">
                  <a:pos x="45" y="451"/>
                </a:cxn>
                <a:cxn ang="0">
                  <a:pos x="68" y="418"/>
                </a:cxn>
                <a:cxn ang="0">
                  <a:pos x="106" y="391"/>
                </a:cxn>
                <a:cxn ang="0">
                  <a:pos x="105" y="352"/>
                </a:cxn>
                <a:cxn ang="0">
                  <a:pos x="79" y="324"/>
                </a:cxn>
                <a:cxn ang="0">
                  <a:pos x="44" y="302"/>
                </a:cxn>
                <a:cxn ang="0">
                  <a:pos x="7" y="280"/>
                </a:cxn>
                <a:cxn ang="0">
                  <a:pos x="2" y="258"/>
                </a:cxn>
                <a:cxn ang="0">
                  <a:pos x="13" y="239"/>
                </a:cxn>
                <a:cxn ang="0">
                  <a:pos x="29" y="220"/>
                </a:cxn>
                <a:cxn ang="0">
                  <a:pos x="43" y="201"/>
                </a:cxn>
                <a:cxn ang="0">
                  <a:pos x="65" y="184"/>
                </a:cxn>
                <a:cxn ang="0">
                  <a:pos x="100" y="191"/>
                </a:cxn>
                <a:cxn ang="0">
                  <a:pos x="124" y="210"/>
                </a:cxn>
                <a:cxn ang="0">
                  <a:pos x="150" y="233"/>
                </a:cxn>
                <a:cxn ang="0">
                  <a:pos x="179" y="232"/>
                </a:cxn>
                <a:cxn ang="0">
                  <a:pos x="207" y="223"/>
                </a:cxn>
                <a:cxn ang="0">
                  <a:pos x="230" y="198"/>
                </a:cxn>
                <a:cxn ang="0">
                  <a:pos x="242" y="165"/>
                </a:cxn>
                <a:cxn ang="0">
                  <a:pos x="226" y="143"/>
                </a:cxn>
                <a:cxn ang="0">
                  <a:pos x="203" y="132"/>
                </a:cxn>
                <a:cxn ang="0">
                  <a:pos x="176" y="122"/>
                </a:cxn>
                <a:cxn ang="0">
                  <a:pos x="153" y="111"/>
                </a:cxn>
                <a:cxn ang="0">
                  <a:pos x="142" y="80"/>
                </a:cxn>
                <a:cxn ang="0">
                  <a:pos x="163" y="50"/>
                </a:cxn>
                <a:cxn ang="0">
                  <a:pos x="187" y="36"/>
                </a:cxn>
                <a:cxn ang="0">
                  <a:pos x="211" y="18"/>
                </a:cxn>
                <a:cxn ang="0">
                  <a:pos x="243" y="28"/>
                </a:cxn>
                <a:cxn ang="0">
                  <a:pos x="277" y="54"/>
                </a:cxn>
                <a:cxn ang="0">
                  <a:pos x="314" y="72"/>
                </a:cxn>
                <a:cxn ang="0">
                  <a:pos x="355" y="68"/>
                </a:cxn>
                <a:cxn ang="0">
                  <a:pos x="382" y="36"/>
                </a:cxn>
                <a:cxn ang="0">
                  <a:pos x="411" y="3"/>
                </a:cxn>
                <a:cxn ang="0">
                  <a:pos x="453" y="10"/>
                </a:cxn>
                <a:cxn ang="0">
                  <a:pos x="486" y="36"/>
                </a:cxn>
                <a:cxn ang="0">
                  <a:pos x="489" y="68"/>
                </a:cxn>
                <a:cxn ang="0">
                  <a:pos x="466" y="88"/>
                </a:cxn>
                <a:cxn ang="0">
                  <a:pos x="437" y="107"/>
                </a:cxn>
                <a:cxn ang="0">
                  <a:pos x="422" y="133"/>
                </a:cxn>
                <a:cxn ang="0">
                  <a:pos x="419" y="317"/>
                </a:cxn>
                <a:cxn ang="0">
                  <a:pos x="388" y="302"/>
                </a:cxn>
                <a:cxn ang="0">
                  <a:pos x="364" y="273"/>
                </a:cxn>
                <a:cxn ang="0">
                  <a:pos x="336" y="250"/>
                </a:cxn>
                <a:cxn ang="0">
                  <a:pos x="299" y="252"/>
                </a:cxn>
                <a:cxn ang="0">
                  <a:pos x="275" y="270"/>
                </a:cxn>
                <a:cxn ang="0">
                  <a:pos x="255" y="294"/>
                </a:cxn>
                <a:cxn ang="0">
                  <a:pos x="242" y="323"/>
                </a:cxn>
                <a:cxn ang="0">
                  <a:pos x="241" y="353"/>
                </a:cxn>
                <a:cxn ang="0">
                  <a:pos x="257" y="364"/>
                </a:cxn>
                <a:cxn ang="0">
                  <a:pos x="279" y="368"/>
                </a:cxn>
                <a:cxn ang="0">
                  <a:pos x="304" y="370"/>
                </a:cxn>
                <a:cxn ang="0">
                  <a:pos x="330" y="376"/>
                </a:cxn>
                <a:cxn ang="0">
                  <a:pos x="353" y="407"/>
                </a:cxn>
                <a:cxn ang="0">
                  <a:pos x="352" y="443"/>
                </a:cxn>
                <a:cxn ang="0">
                  <a:pos x="334" y="462"/>
                </a:cxn>
                <a:cxn ang="0">
                  <a:pos x="311" y="479"/>
                </a:cxn>
                <a:cxn ang="0">
                  <a:pos x="278" y="465"/>
                </a:cxn>
                <a:cxn ang="0">
                  <a:pos x="241" y="445"/>
                </a:cxn>
                <a:cxn ang="0">
                  <a:pos x="202" y="432"/>
                </a:cxn>
                <a:cxn ang="0">
                  <a:pos x="98" y="508"/>
                </a:cxn>
              </a:cxnLst>
              <a:rect l="0" t="0" r="r" b="b"/>
              <a:pathLst>
                <a:path w="512" h="509">
                  <a:moveTo>
                    <a:pt x="98" y="508"/>
                  </a:moveTo>
                  <a:lnTo>
                    <a:pt x="86" y="504"/>
                  </a:lnTo>
                  <a:lnTo>
                    <a:pt x="76" y="498"/>
                  </a:lnTo>
                  <a:lnTo>
                    <a:pt x="67" y="492"/>
                  </a:lnTo>
                  <a:lnTo>
                    <a:pt x="60" y="483"/>
                  </a:lnTo>
                  <a:lnTo>
                    <a:pt x="53" y="474"/>
                  </a:lnTo>
                  <a:lnTo>
                    <a:pt x="49" y="463"/>
                  </a:lnTo>
                  <a:lnTo>
                    <a:pt x="45" y="451"/>
                  </a:lnTo>
                  <a:lnTo>
                    <a:pt x="43" y="439"/>
                  </a:lnTo>
                  <a:lnTo>
                    <a:pt x="49" y="432"/>
                  </a:lnTo>
                  <a:lnTo>
                    <a:pt x="58" y="425"/>
                  </a:lnTo>
                  <a:lnTo>
                    <a:pt x="68" y="418"/>
                  </a:lnTo>
                  <a:lnTo>
                    <a:pt x="78" y="413"/>
                  </a:lnTo>
                  <a:lnTo>
                    <a:pt x="88" y="407"/>
                  </a:lnTo>
                  <a:lnTo>
                    <a:pt x="98" y="399"/>
                  </a:lnTo>
                  <a:lnTo>
                    <a:pt x="106" y="391"/>
                  </a:lnTo>
                  <a:lnTo>
                    <a:pt x="113" y="380"/>
                  </a:lnTo>
                  <a:lnTo>
                    <a:pt x="112" y="370"/>
                  </a:lnTo>
                  <a:lnTo>
                    <a:pt x="109" y="360"/>
                  </a:lnTo>
                  <a:lnTo>
                    <a:pt x="105" y="352"/>
                  </a:lnTo>
                  <a:lnTo>
                    <a:pt x="100" y="344"/>
                  </a:lnTo>
                  <a:lnTo>
                    <a:pt x="93" y="337"/>
                  </a:lnTo>
                  <a:lnTo>
                    <a:pt x="87" y="330"/>
                  </a:lnTo>
                  <a:lnTo>
                    <a:pt x="79" y="324"/>
                  </a:lnTo>
                  <a:lnTo>
                    <a:pt x="71" y="318"/>
                  </a:lnTo>
                  <a:lnTo>
                    <a:pt x="62" y="313"/>
                  </a:lnTo>
                  <a:lnTo>
                    <a:pt x="53" y="308"/>
                  </a:lnTo>
                  <a:lnTo>
                    <a:pt x="44" y="302"/>
                  </a:lnTo>
                  <a:lnTo>
                    <a:pt x="35" y="297"/>
                  </a:lnTo>
                  <a:lnTo>
                    <a:pt x="25" y="291"/>
                  </a:lnTo>
                  <a:lnTo>
                    <a:pt x="17" y="286"/>
                  </a:lnTo>
                  <a:lnTo>
                    <a:pt x="7" y="280"/>
                  </a:lnTo>
                  <a:lnTo>
                    <a:pt x="0" y="273"/>
                  </a:lnTo>
                  <a:lnTo>
                    <a:pt x="0" y="268"/>
                  </a:lnTo>
                  <a:lnTo>
                    <a:pt x="0" y="263"/>
                  </a:lnTo>
                  <a:lnTo>
                    <a:pt x="2" y="258"/>
                  </a:lnTo>
                  <a:lnTo>
                    <a:pt x="4" y="253"/>
                  </a:lnTo>
                  <a:lnTo>
                    <a:pt x="7" y="248"/>
                  </a:lnTo>
                  <a:lnTo>
                    <a:pt x="10" y="244"/>
                  </a:lnTo>
                  <a:lnTo>
                    <a:pt x="13" y="239"/>
                  </a:lnTo>
                  <a:lnTo>
                    <a:pt x="17" y="234"/>
                  </a:lnTo>
                  <a:lnTo>
                    <a:pt x="20" y="230"/>
                  </a:lnTo>
                  <a:lnTo>
                    <a:pt x="24" y="225"/>
                  </a:lnTo>
                  <a:lnTo>
                    <a:pt x="29" y="220"/>
                  </a:lnTo>
                  <a:lnTo>
                    <a:pt x="32" y="216"/>
                  </a:lnTo>
                  <a:lnTo>
                    <a:pt x="37" y="210"/>
                  </a:lnTo>
                  <a:lnTo>
                    <a:pt x="40" y="205"/>
                  </a:lnTo>
                  <a:lnTo>
                    <a:pt x="43" y="201"/>
                  </a:lnTo>
                  <a:lnTo>
                    <a:pt x="46" y="195"/>
                  </a:lnTo>
                  <a:lnTo>
                    <a:pt x="51" y="190"/>
                  </a:lnTo>
                  <a:lnTo>
                    <a:pt x="58" y="186"/>
                  </a:lnTo>
                  <a:lnTo>
                    <a:pt x="65" y="184"/>
                  </a:lnTo>
                  <a:lnTo>
                    <a:pt x="73" y="184"/>
                  </a:lnTo>
                  <a:lnTo>
                    <a:pt x="82" y="186"/>
                  </a:lnTo>
                  <a:lnTo>
                    <a:pt x="91" y="187"/>
                  </a:lnTo>
                  <a:lnTo>
                    <a:pt x="100" y="191"/>
                  </a:lnTo>
                  <a:lnTo>
                    <a:pt x="109" y="195"/>
                  </a:lnTo>
                  <a:lnTo>
                    <a:pt x="114" y="199"/>
                  </a:lnTo>
                  <a:lnTo>
                    <a:pt x="120" y="205"/>
                  </a:lnTo>
                  <a:lnTo>
                    <a:pt x="124" y="210"/>
                  </a:lnTo>
                  <a:lnTo>
                    <a:pt x="130" y="216"/>
                  </a:lnTo>
                  <a:lnTo>
                    <a:pt x="136" y="222"/>
                  </a:lnTo>
                  <a:lnTo>
                    <a:pt x="143" y="228"/>
                  </a:lnTo>
                  <a:lnTo>
                    <a:pt x="150" y="233"/>
                  </a:lnTo>
                  <a:lnTo>
                    <a:pt x="160" y="237"/>
                  </a:lnTo>
                  <a:lnTo>
                    <a:pt x="166" y="236"/>
                  </a:lnTo>
                  <a:lnTo>
                    <a:pt x="173" y="234"/>
                  </a:lnTo>
                  <a:lnTo>
                    <a:pt x="179" y="232"/>
                  </a:lnTo>
                  <a:lnTo>
                    <a:pt x="186" y="230"/>
                  </a:lnTo>
                  <a:lnTo>
                    <a:pt x="193" y="228"/>
                  </a:lnTo>
                  <a:lnTo>
                    <a:pt x="200" y="225"/>
                  </a:lnTo>
                  <a:lnTo>
                    <a:pt x="207" y="223"/>
                  </a:lnTo>
                  <a:lnTo>
                    <a:pt x="215" y="220"/>
                  </a:lnTo>
                  <a:lnTo>
                    <a:pt x="218" y="213"/>
                  </a:lnTo>
                  <a:lnTo>
                    <a:pt x="224" y="205"/>
                  </a:lnTo>
                  <a:lnTo>
                    <a:pt x="230" y="198"/>
                  </a:lnTo>
                  <a:lnTo>
                    <a:pt x="235" y="190"/>
                  </a:lnTo>
                  <a:lnTo>
                    <a:pt x="239" y="182"/>
                  </a:lnTo>
                  <a:lnTo>
                    <a:pt x="242" y="174"/>
                  </a:lnTo>
                  <a:lnTo>
                    <a:pt x="242" y="165"/>
                  </a:lnTo>
                  <a:lnTo>
                    <a:pt x="238" y="156"/>
                  </a:lnTo>
                  <a:lnTo>
                    <a:pt x="235" y="151"/>
                  </a:lnTo>
                  <a:lnTo>
                    <a:pt x="230" y="147"/>
                  </a:lnTo>
                  <a:lnTo>
                    <a:pt x="226" y="143"/>
                  </a:lnTo>
                  <a:lnTo>
                    <a:pt x="220" y="140"/>
                  </a:lnTo>
                  <a:lnTo>
                    <a:pt x="215" y="136"/>
                  </a:lnTo>
                  <a:lnTo>
                    <a:pt x="209" y="134"/>
                  </a:lnTo>
                  <a:lnTo>
                    <a:pt x="203" y="132"/>
                  </a:lnTo>
                  <a:lnTo>
                    <a:pt x="196" y="129"/>
                  </a:lnTo>
                  <a:lnTo>
                    <a:pt x="189" y="127"/>
                  </a:lnTo>
                  <a:lnTo>
                    <a:pt x="183" y="125"/>
                  </a:lnTo>
                  <a:lnTo>
                    <a:pt x="176" y="122"/>
                  </a:lnTo>
                  <a:lnTo>
                    <a:pt x="170" y="121"/>
                  </a:lnTo>
                  <a:lnTo>
                    <a:pt x="164" y="117"/>
                  </a:lnTo>
                  <a:lnTo>
                    <a:pt x="158" y="114"/>
                  </a:lnTo>
                  <a:lnTo>
                    <a:pt x="153" y="111"/>
                  </a:lnTo>
                  <a:lnTo>
                    <a:pt x="148" y="106"/>
                  </a:lnTo>
                  <a:lnTo>
                    <a:pt x="143" y="98"/>
                  </a:lnTo>
                  <a:lnTo>
                    <a:pt x="142" y="90"/>
                  </a:lnTo>
                  <a:lnTo>
                    <a:pt x="142" y="80"/>
                  </a:lnTo>
                  <a:lnTo>
                    <a:pt x="145" y="72"/>
                  </a:lnTo>
                  <a:lnTo>
                    <a:pt x="149" y="64"/>
                  </a:lnTo>
                  <a:lnTo>
                    <a:pt x="156" y="57"/>
                  </a:lnTo>
                  <a:lnTo>
                    <a:pt x="163" y="50"/>
                  </a:lnTo>
                  <a:lnTo>
                    <a:pt x="172" y="46"/>
                  </a:lnTo>
                  <a:lnTo>
                    <a:pt x="177" y="43"/>
                  </a:lnTo>
                  <a:lnTo>
                    <a:pt x="183" y="39"/>
                  </a:lnTo>
                  <a:lnTo>
                    <a:pt x="187" y="36"/>
                  </a:lnTo>
                  <a:lnTo>
                    <a:pt x="193" y="31"/>
                  </a:lnTo>
                  <a:lnTo>
                    <a:pt x="199" y="27"/>
                  </a:lnTo>
                  <a:lnTo>
                    <a:pt x="205" y="23"/>
                  </a:lnTo>
                  <a:lnTo>
                    <a:pt x="211" y="18"/>
                  </a:lnTo>
                  <a:lnTo>
                    <a:pt x="218" y="14"/>
                  </a:lnTo>
                  <a:lnTo>
                    <a:pt x="226" y="18"/>
                  </a:lnTo>
                  <a:lnTo>
                    <a:pt x="235" y="22"/>
                  </a:lnTo>
                  <a:lnTo>
                    <a:pt x="243" y="28"/>
                  </a:lnTo>
                  <a:lnTo>
                    <a:pt x="251" y="34"/>
                  </a:lnTo>
                  <a:lnTo>
                    <a:pt x="259" y="40"/>
                  </a:lnTo>
                  <a:lnTo>
                    <a:pt x="267" y="47"/>
                  </a:lnTo>
                  <a:lnTo>
                    <a:pt x="277" y="54"/>
                  </a:lnTo>
                  <a:lnTo>
                    <a:pt x="286" y="60"/>
                  </a:lnTo>
                  <a:lnTo>
                    <a:pt x="294" y="65"/>
                  </a:lnTo>
                  <a:lnTo>
                    <a:pt x="304" y="69"/>
                  </a:lnTo>
                  <a:lnTo>
                    <a:pt x="314" y="72"/>
                  </a:lnTo>
                  <a:lnTo>
                    <a:pt x="324" y="75"/>
                  </a:lnTo>
                  <a:lnTo>
                    <a:pt x="334" y="74"/>
                  </a:lnTo>
                  <a:lnTo>
                    <a:pt x="344" y="72"/>
                  </a:lnTo>
                  <a:lnTo>
                    <a:pt x="355" y="68"/>
                  </a:lnTo>
                  <a:lnTo>
                    <a:pt x="367" y="60"/>
                  </a:lnTo>
                  <a:lnTo>
                    <a:pt x="373" y="54"/>
                  </a:lnTo>
                  <a:lnTo>
                    <a:pt x="378" y="46"/>
                  </a:lnTo>
                  <a:lnTo>
                    <a:pt x="382" y="36"/>
                  </a:lnTo>
                  <a:lnTo>
                    <a:pt x="387" y="27"/>
                  </a:lnTo>
                  <a:lnTo>
                    <a:pt x="393" y="18"/>
                  </a:lnTo>
                  <a:lnTo>
                    <a:pt x="401" y="10"/>
                  </a:lnTo>
                  <a:lnTo>
                    <a:pt x="411" y="3"/>
                  </a:lnTo>
                  <a:lnTo>
                    <a:pt x="422" y="0"/>
                  </a:lnTo>
                  <a:lnTo>
                    <a:pt x="432" y="3"/>
                  </a:lnTo>
                  <a:lnTo>
                    <a:pt x="442" y="6"/>
                  </a:lnTo>
                  <a:lnTo>
                    <a:pt x="453" y="10"/>
                  </a:lnTo>
                  <a:lnTo>
                    <a:pt x="463" y="15"/>
                  </a:lnTo>
                  <a:lnTo>
                    <a:pt x="472" y="21"/>
                  </a:lnTo>
                  <a:lnTo>
                    <a:pt x="479" y="28"/>
                  </a:lnTo>
                  <a:lnTo>
                    <a:pt x="486" y="36"/>
                  </a:lnTo>
                  <a:lnTo>
                    <a:pt x="492" y="46"/>
                  </a:lnTo>
                  <a:lnTo>
                    <a:pt x="493" y="54"/>
                  </a:lnTo>
                  <a:lnTo>
                    <a:pt x="492" y="61"/>
                  </a:lnTo>
                  <a:lnTo>
                    <a:pt x="489" y="68"/>
                  </a:lnTo>
                  <a:lnTo>
                    <a:pt x="485" y="73"/>
                  </a:lnTo>
                  <a:lnTo>
                    <a:pt x="479" y="79"/>
                  </a:lnTo>
                  <a:lnTo>
                    <a:pt x="473" y="83"/>
                  </a:lnTo>
                  <a:lnTo>
                    <a:pt x="466" y="88"/>
                  </a:lnTo>
                  <a:lnTo>
                    <a:pt x="458" y="93"/>
                  </a:lnTo>
                  <a:lnTo>
                    <a:pt x="451" y="97"/>
                  </a:lnTo>
                  <a:lnTo>
                    <a:pt x="443" y="101"/>
                  </a:lnTo>
                  <a:lnTo>
                    <a:pt x="437" y="107"/>
                  </a:lnTo>
                  <a:lnTo>
                    <a:pt x="431" y="112"/>
                  </a:lnTo>
                  <a:lnTo>
                    <a:pt x="427" y="118"/>
                  </a:lnTo>
                  <a:lnTo>
                    <a:pt x="423" y="125"/>
                  </a:lnTo>
                  <a:lnTo>
                    <a:pt x="422" y="133"/>
                  </a:lnTo>
                  <a:lnTo>
                    <a:pt x="422" y="142"/>
                  </a:lnTo>
                  <a:lnTo>
                    <a:pt x="511" y="227"/>
                  </a:lnTo>
                  <a:lnTo>
                    <a:pt x="429" y="316"/>
                  </a:lnTo>
                  <a:lnTo>
                    <a:pt x="419" y="317"/>
                  </a:lnTo>
                  <a:lnTo>
                    <a:pt x="411" y="315"/>
                  </a:lnTo>
                  <a:lnTo>
                    <a:pt x="402" y="312"/>
                  </a:lnTo>
                  <a:lnTo>
                    <a:pt x="395" y="308"/>
                  </a:lnTo>
                  <a:lnTo>
                    <a:pt x="388" y="302"/>
                  </a:lnTo>
                  <a:lnTo>
                    <a:pt x="382" y="295"/>
                  </a:lnTo>
                  <a:lnTo>
                    <a:pt x="376" y="288"/>
                  </a:lnTo>
                  <a:lnTo>
                    <a:pt x="370" y="281"/>
                  </a:lnTo>
                  <a:lnTo>
                    <a:pt x="364" y="273"/>
                  </a:lnTo>
                  <a:lnTo>
                    <a:pt x="358" y="266"/>
                  </a:lnTo>
                  <a:lnTo>
                    <a:pt x="351" y="260"/>
                  </a:lnTo>
                  <a:lnTo>
                    <a:pt x="344" y="255"/>
                  </a:lnTo>
                  <a:lnTo>
                    <a:pt x="336" y="250"/>
                  </a:lnTo>
                  <a:lnTo>
                    <a:pt x="327" y="248"/>
                  </a:lnTo>
                  <a:lnTo>
                    <a:pt x="317" y="247"/>
                  </a:lnTo>
                  <a:lnTo>
                    <a:pt x="305" y="248"/>
                  </a:lnTo>
                  <a:lnTo>
                    <a:pt x="299" y="252"/>
                  </a:lnTo>
                  <a:lnTo>
                    <a:pt x="293" y="255"/>
                  </a:lnTo>
                  <a:lnTo>
                    <a:pt x="287" y="260"/>
                  </a:lnTo>
                  <a:lnTo>
                    <a:pt x="281" y="265"/>
                  </a:lnTo>
                  <a:lnTo>
                    <a:pt x="275" y="270"/>
                  </a:lnTo>
                  <a:lnTo>
                    <a:pt x="270" y="275"/>
                  </a:lnTo>
                  <a:lnTo>
                    <a:pt x="265" y="281"/>
                  </a:lnTo>
                  <a:lnTo>
                    <a:pt x="260" y="288"/>
                  </a:lnTo>
                  <a:lnTo>
                    <a:pt x="255" y="294"/>
                  </a:lnTo>
                  <a:lnTo>
                    <a:pt x="251" y="300"/>
                  </a:lnTo>
                  <a:lnTo>
                    <a:pt x="247" y="308"/>
                  </a:lnTo>
                  <a:lnTo>
                    <a:pt x="244" y="315"/>
                  </a:lnTo>
                  <a:lnTo>
                    <a:pt x="242" y="323"/>
                  </a:lnTo>
                  <a:lnTo>
                    <a:pt x="239" y="331"/>
                  </a:lnTo>
                  <a:lnTo>
                    <a:pt x="238" y="339"/>
                  </a:lnTo>
                  <a:lnTo>
                    <a:pt x="238" y="348"/>
                  </a:lnTo>
                  <a:lnTo>
                    <a:pt x="241" y="353"/>
                  </a:lnTo>
                  <a:lnTo>
                    <a:pt x="244" y="356"/>
                  </a:lnTo>
                  <a:lnTo>
                    <a:pt x="248" y="360"/>
                  </a:lnTo>
                  <a:lnTo>
                    <a:pt x="252" y="362"/>
                  </a:lnTo>
                  <a:lnTo>
                    <a:pt x="257" y="364"/>
                  </a:lnTo>
                  <a:lnTo>
                    <a:pt x="262" y="366"/>
                  </a:lnTo>
                  <a:lnTo>
                    <a:pt x="267" y="367"/>
                  </a:lnTo>
                  <a:lnTo>
                    <a:pt x="274" y="368"/>
                  </a:lnTo>
                  <a:lnTo>
                    <a:pt x="279" y="368"/>
                  </a:lnTo>
                  <a:lnTo>
                    <a:pt x="285" y="369"/>
                  </a:lnTo>
                  <a:lnTo>
                    <a:pt x="292" y="370"/>
                  </a:lnTo>
                  <a:lnTo>
                    <a:pt x="298" y="370"/>
                  </a:lnTo>
                  <a:lnTo>
                    <a:pt x="304" y="370"/>
                  </a:lnTo>
                  <a:lnTo>
                    <a:pt x="309" y="371"/>
                  </a:lnTo>
                  <a:lnTo>
                    <a:pt x="315" y="371"/>
                  </a:lnTo>
                  <a:lnTo>
                    <a:pt x="320" y="373"/>
                  </a:lnTo>
                  <a:lnTo>
                    <a:pt x="330" y="376"/>
                  </a:lnTo>
                  <a:lnTo>
                    <a:pt x="337" y="382"/>
                  </a:lnTo>
                  <a:lnTo>
                    <a:pt x="344" y="389"/>
                  </a:lnTo>
                  <a:lnTo>
                    <a:pt x="349" y="398"/>
                  </a:lnTo>
                  <a:lnTo>
                    <a:pt x="353" y="407"/>
                  </a:lnTo>
                  <a:lnTo>
                    <a:pt x="355" y="417"/>
                  </a:lnTo>
                  <a:lnTo>
                    <a:pt x="356" y="427"/>
                  </a:lnTo>
                  <a:lnTo>
                    <a:pt x="355" y="436"/>
                  </a:lnTo>
                  <a:lnTo>
                    <a:pt x="352" y="443"/>
                  </a:lnTo>
                  <a:lnTo>
                    <a:pt x="348" y="448"/>
                  </a:lnTo>
                  <a:lnTo>
                    <a:pt x="343" y="453"/>
                  </a:lnTo>
                  <a:lnTo>
                    <a:pt x="339" y="458"/>
                  </a:lnTo>
                  <a:lnTo>
                    <a:pt x="334" y="462"/>
                  </a:lnTo>
                  <a:lnTo>
                    <a:pt x="330" y="468"/>
                  </a:lnTo>
                  <a:lnTo>
                    <a:pt x="324" y="473"/>
                  </a:lnTo>
                  <a:lnTo>
                    <a:pt x="320" y="479"/>
                  </a:lnTo>
                  <a:lnTo>
                    <a:pt x="311" y="479"/>
                  </a:lnTo>
                  <a:lnTo>
                    <a:pt x="304" y="477"/>
                  </a:lnTo>
                  <a:lnTo>
                    <a:pt x="295" y="474"/>
                  </a:lnTo>
                  <a:lnTo>
                    <a:pt x="286" y="470"/>
                  </a:lnTo>
                  <a:lnTo>
                    <a:pt x="278" y="465"/>
                  </a:lnTo>
                  <a:lnTo>
                    <a:pt x="268" y="461"/>
                  </a:lnTo>
                  <a:lnTo>
                    <a:pt x="259" y="455"/>
                  </a:lnTo>
                  <a:lnTo>
                    <a:pt x="250" y="450"/>
                  </a:lnTo>
                  <a:lnTo>
                    <a:pt x="241" y="445"/>
                  </a:lnTo>
                  <a:lnTo>
                    <a:pt x="231" y="441"/>
                  </a:lnTo>
                  <a:lnTo>
                    <a:pt x="222" y="437"/>
                  </a:lnTo>
                  <a:lnTo>
                    <a:pt x="211" y="435"/>
                  </a:lnTo>
                  <a:lnTo>
                    <a:pt x="202" y="432"/>
                  </a:lnTo>
                  <a:lnTo>
                    <a:pt x="193" y="432"/>
                  </a:lnTo>
                  <a:lnTo>
                    <a:pt x="182" y="433"/>
                  </a:lnTo>
                  <a:lnTo>
                    <a:pt x="172" y="436"/>
                  </a:lnTo>
                  <a:lnTo>
                    <a:pt x="98" y="508"/>
                  </a:lnTo>
                </a:path>
              </a:pathLst>
            </a:custGeom>
            <a:solidFill>
              <a:schemeClr val="bg1"/>
            </a:solidFill>
            <a:ln w="9525" cap="rnd">
              <a:noFill/>
              <a:round/>
              <a:headEnd/>
              <a:tailEnd/>
            </a:ln>
            <a:effectLst>
              <a:prstShdw prst="shdw17" dist="17961" dir="2700000">
                <a:schemeClr val="bg1">
                  <a:gamma/>
                  <a:shade val="60000"/>
                  <a:invGamma/>
                </a:schemeClr>
              </a:prstShdw>
            </a:effectLst>
          </p:spPr>
          <p:txBody>
            <a:bodyPr/>
            <a:lstStyle/>
            <a:p>
              <a:pPr algn="l" rtl="0" fontAlgn="base">
                <a:spcBef>
                  <a:spcPct val="0"/>
                </a:spcBef>
                <a:spcAft>
                  <a:spcPct val="0"/>
                </a:spcAft>
                <a:defRPr/>
              </a:pPr>
              <a:endParaRPr lang="en-US" sz="1800">
                <a:solidFill>
                  <a:srgbClr val="EAEAEA"/>
                </a:solidFill>
              </a:endParaRPr>
            </a:p>
          </p:txBody>
        </p:sp>
        <p:sp>
          <p:nvSpPr>
            <p:cNvPr id="18" name="Freeform 16"/>
            <p:cNvSpPr>
              <a:spLocks/>
            </p:cNvSpPr>
            <p:nvPr/>
          </p:nvSpPr>
          <p:spPr bwMode="grayWhite">
            <a:xfrm>
              <a:off x="705" y="3827"/>
              <a:ext cx="513" cy="493"/>
            </a:xfrm>
            <a:custGeom>
              <a:avLst/>
              <a:gdLst/>
              <a:ahLst/>
              <a:cxnLst>
                <a:cxn ang="0">
                  <a:pos x="111" y="481"/>
                </a:cxn>
                <a:cxn ang="0">
                  <a:pos x="85" y="463"/>
                </a:cxn>
                <a:cxn ang="0">
                  <a:pos x="64" y="433"/>
                </a:cxn>
                <a:cxn ang="0">
                  <a:pos x="0" y="275"/>
                </a:cxn>
                <a:cxn ang="0">
                  <a:pos x="3" y="259"/>
                </a:cxn>
                <a:cxn ang="0">
                  <a:pos x="10" y="240"/>
                </a:cxn>
                <a:cxn ang="0">
                  <a:pos x="21" y="222"/>
                </a:cxn>
                <a:cxn ang="0">
                  <a:pos x="35" y="205"/>
                </a:cxn>
                <a:cxn ang="0">
                  <a:pos x="49" y="193"/>
                </a:cxn>
                <a:cxn ang="0">
                  <a:pos x="81" y="193"/>
                </a:cxn>
                <a:cxn ang="0">
                  <a:pos x="112" y="205"/>
                </a:cxn>
                <a:cxn ang="0">
                  <a:pos x="142" y="220"/>
                </a:cxn>
                <a:cxn ang="0">
                  <a:pos x="169" y="226"/>
                </a:cxn>
                <a:cxn ang="0">
                  <a:pos x="194" y="211"/>
                </a:cxn>
                <a:cxn ang="0">
                  <a:pos x="212" y="183"/>
                </a:cxn>
                <a:cxn ang="0">
                  <a:pos x="222" y="156"/>
                </a:cxn>
                <a:cxn ang="0">
                  <a:pos x="213" y="128"/>
                </a:cxn>
                <a:cxn ang="0">
                  <a:pos x="198" y="115"/>
                </a:cxn>
                <a:cxn ang="0">
                  <a:pos x="178" y="105"/>
                </a:cxn>
                <a:cxn ang="0">
                  <a:pos x="158" y="95"/>
                </a:cxn>
                <a:cxn ang="0">
                  <a:pos x="142" y="81"/>
                </a:cxn>
                <a:cxn ang="0">
                  <a:pos x="137" y="60"/>
                </a:cxn>
                <a:cxn ang="0">
                  <a:pos x="146" y="38"/>
                </a:cxn>
                <a:cxn ang="0">
                  <a:pos x="160" y="20"/>
                </a:cxn>
                <a:cxn ang="0">
                  <a:pos x="176" y="0"/>
                </a:cxn>
                <a:cxn ang="0">
                  <a:pos x="198" y="15"/>
                </a:cxn>
                <a:cxn ang="0">
                  <a:pos x="224" y="26"/>
                </a:cxn>
                <a:cxn ang="0">
                  <a:pos x="251" y="34"/>
                </a:cxn>
                <a:cxn ang="0">
                  <a:pos x="279" y="38"/>
                </a:cxn>
                <a:cxn ang="0">
                  <a:pos x="307" y="37"/>
                </a:cxn>
                <a:cxn ang="0">
                  <a:pos x="285" y="123"/>
                </a:cxn>
                <a:cxn ang="0">
                  <a:pos x="295" y="131"/>
                </a:cxn>
                <a:cxn ang="0">
                  <a:pos x="308" y="140"/>
                </a:cxn>
                <a:cxn ang="0">
                  <a:pos x="337" y="134"/>
                </a:cxn>
                <a:cxn ang="0">
                  <a:pos x="357" y="101"/>
                </a:cxn>
                <a:cxn ang="0">
                  <a:pos x="382" y="69"/>
                </a:cxn>
                <a:cxn ang="0">
                  <a:pos x="395" y="94"/>
                </a:cxn>
                <a:cxn ang="0">
                  <a:pos x="416" y="117"/>
                </a:cxn>
                <a:cxn ang="0">
                  <a:pos x="441" y="137"/>
                </a:cxn>
                <a:cxn ang="0">
                  <a:pos x="469" y="154"/>
                </a:cxn>
                <a:cxn ang="0">
                  <a:pos x="501" y="170"/>
                </a:cxn>
                <a:cxn ang="0">
                  <a:pos x="431" y="287"/>
                </a:cxn>
                <a:cxn ang="0">
                  <a:pos x="316" y="222"/>
                </a:cxn>
                <a:cxn ang="0">
                  <a:pos x="299" y="240"/>
                </a:cxn>
                <a:cxn ang="0">
                  <a:pos x="283" y="261"/>
                </a:cxn>
                <a:cxn ang="0">
                  <a:pos x="271" y="284"/>
                </a:cxn>
                <a:cxn ang="0">
                  <a:pos x="262" y="308"/>
                </a:cxn>
                <a:cxn ang="0">
                  <a:pos x="265" y="334"/>
                </a:cxn>
                <a:cxn ang="0">
                  <a:pos x="290" y="351"/>
                </a:cxn>
                <a:cxn ang="0">
                  <a:pos x="325" y="356"/>
                </a:cxn>
                <a:cxn ang="0">
                  <a:pos x="360" y="359"/>
                </a:cxn>
                <a:cxn ang="0">
                  <a:pos x="388" y="370"/>
                </a:cxn>
                <a:cxn ang="0">
                  <a:pos x="400" y="401"/>
                </a:cxn>
                <a:cxn ang="0">
                  <a:pos x="202" y="404"/>
                </a:cxn>
                <a:cxn ang="0">
                  <a:pos x="162" y="479"/>
                </a:cxn>
                <a:cxn ang="0">
                  <a:pos x="150" y="484"/>
                </a:cxn>
                <a:cxn ang="0">
                  <a:pos x="138" y="492"/>
                </a:cxn>
              </a:cxnLst>
              <a:rect l="0" t="0" r="r" b="b"/>
              <a:pathLst>
                <a:path w="513" h="493">
                  <a:moveTo>
                    <a:pt x="130" y="492"/>
                  </a:moveTo>
                  <a:lnTo>
                    <a:pt x="120" y="486"/>
                  </a:lnTo>
                  <a:lnTo>
                    <a:pt x="111" y="481"/>
                  </a:lnTo>
                  <a:lnTo>
                    <a:pt x="101" y="475"/>
                  </a:lnTo>
                  <a:lnTo>
                    <a:pt x="93" y="469"/>
                  </a:lnTo>
                  <a:lnTo>
                    <a:pt x="85" y="463"/>
                  </a:lnTo>
                  <a:lnTo>
                    <a:pt x="78" y="454"/>
                  </a:lnTo>
                  <a:lnTo>
                    <a:pt x="71" y="444"/>
                  </a:lnTo>
                  <a:lnTo>
                    <a:pt x="64" y="433"/>
                  </a:lnTo>
                  <a:lnTo>
                    <a:pt x="111" y="353"/>
                  </a:lnTo>
                  <a:lnTo>
                    <a:pt x="0" y="280"/>
                  </a:lnTo>
                  <a:lnTo>
                    <a:pt x="0" y="275"/>
                  </a:lnTo>
                  <a:lnTo>
                    <a:pt x="0" y="270"/>
                  </a:lnTo>
                  <a:lnTo>
                    <a:pt x="1" y="264"/>
                  </a:lnTo>
                  <a:lnTo>
                    <a:pt x="3" y="259"/>
                  </a:lnTo>
                  <a:lnTo>
                    <a:pt x="5" y="252"/>
                  </a:lnTo>
                  <a:lnTo>
                    <a:pt x="7" y="246"/>
                  </a:lnTo>
                  <a:lnTo>
                    <a:pt x="10" y="240"/>
                  </a:lnTo>
                  <a:lnTo>
                    <a:pt x="13" y="234"/>
                  </a:lnTo>
                  <a:lnTo>
                    <a:pt x="17" y="227"/>
                  </a:lnTo>
                  <a:lnTo>
                    <a:pt x="21" y="222"/>
                  </a:lnTo>
                  <a:lnTo>
                    <a:pt x="26" y="216"/>
                  </a:lnTo>
                  <a:lnTo>
                    <a:pt x="30" y="211"/>
                  </a:lnTo>
                  <a:lnTo>
                    <a:pt x="35" y="205"/>
                  </a:lnTo>
                  <a:lnTo>
                    <a:pt x="40" y="201"/>
                  </a:lnTo>
                  <a:lnTo>
                    <a:pt x="44" y="196"/>
                  </a:lnTo>
                  <a:lnTo>
                    <a:pt x="49" y="193"/>
                  </a:lnTo>
                  <a:lnTo>
                    <a:pt x="60" y="191"/>
                  </a:lnTo>
                  <a:lnTo>
                    <a:pt x="70" y="191"/>
                  </a:lnTo>
                  <a:lnTo>
                    <a:pt x="81" y="193"/>
                  </a:lnTo>
                  <a:lnTo>
                    <a:pt x="92" y="196"/>
                  </a:lnTo>
                  <a:lnTo>
                    <a:pt x="102" y="201"/>
                  </a:lnTo>
                  <a:lnTo>
                    <a:pt x="112" y="205"/>
                  </a:lnTo>
                  <a:lnTo>
                    <a:pt x="122" y="211"/>
                  </a:lnTo>
                  <a:lnTo>
                    <a:pt x="132" y="216"/>
                  </a:lnTo>
                  <a:lnTo>
                    <a:pt x="142" y="220"/>
                  </a:lnTo>
                  <a:lnTo>
                    <a:pt x="150" y="223"/>
                  </a:lnTo>
                  <a:lnTo>
                    <a:pt x="160" y="226"/>
                  </a:lnTo>
                  <a:lnTo>
                    <a:pt x="169" y="226"/>
                  </a:lnTo>
                  <a:lnTo>
                    <a:pt x="178" y="223"/>
                  </a:lnTo>
                  <a:lnTo>
                    <a:pt x="186" y="219"/>
                  </a:lnTo>
                  <a:lnTo>
                    <a:pt x="194" y="211"/>
                  </a:lnTo>
                  <a:lnTo>
                    <a:pt x="202" y="200"/>
                  </a:lnTo>
                  <a:lnTo>
                    <a:pt x="207" y="192"/>
                  </a:lnTo>
                  <a:lnTo>
                    <a:pt x="212" y="183"/>
                  </a:lnTo>
                  <a:lnTo>
                    <a:pt x="216" y="174"/>
                  </a:lnTo>
                  <a:lnTo>
                    <a:pt x="219" y="165"/>
                  </a:lnTo>
                  <a:lnTo>
                    <a:pt x="222" y="156"/>
                  </a:lnTo>
                  <a:lnTo>
                    <a:pt x="222" y="146"/>
                  </a:lnTo>
                  <a:lnTo>
                    <a:pt x="219" y="138"/>
                  </a:lnTo>
                  <a:lnTo>
                    <a:pt x="213" y="128"/>
                  </a:lnTo>
                  <a:lnTo>
                    <a:pt x="210" y="123"/>
                  </a:lnTo>
                  <a:lnTo>
                    <a:pt x="204" y="119"/>
                  </a:lnTo>
                  <a:lnTo>
                    <a:pt x="198" y="115"/>
                  </a:lnTo>
                  <a:lnTo>
                    <a:pt x="192" y="112"/>
                  </a:lnTo>
                  <a:lnTo>
                    <a:pt x="186" y="109"/>
                  </a:lnTo>
                  <a:lnTo>
                    <a:pt x="178" y="105"/>
                  </a:lnTo>
                  <a:lnTo>
                    <a:pt x="171" y="102"/>
                  </a:lnTo>
                  <a:lnTo>
                    <a:pt x="165" y="98"/>
                  </a:lnTo>
                  <a:lnTo>
                    <a:pt x="158" y="95"/>
                  </a:lnTo>
                  <a:lnTo>
                    <a:pt x="152" y="91"/>
                  </a:lnTo>
                  <a:lnTo>
                    <a:pt x="146" y="86"/>
                  </a:lnTo>
                  <a:lnTo>
                    <a:pt x="142" y="81"/>
                  </a:lnTo>
                  <a:lnTo>
                    <a:pt x="139" y="74"/>
                  </a:lnTo>
                  <a:lnTo>
                    <a:pt x="137" y="68"/>
                  </a:lnTo>
                  <a:lnTo>
                    <a:pt x="137" y="60"/>
                  </a:lnTo>
                  <a:lnTo>
                    <a:pt x="138" y="51"/>
                  </a:lnTo>
                  <a:lnTo>
                    <a:pt x="142" y="44"/>
                  </a:lnTo>
                  <a:lnTo>
                    <a:pt x="146" y="38"/>
                  </a:lnTo>
                  <a:lnTo>
                    <a:pt x="150" y="32"/>
                  </a:lnTo>
                  <a:lnTo>
                    <a:pt x="155" y="26"/>
                  </a:lnTo>
                  <a:lnTo>
                    <a:pt x="160" y="20"/>
                  </a:lnTo>
                  <a:lnTo>
                    <a:pt x="165" y="14"/>
                  </a:lnTo>
                  <a:lnTo>
                    <a:pt x="170" y="8"/>
                  </a:lnTo>
                  <a:lnTo>
                    <a:pt x="176" y="0"/>
                  </a:lnTo>
                  <a:lnTo>
                    <a:pt x="183" y="5"/>
                  </a:lnTo>
                  <a:lnTo>
                    <a:pt x="191" y="10"/>
                  </a:lnTo>
                  <a:lnTo>
                    <a:pt x="198" y="15"/>
                  </a:lnTo>
                  <a:lnTo>
                    <a:pt x="207" y="19"/>
                  </a:lnTo>
                  <a:lnTo>
                    <a:pt x="215" y="23"/>
                  </a:lnTo>
                  <a:lnTo>
                    <a:pt x="224" y="26"/>
                  </a:lnTo>
                  <a:lnTo>
                    <a:pt x="233" y="29"/>
                  </a:lnTo>
                  <a:lnTo>
                    <a:pt x="242" y="32"/>
                  </a:lnTo>
                  <a:lnTo>
                    <a:pt x="251" y="34"/>
                  </a:lnTo>
                  <a:lnTo>
                    <a:pt x="261" y="36"/>
                  </a:lnTo>
                  <a:lnTo>
                    <a:pt x="270" y="37"/>
                  </a:lnTo>
                  <a:lnTo>
                    <a:pt x="279" y="38"/>
                  </a:lnTo>
                  <a:lnTo>
                    <a:pt x="288" y="38"/>
                  </a:lnTo>
                  <a:lnTo>
                    <a:pt x="298" y="38"/>
                  </a:lnTo>
                  <a:lnTo>
                    <a:pt x="307" y="37"/>
                  </a:lnTo>
                  <a:lnTo>
                    <a:pt x="316" y="36"/>
                  </a:lnTo>
                  <a:lnTo>
                    <a:pt x="282" y="120"/>
                  </a:lnTo>
                  <a:lnTo>
                    <a:pt x="285" y="123"/>
                  </a:lnTo>
                  <a:lnTo>
                    <a:pt x="288" y="126"/>
                  </a:lnTo>
                  <a:lnTo>
                    <a:pt x="291" y="129"/>
                  </a:lnTo>
                  <a:lnTo>
                    <a:pt x="295" y="131"/>
                  </a:lnTo>
                  <a:lnTo>
                    <a:pt x="298" y="134"/>
                  </a:lnTo>
                  <a:lnTo>
                    <a:pt x="303" y="137"/>
                  </a:lnTo>
                  <a:lnTo>
                    <a:pt x="308" y="140"/>
                  </a:lnTo>
                  <a:lnTo>
                    <a:pt x="313" y="142"/>
                  </a:lnTo>
                  <a:lnTo>
                    <a:pt x="327" y="140"/>
                  </a:lnTo>
                  <a:lnTo>
                    <a:pt x="337" y="134"/>
                  </a:lnTo>
                  <a:lnTo>
                    <a:pt x="345" y="125"/>
                  </a:lnTo>
                  <a:lnTo>
                    <a:pt x="352" y="113"/>
                  </a:lnTo>
                  <a:lnTo>
                    <a:pt x="357" y="101"/>
                  </a:lnTo>
                  <a:lnTo>
                    <a:pt x="363" y="89"/>
                  </a:lnTo>
                  <a:lnTo>
                    <a:pt x="372" y="78"/>
                  </a:lnTo>
                  <a:lnTo>
                    <a:pt x="382" y="69"/>
                  </a:lnTo>
                  <a:lnTo>
                    <a:pt x="385" y="77"/>
                  </a:lnTo>
                  <a:lnTo>
                    <a:pt x="390" y="86"/>
                  </a:lnTo>
                  <a:lnTo>
                    <a:pt x="395" y="94"/>
                  </a:lnTo>
                  <a:lnTo>
                    <a:pt x="402" y="101"/>
                  </a:lnTo>
                  <a:lnTo>
                    <a:pt x="409" y="109"/>
                  </a:lnTo>
                  <a:lnTo>
                    <a:pt x="416" y="117"/>
                  </a:lnTo>
                  <a:lnTo>
                    <a:pt x="424" y="123"/>
                  </a:lnTo>
                  <a:lnTo>
                    <a:pt x="432" y="130"/>
                  </a:lnTo>
                  <a:lnTo>
                    <a:pt x="441" y="137"/>
                  </a:lnTo>
                  <a:lnTo>
                    <a:pt x="450" y="143"/>
                  </a:lnTo>
                  <a:lnTo>
                    <a:pt x="459" y="149"/>
                  </a:lnTo>
                  <a:lnTo>
                    <a:pt x="469" y="154"/>
                  </a:lnTo>
                  <a:lnTo>
                    <a:pt x="480" y="159"/>
                  </a:lnTo>
                  <a:lnTo>
                    <a:pt x="490" y="165"/>
                  </a:lnTo>
                  <a:lnTo>
                    <a:pt x="501" y="170"/>
                  </a:lnTo>
                  <a:lnTo>
                    <a:pt x="512" y="174"/>
                  </a:lnTo>
                  <a:lnTo>
                    <a:pt x="447" y="287"/>
                  </a:lnTo>
                  <a:lnTo>
                    <a:pt x="431" y="287"/>
                  </a:lnTo>
                  <a:lnTo>
                    <a:pt x="328" y="211"/>
                  </a:lnTo>
                  <a:lnTo>
                    <a:pt x="322" y="216"/>
                  </a:lnTo>
                  <a:lnTo>
                    <a:pt x="316" y="222"/>
                  </a:lnTo>
                  <a:lnTo>
                    <a:pt x="311" y="227"/>
                  </a:lnTo>
                  <a:lnTo>
                    <a:pt x="305" y="234"/>
                  </a:lnTo>
                  <a:lnTo>
                    <a:pt x="299" y="240"/>
                  </a:lnTo>
                  <a:lnTo>
                    <a:pt x="293" y="247"/>
                  </a:lnTo>
                  <a:lnTo>
                    <a:pt x="288" y="253"/>
                  </a:lnTo>
                  <a:lnTo>
                    <a:pt x="283" y="261"/>
                  </a:lnTo>
                  <a:lnTo>
                    <a:pt x="279" y="268"/>
                  </a:lnTo>
                  <a:lnTo>
                    <a:pt x="275" y="276"/>
                  </a:lnTo>
                  <a:lnTo>
                    <a:pt x="271" y="284"/>
                  </a:lnTo>
                  <a:lnTo>
                    <a:pt x="267" y="292"/>
                  </a:lnTo>
                  <a:lnTo>
                    <a:pt x="265" y="300"/>
                  </a:lnTo>
                  <a:lnTo>
                    <a:pt x="262" y="308"/>
                  </a:lnTo>
                  <a:lnTo>
                    <a:pt x="261" y="316"/>
                  </a:lnTo>
                  <a:lnTo>
                    <a:pt x="259" y="324"/>
                  </a:lnTo>
                  <a:lnTo>
                    <a:pt x="265" y="334"/>
                  </a:lnTo>
                  <a:lnTo>
                    <a:pt x="272" y="342"/>
                  </a:lnTo>
                  <a:lnTo>
                    <a:pt x="281" y="347"/>
                  </a:lnTo>
                  <a:lnTo>
                    <a:pt x="290" y="351"/>
                  </a:lnTo>
                  <a:lnTo>
                    <a:pt x="302" y="353"/>
                  </a:lnTo>
                  <a:lnTo>
                    <a:pt x="313" y="355"/>
                  </a:lnTo>
                  <a:lnTo>
                    <a:pt x="325" y="356"/>
                  </a:lnTo>
                  <a:lnTo>
                    <a:pt x="337" y="357"/>
                  </a:lnTo>
                  <a:lnTo>
                    <a:pt x="348" y="357"/>
                  </a:lnTo>
                  <a:lnTo>
                    <a:pt x="360" y="359"/>
                  </a:lnTo>
                  <a:lnTo>
                    <a:pt x="370" y="361"/>
                  </a:lnTo>
                  <a:lnTo>
                    <a:pt x="380" y="365"/>
                  </a:lnTo>
                  <a:lnTo>
                    <a:pt x="388" y="370"/>
                  </a:lnTo>
                  <a:lnTo>
                    <a:pt x="394" y="378"/>
                  </a:lnTo>
                  <a:lnTo>
                    <a:pt x="399" y="387"/>
                  </a:lnTo>
                  <a:lnTo>
                    <a:pt x="400" y="401"/>
                  </a:lnTo>
                  <a:lnTo>
                    <a:pt x="347" y="480"/>
                  </a:lnTo>
                  <a:lnTo>
                    <a:pt x="225" y="398"/>
                  </a:lnTo>
                  <a:lnTo>
                    <a:pt x="202" y="404"/>
                  </a:lnTo>
                  <a:lnTo>
                    <a:pt x="168" y="477"/>
                  </a:lnTo>
                  <a:lnTo>
                    <a:pt x="165" y="478"/>
                  </a:lnTo>
                  <a:lnTo>
                    <a:pt x="162" y="479"/>
                  </a:lnTo>
                  <a:lnTo>
                    <a:pt x="158" y="481"/>
                  </a:lnTo>
                  <a:lnTo>
                    <a:pt x="154" y="483"/>
                  </a:lnTo>
                  <a:lnTo>
                    <a:pt x="150" y="484"/>
                  </a:lnTo>
                  <a:lnTo>
                    <a:pt x="146" y="487"/>
                  </a:lnTo>
                  <a:lnTo>
                    <a:pt x="142" y="489"/>
                  </a:lnTo>
                  <a:lnTo>
                    <a:pt x="138" y="492"/>
                  </a:lnTo>
                  <a:lnTo>
                    <a:pt x="130" y="492"/>
                  </a:lnTo>
                </a:path>
              </a:pathLst>
            </a:custGeom>
            <a:solidFill>
              <a:schemeClr val="bg1"/>
            </a:solidFill>
            <a:ln w="9525" cap="rnd">
              <a:noFill/>
              <a:round/>
              <a:headEnd/>
              <a:tailEnd/>
            </a:ln>
            <a:effectLst>
              <a:prstShdw prst="shdw17" dist="17961" dir="2700000">
                <a:schemeClr val="bg1">
                  <a:gamma/>
                  <a:shade val="60000"/>
                  <a:invGamma/>
                </a:schemeClr>
              </a:prstShdw>
            </a:effectLst>
          </p:spPr>
          <p:txBody>
            <a:bodyPr/>
            <a:lstStyle/>
            <a:p>
              <a:pPr algn="l" rtl="0" fontAlgn="base">
                <a:spcBef>
                  <a:spcPct val="0"/>
                </a:spcBef>
                <a:spcAft>
                  <a:spcPct val="0"/>
                </a:spcAft>
                <a:defRPr/>
              </a:pPr>
              <a:endParaRPr lang="en-US" sz="1800">
                <a:solidFill>
                  <a:srgbClr val="EAEAEA"/>
                </a:solidFill>
              </a:endParaRPr>
            </a:p>
          </p:txBody>
        </p:sp>
        <p:sp>
          <p:nvSpPr>
            <p:cNvPr id="19" name="Freeform 17"/>
            <p:cNvSpPr>
              <a:spLocks/>
            </p:cNvSpPr>
            <p:nvPr/>
          </p:nvSpPr>
          <p:spPr bwMode="grayWhite">
            <a:xfrm>
              <a:off x="-3" y="3739"/>
              <a:ext cx="337" cy="355"/>
            </a:xfrm>
            <a:custGeom>
              <a:avLst/>
              <a:gdLst/>
              <a:ahLst/>
              <a:cxnLst>
                <a:cxn ang="0">
                  <a:pos x="315" y="160"/>
                </a:cxn>
                <a:cxn ang="0">
                  <a:pos x="280" y="168"/>
                </a:cxn>
                <a:cxn ang="0">
                  <a:pos x="247" y="179"/>
                </a:cxn>
                <a:cxn ang="0">
                  <a:pos x="232" y="209"/>
                </a:cxn>
                <a:cxn ang="0">
                  <a:pos x="240" y="243"/>
                </a:cxn>
                <a:cxn ang="0">
                  <a:pos x="243" y="275"/>
                </a:cxn>
                <a:cxn ang="0">
                  <a:pos x="227" y="291"/>
                </a:cxn>
                <a:cxn ang="0">
                  <a:pos x="202" y="300"/>
                </a:cxn>
                <a:cxn ang="0">
                  <a:pos x="175" y="303"/>
                </a:cxn>
                <a:cxn ang="0">
                  <a:pos x="149" y="303"/>
                </a:cxn>
                <a:cxn ang="0">
                  <a:pos x="142" y="276"/>
                </a:cxn>
                <a:cxn ang="0">
                  <a:pos x="149" y="243"/>
                </a:cxn>
                <a:cxn ang="0">
                  <a:pos x="139" y="220"/>
                </a:cxn>
                <a:cxn ang="0">
                  <a:pos x="121" y="210"/>
                </a:cxn>
                <a:cxn ang="0">
                  <a:pos x="99" y="206"/>
                </a:cxn>
                <a:cxn ang="0">
                  <a:pos x="75" y="207"/>
                </a:cxn>
                <a:cxn ang="0">
                  <a:pos x="51" y="216"/>
                </a:cxn>
                <a:cxn ang="0">
                  <a:pos x="34" y="234"/>
                </a:cxn>
                <a:cxn ang="0">
                  <a:pos x="32" y="260"/>
                </a:cxn>
                <a:cxn ang="0">
                  <a:pos x="43" y="284"/>
                </a:cxn>
                <a:cxn ang="0">
                  <a:pos x="50" y="309"/>
                </a:cxn>
                <a:cxn ang="0">
                  <a:pos x="41" y="333"/>
                </a:cxn>
                <a:cxn ang="0">
                  <a:pos x="25" y="345"/>
                </a:cxn>
                <a:cxn ang="0">
                  <a:pos x="7" y="353"/>
                </a:cxn>
                <a:cxn ang="0">
                  <a:pos x="14" y="34"/>
                </a:cxn>
                <a:cxn ang="0">
                  <a:pos x="16" y="51"/>
                </a:cxn>
                <a:cxn ang="0">
                  <a:pos x="13" y="68"/>
                </a:cxn>
                <a:cxn ang="0">
                  <a:pos x="9" y="87"/>
                </a:cxn>
                <a:cxn ang="0">
                  <a:pos x="12" y="107"/>
                </a:cxn>
                <a:cxn ang="0">
                  <a:pos x="33" y="126"/>
                </a:cxn>
                <a:cxn ang="0">
                  <a:pos x="61" y="127"/>
                </a:cxn>
                <a:cxn ang="0">
                  <a:pos x="81" y="124"/>
                </a:cxn>
                <a:cxn ang="0">
                  <a:pos x="103" y="121"/>
                </a:cxn>
                <a:cxn ang="0">
                  <a:pos x="122" y="110"/>
                </a:cxn>
                <a:cxn ang="0">
                  <a:pos x="135" y="91"/>
                </a:cxn>
                <a:cxn ang="0">
                  <a:pos x="134" y="71"/>
                </a:cxn>
                <a:cxn ang="0">
                  <a:pos x="126" y="52"/>
                </a:cxn>
                <a:cxn ang="0">
                  <a:pos x="118" y="33"/>
                </a:cxn>
                <a:cxn ang="0">
                  <a:pos x="122" y="13"/>
                </a:cxn>
                <a:cxn ang="0">
                  <a:pos x="140" y="6"/>
                </a:cxn>
                <a:cxn ang="0">
                  <a:pos x="163" y="1"/>
                </a:cxn>
                <a:cxn ang="0">
                  <a:pos x="186" y="1"/>
                </a:cxn>
                <a:cxn ang="0">
                  <a:pos x="202" y="8"/>
                </a:cxn>
                <a:cxn ang="0">
                  <a:pos x="207" y="41"/>
                </a:cxn>
                <a:cxn ang="0">
                  <a:pos x="219" y="68"/>
                </a:cxn>
                <a:cxn ang="0">
                  <a:pos x="241" y="82"/>
                </a:cxn>
                <a:cxn ang="0">
                  <a:pos x="267" y="78"/>
                </a:cxn>
                <a:cxn ang="0">
                  <a:pos x="292" y="64"/>
                </a:cxn>
                <a:cxn ang="0">
                  <a:pos x="316" y="67"/>
                </a:cxn>
                <a:cxn ang="0">
                  <a:pos x="323" y="85"/>
                </a:cxn>
                <a:cxn ang="0">
                  <a:pos x="329" y="105"/>
                </a:cxn>
                <a:cxn ang="0">
                  <a:pos x="334" y="126"/>
                </a:cxn>
                <a:cxn ang="0">
                  <a:pos x="335" y="147"/>
                </a:cxn>
              </a:cxnLst>
              <a:rect l="0" t="0" r="r" b="b"/>
              <a:pathLst>
                <a:path w="337" h="355">
                  <a:moveTo>
                    <a:pt x="335" y="147"/>
                  </a:moveTo>
                  <a:lnTo>
                    <a:pt x="329" y="153"/>
                  </a:lnTo>
                  <a:lnTo>
                    <a:pt x="323" y="158"/>
                  </a:lnTo>
                  <a:lnTo>
                    <a:pt x="315" y="160"/>
                  </a:lnTo>
                  <a:lnTo>
                    <a:pt x="306" y="163"/>
                  </a:lnTo>
                  <a:lnTo>
                    <a:pt x="297" y="165"/>
                  </a:lnTo>
                  <a:lnTo>
                    <a:pt x="288" y="167"/>
                  </a:lnTo>
                  <a:lnTo>
                    <a:pt x="280" y="168"/>
                  </a:lnTo>
                  <a:lnTo>
                    <a:pt x="270" y="170"/>
                  </a:lnTo>
                  <a:lnTo>
                    <a:pt x="261" y="172"/>
                  </a:lnTo>
                  <a:lnTo>
                    <a:pt x="254" y="175"/>
                  </a:lnTo>
                  <a:lnTo>
                    <a:pt x="247" y="179"/>
                  </a:lnTo>
                  <a:lnTo>
                    <a:pt x="242" y="183"/>
                  </a:lnTo>
                  <a:lnTo>
                    <a:pt x="237" y="191"/>
                  </a:lnTo>
                  <a:lnTo>
                    <a:pt x="233" y="199"/>
                  </a:lnTo>
                  <a:lnTo>
                    <a:pt x="232" y="209"/>
                  </a:lnTo>
                  <a:lnTo>
                    <a:pt x="233" y="222"/>
                  </a:lnTo>
                  <a:lnTo>
                    <a:pt x="236" y="229"/>
                  </a:lnTo>
                  <a:lnTo>
                    <a:pt x="239" y="237"/>
                  </a:lnTo>
                  <a:lnTo>
                    <a:pt x="240" y="243"/>
                  </a:lnTo>
                  <a:lnTo>
                    <a:pt x="242" y="252"/>
                  </a:lnTo>
                  <a:lnTo>
                    <a:pt x="242" y="259"/>
                  </a:lnTo>
                  <a:lnTo>
                    <a:pt x="243" y="266"/>
                  </a:lnTo>
                  <a:lnTo>
                    <a:pt x="243" y="275"/>
                  </a:lnTo>
                  <a:lnTo>
                    <a:pt x="243" y="283"/>
                  </a:lnTo>
                  <a:lnTo>
                    <a:pt x="237" y="286"/>
                  </a:lnTo>
                  <a:lnTo>
                    <a:pt x="232" y="289"/>
                  </a:lnTo>
                  <a:lnTo>
                    <a:pt x="227" y="291"/>
                  </a:lnTo>
                  <a:lnTo>
                    <a:pt x="221" y="293"/>
                  </a:lnTo>
                  <a:lnTo>
                    <a:pt x="216" y="294"/>
                  </a:lnTo>
                  <a:lnTo>
                    <a:pt x="209" y="297"/>
                  </a:lnTo>
                  <a:lnTo>
                    <a:pt x="202" y="300"/>
                  </a:lnTo>
                  <a:lnTo>
                    <a:pt x="195" y="300"/>
                  </a:lnTo>
                  <a:lnTo>
                    <a:pt x="189" y="302"/>
                  </a:lnTo>
                  <a:lnTo>
                    <a:pt x="182" y="303"/>
                  </a:lnTo>
                  <a:lnTo>
                    <a:pt x="175" y="303"/>
                  </a:lnTo>
                  <a:lnTo>
                    <a:pt x="169" y="303"/>
                  </a:lnTo>
                  <a:lnTo>
                    <a:pt x="162" y="303"/>
                  </a:lnTo>
                  <a:lnTo>
                    <a:pt x="155" y="303"/>
                  </a:lnTo>
                  <a:lnTo>
                    <a:pt x="149" y="303"/>
                  </a:lnTo>
                  <a:lnTo>
                    <a:pt x="143" y="299"/>
                  </a:lnTo>
                  <a:lnTo>
                    <a:pt x="140" y="293"/>
                  </a:lnTo>
                  <a:lnTo>
                    <a:pt x="140" y="285"/>
                  </a:lnTo>
                  <a:lnTo>
                    <a:pt x="142" y="276"/>
                  </a:lnTo>
                  <a:lnTo>
                    <a:pt x="144" y="268"/>
                  </a:lnTo>
                  <a:lnTo>
                    <a:pt x="147" y="260"/>
                  </a:lnTo>
                  <a:lnTo>
                    <a:pt x="149" y="252"/>
                  </a:lnTo>
                  <a:lnTo>
                    <a:pt x="149" y="243"/>
                  </a:lnTo>
                  <a:lnTo>
                    <a:pt x="149" y="235"/>
                  </a:lnTo>
                  <a:lnTo>
                    <a:pt x="146" y="229"/>
                  </a:lnTo>
                  <a:lnTo>
                    <a:pt x="143" y="224"/>
                  </a:lnTo>
                  <a:lnTo>
                    <a:pt x="139" y="220"/>
                  </a:lnTo>
                  <a:lnTo>
                    <a:pt x="136" y="217"/>
                  </a:lnTo>
                  <a:lnTo>
                    <a:pt x="130" y="214"/>
                  </a:lnTo>
                  <a:lnTo>
                    <a:pt x="126" y="211"/>
                  </a:lnTo>
                  <a:lnTo>
                    <a:pt x="121" y="210"/>
                  </a:lnTo>
                  <a:lnTo>
                    <a:pt x="116" y="209"/>
                  </a:lnTo>
                  <a:lnTo>
                    <a:pt x="110" y="208"/>
                  </a:lnTo>
                  <a:lnTo>
                    <a:pt x="105" y="208"/>
                  </a:lnTo>
                  <a:lnTo>
                    <a:pt x="99" y="206"/>
                  </a:lnTo>
                  <a:lnTo>
                    <a:pt x="93" y="206"/>
                  </a:lnTo>
                  <a:lnTo>
                    <a:pt x="87" y="207"/>
                  </a:lnTo>
                  <a:lnTo>
                    <a:pt x="81" y="206"/>
                  </a:lnTo>
                  <a:lnTo>
                    <a:pt x="75" y="207"/>
                  </a:lnTo>
                  <a:lnTo>
                    <a:pt x="70" y="207"/>
                  </a:lnTo>
                  <a:lnTo>
                    <a:pt x="62" y="209"/>
                  </a:lnTo>
                  <a:lnTo>
                    <a:pt x="56" y="212"/>
                  </a:lnTo>
                  <a:lnTo>
                    <a:pt x="51" y="216"/>
                  </a:lnTo>
                  <a:lnTo>
                    <a:pt x="46" y="219"/>
                  </a:lnTo>
                  <a:lnTo>
                    <a:pt x="41" y="224"/>
                  </a:lnTo>
                  <a:lnTo>
                    <a:pt x="37" y="229"/>
                  </a:lnTo>
                  <a:lnTo>
                    <a:pt x="34" y="234"/>
                  </a:lnTo>
                  <a:lnTo>
                    <a:pt x="29" y="241"/>
                  </a:lnTo>
                  <a:lnTo>
                    <a:pt x="30" y="248"/>
                  </a:lnTo>
                  <a:lnTo>
                    <a:pt x="31" y="253"/>
                  </a:lnTo>
                  <a:lnTo>
                    <a:pt x="32" y="260"/>
                  </a:lnTo>
                  <a:lnTo>
                    <a:pt x="35" y="266"/>
                  </a:lnTo>
                  <a:lnTo>
                    <a:pt x="37" y="272"/>
                  </a:lnTo>
                  <a:lnTo>
                    <a:pt x="42" y="279"/>
                  </a:lnTo>
                  <a:lnTo>
                    <a:pt x="43" y="284"/>
                  </a:lnTo>
                  <a:lnTo>
                    <a:pt x="45" y="289"/>
                  </a:lnTo>
                  <a:lnTo>
                    <a:pt x="49" y="296"/>
                  </a:lnTo>
                  <a:lnTo>
                    <a:pt x="50" y="303"/>
                  </a:lnTo>
                  <a:lnTo>
                    <a:pt x="50" y="309"/>
                  </a:lnTo>
                  <a:lnTo>
                    <a:pt x="50" y="316"/>
                  </a:lnTo>
                  <a:lnTo>
                    <a:pt x="49" y="321"/>
                  </a:lnTo>
                  <a:lnTo>
                    <a:pt x="47" y="326"/>
                  </a:lnTo>
                  <a:lnTo>
                    <a:pt x="41" y="333"/>
                  </a:lnTo>
                  <a:lnTo>
                    <a:pt x="35" y="339"/>
                  </a:lnTo>
                  <a:lnTo>
                    <a:pt x="32" y="341"/>
                  </a:lnTo>
                  <a:lnTo>
                    <a:pt x="30" y="343"/>
                  </a:lnTo>
                  <a:lnTo>
                    <a:pt x="25" y="345"/>
                  </a:lnTo>
                  <a:lnTo>
                    <a:pt x="21" y="348"/>
                  </a:lnTo>
                  <a:lnTo>
                    <a:pt x="17" y="349"/>
                  </a:lnTo>
                  <a:lnTo>
                    <a:pt x="12" y="350"/>
                  </a:lnTo>
                  <a:lnTo>
                    <a:pt x="7" y="353"/>
                  </a:lnTo>
                  <a:lnTo>
                    <a:pt x="0" y="354"/>
                  </a:lnTo>
                  <a:lnTo>
                    <a:pt x="0" y="19"/>
                  </a:lnTo>
                  <a:lnTo>
                    <a:pt x="12" y="31"/>
                  </a:lnTo>
                  <a:lnTo>
                    <a:pt x="14" y="34"/>
                  </a:lnTo>
                  <a:lnTo>
                    <a:pt x="16" y="39"/>
                  </a:lnTo>
                  <a:lnTo>
                    <a:pt x="18" y="43"/>
                  </a:lnTo>
                  <a:lnTo>
                    <a:pt x="17" y="47"/>
                  </a:lnTo>
                  <a:lnTo>
                    <a:pt x="16" y="51"/>
                  </a:lnTo>
                  <a:lnTo>
                    <a:pt x="16" y="56"/>
                  </a:lnTo>
                  <a:lnTo>
                    <a:pt x="16" y="60"/>
                  </a:lnTo>
                  <a:lnTo>
                    <a:pt x="14" y="64"/>
                  </a:lnTo>
                  <a:lnTo>
                    <a:pt x="13" y="68"/>
                  </a:lnTo>
                  <a:lnTo>
                    <a:pt x="12" y="73"/>
                  </a:lnTo>
                  <a:lnTo>
                    <a:pt x="11" y="78"/>
                  </a:lnTo>
                  <a:lnTo>
                    <a:pt x="10" y="82"/>
                  </a:lnTo>
                  <a:lnTo>
                    <a:pt x="9" y="87"/>
                  </a:lnTo>
                  <a:lnTo>
                    <a:pt x="9" y="92"/>
                  </a:lnTo>
                  <a:lnTo>
                    <a:pt x="8" y="97"/>
                  </a:lnTo>
                  <a:lnTo>
                    <a:pt x="9" y="102"/>
                  </a:lnTo>
                  <a:lnTo>
                    <a:pt x="12" y="107"/>
                  </a:lnTo>
                  <a:lnTo>
                    <a:pt x="16" y="112"/>
                  </a:lnTo>
                  <a:lnTo>
                    <a:pt x="19" y="118"/>
                  </a:lnTo>
                  <a:lnTo>
                    <a:pt x="27" y="122"/>
                  </a:lnTo>
                  <a:lnTo>
                    <a:pt x="33" y="126"/>
                  </a:lnTo>
                  <a:lnTo>
                    <a:pt x="40" y="128"/>
                  </a:lnTo>
                  <a:lnTo>
                    <a:pt x="48" y="128"/>
                  </a:lnTo>
                  <a:lnTo>
                    <a:pt x="56" y="129"/>
                  </a:lnTo>
                  <a:lnTo>
                    <a:pt x="61" y="127"/>
                  </a:lnTo>
                  <a:lnTo>
                    <a:pt x="65" y="127"/>
                  </a:lnTo>
                  <a:lnTo>
                    <a:pt x="70" y="126"/>
                  </a:lnTo>
                  <a:lnTo>
                    <a:pt x="76" y="126"/>
                  </a:lnTo>
                  <a:lnTo>
                    <a:pt x="81" y="124"/>
                  </a:lnTo>
                  <a:lnTo>
                    <a:pt x="87" y="124"/>
                  </a:lnTo>
                  <a:lnTo>
                    <a:pt x="92" y="123"/>
                  </a:lnTo>
                  <a:lnTo>
                    <a:pt x="98" y="121"/>
                  </a:lnTo>
                  <a:lnTo>
                    <a:pt x="103" y="121"/>
                  </a:lnTo>
                  <a:lnTo>
                    <a:pt x="107" y="119"/>
                  </a:lnTo>
                  <a:lnTo>
                    <a:pt x="112" y="116"/>
                  </a:lnTo>
                  <a:lnTo>
                    <a:pt x="117" y="114"/>
                  </a:lnTo>
                  <a:lnTo>
                    <a:pt x="122" y="110"/>
                  </a:lnTo>
                  <a:lnTo>
                    <a:pt x="125" y="106"/>
                  </a:lnTo>
                  <a:lnTo>
                    <a:pt x="128" y="101"/>
                  </a:lnTo>
                  <a:lnTo>
                    <a:pt x="131" y="96"/>
                  </a:lnTo>
                  <a:lnTo>
                    <a:pt x="135" y="91"/>
                  </a:lnTo>
                  <a:lnTo>
                    <a:pt x="136" y="85"/>
                  </a:lnTo>
                  <a:lnTo>
                    <a:pt x="136" y="81"/>
                  </a:lnTo>
                  <a:lnTo>
                    <a:pt x="136" y="76"/>
                  </a:lnTo>
                  <a:lnTo>
                    <a:pt x="134" y="71"/>
                  </a:lnTo>
                  <a:lnTo>
                    <a:pt x="133" y="67"/>
                  </a:lnTo>
                  <a:lnTo>
                    <a:pt x="131" y="62"/>
                  </a:lnTo>
                  <a:lnTo>
                    <a:pt x="128" y="56"/>
                  </a:lnTo>
                  <a:lnTo>
                    <a:pt x="126" y="52"/>
                  </a:lnTo>
                  <a:lnTo>
                    <a:pt x="124" y="47"/>
                  </a:lnTo>
                  <a:lnTo>
                    <a:pt x="122" y="43"/>
                  </a:lnTo>
                  <a:lnTo>
                    <a:pt x="119" y="38"/>
                  </a:lnTo>
                  <a:lnTo>
                    <a:pt x="118" y="33"/>
                  </a:lnTo>
                  <a:lnTo>
                    <a:pt x="118" y="28"/>
                  </a:lnTo>
                  <a:lnTo>
                    <a:pt x="118" y="22"/>
                  </a:lnTo>
                  <a:lnTo>
                    <a:pt x="118" y="18"/>
                  </a:lnTo>
                  <a:lnTo>
                    <a:pt x="122" y="13"/>
                  </a:lnTo>
                  <a:lnTo>
                    <a:pt x="127" y="11"/>
                  </a:lnTo>
                  <a:lnTo>
                    <a:pt x="130" y="9"/>
                  </a:lnTo>
                  <a:lnTo>
                    <a:pt x="136" y="8"/>
                  </a:lnTo>
                  <a:lnTo>
                    <a:pt x="140" y="6"/>
                  </a:lnTo>
                  <a:lnTo>
                    <a:pt x="145" y="4"/>
                  </a:lnTo>
                  <a:lnTo>
                    <a:pt x="151" y="3"/>
                  </a:lnTo>
                  <a:lnTo>
                    <a:pt x="156" y="4"/>
                  </a:lnTo>
                  <a:lnTo>
                    <a:pt x="163" y="1"/>
                  </a:lnTo>
                  <a:lnTo>
                    <a:pt x="169" y="2"/>
                  </a:lnTo>
                  <a:lnTo>
                    <a:pt x="174" y="1"/>
                  </a:lnTo>
                  <a:lnTo>
                    <a:pt x="180" y="2"/>
                  </a:lnTo>
                  <a:lnTo>
                    <a:pt x="186" y="1"/>
                  </a:lnTo>
                  <a:lnTo>
                    <a:pt x="192" y="0"/>
                  </a:lnTo>
                  <a:lnTo>
                    <a:pt x="198" y="0"/>
                  </a:lnTo>
                  <a:lnTo>
                    <a:pt x="203" y="0"/>
                  </a:lnTo>
                  <a:lnTo>
                    <a:pt x="202" y="8"/>
                  </a:lnTo>
                  <a:lnTo>
                    <a:pt x="203" y="15"/>
                  </a:lnTo>
                  <a:lnTo>
                    <a:pt x="204" y="24"/>
                  </a:lnTo>
                  <a:lnTo>
                    <a:pt x="205" y="33"/>
                  </a:lnTo>
                  <a:lnTo>
                    <a:pt x="207" y="41"/>
                  </a:lnTo>
                  <a:lnTo>
                    <a:pt x="211" y="49"/>
                  </a:lnTo>
                  <a:lnTo>
                    <a:pt x="212" y="57"/>
                  </a:lnTo>
                  <a:lnTo>
                    <a:pt x="217" y="65"/>
                  </a:lnTo>
                  <a:lnTo>
                    <a:pt x="219" y="68"/>
                  </a:lnTo>
                  <a:lnTo>
                    <a:pt x="224" y="72"/>
                  </a:lnTo>
                  <a:lnTo>
                    <a:pt x="228" y="76"/>
                  </a:lnTo>
                  <a:lnTo>
                    <a:pt x="234" y="79"/>
                  </a:lnTo>
                  <a:lnTo>
                    <a:pt x="241" y="82"/>
                  </a:lnTo>
                  <a:lnTo>
                    <a:pt x="248" y="82"/>
                  </a:lnTo>
                  <a:lnTo>
                    <a:pt x="254" y="83"/>
                  </a:lnTo>
                  <a:lnTo>
                    <a:pt x="261" y="80"/>
                  </a:lnTo>
                  <a:lnTo>
                    <a:pt x="267" y="78"/>
                  </a:lnTo>
                  <a:lnTo>
                    <a:pt x="273" y="74"/>
                  </a:lnTo>
                  <a:lnTo>
                    <a:pt x="280" y="71"/>
                  </a:lnTo>
                  <a:lnTo>
                    <a:pt x="286" y="67"/>
                  </a:lnTo>
                  <a:lnTo>
                    <a:pt x="292" y="64"/>
                  </a:lnTo>
                  <a:lnTo>
                    <a:pt x="298" y="61"/>
                  </a:lnTo>
                  <a:lnTo>
                    <a:pt x="305" y="62"/>
                  </a:lnTo>
                  <a:lnTo>
                    <a:pt x="313" y="63"/>
                  </a:lnTo>
                  <a:lnTo>
                    <a:pt x="316" y="67"/>
                  </a:lnTo>
                  <a:lnTo>
                    <a:pt x="318" y="71"/>
                  </a:lnTo>
                  <a:lnTo>
                    <a:pt x="320" y="74"/>
                  </a:lnTo>
                  <a:lnTo>
                    <a:pt x="322" y="80"/>
                  </a:lnTo>
                  <a:lnTo>
                    <a:pt x="323" y="85"/>
                  </a:lnTo>
                  <a:lnTo>
                    <a:pt x="326" y="90"/>
                  </a:lnTo>
                  <a:lnTo>
                    <a:pt x="329" y="94"/>
                  </a:lnTo>
                  <a:lnTo>
                    <a:pt x="328" y="100"/>
                  </a:lnTo>
                  <a:lnTo>
                    <a:pt x="329" y="105"/>
                  </a:lnTo>
                  <a:lnTo>
                    <a:pt x="331" y="110"/>
                  </a:lnTo>
                  <a:lnTo>
                    <a:pt x="332" y="115"/>
                  </a:lnTo>
                  <a:lnTo>
                    <a:pt x="333" y="121"/>
                  </a:lnTo>
                  <a:lnTo>
                    <a:pt x="334" y="126"/>
                  </a:lnTo>
                  <a:lnTo>
                    <a:pt x="334" y="131"/>
                  </a:lnTo>
                  <a:lnTo>
                    <a:pt x="335" y="137"/>
                  </a:lnTo>
                  <a:lnTo>
                    <a:pt x="336" y="142"/>
                  </a:lnTo>
                  <a:lnTo>
                    <a:pt x="335" y="147"/>
                  </a:lnTo>
                </a:path>
              </a:pathLst>
            </a:custGeom>
            <a:solidFill>
              <a:schemeClr val="bg1"/>
            </a:solidFill>
            <a:ln w="9525" cap="rnd">
              <a:noFill/>
              <a:round/>
              <a:headEnd/>
              <a:tailEnd/>
            </a:ln>
            <a:effectLst>
              <a:prstShdw prst="shdw17" dist="17961" dir="2700000">
                <a:schemeClr val="bg1">
                  <a:gamma/>
                  <a:shade val="60000"/>
                  <a:invGamma/>
                </a:schemeClr>
              </a:prstShdw>
            </a:effectLst>
          </p:spPr>
          <p:txBody>
            <a:bodyPr/>
            <a:lstStyle/>
            <a:p>
              <a:pPr algn="l" rtl="0" fontAlgn="base">
                <a:spcBef>
                  <a:spcPct val="0"/>
                </a:spcBef>
                <a:spcAft>
                  <a:spcPct val="0"/>
                </a:spcAft>
                <a:defRPr/>
              </a:pPr>
              <a:endParaRPr lang="en-US" sz="1800">
                <a:solidFill>
                  <a:srgbClr val="EAEAEA"/>
                </a:solidFill>
              </a:endParaRPr>
            </a:p>
          </p:txBody>
        </p:sp>
        <p:sp>
          <p:nvSpPr>
            <p:cNvPr id="20" name="Freeform 18"/>
            <p:cNvSpPr>
              <a:spLocks/>
            </p:cNvSpPr>
            <p:nvPr/>
          </p:nvSpPr>
          <p:spPr bwMode="grayWhite">
            <a:xfrm>
              <a:off x="165" y="3976"/>
              <a:ext cx="426" cy="341"/>
            </a:xfrm>
            <a:custGeom>
              <a:avLst/>
              <a:gdLst/>
              <a:ahLst/>
              <a:cxnLst>
                <a:cxn ang="0">
                  <a:pos x="131" y="340"/>
                </a:cxn>
                <a:cxn ang="0">
                  <a:pos x="132" y="311"/>
                </a:cxn>
                <a:cxn ang="0">
                  <a:pos x="128" y="290"/>
                </a:cxn>
                <a:cxn ang="0">
                  <a:pos x="100" y="265"/>
                </a:cxn>
                <a:cxn ang="0">
                  <a:pos x="37" y="249"/>
                </a:cxn>
                <a:cxn ang="0">
                  <a:pos x="2" y="210"/>
                </a:cxn>
                <a:cxn ang="0">
                  <a:pos x="0" y="174"/>
                </a:cxn>
                <a:cxn ang="0">
                  <a:pos x="10" y="150"/>
                </a:cxn>
                <a:cxn ang="0">
                  <a:pos x="32" y="135"/>
                </a:cxn>
                <a:cxn ang="0">
                  <a:pos x="48" y="136"/>
                </a:cxn>
                <a:cxn ang="0">
                  <a:pos x="82" y="142"/>
                </a:cxn>
                <a:cxn ang="0">
                  <a:pos x="98" y="145"/>
                </a:cxn>
                <a:cxn ang="0">
                  <a:pos x="123" y="146"/>
                </a:cxn>
                <a:cxn ang="0">
                  <a:pos x="154" y="136"/>
                </a:cxn>
                <a:cxn ang="0">
                  <a:pos x="172" y="117"/>
                </a:cxn>
                <a:cxn ang="0">
                  <a:pos x="181" y="103"/>
                </a:cxn>
                <a:cxn ang="0">
                  <a:pos x="185" y="91"/>
                </a:cxn>
                <a:cxn ang="0">
                  <a:pos x="181" y="75"/>
                </a:cxn>
                <a:cxn ang="0">
                  <a:pos x="178" y="57"/>
                </a:cxn>
                <a:cxn ang="0">
                  <a:pos x="175" y="41"/>
                </a:cxn>
                <a:cxn ang="0">
                  <a:pos x="177" y="23"/>
                </a:cxn>
                <a:cxn ang="0">
                  <a:pos x="185" y="4"/>
                </a:cxn>
                <a:cxn ang="0">
                  <a:pos x="201" y="0"/>
                </a:cxn>
                <a:cxn ang="0">
                  <a:pos x="220" y="0"/>
                </a:cxn>
                <a:cxn ang="0">
                  <a:pos x="240" y="4"/>
                </a:cxn>
                <a:cxn ang="0">
                  <a:pos x="246" y="7"/>
                </a:cxn>
                <a:cxn ang="0">
                  <a:pos x="265" y="16"/>
                </a:cxn>
                <a:cxn ang="0">
                  <a:pos x="275" y="25"/>
                </a:cxn>
                <a:cxn ang="0">
                  <a:pos x="284" y="37"/>
                </a:cxn>
                <a:cxn ang="0">
                  <a:pos x="287" y="58"/>
                </a:cxn>
                <a:cxn ang="0">
                  <a:pos x="280" y="80"/>
                </a:cxn>
                <a:cxn ang="0">
                  <a:pos x="269" y="101"/>
                </a:cxn>
                <a:cxn ang="0">
                  <a:pos x="261" y="132"/>
                </a:cxn>
                <a:cxn ang="0">
                  <a:pos x="271" y="157"/>
                </a:cxn>
                <a:cxn ang="0">
                  <a:pos x="286" y="171"/>
                </a:cxn>
                <a:cxn ang="0">
                  <a:pos x="305" y="181"/>
                </a:cxn>
                <a:cxn ang="0">
                  <a:pos x="326" y="185"/>
                </a:cxn>
                <a:cxn ang="0">
                  <a:pos x="337" y="186"/>
                </a:cxn>
                <a:cxn ang="0">
                  <a:pos x="360" y="188"/>
                </a:cxn>
                <a:cxn ang="0">
                  <a:pos x="395" y="190"/>
                </a:cxn>
                <a:cxn ang="0">
                  <a:pos x="417" y="208"/>
                </a:cxn>
                <a:cxn ang="0">
                  <a:pos x="425" y="246"/>
                </a:cxn>
                <a:cxn ang="0">
                  <a:pos x="412" y="300"/>
                </a:cxn>
                <a:cxn ang="0">
                  <a:pos x="400" y="329"/>
                </a:cxn>
                <a:cxn ang="0">
                  <a:pos x="393" y="334"/>
                </a:cxn>
                <a:cxn ang="0">
                  <a:pos x="377" y="339"/>
                </a:cxn>
                <a:cxn ang="0">
                  <a:pos x="362" y="338"/>
                </a:cxn>
                <a:cxn ang="0">
                  <a:pos x="338" y="331"/>
                </a:cxn>
                <a:cxn ang="0">
                  <a:pos x="329" y="327"/>
                </a:cxn>
                <a:cxn ang="0">
                  <a:pos x="313" y="322"/>
                </a:cxn>
                <a:cxn ang="0">
                  <a:pos x="297" y="317"/>
                </a:cxn>
                <a:cxn ang="0">
                  <a:pos x="280" y="315"/>
                </a:cxn>
                <a:cxn ang="0">
                  <a:pos x="260" y="324"/>
                </a:cxn>
                <a:cxn ang="0">
                  <a:pos x="246" y="340"/>
                </a:cxn>
                <a:cxn ang="0">
                  <a:pos x="131" y="340"/>
                </a:cxn>
              </a:cxnLst>
              <a:rect l="0" t="0" r="r" b="b"/>
              <a:pathLst>
                <a:path w="426" h="341">
                  <a:moveTo>
                    <a:pt x="131" y="340"/>
                  </a:moveTo>
                  <a:lnTo>
                    <a:pt x="132" y="311"/>
                  </a:lnTo>
                  <a:lnTo>
                    <a:pt x="128" y="290"/>
                  </a:lnTo>
                  <a:lnTo>
                    <a:pt x="100" y="265"/>
                  </a:lnTo>
                  <a:lnTo>
                    <a:pt x="37" y="249"/>
                  </a:lnTo>
                  <a:lnTo>
                    <a:pt x="2" y="210"/>
                  </a:lnTo>
                  <a:lnTo>
                    <a:pt x="0" y="174"/>
                  </a:lnTo>
                  <a:lnTo>
                    <a:pt x="10" y="150"/>
                  </a:lnTo>
                  <a:lnTo>
                    <a:pt x="32" y="135"/>
                  </a:lnTo>
                  <a:lnTo>
                    <a:pt x="48" y="136"/>
                  </a:lnTo>
                  <a:lnTo>
                    <a:pt x="82" y="142"/>
                  </a:lnTo>
                  <a:lnTo>
                    <a:pt x="98" y="145"/>
                  </a:lnTo>
                  <a:lnTo>
                    <a:pt x="123" y="146"/>
                  </a:lnTo>
                  <a:lnTo>
                    <a:pt x="154" y="136"/>
                  </a:lnTo>
                  <a:lnTo>
                    <a:pt x="172" y="117"/>
                  </a:lnTo>
                  <a:lnTo>
                    <a:pt x="181" y="103"/>
                  </a:lnTo>
                  <a:lnTo>
                    <a:pt x="185" y="91"/>
                  </a:lnTo>
                  <a:lnTo>
                    <a:pt x="181" y="75"/>
                  </a:lnTo>
                  <a:lnTo>
                    <a:pt x="178" y="57"/>
                  </a:lnTo>
                  <a:lnTo>
                    <a:pt x="175" y="41"/>
                  </a:lnTo>
                  <a:lnTo>
                    <a:pt x="177" y="23"/>
                  </a:lnTo>
                  <a:lnTo>
                    <a:pt x="185" y="4"/>
                  </a:lnTo>
                  <a:lnTo>
                    <a:pt x="201" y="0"/>
                  </a:lnTo>
                  <a:lnTo>
                    <a:pt x="220" y="0"/>
                  </a:lnTo>
                  <a:lnTo>
                    <a:pt x="240" y="4"/>
                  </a:lnTo>
                  <a:lnTo>
                    <a:pt x="246" y="7"/>
                  </a:lnTo>
                  <a:lnTo>
                    <a:pt x="265" y="16"/>
                  </a:lnTo>
                  <a:lnTo>
                    <a:pt x="275" y="25"/>
                  </a:lnTo>
                  <a:lnTo>
                    <a:pt x="284" y="37"/>
                  </a:lnTo>
                  <a:lnTo>
                    <a:pt x="287" y="58"/>
                  </a:lnTo>
                  <a:lnTo>
                    <a:pt x="280" y="80"/>
                  </a:lnTo>
                  <a:lnTo>
                    <a:pt x="269" y="101"/>
                  </a:lnTo>
                  <a:lnTo>
                    <a:pt x="261" y="132"/>
                  </a:lnTo>
                  <a:lnTo>
                    <a:pt x="271" y="157"/>
                  </a:lnTo>
                  <a:lnTo>
                    <a:pt x="286" y="171"/>
                  </a:lnTo>
                  <a:lnTo>
                    <a:pt x="305" y="181"/>
                  </a:lnTo>
                  <a:lnTo>
                    <a:pt x="326" y="185"/>
                  </a:lnTo>
                  <a:lnTo>
                    <a:pt x="337" y="186"/>
                  </a:lnTo>
                  <a:lnTo>
                    <a:pt x="360" y="188"/>
                  </a:lnTo>
                  <a:lnTo>
                    <a:pt x="395" y="190"/>
                  </a:lnTo>
                  <a:lnTo>
                    <a:pt x="417" y="208"/>
                  </a:lnTo>
                  <a:lnTo>
                    <a:pt x="425" y="246"/>
                  </a:lnTo>
                  <a:lnTo>
                    <a:pt x="412" y="300"/>
                  </a:lnTo>
                  <a:lnTo>
                    <a:pt x="400" y="329"/>
                  </a:lnTo>
                  <a:lnTo>
                    <a:pt x="393" y="334"/>
                  </a:lnTo>
                  <a:lnTo>
                    <a:pt x="377" y="339"/>
                  </a:lnTo>
                  <a:lnTo>
                    <a:pt x="362" y="338"/>
                  </a:lnTo>
                  <a:lnTo>
                    <a:pt x="338" y="331"/>
                  </a:lnTo>
                  <a:lnTo>
                    <a:pt x="329" y="327"/>
                  </a:lnTo>
                  <a:lnTo>
                    <a:pt x="313" y="322"/>
                  </a:lnTo>
                  <a:lnTo>
                    <a:pt x="297" y="317"/>
                  </a:lnTo>
                  <a:lnTo>
                    <a:pt x="280" y="315"/>
                  </a:lnTo>
                  <a:lnTo>
                    <a:pt x="260" y="324"/>
                  </a:lnTo>
                  <a:lnTo>
                    <a:pt x="246" y="340"/>
                  </a:lnTo>
                  <a:lnTo>
                    <a:pt x="131" y="340"/>
                  </a:lnTo>
                </a:path>
              </a:pathLst>
            </a:custGeom>
            <a:solidFill>
              <a:schemeClr val="bg1"/>
            </a:solidFill>
            <a:ln w="9525" cap="rnd">
              <a:noFill/>
              <a:round/>
              <a:headEnd/>
              <a:tailEnd/>
            </a:ln>
            <a:effectLst>
              <a:prstShdw prst="shdw17" dist="17961" dir="2700000">
                <a:schemeClr val="bg1">
                  <a:gamma/>
                  <a:shade val="60000"/>
                  <a:invGamma/>
                </a:schemeClr>
              </a:prstShdw>
            </a:effectLst>
          </p:spPr>
          <p:txBody>
            <a:bodyPr/>
            <a:lstStyle/>
            <a:p>
              <a:pPr algn="l" rtl="0" fontAlgn="base">
                <a:spcBef>
                  <a:spcPct val="0"/>
                </a:spcBef>
                <a:spcAft>
                  <a:spcPct val="0"/>
                </a:spcAft>
                <a:defRPr/>
              </a:pPr>
              <a:endParaRPr lang="en-US" sz="1800">
                <a:solidFill>
                  <a:srgbClr val="EAEAEA"/>
                </a:solidFill>
              </a:endParaRPr>
            </a:p>
          </p:txBody>
        </p:sp>
      </p:grpSp>
      <p:sp>
        <p:nvSpPr>
          <p:cNvPr id="369683" name="Rectangle 19"/>
          <p:cNvSpPr>
            <a:spLocks noGrp="1" noChangeArrowheads="1"/>
          </p:cNvSpPr>
          <p:nvPr>
            <p:ph type="ctrTitle" sz="quarter"/>
          </p:nvPr>
        </p:nvSpPr>
        <p:spPr>
          <a:xfrm>
            <a:off x="1727200" y="2286000"/>
            <a:ext cx="10363200" cy="1143000"/>
          </a:xfrm>
        </p:spPr>
        <p:txBody>
          <a:bodyPr/>
          <a:lstStyle>
            <a:lvl1pPr>
              <a:defRPr/>
            </a:lvl1pPr>
          </a:lstStyle>
          <a:p>
            <a:r>
              <a:rPr lang="en-US"/>
              <a:t>Click to edit Master title style</a:t>
            </a:r>
          </a:p>
        </p:txBody>
      </p:sp>
      <p:sp>
        <p:nvSpPr>
          <p:cNvPr id="369684" name="Rectangle 20"/>
          <p:cNvSpPr>
            <a:spLocks noGrp="1" noChangeArrowheads="1"/>
          </p:cNvSpPr>
          <p:nvPr>
            <p:ph type="subTitle" sz="quarter" idx="1"/>
          </p:nvPr>
        </p:nvSpPr>
        <p:spPr>
          <a:xfrm>
            <a:off x="2743200" y="3810000"/>
            <a:ext cx="8534400" cy="1752600"/>
          </a:xfrm>
        </p:spPr>
        <p:txBody>
          <a:bodyPr/>
          <a:lstStyle>
            <a:lvl1pPr marL="0" indent="0" algn="ctr">
              <a:buFontTx/>
              <a:buNone/>
              <a:defRPr/>
            </a:lvl1pPr>
          </a:lstStyle>
          <a:p>
            <a:r>
              <a:rPr lang="en-US"/>
              <a:t>Click to edit Master subtitle style</a:t>
            </a:r>
          </a:p>
        </p:txBody>
      </p:sp>
      <p:sp>
        <p:nvSpPr>
          <p:cNvPr id="21" name="Rectangle 21"/>
          <p:cNvSpPr>
            <a:spLocks noGrp="1" noChangeArrowheads="1"/>
          </p:cNvSpPr>
          <p:nvPr>
            <p:ph type="dt" sz="quarter" idx="10"/>
          </p:nvPr>
        </p:nvSpPr>
        <p:spPr/>
        <p:txBody>
          <a:bodyPr/>
          <a:lstStyle>
            <a:lvl1pPr>
              <a:defRPr smtClean="0"/>
            </a:lvl1pPr>
          </a:lstStyle>
          <a:p>
            <a:pPr>
              <a:defRPr/>
            </a:pPr>
            <a:endParaRPr lang="en-US">
              <a:solidFill>
                <a:srgbClr val="EAEAEA"/>
              </a:solidFill>
            </a:endParaRPr>
          </a:p>
        </p:txBody>
      </p:sp>
      <p:sp>
        <p:nvSpPr>
          <p:cNvPr id="22" name="Rectangle 22"/>
          <p:cNvSpPr>
            <a:spLocks noGrp="1" noChangeArrowheads="1"/>
          </p:cNvSpPr>
          <p:nvPr>
            <p:ph type="ftr" sz="quarter" idx="11"/>
          </p:nvPr>
        </p:nvSpPr>
        <p:spPr/>
        <p:txBody>
          <a:bodyPr/>
          <a:lstStyle>
            <a:lvl1pPr>
              <a:defRPr smtClean="0"/>
            </a:lvl1pPr>
          </a:lstStyle>
          <a:p>
            <a:pPr>
              <a:defRPr/>
            </a:pPr>
            <a:endParaRPr lang="en-US">
              <a:solidFill>
                <a:srgbClr val="EAEAEA"/>
              </a:solidFill>
            </a:endParaRPr>
          </a:p>
        </p:txBody>
      </p:sp>
      <p:sp>
        <p:nvSpPr>
          <p:cNvPr id="23" name="Rectangle 23"/>
          <p:cNvSpPr>
            <a:spLocks noGrp="1" noChangeArrowheads="1"/>
          </p:cNvSpPr>
          <p:nvPr>
            <p:ph type="sldNum" sz="quarter" idx="12"/>
          </p:nvPr>
        </p:nvSpPr>
        <p:spPr/>
        <p:txBody>
          <a:bodyPr/>
          <a:lstStyle>
            <a:lvl1pPr>
              <a:defRPr/>
            </a:lvl1pPr>
          </a:lstStyle>
          <a:p>
            <a:fld id="{200CC2BA-E9BC-40B5-A659-74B7551F7D8C}" type="slidenum">
              <a:rPr lang="fa-IR" altLang="en-US">
                <a:solidFill>
                  <a:srgbClr val="EAEAEA"/>
                </a:solidFill>
              </a:rPr>
              <a:pPr/>
              <a:t>‹#›</a:t>
            </a:fld>
            <a:endParaRPr lang="en-US" altLang="en-US">
              <a:solidFill>
                <a:srgbClr val="EAEAEA"/>
              </a:solidFill>
            </a:endParaRPr>
          </a:p>
        </p:txBody>
      </p:sp>
    </p:spTree>
    <p:extLst>
      <p:ext uri="{BB962C8B-B14F-4D97-AF65-F5344CB8AC3E}">
        <p14:creationId xmlns:p14="http://schemas.microsoft.com/office/powerpoint/2010/main" val="371280558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1"/>
          <p:cNvSpPr>
            <a:spLocks noGrp="1" noChangeArrowheads="1"/>
          </p:cNvSpPr>
          <p:nvPr>
            <p:ph type="dt" sz="half" idx="10"/>
          </p:nvPr>
        </p:nvSpPr>
        <p:spPr>
          <a:ln/>
        </p:spPr>
        <p:txBody>
          <a:bodyPr/>
          <a:lstStyle>
            <a:lvl1pPr>
              <a:defRPr/>
            </a:lvl1pPr>
          </a:lstStyle>
          <a:p>
            <a:pPr>
              <a:defRPr/>
            </a:pPr>
            <a:endParaRPr lang="en-US">
              <a:solidFill>
                <a:srgbClr val="EAEAEA"/>
              </a:solidFill>
            </a:endParaRPr>
          </a:p>
        </p:txBody>
      </p:sp>
      <p:sp>
        <p:nvSpPr>
          <p:cNvPr id="5" name="Rectangle 22"/>
          <p:cNvSpPr>
            <a:spLocks noGrp="1" noChangeArrowheads="1"/>
          </p:cNvSpPr>
          <p:nvPr>
            <p:ph type="ftr" sz="quarter" idx="11"/>
          </p:nvPr>
        </p:nvSpPr>
        <p:spPr>
          <a:ln/>
        </p:spPr>
        <p:txBody>
          <a:bodyPr/>
          <a:lstStyle>
            <a:lvl1pPr>
              <a:defRPr/>
            </a:lvl1pPr>
          </a:lstStyle>
          <a:p>
            <a:pPr>
              <a:defRPr/>
            </a:pPr>
            <a:endParaRPr lang="en-US">
              <a:solidFill>
                <a:srgbClr val="EAEAEA"/>
              </a:solidFill>
            </a:endParaRPr>
          </a:p>
        </p:txBody>
      </p:sp>
      <p:sp>
        <p:nvSpPr>
          <p:cNvPr id="6" name="Rectangle 23"/>
          <p:cNvSpPr>
            <a:spLocks noGrp="1" noChangeArrowheads="1"/>
          </p:cNvSpPr>
          <p:nvPr>
            <p:ph type="sldNum" sz="quarter" idx="12"/>
          </p:nvPr>
        </p:nvSpPr>
        <p:spPr>
          <a:ln/>
        </p:spPr>
        <p:txBody>
          <a:bodyPr/>
          <a:lstStyle>
            <a:lvl1pPr>
              <a:defRPr/>
            </a:lvl1pPr>
          </a:lstStyle>
          <a:p>
            <a:fld id="{182FE3BB-D1BD-41CC-8D2E-6656AA67EB81}" type="slidenum">
              <a:rPr lang="fa-IR" altLang="en-US">
                <a:solidFill>
                  <a:srgbClr val="EAEAEA"/>
                </a:solidFill>
              </a:rPr>
              <a:pPr/>
              <a:t>‹#›</a:t>
            </a:fld>
            <a:endParaRPr lang="en-US" altLang="en-US">
              <a:solidFill>
                <a:srgbClr val="EAEAEA"/>
              </a:solidFill>
            </a:endParaRPr>
          </a:p>
        </p:txBody>
      </p:sp>
    </p:spTree>
    <p:extLst>
      <p:ext uri="{BB962C8B-B14F-4D97-AF65-F5344CB8AC3E}">
        <p14:creationId xmlns:p14="http://schemas.microsoft.com/office/powerpoint/2010/main" val="71199652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21"/>
          <p:cNvSpPr>
            <a:spLocks noGrp="1" noChangeArrowheads="1"/>
          </p:cNvSpPr>
          <p:nvPr>
            <p:ph type="dt" sz="half" idx="10"/>
          </p:nvPr>
        </p:nvSpPr>
        <p:spPr>
          <a:ln/>
        </p:spPr>
        <p:txBody>
          <a:bodyPr/>
          <a:lstStyle>
            <a:lvl1pPr>
              <a:defRPr/>
            </a:lvl1pPr>
          </a:lstStyle>
          <a:p>
            <a:pPr>
              <a:defRPr/>
            </a:pPr>
            <a:endParaRPr lang="en-US">
              <a:solidFill>
                <a:srgbClr val="EAEAEA"/>
              </a:solidFill>
            </a:endParaRPr>
          </a:p>
        </p:txBody>
      </p:sp>
      <p:sp>
        <p:nvSpPr>
          <p:cNvPr id="5" name="Rectangle 22"/>
          <p:cNvSpPr>
            <a:spLocks noGrp="1" noChangeArrowheads="1"/>
          </p:cNvSpPr>
          <p:nvPr>
            <p:ph type="ftr" sz="quarter" idx="11"/>
          </p:nvPr>
        </p:nvSpPr>
        <p:spPr>
          <a:ln/>
        </p:spPr>
        <p:txBody>
          <a:bodyPr/>
          <a:lstStyle>
            <a:lvl1pPr>
              <a:defRPr/>
            </a:lvl1pPr>
          </a:lstStyle>
          <a:p>
            <a:pPr>
              <a:defRPr/>
            </a:pPr>
            <a:endParaRPr lang="en-US">
              <a:solidFill>
                <a:srgbClr val="EAEAEA"/>
              </a:solidFill>
            </a:endParaRPr>
          </a:p>
        </p:txBody>
      </p:sp>
      <p:sp>
        <p:nvSpPr>
          <p:cNvPr id="6" name="Rectangle 23"/>
          <p:cNvSpPr>
            <a:spLocks noGrp="1" noChangeArrowheads="1"/>
          </p:cNvSpPr>
          <p:nvPr>
            <p:ph type="sldNum" sz="quarter" idx="12"/>
          </p:nvPr>
        </p:nvSpPr>
        <p:spPr>
          <a:ln/>
        </p:spPr>
        <p:txBody>
          <a:bodyPr/>
          <a:lstStyle>
            <a:lvl1pPr>
              <a:defRPr/>
            </a:lvl1pPr>
          </a:lstStyle>
          <a:p>
            <a:fld id="{356E41D9-858B-47F4-8034-E5422FF1FA6F}" type="slidenum">
              <a:rPr lang="fa-IR" altLang="en-US">
                <a:solidFill>
                  <a:srgbClr val="EAEAEA"/>
                </a:solidFill>
              </a:rPr>
              <a:pPr/>
              <a:t>‹#›</a:t>
            </a:fld>
            <a:endParaRPr lang="en-US" altLang="en-US">
              <a:solidFill>
                <a:srgbClr val="EAEAEA"/>
              </a:solidFill>
            </a:endParaRPr>
          </a:p>
        </p:txBody>
      </p:sp>
    </p:spTree>
    <p:extLst>
      <p:ext uri="{BB962C8B-B14F-4D97-AF65-F5344CB8AC3E}">
        <p14:creationId xmlns:p14="http://schemas.microsoft.com/office/powerpoint/2010/main" val="203100308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672167"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955367"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1"/>
          <p:cNvSpPr>
            <a:spLocks noGrp="1" noChangeArrowheads="1"/>
          </p:cNvSpPr>
          <p:nvPr>
            <p:ph type="dt" sz="half" idx="10"/>
          </p:nvPr>
        </p:nvSpPr>
        <p:spPr>
          <a:ln/>
        </p:spPr>
        <p:txBody>
          <a:bodyPr/>
          <a:lstStyle>
            <a:lvl1pPr>
              <a:defRPr/>
            </a:lvl1pPr>
          </a:lstStyle>
          <a:p>
            <a:pPr>
              <a:defRPr/>
            </a:pPr>
            <a:endParaRPr lang="en-US">
              <a:solidFill>
                <a:srgbClr val="EAEAEA"/>
              </a:solidFill>
            </a:endParaRPr>
          </a:p>
        </p:txBody>
      </p:sp>
      <p:sp>
        <p:nvSpPr>
          <p:cNvPr id="6" name="Rectangle 22"/>
          <p:cNvSpPr>
            <a:spLocks noGrp="1" noChangeArrowheads="1"/>
          </p:cNvSpPr>
          <p:nvPr>
            <p:ph type="ftr" sz="quarter" idx="11"/>
          </p:nvPr>
        </p:nvSpPr>
        <p:spPr>
          <a:ln/>
        </p:spPr>
        <p:txBody>
          <a:bodyPr/>
          <a:lstStyle>
            <a:lvl1pPr>
              <a:defRPr/>
            </a:lvl1pPr>
          </a:lstStyle>
          <a:p>
            <a:pPr>
              <a:defRPr/>
            </a:pPr>
            <a:endParaRPr lang="en-US">
              <a:solidFill>
                <a:srgbClr val="EAEAEA"/>
              </a:solidFill>
            </a:endParaRPr>
          </a:p>
        </p:txBody>
      </p:sp>
      <p:sp>
        <p:nvSpPr>
          <p:cNvPr id="7" name="Rectangle 23"/>
          <p:cNvSpPr>
            <a:spLocks noGrp="1" noChangeArrowheads="1"/>
          </p:cNvSpPr>
          <p:nvPr>
            <p:ph type="sldNum" sz="quarter" idx="12"/>
          </p:nvPr>
        </p:nvSpPr>
        <p:spPr>
          <a:ln/>
        </p:spPr>
        <p:txBody>
          <a:bodyPr/>
          <a:lstStyle>
            <a:lvl1pPr>
              <a:defRPr/>
            </a:lvl1pPr>
          </a:lstStyle>
          <a:p>
            <a:fld id="{B14E5541-AFCC-484D-B46E-5D1152851076}" type="slidenum">
              <a:rPr lang="fa-IR" altLang="en-US">
                <a:solidFill>
                  <a:srgbClr val="EAEAEA"/>
                </a:solidFill>
              </a:rPr>
              <a:pPr/>
              <a:t>‹#›</a:t>
            </a:fld>
            <a:endParaRPr lang="en-US" altLang="en-US">
              <a:solidFill>
                <a:srgbClr val="EAEAEA"/>
              </a:solidFill>
            </a:endParaRPr>
          </a:p>
        </p:txBody>
      </p:sp>
    </p:spTree>
    <p:extLst>
      <p:ext uri="{BB962C8B-B14F-4D97-AF65-F5344CB8AC3E}">
        <p14:creationId xmlns:p14="http://schemas.microsoft.com/office/powerpoint/2010/main" val="116543132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21"/>
          <p:cNvSpPr>
            <a:spLocks noGrp="1" noChangeArrowheads="1"/>
          </p:cNvSpPr>
          <p:nvPr>
            <p:ph type="dt" sz="half" idx="10"/>
          </p:nvPr>
        </p:nvSpPr>
        <p:spPr>
          <a:ln/>
        </p:spPr>
        <p:txBody>
          <a:bodyPr/>
          <a:lstStyle>
            <a:lvl1pPr>
              <a:defRPr/>
            </a:lvl1pPr>
          </a:lstStyle>
          <a:p>
            <a:pPr>
              <a:defRPr/>
            </a:pPr>
            <a:endParaRPr lang="en-US">
              <a:solidFill>
                <a:srgbClr val="EAEAEA"/>
              </a:solidFill>
            </a:endParaRPr>
          </a:p>
        </p:txBody>
      </p:sp>
      <p:sp>
        <p:nvSpPr>
          <p:cNvPr id="8" name="Rectangle 22"/>
          <p:cNvSpPr>
            <a:spLocks noGrp="1" noChangeArrowheads="1"/>
          </p:cNvSpPr>
          <p:nvPr>
            <p:ph type="ftr" sz="quarter" idx="11"/>
          </p:nvPr>
        </p:nvSpPr>
        <p:spPr>
          <a:ln/>
        </p:spPr>
        <p:txBody>
          <a:bodyPr/>
          <a:lstStyle>
            <a:lvl1pPr>
              <a:defRPr/>
            </a:lvl1pPr>
          </a:lstStyle>
          <a:p>
            <a:pPr>
              <a:defRPr/>
            </a:pPr>
            <a:endParaRPr lang="en-US">
              <a:solidFill>
                <a:srgbClr val="EAEAEA"/>
              </a:solidFill>
            </a:endParaRPr>
          </a:p>
        </p:txBody>
      </p:sp>
      <p:sp>
        <p:nvSpPr>
          <p:cNvPr id="9" name="Rectangle 23"/>
          <p:cNvSpPr>
            <a:spLocks noGrp="1" noChangeArrowheads="1"/>
          </p:cNvSpPr>
          <p:nvPr>
            <p:ph type="sldNum" sz="quarter" idx="12"/>
          </p:nvPr>
        </p:nvSpPr>
        <p:spPr>
          <a:ln/>
        </p:spPr>
        <p:txBody>
          <a:bodyPr/>
          <a:lstStyle>
            <a:lvl1pPr>
              <a:defRPr/>
            </a:lvl1pPr>
          </a:lstStyle>
          <a:p>
            <a:fld id="{8D645A74-A5F9-4D83-A2E3-440448510A0A}" type="slidenum">
              <a:rPr lang="fa-IR" altLang="en-US">
                <a:solidFill>
                  <a:srgbClr val="EAEAEA"/>
                </a:solidFill>
              </a:rPr>
              <a:pPr/>
              <a:t>‹#›</a:t>
            </a:fld>
            <a:endParaRPr lang="en-US" altLang="en-US">
              <a:solidFill>
                <a:srgbClr val="EAEAEA"/>
              </a:solidFill>
            </a:endParaRPr>
          </a:p>
        </p:txBody>
      </p:sp>
    </p:spTree>
    <p:extLst>
      <p:ext uri="{BB962C8B-B14F-4D97-AF65-F5344CB8AC3E}">
        <p14:creationId xmlns:p14="http://schemas.microsoft.com/office/powerpoint/2010/main" val="224700289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21"/>
          <p:cNvSpPr>
            <a:spLocks noGrp="1" noChangeArrowheads="1"/>
          </p:cNvSpPr>
          <p:nvPr>
            <p:ph type="dt" sz="half" idx="10"/>
          </p:nvPr>
        </p:nvSpPr>
        <p:spPr>
          <a:ln/>
        </p:spPr>
        <p:txBody>
          <a:bodyPr/>
          <a:lstStyle>
            <a:lvl1pPr>
              <a:defRPr/>
            </a:lvl1pPr>
          </a:lstStyle>
          <a:p>
            <a:pPr>
              <a:defRPr/>
            </a:pPr>
            <a:endParaRPr lang="en-US">
              <a:solidFill>
                <a:srgbClr val="EAEAEA"/>
              </a:solidFill>
            </a:endParaRPr>
          </a:p>
        </p:txBody>
      </p:sp>
      <p:sp>
        <p:nvSpPr>
          <p:cNvPr id="4" name="Rectangle 22"/>
          <p:cNvSpPr>
            <a:spLocks noGrp="1" noChangeArrowheads="1"/>
          </p:cNvSpPr>
          <p:nvPr>
            <p:ph type="ftr" sz="quarter" idx="11"/>
          </p:nvPr>
        </p:nvSpPr>
        <p:spPr>
          <a:ln/>
        </p:spPr>
        <p:txBody>
          <a:bodyPr/>
          <a:lstStyle>
            <a:lvl1pPr>
              <a:defRPr/>
            </a:lvl1pPr>
          </a:lstStyle>
          <a:p>
            <a:pPr>
              <a:defRPr/>
            </a:pPr>
            <a:endParaRPr lang="en-US">
              <a:solidFill>
                <a:srgbClr val="EAEAEA"/>
              </a:solidFill>
            </a:endParaRPr>
          </a:p>
        </p:txBody>
      </p:sp>
      <p:sp>
        <p:nvSpPr>
          <p:cNvPr id="5" name="Rectangle 23"/>
          <p:cNvSpPr>
            <a:spLocks noGrp="1" noChangeArrowheads="1"/>
          </p:cNvSpPr>
          <p:nvPr>
            <p:ph type="sldNum" sz="quarter" idx="12"/>
          </p:nvPr>
        </p:nvSpPr>
        <p:spPr>
          <a:ln/>
        </p:spPr>
        <p:txBody>
          <a:bodyPr/>
          <a:lstStyle>
            <a:lvl1pPr>
              <a:defRPr/>
            </a:lvl1pPr>
          </a:lstStyle>
          <a:p>
            <a:fld id="{B0907C36-BD36-4299-97B7-9C47D193B233}" type="slidenum">
              <a:rPr lang="fa-IR" altLang="en-US">
                <a:solidFill>
                  <a:srgbClr val="EAEAEA"/>
                </a:solidFill>
              </a:rPr>
              <a:pPr/>
              <a:t>‹#›</a:t>
            </a:fld>
            <a:endParaRPr lang="en-US" altLang="en-US">
              <a:solidFill>
                <a:srgbClr val="EAEAEA"/>
              </a:solidFill>
            </a:endParaRPr>
          </a:p>
        </p:txBody>
      </p:sp>
    </p:spTree>
    <p:extLst>
      <p:ext uri="{BB962C8B-B14F-4D97-AF65-F5344CB8AC3E}">
        <p14:creationId xmlns:p14="http://schemas.microsoft.com/office/powerpoint/2010/main" val="322965318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1"/>
          <p:cNvSpPr>
            <a:spLocks noGrp="1" noChangeArrowheads="1"/>
          </p:cNvSpPr>
          <p:nvPr>
            <p:ph type="dt" sz="half" idx="10"/>
          </p:nvPr>
        </p:nvSpPr>
        <p:spPr>
          <a:ln/>
        </p:spPr>
        <p:txBody>
          <a:bodyPr/>
          <a:lstStyle>
            <a:lvl1pPr>
              <a:defRPr/>
            </a:lvl1pPr>
          </a:lstStyle>
          <a:p>
            <a:pPr>
              <a:defRPr/>
            </a:pPr>
            <a:endParaRPr lang="en-US">
              <a:solidFill>
                <a:srgbClr val="EAEAEA"/>
              </a:solidFill>
            </a:endParaRPr>
          </a:p>
        </p:txBody>
      </p:sp>
      <p:sp>
        <p:nvSpPr>
          <p:cNvPr id="3" name="Rectangle 22"/>
          <p:cNvSpPr>
            <a:spLocks noGrp="1" noChangeArrowheads="1"/>
          </p:cNvSpPr>
          <p:nvPr>
            <p:ph type="ftr" sz="quarter" idx="11"/>
          </p:nvPr>
        </p:nvSpPr>
        <p:spPr>
          <a:ln/>
        </p:spPr>
        <p:txBody>
          <a:bodyPr/>
          <a:lstStyle>
            <a:lvl1pPr>
              <a:defRPr/>
            </a:lvl1pPr>
          </a:lstStyle>
          <a:p>
            <a:pPr>
              <a:defRPr/>
            </a:pPr>
            <a:endParaRPr lang="en-US">
              <a:solidFill>
                <a:srgbClr val="EAEAEA"/>
              </a:solidFill>
            </a:endParaRPr>
          </a:p>
        </p:txBody>
      </p:sp>
      <p:sp>
        <p:nvSpPr>
          <p:cNvPr id="4" name="Rectangle 23"/>
          <p:cNvSpPr>
            <a:spLocks noGrp="1" noChangeArrowheads="1"/>
          </p:cNvSpPr>
          <p:nvPr>
            <p:ph type="sldNum" sz="quarter" idx="12"/>
          </p:nvPr>
        </p:nvSpPr>
        <p:spPr>
          <a:ln/>
        </p:spPr>
        <p:txBody>
          <a:bodyPr/>
          <a:lstStyle>
            <a:lvl1pPr>
              <a:defRPr/>
            </a:lvl1pPr>
          </a:lstStyle>
          <a:p>
            <a:fld id="{03221EB0-9945-482B-901A-B39925C36F03}" type="slidenum">
              <a:rPr lang="fa-IR" altLang="en-US">
                <a:solidFill>
                  <a:srgbClr val="EAEAEA"/>
                </a:solidFill>
              </a:rPr>
              <a:pPr/>
              <a:t>‹#›</a:t>
            </a:fld>
            <a:endParaRPr lang="en-US" altLang="en-US">
              <a:solidFill>
                <a:srgbClr val="EAEAEA"/>
              </a:solidFill>
            </a:endParaRPr>
          </a:p>
        </p:txBody>
      </p:sp>
    </p:spTree>
    <p:extLst>
      <p:ext uri="{BB962C8B-B14F-4D97-AF65-F5344CB8AC3E}">
        <p14:creationId xmlns:p14="http://schemas.microsoft.com/office/powerpoint/2010/main" val="485077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fa-I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719E3AE-F3F4-4A28-AF0E-6C3D9C71B8A7}" type="datetime8">
              <a:rPr lang="fa-IR" smtClean="0"/>
              <a:t>آوريل 9، 17</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81C26044-73C7-4D8A-9D71-DB6CE546E2DD}" type="slidenum">
              <a:rPr lang="fa-IR" smtClean="0"/>
              <a:t>‹#›</a:t>
            </a:fld>
            <a:endParaRPr lang="fa-IR"/>
          </a:p>
        </p:txBody>
      </p:sp>
    </p:spTree>
    <p:extLst>
      <p:ext uri="{BB962C8B-B14F-4D97-AF65-F5344CB8AC3E}">
        <p14:creationId xmlns:p14="http://schemas.microsoft.com/office/powerpoint/2010/main" val="353011325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1"/>
          <p:cNvSpPr>
            <a:spLocks noGrp="1" noChangeArrowheads="1"/>
          </p:cNvSpPr>
          <p:nvPr>
            <p:ph type="dt" sz="half" idx="10"/>
          </p:nvPr>
        </p:nvSpPr>
        <p:spPr>
          <a:ln/>
        </p:spPr>
        <p:txBody>
          <a:bodyPr/>
          <a:lstStyle>
            <a:lvl1pPr>
              <a:defRPr/>
            </a:lvl1pPr>
          </a:lstStyle>
          <a:p>
            <a:pPr>
              <a:defRPr/>
            </a:pPr>
            <a:endParaRPr lang="en-US">
              <a:solidFill>
                <a:srgbClr val="EAEAEA"/>
              </a:solidFill>
            </a:endParaRPr>
          </a:p>
        </p:txBody>
      </p:sp>
      <p:sp>
        <p:nvSpPr>
          <p:cNvPr id="6" name="Rectangle 22"/>
          <p:cNvSpPr>
            <a:spLocks noGrp="1" noChangeArrowheads="1"/>
          </p:cNvSpPr>
          <p:nvPr>
            <p:ph type="ftr" sz="quarter" idx="11"/>
          </p:nvPr>
        </p:nvSpPr>
        <p:spPr>
          <a:ln/>
        </p:spPr>
        <p:txBody>
          <a:bodyPr/>
          <a:lstStyle>
            <a:lvl1pPr>
              <a:defRPr/>
            </a:lvl1pPr>
          </a:lstStyle>
          <a:p>
            <a:pPr>
              <a:defRPr/>
            </a:pPr>
            <a:endParaRPr lang="en-US">
              <a:solidFill>
                <a:srgbClr val="EAEAEA"/>
              </a:solidFill>
            </a:endParaRPr>
          </a:p>
        </p:txBody>
      </p:sp>
      <p:sp>
        <p:nvSpPr>
          <p:cNvPr id="7" name="Rectangle 23"/>
          <p:cNvSpPr>
            <a:spLocks noGrp="1" noChangeArrowheads="1"/>
          </p:cNvSpPr>
          <p:nvPr>
            <p:ph type="sldNum" sz="quarter" idx="12"/>
          </p:nvPr>
        </p:nvSpPr>
        <p:spPr>
          <a:ln/>
        </p:spPr>
        <p:txBody>
          <a:bodyPr/>
          <a:lstStyle>
            <a:lvl1pPr>
              <a:defRPr/>
            </a:lvl1pPr>
          </a:lstStyle>
          <a:p>
            <a:fld id="{B61CE2A5-454E-4DB1-A3BF-475DF9B5F4BB}" type="slidenum">
              <a:rPr lang="fa-IR" altLang="en-US">
                <a:solidFill>
                  <a:srgbClr val="EAEAEA"/>
                </a:solidFill>
              </a:rPr>
              <a:pPr/>
              <a:t>‹#›</a:t>
            </a:fld>
            <a:endParaRPr lang="en-US" altLang="en-US">
              <a:solidFill>
                <a:srgbClr val="EAEAEA"/>
              </a:solidFill>
            </a:endParaRPr>
          </a:p>
        </p:txBody>
      </p:sp>
    </p:spTree>
    <p:extLst>
      <p:ext uri="{BB962C8B-B14F-4D97-AF65-F5344CB8AC3E}">
        <p14:creationId xmlns:p14="http://schemas.microsoft.com/office/powerpoint/2010/main" val="335371300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1"/>
          <p:cNvSpPr>
            <a:spLocks noGrp="1" noChangeArrowheads="1"/>
          </p:cNvSpPr>
          <p:nvPr>
            <p:ph type="dt" sz="half" idx="10"/>
          </p:nvPr>
        </p:nvSpPr>
        <p:spPr>
          <a:ln/>
        </p:spPr>
        <p:txBody>
          <a:bodyPr/>
          <a:lstStyle>
            <a:lvl1pPr>
              <a:defRPr/>
            </a:lvl1pPr>
          </a:lstStyle>
          <a:p>
            <a:pPr>
              <a:defRPr/>
            </a:pPr>
            <a:endParaRPr lang="en-US">
              <a:solidFill>
                <a:srgbClr val="EAEAEA"/>
              </a:solidFill>
            </a:endParaRPr>
          </a:p>
        </p:txBody>
      </p:sp>
      <p:sp>
        <p:nvSpPr>
          <p:cNvPr id="6" name="Rectangle 22"/>
          <p:cNvSpPr>
            <a:spLocks noGrp="1" noChangeArrowheads="1"/>
          </p:cNvSpPr>
          <p:nvPr>
            <p:ph type="ftr" sz="quarter" idx="11"/>
          </p:nvPr>
        </p:nvSpPr>
        <p:spPr>
          <a:ln/>
        </p:spPr>
        <p:txBody>
          <a:bodyPr/>
          <a:lstStyle>
            <a:lvl1pPr>
              <a:defRPr/>
            </a:lvl1pPr>
          </a:lstStyle>
          <a:p>
            <a:pPr>
              <a:defRPr/>
            </a:pPr>
            <a:endParaRPr lang="en-US">
              <a:solidFill>
                <a:srgbClr val="EAEAEA"/>
              </a:solidFill>
            </a:endParaRPr>
          </a:p>
        </p:txBody>
      </p:sp>
      <p:sp>
        <p:nvSpPr>
          <p:cNvPr id="7" name="Rectangle 23"/>
          <p:cNvSpPr>
            <a:spLocks noGrp="1" noChangeArrowheads="1"/>
          </p:cNvSpPr>
          <p:nvPr>
            <p:ph type="sldNum" sz="quarter" idx="12"/>
          </p:nvPr>
        </p:nvSpPr>
        <p:spPr>
          <a:ln/>
        </p:spPr>
        <p:txBody>
          <a:bodyPr/>
          <a:lstStyle>
            <a:lvl1pPr>
              <a:defRPr/>
            </a:lvl1pPr>
          </a:lstStyle>
          <a:p>
            <a:fld id="{DEB0D092-CF6A-4970-AB25-62D2F782BC97}" type="slidenum">
              <a:rPr lang="fa-IR" altLang="en-US">
                <a:solidFill>
                  <a:srgbClr val="EAEAEA"/>
                </a:solidFill>
              </a:rPr>
              <a:pPr/>
              <a:t>‹#›</a:t>
            </a:fld>
            <a:endParaRPr lang="en-US" altLang="en-US">
              <a:solidFill>
                <a:srgbClr val="EAEAEA"/>
              </a:solidFill>
            </a:endParaRPr>
          </a:p>
        </p:txBody>
      </p:sp>
    </p:spTree>
    <p:extLst>
      <p:ext uri="{BB962C8B-B14F-4D97-AF65-F5344CB8AC3E}">
        <p14:creationId xmlns:p14="http://schemas.microsoft.com/office/powerpoint/2010/main" val="214699270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1"/>
          <p:cNvSpPr>
            <a:spLocks noGrp="1" noChangeArrowheads="1"/>
          </p:cNvSpPr>
          <p:nvPr>
            <p:ph type="dt" sz="half" idx="10"/>
          </p:nvPr>
        </p:nvSpPr>
        <p:spPr>
          <a:ln/>
        </p:spPr>
        <p:txBody>
          <a:bodyPr/>
          <a:lstStyle>
            <a:lvl1pPr>
              <a:defRPr/>
            </a:lvl1pPr>
          </a:lstStyle>
          <a:p>
            <a:pPr>
              <a:defRPr/>
            </a:pPr>
            <a:endParaRPr lang="en-US">
              <a:solidFill>
                <a:srgbClr val="EAEAEA"/>
              </a:solidFill>
            </a:endParaRPr>
          </a:p>
        </p:txBody>
      </p:sp>
      <p:sp>
        <p:nvSpPr>
          <p:cNvPr id="5" name="Rectangle 22"/>
          <p:cNvSpPr>
            <a:spLocks noGrp="1" noChangeArrowheads="1"/>
          </p:cNvSpPr>
          <p:nvPr>
            <p:ph type="ftr" sz="quarter" idx="11"/>
          </p:nvPr>
        </p:nvSpPr>
        <p:spPr>
          <a:ln/>
        </p:spPr>
        <p:txBody>
          <a:bodyPr/>
          <a:lstStyle>
            <a:lvl1pPr>
              <a:defRPr/>
            </a:lvl1pPr>
          </a:lstStyle>
          <a:p>
            <a:pPr>
              <a:defRPr/>
            </a:pPr>
            <a:endParaRPr lang="en-US">
              <a:solidFill>
                <a:srgbClr val="EAEAEA"/>
              </a:solidFill>
            </a:endParaRPr>
          </a:p>
        </p:txBody>
      </p:sp>
      <p:sp>
        <p:nvSpPr>
          <p:cNvPr id="6" name="Rectangle 23"/>
          <p:cNvSpPr>
            <a:spLocks noGrp="1" noChangeArrowheads="1"/>
          </p:cNvSpPr>
          <p:nvPr>
            <p:ph type="sldNum" sz="quarter" idx="12"/>
          </p:nvPr>
        </p:nvSpPr>
        <p:spPr>
          <a:ln/>
        </p:spPr>
        <p:txBody>
          <a:bodyPr/>
          <a:lstStyle>
            <a:lvl1pPr>
              <a:defRPr/>
            </a:lvl1pPr>
          </a:lstStyle>
          <a:p>
            <a:fld id="{67A1FFBC-D131-4B14-B362-635776CEA6DC}" type="slidenum">
              <a:rPr lang="fa-IR" altLang="en-US">
                <a:solidFill>
                  <a:srgbClr val="EAEAEA"/>
                </a:solidFill>
              </a:rPr>
              <a:pPr/>
              <a:t>‹#›</a:t>
            </a:fld>
            <a:endParaRPr lang="en-US" altLang="en-US">
              <a:solidFill>
                <a:srgbClr val="EAEAEA"/>
              </a:solidFill>
            </a:endParaRPr>
          </a:p>
        </p:txBody>
      </p:sp>
    </p:spTree>
    <p:extLst>
      <p:ext uri="{BB962C8B-B14F-4D97-AF65-F5344CB8AC3E}">
        <p14:creationId xmlns:p14="http://schemas.microsoft.com/office/powerpoint/2010/main" val="375796838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61501" y="609600"/>
            <a:ext cx="2595033"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672167" y="609600"/>
            <a:ext cx="7586133"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1"/>
          <p:cNvSpPr>
            <a:spLocks noGrp="1" noChangeArrowheads="1"/>
          </p:cNvSpPr>
          <p:nvPr>
            <p:ph type="dt" sz="half" idx="10"/>
          </p:nvPr>
        </p:nvSpPr>
        <p:spPr>
          <a:ln/>
        </p:spPr>
        <p:txBody>
          <a:bodyPr/>
          <a:lstStyle>
            <a:lvl1pPr>
              <a:defRPr/>
            </a:lvl1pPr>
          </a:lstStyle>
          <a:p>
            <a:pPr>
              <a:defRPr/>
            </a:pPr>
            <a:endParaRPr lang="en-US">
              <a:solidFill>
                <a:srgbClr val="EAEAEA"/>
              </a:solidFill>
            </a:endParaRPr>
          </a:p>
        </p:txBody>
      </p:sp>
      <p:sp>
        <p:nvSpPr>
          <p:cNvPr id="5" name="Rectangle 22"/>
          <p:cNvSpPr>
            <a:spLocks noGrp="1" noChangeArrowheads="1"/>
          </p:cNvSpPr>
          <p:nvPr>
            <p:ph type="ftr" sz="quarter" idx="11"/>
          </p:nvPr>
        </p:nvSpPr>
        <p:spPr>
          <a:ln/>
        </p:spPr>
        <p:txBody>
          <a:bodyPr/>
          <a:lstStyle>
            <a:lvl1pPr>
              <a:defRPr/>
            </a:lvl1pPr>
          </a:lstStyle>
          <a:p>
            <a:pPr>
              <a:defRPr/>
            </a:pPr>
            <a:endParaRPr lang="en-US">
              <a:solidFill>
                <a:srgbClr val="EAEAEA"/>
              </a:solidFill>
            </a:endParaRPr>
          </a:p>
        </p:txBody>
      </p:sp>
      <p:sp>
        <p:nvSpPr>
          <p:cNvPr id="6" name="Rectangle 23"/>
          <p:cNvSpPr>
            <a:spLocks noGrp="1" noChangeArrowheads="1"/>
          </p:cNvSpPr>
          <p:nvPr>
            <p:ph type="sldNum" sz="quarter" idx="12"/>
          </p:nvPr>
        </p:nvSpPr>
        <p:spPr>
          <a:ln/>
        </p:spPr>
        <p:txBody>
          <a:bodyPr/>
          <a:lstStyle>
            <a:lvl1pPr>
              <a:defRPr/>
            </a:lvl1pPr>
          </a:lstStyle>
          <a:p>
            <a:fld id="{3007A303-5C64-4EE6-8C2E-9D8CEB8D598E}" type="slidenum">
              <a:rPr lang="fa-IR" altLang="en-US">
                <a:solidFill>
                  <a:srgbClr val="EAEAEA"/>
                </a:solidFill>
              </a:rPr>
              <a:pPr/>
              <a:t>‹#›</a:t>
            </a:fld>
            <a:endParaRPr lang="en-US" altLang="en-US">
              <a:solidFill>
                <a:srgbClr val="EAEAEA"/>
              </a:solidFill>
            </a:endParaRPr>
          </a:p>
        </p:txBody>
      </p:sp>
    </p:spTree>
    <p:extLst>
      <p:ext uri="{BB962C8B-B14F-4D97-AF65-F5344CB8AC3E}">
        <p14:creationId xmlns:p14="http://schemas.microsoft.com/office/powerpoint/2010/main" val="3981879944"/>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672167" y="609600"/>
            <a:ext cx="10384367" cy="5486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21"/>
          <p:cNvSpPr>
            <a:spLocks noGrp="1" noChangeArrowheads="1"/>
          </p:cNvSpPr>
          <p:nvPr>
            <p:ph type="dt" sz="half" idx="10"/>
          </p:nvPr>
        </p:nvSpPr>
        <p:spPr>
          <a:ln/>
        </p:spPr>
        <p:txBody>
          <a:bodyPr/>
          <a:lstStyle>
            <a:lvl1pPr>
              <a:defRPr/>
            </a:lvl1pPr>
          </a:lstStyle>
          <a:p>
            <a:pPr>
              <a:defRPr/>
            </a:pPr>
            <a:endParaRPr lang="en-US">
              <a:solidFill>
                <a:srgbClr val="EAEAEA"/>
              </a:solidFill>
            </a:endParaRPr>
          </a:p>
        </p:txBody>
      </p:sp>
      <p:sp>
        <p:nvSpPr>
          <p:cNvPr id="4" name="Rectangle 22"/>
          <p:cNvSpPr>
            <a:spLocks noGrp="1" noChangeArrowheads="1"/>
          </p:cNvSpPr>
          <p:nvPr>
            <p:ph type="ftr" sz="quarter" idx="11"/>
          </p:nvPr>
        </p:nvSpPr>
        <p:spPr>
          <a:ln/>
        </p:spPr>
        <p:txBody>
          <a:bodyPr/>
          <a:lstStyle>
            <a:lvl1pPr>
              <a:defRPr/>
            </a:lvl1pPr>
          </a:lstStyle>
          <a:p>
            <a:pPr>
              <a:defRPr/>
            </a:pPr>
            <a:endParaRPr lang="en-US">
              <a:solidFill>
                <a:srgbClr val="EAEAEA"/>
              </a:solidFill>
            </a:endParaRPr>
          </a:p>
        </p:txBody>
      </p:sp>
      <p:sp>
        <p:nvSpPr>
          <p:cNvPr id="5" name="Rectangle 23"/>
          <p:cNvSpPr>
            <a:spLocks noGrp="1" noChangeArrowheads="1"/>
          </p:cNvSpPr>
          <p:nvPr>
            <p:ph type="sldNum" sz="quarter" idx="12"/>
          </p:nvPr>
        </p:nvSpPr>
        <p:spPr>
          <a:ln/>
        </p:spPr>
        <p:txBody>
          <a:bodyPr/>
          <a:lstStyle>
            <a:lvl1pPr>
              <a:defRPr/>
            </a:lvl1pPr>
          </a:lstStyle>
          <a:p>
            <a:fld id="{872CDE3A-5D32-4BB4-8F03-E4C681CD98E7}" type="slidenum">
              <a:rPr lang="fa-IR" altLang="en-US">
                <a:solidFill>
                  <a:srgbClr val="EAEAEA"/>
                </a:solidFill>
              </a:rPr>
              <a:pPr/>
              <a:t>‹#›</a:t>
            </a:fld>
            <a:endParaRPr lang="en-US" altLang="en-US">
              <a:solidFill>
                <a:srgbClr val="EAEAEA"/>
              </a:solidFill>
            </a:endParaRPr>
          </a:p>
        </p:txBody>
      </p:sp>
    </p:spTree>
    <p:extLst>
      <p:ext uri="{BB962C8B-B14F-4D97-AF65-F5344CB8AC3E}">
        <p14:creationId xmlns:p14="http://schemas.microsoft.com/office/powerpoint/2010/main" val="151068690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693333" y="609600"/>
            <a:ext cx="103632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672167" y="1981200"/>
            <a:ext cx="508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955367" y="1981200"/>
            <a:ext cx="508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1"/>
          <p:cNvSpPr>
            <a:spLocks noGrp="1" noChangeArrowheads="1"/>
          </p:cNvSpPr>
          <p:nvPr>
            <p:ph type="dt" sz="half" idx="10"/>
          </p:nvPr>
        </p:nvSpPr>
        <p:spPr>
          <a:ln/>
        </p:spPr>
        <p:txBody>
          <a:bodyPr/>
          <a:lstStyle>
            <a:lvl1pPr>
              <a:defRPr/>
            </a:lvl1pPr>
          </a:lstStyle>
          <a:p>
            <a:pPr>
              <a:defRPr/>
            </a:pPr>
            <a:endParaRPr lang="en-US">
              <a:solidFill>
                <a:srgbClr val="EAEAEA"/>
              </a:solidFill>
            </a:endParaRPr>
          </a:p>
        </p:txBody>
      </p:sp>
      <p:sp>
        <p:nvSpPr>
          <p:cNvPr id="6" name="Rectangle 22"/>
          <p:cNvSpPr>
            <a:spLocks noGrp="1" noChangeArrowheads="1"/>
          </p:cNvSpPr>
          <p:nvPr>
            <p:ph type="ftr" sz="quarter" idx="11"/>
          </p:nvPr>
        </p:nvSpPr>
        <p:spPr>
          <a:ln/>
        </p:spPr>
        <p:txBody>
          <a:bodyPr/>
          <a:lstStyle>
            <a:lvl1pPr>
              <a:defRPr/>
            </a:lvl1pPr>
          </a:lstStyle>
          <a:p>
            <a:pPr>
              <a:defRPr/>
            </a:pPr>
            <a:endParaRPr lang="en-US">
              <a:solidFill>
                <a:srgbClr val="EAEAEA"/>
              </a:solidFill>
            </a:endParaRPr>
          </a:p>
        </p:txBody>
      </p:sp>
      <p:sp>
        <p:nvSpPr>
          <p:cNvPr id="7" name="Rectangle 23"/>
          <p:cNvSpPr>
            <a:spLocks noGrp="1" noChangeArrowheads="1"/>
          </p:cNvSpPr>
          <p:nvPr>
            <p:ph type="sldNum" sz="quarter" idx="12"/>
          </p:nvPr>
        </p:nvSpPr>
        <p:spPr>
          <a:ln/>
        </p:spPr>
        <p:txBody>
          <a:bodyPr/>
          <a:lstStyle>
            <a:lvl1pPr>
              <a:defRPr/>
            </a:lvl1pPr>
          </a:lstStyle>
          <a:p>
            <a:fld id="{D442671F-41D4-4362-8CA1-03188DE2817D}" type="slidenum">
              <a:rPr lang="fa-IR" altLang="en-US">
                <a:solidFill>
                  <a:srgbClr val="EAEAEA"/>
                </a:solidFill>
              </a:rPr>
              <a:pPr/>
              <a:t>‹#›</a:t>
            </a:fld>
            <a:endParaRPr lang="en-US" altLang="en-US">
              <a:solidFill>
                <a:srgbClr val="EAEAEA"/>
              </a:solidFill>
            </a:endParaRPr>
          </a:p>
        </p:txBody>
      </p:sp>
    </p:spTree>
    <p:extLst>
      <p:ext uri="{BB962C8B-B14F-4D97-AF65-F5344CB8AC3E}">
        <p14:creationId xmlns:p14="http://schemas.microsoft.com/office/powerpoint/2010/main" val="218656293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1693333" y="609600"/>
            <a:ext cx="103632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672167" y="1981200"/>
            <a:ext cx="103632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1672167" y="4114800"/>
            <a:ext cx="103632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1"/>
          <p:cNvSpPr>
            <a:spLocks noGrp="1" noChangeArrowheads="1"/>
          </p:cNvSpPr>
          <p:nvPr>
            <p:ph type="dt" sz="half" idx="10"/>
          </p:nvPr>
        </p:nvSpPr>
        <p:spPr>
          <a:ln/>
        </p:spPr>
        <p:txBody>
          <a:bodyPr/>
          <a:lstStyle>
            <a:lvl1pPr>
              <a:defRPr/>
            </a:lvl1pPr>
          </a:lstStyle>
          <a:p>
            <a:pPr>
              <a:defRPr/>
            </a:pPr>
            <a:endParaRPr lang="en-US">
              <a:solidFill>
                <a:srgbClr val="EAEAEA"/>
              </a:solidFill>
            </a:endParaRPr>
          </a:p>
        </p:txBody>
      </p:sp>
      <p:sp>
        <p:nvSpPr>
          <p:cNvPr id="6" name="Rectangle 22"/>
          <p:cNvSpPr>
            <a:spLocks noGrp="1" noChangeArrowheads="1"/>
          </p:cNvSpPr>
          <p:nvPr>
            <p:ph type="ftr" sz="quarter" idx="11"/>
          </p:nvPr>
        </p:nvSpPr>
        <p:spPr>
          <a:ln/>
        </p:spPr>
        <p:txBody>
          <a:bodyPr/>
          <a:lstStyle>
            <a:lvl1pPr>
              <a:defRPr/>
            </a:lvl1pPr>
          </a:lstStyle>
          <a:p>
            <a:pPr>
              <a:defRPr/>
            </a:pPr>
            <a:endParaRPr lang="en-US">
              <a:solidFill>
                <a:srgbClr val="EAEAEA"/>
              </a:solidFill>
            </a:endParaRPr>
          </a:p>
        </p:txBody>
      </p:sp>
      <p:sp>
        <p:nvSpPr>
          <p:cNvPr id="7" name="Rectangle 23"/>
          <p:cNvSpPr>
            <a:spLocks noGrp="1" noChangeArrowheads="1"/>
          </p:cNvSpPr>
          <p:nvPr>
            <p:ph type="sldNum" sz="quarter" idx="12"/>
          </p:nvPr>
        </p:nvSpPr>
        <p:spPr>
          <a:ln/>
        </p:spPr>
        <p:txBody>
          <a:bodyPr/>
          <a:lstStyle>
            <a:lvl1pPr>
              <a:defRPr/>
            </a:lvl1pPr>
          </a:lstStyle>
          <a:p>
            <a:fld id="{95A00663-07A5-4A11-AA81-3402BCF9392D}" type="slidenum">
              <a:rPr lang="fa-IR" altLang="en-US">
                <a:solidFill>
                  <a:srgbClr val="EAEAEA"/>
                </a:solidFill>
              </a:rPr>
              <a:pPr/>
              <a:t>‹#›</a:t>
            </a:fld>
            <a:endParaRPr lang="en-US" altLang="en-US">
              <a:solidFill>
                <a:srgbClr val="EAEAEA"/>
              </a:solidFill>
            </a:endParaRPr>
          </a:p>
        </p:txBody>
      </p:sp>
    </p:spTree>
    <p:extLst>
      <p:ext uri="{BB962C8B-B14F-4D97-AF65-F5344CB8AC3E}">
        <p14:creationId xmlns:p14="http://schemas.microsoft.com/office/powerpoint/2010/main" val="263779003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1693333" y="609600"/>
            <a:ext cx="103632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672167" y="1981200"/>
            <a:ext cx="103632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1672167" y="4114800"/>
            <a:ext cx="103632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1"/>
          <p:cNvSpPr>
            <a:spLocks noGrp="1" noChangeArrowheads="1"/>
          </p:cNvSpPr>
          <p:nvPr>
            <p:ph type="dt" sz="half" idx="10"/>
          </p:nvPr>
        </p:nvSpPr>
        <p:spPr>
          <a:ln/>
        </p:spPr>
        <p:txBody>
          <a:bodyPr/>
          <a:lstStyle>
            <a:lvl1pPr>
              <a:defRPr/>
            </a:lvl1pPr>
          </a:lstStyle>
          <a:p>
            <a:pPr>
              <a:defRPr/>
            </a:pPr>
            <a:endParaRPr lang="en-US">
              <a:solidFill>
                <a:srgbClr val="EAEAEA"/>
              </a:solidFill>
            </a:endParaRPr>
          </a:p>
        </p:txBody>
      </p:sp>
      <p:sp>
        <p:nvSpPr>
          <p:cNvPr id="6" name="Rectangle 22"/>
          <p:cNvSpPr>
            <a:spLocks noGrp="1" noChangeArrowheads="1"/>
          </p:cNvSpPr>
          <p:nvPr>
            <p:ph type="ftr" sz="quarter" idx="11"/>
          </p:nvPr>
        </p:nvSpPr>
        <p:spPr>
          <a:ln/>
        </p:spPr>
        <p:txBody>
          <a:bodyPr/>
          <a:lstStyle>
            <a:lvl1pPr>
              <a:defRPr/>
            </a:lvl1pPr>
          </a:lstStyle>
          <a:p>
            <a:pPr>
              <a:defRPr/>
            </a:pPr>
            <a:endParaRPr lang="en-US">
              <a:solidFill>
                <a:srgbClr val="EAEAEA"/>
              </a:solidFill>
            </a:endParaRPr>
          </a:p>
        </p:txBody>
      </p:sp>
      <p:sp>
        <p:nvSpPr>
          <p:cNvPr id="7" name="Rectangle 23"/>
          <p:cNvSpPr>
            <a:spLocks noGrp="1" noChangeArrowheads="1"/>
          </p:cNvSpPr>
          <p:nvPr>
            <p:ph type="sldNum" sz="quarter" idx="12"/>
          </p:nvPr>
        </p:nvSpPr>
        <p:spPr>
          <a:ln/>
        </p:spPr>
        <p:txBody>
          <a:bodyPr/>
          <a:lstStyle>
            <a:lvl1pPr>
              <a:defRPr/>
            </a:lvl1pPr>
          </a:lstStyle>
          <a:p>
            <a:fld id="{F30BC65B-D56B-41CB-A9B2-3C62E72C94D7}" type="slidenum">
              <a:rPr lang="fa-IR" altLang="en-US">
                <a:solidFill>
                  <a:srgbClr val="EAEAEA"/>
                </a:solidFill>
              </a:rPr>
              <a:pPr/>
              <a:t>‹#›</a:t>
            </a:fld>
            <a:endParaRPr lang="en-US" altLang="en-US">
              <a:solidFill>
                <a:srgbClr val="EAEAEA"/>
              </a:solidFill>
            </a:endParaRPr>
          </a:p>
        </p:txBody>
      </p:sp>
    </p:spTree>
    <p:extLst>
      <p:ext uri="{BB962C8B-B14F-4D97-AF65-F5344CB8AC3E}">
        <p14:creationId xmlns:p14="http://schemas.microsoft.com/office/powerpoint/2010/main" val="1496664221"/>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693333" y="609600"/>
            <a:ext cx="103632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672167" y="1981200"/>
            <a:ext cx="508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6955367" y="1981200"/>
            <a:ext cx="508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6955367" y="4114800"/>
            <a:ext cx="508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21"/>
          <p:cNvSpPr>
            <a:spLocks noGrp="1" noChangeArrowheads="1"/>
          </p:cNvSpPr>
          <p:nvPr>
            <p:ph type="dt" sz="half" idx="10"/>
          </p:nvPr>
        </p:nvSpPr>
        <p:spPr>
          <a:ln/>
        </p:spPr>
        <p:txBody>
          <a:bodyPr/>
          <a:lstStyle>
            <a:lvl1pPr>
              <a:defRPr/>
            </a:lvl1pPr>
          </a:lstStyle>
          <a:p>
            <a:pPr>
              <a:defRPr/>
            </a:pPr>
            <a:endParaRPr lang="en-US">
              <a:solidFill>
                <a:srgbClr val="EAEAEA"/>
              </a:solidFill>
            </a:endParaRPr>
          </a:p>
        </p:txBody>
      </p:sp>
      <p:sp>
        <p:nvSpPr>
          <p:cNvPr id="7" name="Rectangle 22"/>
          <p:cNvSpPr>
            <a:spLocks noGrp="1" noChangeArrowheads="1"/>
          </p:cNvSpPr>
          <p:nvPr>
            <p:ph type="ftr" sz="quarter" idx="11"/>
          </p:nvPr>
        </p:nvSpPr>
        <p:spPr>
          <a:ln/>
        </p:spPr>
        <p:txBody>
          <a:bodyPr/>
          <a:lstStyle>
            <a:lvl1pPr>
              <a:defRPr/>
            </a:lvl1pPr>
          </a:lstStyle>
          <a:p>
            <a:pPr>
              <a:defRPr/>
            </a:pPr>
            <a:endParaRPr lang="en-US">
              <a:solidFill>
                <a:srgbClr val="EAEAEA"/>
              </a:solidFill>
            </a:endParaRPr>
          </a:p>
        </p:txBody>
      </p:sp>
      <p:sp>
        <p:nvSpPr>
          <p:cNvPr id="8" name="Rectangle 23"/>
          <p:cNvSpPr>
            <a:spLocks noGrp="1" noChangeArrowheads="1"/>
          </p:cNvSpPr>
          <p:nvPr>
            <p:ph type="sldNum" sz="quarter" idx="12"/>
          </p:nvPr>
        </p:nvSpPr>
        <p:spPr>
          <a:ln/>
        </p:spPr>
        <p:txBody>
          <a:bodyPr/>
          <a:lstStyle>
            <a:lvl1pPr>
              <a:defRPr/>
            </a:lvl1pPr>
          </a:lstStyle>
          <a:p>
            <a:fld id="{A6C3B1BE-6A64-4A1A-9EDD-634FE7E5EDAE}" type="slidenum">
              <a:rPr lang="fa-IR" altLang="en-US">
                <a:solidFill>
                  <a:srgbClr val="EAEAEA"/>
                </a:solidFill>
              </a:rPr>
              <a:pPr/>
              <a:t>‹#›</a:t>
            </a:fld>
            <a:endParaRPr lang="en-US" altLang="en-US">
              <a:solidFill>
                <a:srgbClr val="EAEAEA"/>
              </a:solidFill>
            </a:endParaRPr>
          </a:p>
        </p:txBody>
      </p:sp>
    </p:spTree>
    <p:extLst>
      <p:ext uri="{BB962C8B-B14F-4D97-AF65-F5344CB8AC3E}">
        <p14:creationId xmlns:p14="http://schemas.microsoft.com/office/powerpoint/2010/main" val="3615393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fa-I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a-I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38C3D2-2E24-495A-982B-CB5EDE35E413}" type="datetime8">
              <a:rPr lang="fa-IR" smtClean="0"/>
              <a:t>آوريل 9، 17</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81C26044-73C7-4D8A-9D71-DB6CE546E2DD}" type="slidenum">
              <a:rPr lang="fa-IR" smtClean="0"/>
              <a:t>‹#›</a:t>
            </a:fld>
            <a:endParaRPr lang="fa-IR"/>
          </a:p>
        </p:txBody>
      </p:sp>
    </p:spTree>
    <p:extLst>
      <p:ext uri="{BB962C8B-B14F-4D97-AF65-F5344CB8AC3E}">
        <p14:creationId xmlns:p14="http://schemas.microsoft.com/office/powerpoint/2010/main" val="27630963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18" Type="http://schemas.openxmlformats.org/officeDocument/2006/relationships/image" Target="../media/image4.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image" Target="../media/image3.png"/><Relationship Id="rId2" Type="http://schemas.openxmlformats.org/officeDocument/2006/relationships/slideLayout" Target="../slideLayouts/slideLayout24.xml"/><Relationship Id="rId16" Type="http://schemas.openxmlformats.org/officeDocument/2006/relationships/image" Target="../media/image2.png"/><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image" Target="../media/image1.png"/><Relationship Id="rId10" Type="http://schemas.openxmlformats.org/officeDocument/2006/relationships/slideLayout" Target="../slideLayouts/slideLayout32.xml"/><Relationship Id="rId19" Type="http://schemas.openxmlformats.org/officeDocument/2006/relationships/image" Target="../media/image5.png"/><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slideLayout" Target="../slideLayouts/slideLayout59.xml"/><Relationship Id="rId18" Type="http://schemas.openxmlformats.org/officeDocument/2006/relationships/image" Target="../media/image4.png"/><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slideLayout" Target="../slideLayouts/slideLayout58.xml"/><Relationship Id="rId17" Type="http://schemas.openxmlformats.org/officeDocument/2006/relationships/image" Target="../media/image3.png"/><Relationship Id="rId2" Type="http://schemas.openxmlformats.org/officeDocument/2006/relationships/slideLayout" Target="../slideLayouts/slideLayout48.xml"/><Relationship Id="rId16" Type="http://schemas.openxmlformats.org/officeDocument/2006/relationships/image" Target="../media/image2.png"/><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5" Type="http://schemas.openxmlformats.org/officeDocument/2006/relationships/image" Target="../media/image1.png"/><Relationship Id="rId10" Type="http://schemas.openxmlformats.org/officeDocument/2006/relationships/slideLayout" Target="../slideLayouts/slideLayout56.xml"/><Relationship Id="rId19" Type="http://schemas.openxmlformats.org/officeDocument/2006/relationships/image" Target="../media/image5.png"/><Relationship Id="rId4" Type="http://schemas.openxmlformats.org/officeDocument/2006/relationships/slideLayout" Target="../slideLayouts/slideLayout50.xml"/><Relationship Id="rId9" Type="http://schemas.openxmlformats.org/officeDocument/2006/relationships/slideLayout" Target="../slideLayouts/slideLayout55.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7.xml"/><Relationship Id="rId13" Type="http://schemas.openxmlformats.org/officeDocument/2006/relationships/slideLayout" Target="../slideLayouts/slideLayout72.xml"/><Relationship Id="rId18" Type="http://schemas.openxmlformats.org/officeDocument/2006/relationships/image" Target="../media/image4.png"/><Relationship Id="rId3" Type="http://schemas.openxmlformats.org/officeDocument/2006/relationships/slideLayout" Target="../slideLayouts/slideLayout62.xml"/><Relationship Id="rId7" Type="http://schemas.openxmlformats.org/officeDocument/2006/relationships/slideLayout" Target="../slideLayouts/slideLayout66.xml"/><Relationship Id="rId12" Type="http://schemas.openxmlformats.org/officeDocument/2006/relationships/slideLayout" Target="../slideLayouts/slideLayout71.xml"/><Relationship Id="rId17" Type="http://schemas.openxmlformats.org/officeDocument/2006/relationships/image" Target="../media/image3.png"/><Relationship Id="rId2" Type="http://schemas.openxmlformats.org/officeDocument/2006/relationships/slideLayout" Target="../slideLayouts/slideLayout61.xml"/><Relationship Id="rId16" Type="http://schemas.openxmlformats.org/officeDocument/2006/relationships/image" Target="../media/image2.png"/><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5" Type="http://schemas.openxmlformats.org/officeDocument/2006/relationships/image" Target="../media/image1.png"/><Relationship Id="rId10" Type="http://schemas.openxmlformats.org/officeDocument/2006/relationships/slideLayout" Target="../slideLayouts/slideLayout69.xml"/><Relationship Id="rId19" Type="http://schemas.openxmlformats.org/officeDocument/2006/relationships/image" Target="../media/image5.png"/><Relationship Id="rId4" Type="http://schemas.openxmlformats.org/officeDocument/2006/relationships/slideLayout" Target="../slideLayouts/slideLayout63.xml"/><Relationship Id="rId9" Type="http://schemas.openxmlformats.org/officeDocument/2006/relationships/slideLayout" Target="../slideLayouts/slideLayout68.xml"/><Relationship Id="rId1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0.xml"/><Relationship Id="rId13" Type="http://schemas.openxmlformats.org/officeDocument/2006/relationships/slideLayout" Target="../slideLayouts/slideLayout85.xml"/><Relationship Id="rId3" Type="http://schemas.openxmlformats.org/officeDocument/2006/relationships/slideLayout" Target="../slideLayouts/slideLayout75.xml"/><Relationship Id="rId7" Type="http://schemas.openxmlformats.org/officeDocument/2006/relationships/slideLayout" Target="../slideLayouts/slideLayout79.xml"/><Relationship Id="rId12" Type="http://schemas.openxmlformats.org/officeDocument/2006/relationships/slideLayout" Target="../slideLayouts/slideLayout84.xml"/><Relationship Id="rId17" Type="http://schemas.openxmlformats.org/officeDocument/2006/relationships/theme" Target="../theme/theme7.xml"/><Relationship Id="rId2" Type="http://schemas.openxmlformats.org/officeDocument/2006/relationships/slideLayout" Target="../slideLayouts/slideLayout74.xml"/><Relationship Id="rId16" Type="http://schemas.openxmlformats.org/officeDocument/2006/relationships/slideLayout" Target="../slideLayouts/slideLayout88.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5" Type="http://schemas.openxmlformats.org/officeDocument/2006/relationships/slideLayout" Target="../slideLayouts/slideLayout77.xml"/><Relationship Id="rId15" Type="http://schemas.openxmlformats.org/officeDocument/2006/relationships/slideLayout" Target="../slideLayouts/slideLayout87.xml"/><Relationship Id="rId10" Type="http://schemas.openxmlformats.org/officeDocument/2006/relationships/slideLayout" Target="../slideLayouts/slideLayout82.xml"/><Relationship Id="rId4" Type="http://schemas.openxmlformats.org/officeDocument/2006/relationships/slideLayout" Target="../slideLayouts/slideLayout76.xml"/><Relationship Id="rId9" Type="http://schemas.openxmlformats.org/officeDocument/2006/relationships/slideLayout" Target="../slideLayouts/slideLayout81.xml"/><Relationship Id="rId14" Type="http://schemas.openxmlformats.org/officeDocument/2006/relationships/slideLayout" Target="../slideLayouts/slideLayout8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B050">
            <a:alpha val="21000"/>
          </a:srgb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en-US" smtClean="0"/>
              <a:t>Click to edit Master title style</a:t>
            </a:r>
            <a:endParaRPr lang="fa-I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B5DCABAE-B679-43BD-86F4-B6B5E30B0B5E}" type="datetime8">
              <a:rPr lang="fa-IR" smtClean="0"/>
              <a:t>آوريل 9، 17</a:t>
            </a:fld>
            <a:endParaRPr lang="fa-I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fa-IR"/>
          </a:p>
        </p:txBody>
      </p:sp>
      <p:sp>
        <p:nvSpPr>
          <p:cNvPr id="6" name="Slide Number Placeholder 5"/>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81C26044-73C7-4D8A-9D71-DB6CE546E2DD}" type="slidenum">
              <a:rPr lang="fa-IR" smtClean="0"/>
              <a:t>‹#›</a:t>
            </a:fld>
            <a:endParaRPr lang="fa-IR"/>
          </a:p>
        </p:txBody>
      </p:sp>
    </p:spTree>
    <p:extLst>
      <p:ext uri="{BB962C8B-B14F-4D97-AF65-F5344CB8AC3E}">
        <p14:creationId xmlns:p14="http://schemas.microsoft.com/office/powerpoint/2010/main" val="10536215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00B050">
            <a:alpha val="21000"/>
          </a:srgbClr>
        </a:solidFill>
        <a:effectLst/>
      </p:bgPr>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3075"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8737600" y="6356351"/>
            <a:ext cx="2844800" cy="365125"/>
          </a:xfrm>
          <a:prstGeom prst="rect">
            <a:avLst/>
          </a:prstGeom>
        </p:spPr>
        <p:txBody>
          <a:bodyPr vert="horz" lIns="91440" tIns="45720" rIns="91440" bIns="45720" rtlCol="1"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8AE9CDD2-7F49-49DB-9C8C-688E6805CA8C}" type="datetime8">
              <a:rPr lang="fa-IR" smtClean="0">
                <a:solidFill>
                  <a:prstClr val="black">
                    <a:tint val="75000"/>
                  </a:prstClr>
                </a:solidFill>
              </a:rPr>
              <a:t>آوريل 9، 17</a:t>
            </a:fld>
            <a:endParaRPr lang="fa-IR">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1"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fa-IR">
              <a:solidFill>
                <a:prstClr val="black">
                  <a:tint val="75000"/>
                </a:prstClr>
              </a:solidFill>
            </a:endParaRPr>
          </a:p>
        </p:txBody>
      </p:sp>
      <p:sp>
        <p:nvSpPr>
          <p:cNvPr id="6" name="Slide Number Placeholder 5"/>
          <p:cNvSpPr>
            <a:spLocks noGrp="1"/>
          </p:cNvSpPr>
          <p:nvPr>
            <p:ph type="sldNum" sz="quarter" idx="4"/>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l">
              <a:defRPr sz="1200">
                <a:solidFill>
                  <a:srgbClr val="898989"/>
                </a:solidFill>
                <a:latin typeface="Calibri" panose="020F0502020204030204" pitchFamily="34" charset="0"/>
              </a:defRPr>
            </a:lvl1pPr>
          </a:lstStyle>
          <a:p>
            <a:pPr fontAlgn="base">
              <a:spcBef>
                <a:spcPct val="0"/>
              </a:spcBef>
              <a:spcAft>
                <a:spcPct val="0"/>
              </a:spcAft>
            </a:pPr>
            <a:fld id="{4C4CBF2B-320E-4D4E-A350-D0550DA33EEF}" type="slidenum">
              <a:rPr lang="fa-IR"/>
              <a:pPr fontAlgn="base">
                <a:spcBef>
                  <a:spcPct val="0"/>
                </a:spcBef>
                <a:spcAft>
                  <a:spcPct val="0"/>
                </a:spcAft>
              </a:pPr>
              <a:t>‹#›</a:t>
            </a:fld>
            <a:endParaRPr lang="fa-IR"/>
          </a:p>
        </p:txBody>
      </p:sp>
    </p:spTree>
    <p:extLst>
      <p:ext uri="{BB962C8B-B14F-4D97-AF65-F5344CB8AC3E}">
        <p14:creationId xmlns:p14="http://schemas.microsoft.com/office/powerpoint/2010/main" val="297833741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p:random/>
  </p:transition>
  <p:hf hdr="0" ftr="0" dt="0"/>
  <p:txStyles>
    <p:titleStyle>
      <a:lvl1pPr algn="ctr" rtl="1" eaLnBrk="0" fontAlgn="base" hangingPunct="0">
        <a:spcBef>
          <a:spcPct val="0"/>
        </a:spcBef>
        <a:spcAft>
          <a:spcPct val="0"/>
        </a:spcAft>
        <a:defRPr sz="4400" kern="1200">
          <a:solidFill>
            <a:schemeClr val="tx1"/>
          </a:solidFill>
          <a:latin typeface="+mj-lt"/>
          <a:ea typeface="+mj-ea"/>
          <a:cs typeface="+mj-cs"/>
        </a:defRPr>
      </a:lvl1pPr>
      <a:lvl2pPr algn="ctr" rtl="1" eaLnBrk="0" fontAlgn="base" hangingPunct="0">
        <a:spcBef>
          <a:spcPct val="0"/>
        </a:spcBef>
        <a:spcAft>
          <a:spcPct val="0"/>
        </a:spcAft>
        <a:defRPr sz="4400">
          <a:solidFill>
            <a:schemeClr val="tx1"/>
          </a:solidFill>
          <a:latin typeface="Calibri" pitchFamily="34" charset="0"/>
          <a:cs typeface="Times New Roman" pitchFamily="18" charset="0"/>
        </a:defRPr>
      </a:lvl2pPr>
      <a:lvl3pPr algn="ctr" rtl="1" eaLnBrk="0" fontAlgn="base" hangingPunct="0">
        <a:spcBef>
          <a:spcPct val="0"/>
        </a:spcBef>
        <a:spcAft>
          <a:spcPct val="0"/>
        </a:spcAft>
        <a:defRPr sz="4400">
          <a:solidFill>
            <a:schemeClr val="tx1"/>
          </a:solidFill>
          <a:latin typeface="Calibri" pitchFamily="34" charset="0"/>
          <a:cs typeface="Times New Roman" pitchFamily="18" charset="0"/>
        </a:defRPr>
      </a:lvl3pPr>
      <a:lvl4pPr algn="ctr" rtl="1" eaLnBrk="0" fontAlgn="base" hangingPunct="0">
        <a:spcBef>
          <a:spcPct val="0"/>
        </a:spcBef>
        <a:spcAft>
          <a:spcPct val="0"/>
        </a:spcAft>
        <a:defRPr sz="4400">
          <a:solidFill>
            <a:schemeClr val="tx1"/>
          </a:solidFill>
          <a:latin typeface="Calibri" pitchFamily="34" charset="0"/>
          <a:cs typeface="Times New Roman" pitchFamily="18" charset="0"/>
        </a:defRPr>
      </a:lvl4pPr>
      <a:lvl5pPr algn="ctr" rtl="1" eaLnBrk="0" fontAlgn="base" hangingPunct="0">
        <a:spcBef>
          <a:spcPct val="0"/>
        </a:spcBef>
        <a:spcAft>
          <a:spcPct val="0"/>
        </a:spcAft>
        <a:defRPr sz="4400">
          <a:solidFill>
            <a:schemeClr val="tx1"/>
          </a:solidFill>
          <a:latin typeface="Calibri" pitchFamily="34" charset="0"/>
          <a:cs typeface="Times New Roman" pitchFamily="18" charset="0"/>
        </a:defRPr>
      </a:lvl5pPr>
      <a:lvl6pPr marL="457200" algn="ctr" rtl="1" fontAlgn="base">
        <a:spcBef>
          <a:spcPct val="0"/>
        </a:spcBef>
        <a:spcAft>
          <a:spcPct val="0"/>
        </a:spcAft>
        <a:defRPr sz="4400">
          <a:solidFill>
            <a:schemeClr val="tx1"/>
          </a:solidFill>
          <a:latin typeface="Calibri" pitchFamily="34" charset="0"/>
          <a:cs typeface="Times New Roman" pitchFamily="18" charset="0"/>
        </a:defRPr>
      </a:lvl6pPr>
      <a:lvl7pPr marL="914400" algn="ctr" rtl="1" fontAlgn="base">
        <a:spcBef>
          <a:spcPct val="0"/>
        </a:spcBef>
        <a:spcAft>
          <a:spcPct val="0"/>
        </a:spcAft>
        <a:defRPr sz="4400">
          <a:solidFill>
            <a:schemeClr val="tx1"/>
          </a:solidFill>
          <a:latin typeface="Calibri" pitchFamily="34" charset="0"/>
          <a:cs typeface="Times New Roman" pitchFamily="18" charset="0"/>
        </a:defRPr>
      </a:lvl7pPr>
      <a:lvl8pPr marL="1371600" algn="ctr" rtl="1" fontAlgn="base">
        <a:spcBef>
          <a:spcPct val="0"/>
        </a:spcBef>
        <a:spcAft>
          <a:spcPct val="0"/>
        </a:spcAft>
        <a:defRPr sz="4400">
          <a:solidFill>
            <a:schemeClr val="tx1"/>
          </a:solidFill>
          <a:latin typeface="Calibri" pitchFamily="34" charset="0"/>
          <a:cs typeface="Times New Roman" pitchFamily="18" charset="0"/>
        </a:defRPr>
      </a:lvl8pPr>
      <a:lvl9pPr marL="1828800" algn="ctr" rtl="1" fontAlgn="base">
        <a:spcBef>
          <a:spcPct val="0"/>
        </a:spcBef>
        <a:spcAft>
          <a:spcPct val="0"/>
        </a:spcAft>
        <a:defRPr sz="4400">
          <a:solidFill>
            <a:schemeClr val="tx1"/>
          </a:solidFill>
          <a:latin typeface="Calibri" pitchFamily="34" charset="0"/>
          <a:cs typeface="Times New Roman" pitchFamily="18" charset="0"/>
        </a:defRPr>
      </a:lvl9pPr>
    </p:titleStyle>
    <p:bodyStyle>
      <a:lvl1pPr marL="342900" indent="-342900" algn="r" rtl="1"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r" rtl="1"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r" rtl="1"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r" rtl="1"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r" rtl="1"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91554" name="AutoShape 2"/>
          <p:cNvSpPr>
            <a:spLocks noChangeArrowheads="1"/>
          </p:cNvSpPr>
          <p:nvPr/>
        </p:nvSpPr>
        <p:spPr bwMode="auto">
          <a:xfrm>
            <a:off x="118534" y="15875"/>
            <a:ext cx="11307233"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sp>
        <p:nvSpPr>
          <p:cNvPr id="791555" name="Rectangle 3"/>
          <p:cNvSpPr>
            <a:spLocks noChangeArrowheads="1"/>
          </p:cNvSpPr>
          <p:nvPr/>
        </p:nvSpPr>
        <p:spPr bwMode="auto">
          <a:xfrm>
            <a:off x="927100" y="638176"/>
            <a:ext cx="9662584" cy="358775"/>
          </a:xfrm>
          <a:prstGeom prst="rect">
            <a:avLst/>
          </a:prstGeom>
          <a:solidFill>
            <a:schemeClr val="bg1"/>
          </a:solidFill>
          <a:ln w="9525">
            <a:noFill/>
            <a:miter lim="800000"/>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sp>
        <p:nvSpPr>
          <p:cNvPr id="2052" name="Rectangle 4"/>
          <p:cNvSpPr>
            <a:spLocks noGrp="1" noChangeArrowheads="1"/>
          </p:cNvSpPr>
          <p:nvPr>
            <p:ph type="title"/>
          </p:nvPr>
        </p:nvSpPr>
        <p:spPr bwMode="auto">
          <a:xfrm>
            <a:off x="1369484" y="104775"/>
            <a:ext cx="9201149"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3" name="Rectangle 5"/>
          <p:cNvSpPr>
            <a:spLocks noGrp="1" noChangeArrowheads="1"/>
          </p:cNvSpPr>
          <p:nvPr>
            <p:ph type="body" idx="1"/>
          </p:nvPr>
        </p:nvSpPr>
        <p:spPr bwMode="auto">
          <a:xfrm>
            <a:off x="1" y="1628776"/>
            <a:ext cx="11377084"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91558" name="Rectangle 6"/>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lgn="l" rtl="0" fontAlgn="base">
              <a:spcBef>
                <a:spcPct val="0"/>
              </a:spcBef>
              <a:spcAft>
                <a:spcPct val="0"/>
              </a:spcAft>
              <a:defRPr/>
            </a:pPr>
            <a:endParaRPr lang="en-US">
              <a:solidFill>
                <a:srgbClr val="000000"/>
              </a:solidFill>
              <a:cs typeface="Arial" charset="0"/>
            </a:endParaRPr>
          </a:p>
        </p:txBody>
      </p:sp>
      <p:sp>
        <p:nvSpPr>
          <p:cNvPr id="791559" name="Rectangle 7"/>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rtl="0" fontAlgn="base">
              <a:spcBef>
                <a:spcPct val="0"/>
              </a:spcBef>
              <a:spcAft>
                <a:spcPct val="0"/>
              </a:spcAft>
              <a:defRPr/>
            </a:pPr>
            <a:endParaRPr lang="en-US">
              <a:solidFill>
                <a:srgbClr val="000000"/>
              </a:solidFill>
              <a:cs typeface="Arial" charset="0"/>
            </a:endParaRPr>
          </a:p>
        </p:txBody>
      </p:sp>
      <p:sp>
        <p:nvSpPr>
          <p:cNvPr id="791560" name="Rectangle 8"/>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rtl="0" fontAlgn="base">
              <a:spcBef>
                <a:spcPct val="0"/>
              </a:spcBef>
              <a:spcAft>
                <a:spcPct val="0"/>
              </a:spcAft>
              <a:defRPr/>
            </a:pPr>
            <a:fld id="{0D09AFDD-3529-43B1-AAA9-8AE00DF87DBC}" type="slidenum">
              <a:rPr lang="ar-SA">
                <a:solidFill>
                  <a:srgbClr val="000000"/>
                </a:solidFill>
                <a:cs typeface="Arial" charset="0"/>
              </a:rPr>
              <a:pPr rtl="0" fontAlgn="base">
                <a:spcBef>
                  <a:spcPct val="0"/>
                </a:spcBef>
                <a:spcAft>
                  <a:spcPct val="0"/>
                </a:spcAft>
                <a:defRPr/>
              </a:pPr>
              <a:t>‹#›</a:t>
            </a:fld>
            <a:endParaRPr lang="en-US">
              <a:solidFill>
                <a:srgbClr val="000000"/>
              </a:solidFill>
              <a:cs typeface="Arial" charset="0"/>
            </a:endParaRPr>
          </a:p>
        </p:txBody>
      </p:sp>
      <p:pic>
        <p:nvPicPr>
          <p:cNvPr id="2057" name="Picture 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4763"/>
            <a:ext cx="814916"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8" name="Picture 1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1952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9" name="Picture 1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3921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0" name="Picture 1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5873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1" name="Picture 1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7810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2" name="Picture 1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83434" y="97790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3" name="Picture 1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11652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4" name="Picture 1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13652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5" name="Picture 1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15621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6" name="Picture 1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17573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7" name="Picture 1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19510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8" name="Picture 2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83434" y="2147889"/>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9" name="Picture 2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23368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0" name="Picture 2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25368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1" name="Picture 2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27336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2" name="Picture 2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29289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3" name="Picture 2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31226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4" name="Picture 2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83434" y="3319464"/>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5" name="Picture 2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85551" y="35131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6" name="Picture 2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37068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7" name="Picture 2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3903663"/>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8" name="Picture 3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40989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9" name="Picture 3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42926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0" name="Picture 3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83434" y="448945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1" name="Picture 3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467518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2" name="Picture 3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48752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3" name="Picture 3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50720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4" name="Picture 3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52673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5" name="Picture 3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54610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6" name="Picture 3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83434" y="565785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7" name="Picture 3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58451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8" name="Picture 4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60452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9" name="Picture 4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62420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0" name="Picture 4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64373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1" name="Picture 4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663098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91596" name="Rectangle 44"/>
          <p:cNvSpPr>
            <a:spLocks noChangeArrowheads="1"/>
          </p:cNvSpPr>
          <p:nvPr/>
        </p:nvSpPr>
        <p:spPr bwMode="auto">
          <a:xfrm>
            <a:off x="503767" y="53975"/>
            <a:ext cx="10485967"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grpSp>
        <p:nvGrpSpPr>
          <p:cNvPr id="2093" name="Group 45"/>
          <p:cNvGrpSpPr>
            <a:grpSpLocks/>
          </p:cNvGrpSpPr>
          <p:nvPr/>
        </p:nvGrpSpPr>
        <p:grpSpPr bwMode="auto">
          <a:xfrm>
            <a:off x="552451" y="600075"/>
            <a:ext cx="10437283" cy="179388"/>
            <a:chOff x="254" y="463"/>
            <a:chExt cx="5208" cy="113"/>
          </a:xfrm>
        </p:grpSpPr>
        <p:sp>
          <p:nvSpPr>
            <p:cNvPr id="791598" name="Freeform 46"/>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sp>
          <p:nvSpPr>
            <p:cNvPr id="791599" name="Freeform 47"/>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grpSp>
          <p:nvGrpSpPr>
            <p:cNvPr id="2141" name="Group 48"/>
            <p:cNvGrpSpPr>
              <a:grpSpLocks/>
            </p:cNvGrpSpPr>
            <p:nvPr/>
          </p:nvGrpSpPr>
          <p:grpSpPr bwMode="auto">
            <a:xfrm>
              <a:off x="450" y="463"/>
              <a:ext cx="4812" cy="113"/>
              <a:chOff x="450" y="463"/>
              <a:chExt cx="4812" cy="113"/>
            </a:xfrm>
          </p:grpSpPr>
          <p:grpSp>
            <p:nvGrpSpPr>
              <p:cNvPr id="2142" name="Group 49"/>
              <p:cNvGrpSpPr>
                <a:grpSpLocks/>
              </p:cNvGrpSpPr>
              <p:nvPr/>
            </p:nvGrpSpPr>
            <p:grpSpPr bwMode="auto">
              <a:xfrm>
                <a:off x="450" y="464"/>
                <a:ext cx="2928" cy="112"/>
                <a:chOff x="0" y="283"/>
                <a:chExt cx="5760" cy="220"/>
              </a:xfrm>
            </p:grpSpPr>
            <p:grpSp>
              <p:nvGrpSpPr>
                <p:cNvPr id="2156" name="Group 50"/>
                <p:cNvGrpSpPr>
                  <a:grpSpLocks/>
                </p:cNvGrpSpPr>
                <p:nvPr/>
              </p:nvGrpSpPr>
              <p:grpSpPr bwMode="auto">
                <a:xfrm>
                  <a:off x="0" y="283"/>
                  <a:ext cx="823" cy="220"/>
                  <a:chOff x="240" y="720"/>
                  <a:chExt cx="3980" cy="1064"/>
                </a:xfrm>
              </p:grpSpPr>
              <p:sp>
                <p:nvSpPr>
                  <p:cNvPr id="791603" name="Freeform 5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sp>
                <p:nvSpPr>
                  <p:cNvPr id="791604" name="Freeform 52"/>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grpSp>
            <p:grpSp>
              <p:nvGrpSpPr>
                <p:cNvPr id="2157" name="Group 53"/>
                <p:cNvGrpSpPr>
                  <a:grpSpLocks/>
                </p:cNvGrpSpPr>
                <p:nvPr/>
              </p:nvGrpSpPr>
              <p:grpSpPr bwMode="auto">
                <a:xfrm>
                  <a:off x="823" y="283"/>
                  <a:ext cx="823" cy="220"/>
                  <a:chOff x="240" y="720"/>
                  <a:chExt cx="3980" cy="1064"/>
                </a:xfrm>
              </p:grpSpPr>
              <p:sp>
                <p:nvSpPr>
                  <p:cNvPr id="791606" name="Freeform 5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sp>
                <p:nvSpPr>
                  <p:cNvPr id="791607" name="Freeform 55"/>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grpSp>
            <p:grpSp>
              <p:nvGrpSpPr>
                <p:cNvPr id="2158" name="Group 56"/>
                <p:cNvGrpSpPr>
                  <a:grpSpLocks/>
                </p:cNvGrpSpPr>
                <p:nvPr/>
              </p:nvGrpSpPr>
              <p:grpSpPr bwMode="auto">
                <a:xfrm>
                  <a:off x="1646" y="283"/>
                  <a:ext cx="823" cy="220"/>
                  <a:chOff x="1646" y="283"/>
                  <a:chExt cx="823" cy="220"/>
                </a:xfrm>
              </p:grpSpPr>
              <p:sp>
                <p:nvSpPr>
                  <p:cNvPr id="791609" name="Freeform 57"/>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sp>
                <p:nvSpPr>
                  <p:cNvPr id="791610" name="Freeform 58"/>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grpSp>
            <p:grpSp>
              <p:nvGrpSpPr>
                <p:cNvPr id="2159" name="Group 59"/>
                <p:cNvGrpSpPr>
                  <a:grpSpLocks/>
                </p:cNvGrpSpPr>
                <p:nvPr/>
              </p:nvGrpSpPr>
              <p:grpSpPr bwMode="auto">
                <a:xfrm>
                  <a:off x="2469" y="283"/>
                  <a:ext cx="822" cy="220"/>
                  <a:chOff x="240" y="720"/>
                  <a:chExt cx="3980" cy="1064"/>
                </a:xfrm>
              </p:grpSpPr>
              <p:sp>
                <p:nvSpPr>
                  <p:cNvPr id="791612" name="Freeform 60"/>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sp>
                <p:nvSpPr>
                  <p:cNvPr id="791613" name="Freeform 61"/>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grpSp>
            <p:grpSp>
              <p:nvGrpSpPr>
                <p:cNvPr id="2160" name="Group 62"/>
                <p:cNvGrpSpPr>
                  <a:grpSpLocks/>
                </p:cNvGrpSpPr>
                <p:nvPr/>
              </p:nvGrpSpPr>
              <p:grpSpPr bwMode="auto">
                <a:xfrm>
                  <a:off x="3291" y="283"/>
                  <a:ext cx="823" cy="220"/>
                  <a:chOff x="240" y="720"/>
                  <a:chExt cx="3980" cy="1064"/>
                </a:xfrm>
              </p:grpSpPr>
              <p:sp>
                <p:nvSpPr>
                  <p:cNvPr id="791615" name="Freeform 63"/>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sp>
                <p:nvSpPr>
                  <p:cNvPr id="791616" name="Freeform 64"/>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grpSp>
            <p:grpSp>
              <p:nvGrpSpPr>
                <p:cNvPr id="2161" name="Group 65"/>
                <p:cNvGrpSpPr>
                  <a:grpSpLocks/>
                </p:cNvGrpSpPr>
                <p:nvPr/>
              </p:nvGrpSpPr>
              <p:grpSpPr bwMode="auto">
                <a:xfrm>
                  <a:off x="4114" y="283"/>
                  <a:ext cx="823" cy="220"/>
                  <a:chOff x="240" y="720"/>
                  <a:chExt cx="3980" cy="1064"/>
                </a:xfrm>
              </p:grpSpPr>
              <p:sp>
                <p:nvSpPr>
                  <p:cNvPr id="791618" name="Freeform 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sp>
                <p:nvSpPr>
                  <p:cNvPr id="791619" name="Freeform 67"/>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grpSp>
            <p:grpSp>
              <p:nvGrpSpPr>
                <p:cNvPr id="2162" name="Group 68"/>
                <p:cNvGrpSpPr>
                  <a:grpSpLocks/>
                </p:cNvGrpSpPr>
                <p:nvPr/>
              </p:nvGrpSpPr>
              <p:grpSpPr bwMode="auto">
                <a:xfrm>
                  <a:off x="4937" y="283"/>
                  <a:ext cx="823" cy="220"/>
                  <a:chOff x="240" y="720"/>
                  <a:chExt cx="3980" cy="1064"/>
                </a:xfrm>
              </p:grpSpPr>
              <p:sp>
                <p:nvSpPr>
                  <p:cNvPr id="791621" name="Freeform 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sp>
                <p:nvSpPr>
                  <p:cNvPr id="791622" name="Freeform 70"/>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grpSp>
          </p:grpSp>
          <p:grpSp>
            <p:nvGrpSpPr>
              <p:cNvPr id="2143" name="Group 71"/>
              <p:cNvGrpSpPr>
                <a:grpSpLocks/>
              </p:cNvGrpSpPr>
              <p:nvPr/>
            </p:nvGrpSpPr>
            <p:grpSpPr bwMode="auto">
              <a:xfrm>
                <a:off x="3378" y="463"/>
                <a:ext cx="418" cy="112"/>
                <a:chOff x="240" y="720"/>
                <a:chExt cx="3980" cy="1064"/>
              </a:xfrm>
            </p:grpSpPr>
            <p:sp>
              <p:nvSpPr>
                <p:cNvPr id="791624" name="Freeform 72"/>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sp>
              <p:nvSpPr>
                <p:cNvPr id="791625" name="Freeform 73"/>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grpSp>
          <p:grpSp>
            <p:nvGrpSpPr>
              <p:cNvPr id="2144" name="Group 74"/>
              <p:cNvGrpSpPr>
                <a:grpSpLocks/>
              </p:cNvGrpSpPr>
              <p:nvPr/>
            </p:nvGrpSpPr>
            <p:grpSpPr bwMode="auto">
              <a:xfrm>
                <a:off x="3796" y="463"/>
                <a:ext cx="419" cy="112"/>
                <a:chOff x="240" y="720"/>
                <a:chExt cx="3980" cy="1064"/>
              </a:xfrm>
            </p:grpSpPr>
            <p:sp>
              <p:nvSpPr>
                <p:cNvPr id="791627" name="Freeform 75"/>
                <p:cNvSpPr>
                  <a:spLocks/>
                </p:cNvSpPr>
                <p:nvPr/>
              </p:nvSpPr>
              <p:spPr bwMode="auto">
                <a:xfrm>
                  <a:off x="244" y="720"/>
                  <a:ext cx="202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sp>
              <p:nvSpPr>
                <p:cNvPr id="791628" name="Freeform 76"/>
                <p:cNvSpPr>
                  <a:spLocks/>
                </p:cNvSpPr>
                <p:nvPr/>
              </p:nvSpPr>
              <p:spPr bwMode="auto">
                <a:xfrm>
                  <a:off x="222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grpSp>
          <p:grpSp>
            <p:nvGrpSpPr>
              <p:cNvPr id="2145" name="Group 77"/>
              <p:cNvGrpSpPr>
                <a:grpSpLocks/>
              </p:cNvGrpSpPr>
              <p:nvPr/>
            </p:nvGrpSpPr>
            <p:grpSpPr bwMode="auto">
              <a:xfrm>
                <a:off x="4215" y="463"/>
                <a:ext cx="418" cy="112"/>
                <a:chOff x="1646" y="283"/>
                <a:chExt cx="823" cy="220"/>
              </a:xfrm>
            </p:grpSpPr>
            <p:sp>
              <p:nvSpPr>
                <p:cNvPr id="791630" name="Freeform 78"/>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sp>
              <p:nvSpPr>
                <p:cNvPr id="791631" name="Freeform 79"/>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grpSp>
          <p:grpSp>
            <p:nvGrpSpPr>
              <p:cNvPr id="2146" name="Group 80"/>
              <p:cNvGrpSpPr>
                <a:grpSpLocks/>
              </p:cNvGrpSpPr>
              <p:nvPr/>
            </p:nvGrpSpPr>
            <p:grpSpPr bwMode="auto">
              <a:xfrm>
                <a:off x="4633" y="463"/>
                <a:ext cx="418" cy="112"/>
                <a:chOff x="240" y="720"/>
                <a:chExt cx="3980" cy="1064"/>
              </a:xfrm>
            </p:grpSpPr>
            <p:sp>
              <p:nvSpPr>
                <p:cNvPr id="791633" name="Freeform 81"/>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sp>
              <p:nvSpPr>
                <p:cNvPr id="791634" name="Freeform 82"/>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grpSp>
          <p:sp>
            <p:nvSpPr>
              <p:cNvPr id="791635" name="Freeform 83"/>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grpSp>
      </p:grpSp>
      <p:grpSp>
        <p:nvGrpSpPr>
          <p:cNvPr id="2094" name="Group 84"/>
          <p:cNvGrpSpPr>
            <a:grpSpLocks/>
          </p:cNvGrpSpPr>
          <p:nvPr/>
        </p:nvGrpSpPr>
        <p:grpSpPr bwMode="auto">
          <a:xfrm>
            <a:off x="533401" y="598489"/>
            <a:ext cx="10437284" cy="179387"/>
            <a:chOff x="254" y="463"/>
            <a:chExt cx="5208" cy="113"/>
          </a:xfrm>
        </p:grpSpPr>
        <p:sp>
          <p:nvSpPr>
            <p:cNvPr id="791637" name="Freeform 85"/>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sp>
          <p:nvSpPr>
            <p:cNvPr id="791638" name="Freeform 86"/>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grpSp>
          <p:nvGrpSpPr>
            <p:cNvPr id="2103" name="Group 87"/>
            <p:cNvGrpSpPr>
              <a:grpSpLocks/>
            </p:cNvGrpSpPr>
            <p:nvPr/>
          </p:nvGrpSpPr>
          <p:grpSpPr bwMode="auto">
            <a:xfrm>
              <a:off x="450" y="463"/>
              <a:ext cx="4812" cy="113"/>
              <a:chOff x="450" y="463"/>
              <a:chExt cx="4812" cy="113"/>
            </a:xfrm>
          </p:grpSpPr>
          <p:grpSp>
            <p:nvGrpSpPr>
              <p:cNvPr id="2104" name="Group 88"/>
              <p:cNvGrpSpPr>
                <a:grpSpLocks/>
              </p:cNvGrpSpPr>
              <p:nvPr/>
            </p:nvGrpSpPr>
            <p:grpSpPr bwMode="auto">
              <a:xfrm>
                <a:off x="450" y="464"/>
                <a:ext cx="2928" cy="112"/>
                <a:chOff x="0" y="283"/>
                <a:chExt cx="5760" cy="220"/>
              </a:xfrm>
            </p:grpSpPr>
            <p:grpSp>
              <p:nvGrpSpPr>
                <p:cNvPr id="2118" name="Group 89"/>
                <p:cNvGrpSpPr>
                  <a:grpSpLocks/>
                </p:cNvGrpSpPr>
                <p:nvPr/>
              </p:nvGrpSpPr>
              <p:grpSpPr bwMode="auto">
                <a:xfrm>
                  <a:off x="0" y="283"/>
                  <a:ext cx="823" cy="220"/>
                  <a:chOff x="240" y="720"/>
                  <a:chExt cx="3980" cy="1064"/>
                </a:xfrm>
              </p:grpSpPr>
              <p:sp>
                <p:nvSpPr>
                  <p:cNvPr id="791642" name="Freeform 90"/>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sp>
                <p:nvSpPr>
                  <p:cNvPr id="791643" name="Freeform 91"/>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grpSp>
            <p:grpSp>
              <p:nvGrpSpPr>
                <p:cNvPr id="2119" name="Group 92"/>
                <p:cNvGrpSpPr>
                  <a:grpSpLocks/>
                </p:cNvGrpSpPr>
                <p:nvPr/>
              </p:nvGrpSpPr>
              <p:grpSpPr bwMode="auto">
                <a:xfrm>
                  <a:off x="823" y="283"/>
                  <a:ext cx="823" cy="220"/>
                  <a:chOff x="240" y="720"/>
                  <a:chExt cx="3980" cy="1064"/>
                </a:xfrm>
              </p:grpSpPr>
              <p:sp>
                <p:nvSpPr>
                  <p:cNvPr id="791645" name="Freeform 93"/>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sp>
                <p:nvSpPr>
                  <p:cNvPr id="791646" name="Freeform 94"/>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grpSp>
            <p:grpSp>
              <p:nvGrpSpPr>
                <p:cNvPr id="2120" name="Group 95"/>
                <p:cNvGrpSpPr>
                  <a:grpSpLocks/>
                </p:cNvGrpSpPr>
                <p:nvPr/>
              </p:nvGrpSpPr>
              <p:grpSpPr bwMode="auto">
                <a:xfrm>
                  <a:off x="1646" y="283"/>
                  <a:ext cx="823" cy="220"/>
                  <a:chOff x="1646" y="283"/>
                  <a:chExt cx="823" cy="220"/>
                </a:xfrm>
              </p:grpSpPr>
              <p:sp>
                <p:nvSpPr>
                  <p:cNvPr id="791648" name="Freeform 96"/>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sp>
                <p:nvSpPr>
                  <p:cNvPr id="791649" name="Freeform 97"/>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grpSp>
            <p:grpSp>
              <p:nvGrpSpPr>
                <p:cNvPr id="2121" name="Group 98"/>
                <p:cNvGrpSpPr>
                  <a:grpSpLocks/>
                </p:cNvGrpSpPr>
                <p:nvPr/>
              </p:nvGrpSpPr>
              <p:grpSpPr bwMode="auto">
                <a:xfrm>
                  <a:off x="2469" y="283"/>
                  <a:ext cx="822" cy="220"/>
                  <a:chOff x="240" y="720"/>
                  <a:chExt cx="3980" cy="1064"/>
                </a:xfrm>
              </p:grpSpPr>
              <p:sp>
                <p:nvSpPr>
                  <p:cNvPr id="791651" name="Freeform 99"/>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sp>
                <p:nvSpPr>
                  <p:cNvPr id="791652" name="Freeform 100"/>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grpSp>
            <p:grpSp>
              <p:nvGrpSpPr>
                <p:cNvPr id="2122" name="Group 101"/>
                <p:cNvGrpSpPr>
                  <a:grpSpLocks/>
                </p:cNvGrpSpPr>
                <p:nvPr/>
              </p:nvGrpSpPr>
              <p:grpSpPr bwMode="auto">
                <a:xfrm>
                  <a:off x="3291" y="283"/>
                  <a:ext cx="823" cy="220"/>
                  <a:chOff x="240" y="720"/>
                  <a:chExt cx="3980" cy="1064"/>
                </a:xfrm>
              </p:grpSpPr>
              <p:sp>
                <p:nvSpPr>
                  <p:cNvPr id="791654" name="Freeform 102"/>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sp>
                <p:nvSpPr>
                  <p:cNvPr id="791655" name="Freeform 103"/>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grpSp>
            <p:grpSp>
              <p:nvGrpSpPr>
                <p:cNvPr id="2123" name="Group 104"/>
                <p:cNvGrpSpPr>
                  <a:grpSpLocks/>
                </p:cNvGrpSpPr>
                <p:nvPr/>
              </p:nvGrpSpPr>
              <p:grpSpPr bwMode="auto">
                <a:xfrm>
                  <a:off x="4114" y="283"/>
                  <a:ext cx="823" cy="220"/>
                  <a:chOff x="240" y="720"/>
                  <a:chExt cx="3980" cy="1064"/>
                </a:xfrm>
              </p:grpSpPr>
              <p:sp>
                <p:nvSpPr>
                  <p:cNvPr id="791657" name="Freeform 105"/>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sp>
                <p:nvSpPr>
                  <p:cNvPr id="791658" name="Freeform 106"/>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grpSp>
            <p:grpSp>
              <p:nvGrpSpPr>
                <p:cNvPr id="2124" name="Group 107"/>
                <p:cNvGrpSpPr>
                  <a:grpSpLocks/>
                </p:cNvGrpSpPr>
                <p:nvPr/>
              </p:nvGrpSpPr>
              <p:grpSpPr bwMode="auto">
                <a:xfrm>
                  <a:off x="4937" y="283"/>
                  <a:ext cx="823" cy="220"/>
                  <a:chOff x="240" y="720"/>
                  <a:chExt cx="3980" cy="1064"/>
                </a:xfrm>
              </p:grpSpPr>
              <p:sp>
                <p:nvSpPr>
                  <p:cNvPr id="791660" name="Freeform 108"/>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sp>
                <p:nvSpPr>
                  <p:cNvPr id="791661" name="Freeform 109"/>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grpSp>
          </p:grpSp>
          <p:grpSp>
            <p:nvGrpSpPr>
              <p:cNvPr id="2105" name="Group 110"/>
              <p:cNvGrpSpPr>
                <a:grpSpLocks/>
              </p:cNvGrpSpPr>
              <p:nvPr/>
            </p:nvGrpSpPr>
            <p:grpSpPr bwMode="auto">
              <a:xfrm>
                <a:off x="3378" y="463"/>
                <a:ext cx="418" cy="112"/>
                <a:chOff x="240" y="720"/>
                <a:chExt cx="3980" cy="1064"/>
              </a:xfrm>
            </p:grpSpPr>
            <p:sp>
              <p:nvSpPr>
                <p:cNvPr id="791663" name="Freeform 111"/>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sp>
              <p:nvSpPr>
                <p:cNvPr id="791664" name="Freeform 112"/>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grpSp>
          <p:grpSp>
            <p:nvGrpSpPr>
              <p:cNvPr id="2106" name="Group 113"/>
              <p:cNvGrpSpPr>
                <a:grpSpLocks/>
              </p:cNvGrpSpPr>
              <p:nvPr/>
            </p:nvGrpSpPr>
            <p:grpSpPr bwMode="auto">
              <a:xfrm>
                <a:off x="3796" y="463"/>
                <a:ext cx="419" cy="112"/>
                <a:chOff x="240" y="720"/>
                <a:chExt cx="3980" cy="1064"/>
              </a:xfrm>
            </p:grpSpPr>
            <p:sp>
              <p:nvSpPr>
                <p:cNvPr id="791666" name="Freeform 114"/>
                <p:cNvSpPr>
                  <a:spLocks/>
                </p:cNvSpPr>
                <p:nvPr/>
              </p:nvSpPr>
              <p:spPr bwMode="auto">
                <a:xfrm>
                  <a:off x="244" y="720"/>
                  <a:ext cx="202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sp>
              <p:nvSpPr>
                <p:cNvPr id="791667" name="Freeform 115"/>
                <p:cNvSpPr>
                  <a:spLocks/>
                </p:cNvSpPr>
                <p:nvPr/>
              </p:nvSpPr>
              <p:spPr bwMode="auto">
                <a:xfrm>
                  <a:off x="222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grpSp>
          <p:grpSp>
            <p:nvGrpSpPr>
              <p:cNvPr id="2107" name="Group 116"/>
              <p:cNvGrpSpPr>
                <a:grpSpLocks/>
              </p:cNvGrpSpPr>
              <p:nvPr/>
            </p:nvGrpSpPr>
            <p:grpSpPr bwMode="auto">
              <a:xfrm>
                <a:off x="4215" y="463"/>
                <a:ext cx="418" cy="112"/>
                <a:chOff x="1646" y="283"/>
                <a:chExt cx="823" cy="220"/>
              </a:xfrm>
            </p:grpSpPr>
            <p:sp>
              <p:nvSpPr>
                <p:cNvPr id="791669" name="Freeform 117"/>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sp>
              <p:nvSpPr>
                <p:cNvPr id="791670" name="Freeform 118"/>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grpSp>
          <p:grpSp>
            <p:nvGrpSpPr>
              <p:cNvPr id="2108" name="Group 119"/>
              <p:cNvGrpSpPr>
                <a:grpSpLocks/>
              </p:cNvGrpSpPr>
              <p:nvPr/>
            </p:nvGrpSpPr>
            <p:grpSpPr bwMode="auto">
              <a:xfrm>
                <a:off x="4633" y="463"/>
                <a:ext cx="418" cy="112"/>
                <a:chOff x="240" y="720"/>
                <a:chExt cx="3980" cy="1064"/>
              </a:xfrm>
            </p:grpSpPr>
            <p:sp>
              <p:nvSpPr>
                <p:cNvPr id="791672" name="Freeform 120"/>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sp>
              <p:nvSpPr>
                <p:cNvPr id="791673" name="Freeform 121"/>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grpSp>
          <p:sp>
            <p:nvSpPr>
              <p:cNvPr id="791674" name="Freeform 122"/>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grpSp>
      </p:grpSp>
      <p:grpSp>
        <p:nvGrpSpPr>
          <p:cNvPr id="2095" name="Group 123"/>
          <p:cNvGrpSpPr>
            <a:grpSpLocks/>
          </p:cNvGrpSpPr>
          <p:nvPr/>
        </p:nvGrpSpPr>
        <p:grpSpPr bwMode="auto">
          <a:xfrm>
            <a:off x="23285" y="15875"/>
            <a:ext cx="1138767" cy="965200"/>
            <a:chOff x="8" y="32"/>
            <a:chExt cx="568" cy="608"/>
          </a:xfrm>
        </p:grpSpPr>
        <p:sp>
          <p:nvSpPr>
            <p:cNvPr id="791676" name="Freeform 124"/>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sp>
          <p:nvSpPr>
            <p:cNvPr id="791677" name="Freeform 125"/>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grpSp>
      <p:sp>
        <p:nvSpPr>
          <p:cNvPr id="791678" name="Freeform 126"/>
          <p:cNvSpPr>
            <a:spLocks/>
          </p:cNvSpPr>
          <p:nvPr/>
        </p:nvSpPr>
        <p:spPr bwMode="auto">
          <a:xfrm flipH="1">
            <a:off x="10382251" y="50800"/>
            <a:ext cx="1113367"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sp>
        <p:nvSpPr>
          <p:cNvPr id="791679" name="Freeform 127"/>
          <p:cNvSpPr>
            <a:spLocks/>
          </p:cNvSpPr>
          <p:nvPr/>
        </p:nvSpPr>
        <p:spPr bwMode="auto">
          <a:xfrm flipH="1">
            <a:off x="10356851" y="15875"/>
            <a:ext cx="1115483"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sp>
        <p:nvSpPr>
          <p:cNvPr id="791680" name="Rectangle 128"/>
          <p:cNvSpPr>
            <a:spLocks noChangeArrowheads="1"/>
          </p:cNvSpPr>
          <p:nvPr/>
        </p:nvSpPr>
        <p:spPr bwMode="auto">
          <a:xfrm>
            <a:off x="503767" y="15875"/>
            <a:ext cx="10485967"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algn="l" rtl="0" fontAlgn="base">
              <a:spcBef>
                <a:spcPct val="0"/>
              </a:spcBef>
              <a:spcAft>
                <a:spcPct val="0"/>
              </a:spcAft>
              <a:defRPr/>
            </a:pPr>
            <a:endParaRPr lang="en-US">
              <a:solidFill>
                <a:srgbClr val="000000"/>
              </a:solidFill>
              <a:cs typeface="Arial" charset="0"/>
            </a:endParaRPr>
          </a:p>
        </p:txBody>
      </p:sp>
    </p:spTree>
    <p:extLst>
      <p:ext uri="{BB962C8B-B14F-4D97-AF65-F5344CB8AC3E}">
        <p14:creationId xmlns:p14="http://schemas.microsoft.com/office/powerpoint/2010/main" val="60633457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Lst>
  <p:transition>
    <p:random/>
  </p:transition>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itchFamily="18" charset="2"/>
        <a:buBlip>
          <a:blip r:embed="rId16"/>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itchFamily="2" charset="2"/>
        <a:buBlip>
          <a:blip r:embed="rId17"/>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itchFamily="2" charset="2"/>
        <a:buBlip>
          <a:blip r:embed="rId18"/>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itchFamily="2" charset="2"/>
        <a:buBlip>
          <a:blip r:embed="rId18"/>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fld id="{FE95DC98-78E1-45CB-B121-DCAE33296B3B}" type="datetimeFigureOut">
              <a:rPr lang="en-US" smtClean="0">
                <a:solidFill>
                  <a:prstClr val="black">
                    <a:tint val="75000"/>
                  </a:prstClr>
                </a:solidFill>
              </a:rPr>
              <a:pPr rtl="0"/>
              <a:t>4/9/2017</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C9C556F7-1710-4EF0-AB54-0F285DD98FB6}" type="slidenum">
              <a:rPr lang="en-US" smtClean="0">
                <a:solidFill>
                  <a:prstClr val="black">
                    <a:tint val="75000"/>
                  </a:prstClr>
                </a:solidFill>
              </a:rPr>
              <a:pPr rtl="0"/>
              <a:t>‹#›</a:t>
            </a:fld>
            <a:endParaRPr lang="en-US">
              <a:solidFill>
                <a:prstClr val="black">
                  <a:tint val="75000"/>
                </a:prstClr>
              </a:solidFill>
            </a:endParaRPr>
          </a:p>
        </p:txBody>
      </p:sp>
    </p:spTree>
    <p:extLst>
      <p:ext uri="{BB962C8B-B14F-4D97-AF65-F5344CB8AC3E}">
        <p14:creationId xmlns:p14="http://schemas.microsoft.com/office/powerpoint/2010/main" val="439859721"/>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91554" name="AutoShape 2"/>
          <p:cNvSpPr>
            <a:spLocks noChangeArrowheads="1"/>
          </p:cNvSpPr>
          <p:nvPr/>
        </p:nvSpPr>
        <p:spPr bwMode="auto">
          <a:xfrm>
            <a:off x="118534" y="15875"/>
            <a:ext cx="11307233"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555" name="Rectangle 3"/>
          <p:cNvSpPr>
            <a:spLocks noChangeArrowheads="1"/>
          </p:cNvSpPr>
          <p:nvPr/>
        </p:nvSpPr>
        <p:spPr bwMode="auto">
          <a:xfrm>
            <a:off x="927100" y="638176"/>
            <a:ext cx="9662584" cy="358775"/>
          </a:xfrm>
          <a:prstGeom prst="rect">
            <a:avLst/>
          </a:prstGeom>
          <a:solidFill>
            <a:schemeClr val="bg1"/>
          </a:solidFill>
          <a:ln w="9525">
            <a:noFill/>
            <a:miter lim="800000"/>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2052" name="Rectangle 4"/>
          <p:cNvSpPr>
            <a:spLocks noGrp="1" noChangeArrowheads="1"/>
          </p:cNvSpPr>
          <p:nvPr>
            <p:ph type="title"/>
          </p:nvPr>
        </p:nvSpPr>
        <p:spPr bwMode="auto">
          <a:xfrm>
            <a:off x="1369484" y="104775"/>
            <a:ext cx="9201149"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3" name="Rectangle 5"/>
          <p:cNvSpPr>
            <a:spLocks noGrp="1" noChangeArrowheads="1"/>
          </p:cNvSpPr>
          <p:nvPr>
            <p:ph type="body" idx="1"/>
          </p:nvPr>
        </p:nvSpPr>
        <p:spPr bwMode="auto">
          <a:xfrm>
            <a:off x="1" y="1628776"/>
            <a:ext cx="11377084"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91558" name="Rectangle 6"/>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cs typeface="Arial" charset="0"/>
              </a:defRPr>
            </a:lvl1pPr>
          </a:lstStyle>
          <a:p>
            <a:pPr algn="l" rtl="0" fontAlgn="base">
              <a:spcBef>
                <a:spcPct val="0"/>
              </a:spcBef>
              <a:spcAft>
                <a:spcPct val="0"/>
              </a:spcAft>
              <a:defRPr/>
            </a:pPr>
            <a:endParaRPr lang="en-US">
              <a:solidFill>
                <a:srgbClr val="000000"/>
              </a:solidFill>
            </a:endParaRPr>
          </a:p>
        </p:txBody>
      </p:sp>
      <p:sp>
        <p:nvSpPr>
          <p:cNvPr id="791559" name="Rectangle 7"/>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cs typeface="Arial" charset="0"/>
              </a:defRPr>
            </a:lvl1pPr>
          </a:lstStyle>
          <a:p>
            <a:pPr rtl="0" fontAlgn="base">
              <a:spcBef>
                <a:spcPct val="0"/>
              </a:spcBef>
              <a:spcAft>
                <a:spcPct val="0"/>
              </a:spcAft>
              <a:defRPr/>
            </a:pPr>
            <a:endParaRPr lang="en-US">
              <a:solidFill>
                <a:srgbClr val="000000"/>
              </a:solidFill>
            </a:endParaRPr>
          </a:p>
        </p:txBody>
      </p:sp>
      <p:sp>
        <p:nvSpPr>
          <p:cNvPr id="791560" name="Rectangle 8"/>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cs typeface="Arial" charset="0"/>
              </a:defRPr>
            </a:lvl1pPr>
          </a:lstStyle>
          <a:p>
            <a:pPr rtl="0" fontAlgn="base">
              <a:spcBef>
                <a:spcPct val="0"/>
              </a:spcBef>
              <a:spcAft>
                <a:spcPct val="0"/>
              </a:spcAft>
              <a:defRPr/>
            </a:pPr>
            <a:fld id="{CC254649-F547-4F79-A31C-4DE42B45052B}" type="slidenum">
              <a:rPr lang="ar-SA">
                <a:solidFill>
                  <a:srgbClr val="000000"/>
                </a:solidFill>
              </a:rPr>
              <a:pPr rtl="0" fontAlgn="base">
                <a:spcBef>
                  <a:spcPct val="0"/>
                </a:spcBef>
                <a:spcAft>
                  <a:spcPct val="0"/>
                </a:spcAft>
                <a:defRPr/>
              </a:pPr>
              <a:t>‹#›</a:t>
            </a:fld>
            <a:endParaRPr lang="en-US">
              <a:solidFill>
                <a:srgbClr val="000000"/>
              </a:solidFill>
            </a:endParaRPr>
          </a:p>
        </p:txBody>
      </p:sp>
      <p:pic>
        <p:nvPicPr>
          <p:cNvPr id="2057" name="Picture 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4763"/>
            <a:ext cx="814916"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8" name="Picture 1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1952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9" name="Picture 1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3921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0" name="Picture 1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5873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1" name="Picture 1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7810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2" name="Picture 1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83434" y="97790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3" name="Picture 1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11652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4" name="Picture 1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13652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5" name="Picture 1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15621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6" name="Picture 1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17573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7" name="Picture 1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19510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8" name="Picture 2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83434" y="2147889"/>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9" name="Picture 2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23368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0" name="Picture 2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25368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1" name="Picture 2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27336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2" name="Picture 2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29289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3" name="Picture 2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31226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4" name="Picture 2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83434" y="3319464"/>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5" name="Picture 2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85551" y="35131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6" name="Picture 2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37068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7" name="Picture 2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3903663"/>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8" name="Picture 3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40989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9" name="Picture 3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42926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0" name="Picture 3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83434" y="448945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1" name="Picture 3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467518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2" name="Picture 3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48752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3" name="Picture 3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50720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4" name="Picture 3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52673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5" name="Picture 3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54610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6" name="Picture 3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83434" y="565785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7" name="Picture 3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58451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8" name="Picture 4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60452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9" name="Picture 4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62420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0" name="Picture 4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64373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1" name="Picture 4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663098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91596" name="Rectangle 44"/>
          <p:cNvSpPr>
            <a:spLocks noChangeArrowheads="1"/>
          </p:cNvSpPr>
          <p:nvPr/>
        </p:nvSpPr>
        <p:spPr bwMode="auto">
          <a:xfrm>
            <a:off x="503767" y="53975"/>
            <a:ext cx="10485967"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nvGrpSpPr>
          <p:cNvPr id="2093" name="Group 45"/>
          <p:cNvGrpSpPr>
            <a:grpSpLocks/>
          </p:cNvGrpSpPr>
          <p:nvPr/>
        </p:nvGrpSpPr>
        <p:grpSpPr bwMode="auto">
          <a:xfrm>
            <a:off x="552451" y="600075"/>
            <a:ext cx="10437283" cy="179388"/>
            <a:chOff x="254" y="463"/>
            <a:chExt cx="5208" cy="113"/>
          </a:xfrm>
        </p:grpSpPr>
        <p:sp>
          <p:nvSpPr>
            <p:cNvPr id="791598" name="Freeform 46"/>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599" name="Freeform 47"/>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nvGrpSpPr>
            <p:cNvPr id="2141" name="Group 48"/>
            <p:cNvGrpSpPr>
              <a:grpSpLocks/>
            </p:cNvGrpSpPr>
            <p:nvPr/>
          </p:nvGrpSpPr>
          <p:grpSpPr bwMode="auto">
            <a:xfrm>
              <a:off x="450" y="463"/>
              <a:ext cx="4812" cy="113"/>
              <a:chOff x="450" y="463"/>
              <a:chExt cx="4812" cy="113"/>
            </a:xfrm>
          </p:grpSpPr>
          <p:grpSp>
            <p:nvGrpSpPr>
              <p:cNvPr id="2142" name="Group 49"/>
              <p:cNvGrpSpPr>
                <a:grpSpLocks/>
              </p:cNvGrpSpPr>
              <p:nvPr/>
            </p:nvGrpSpPr>
            <p:grpSpPr bwMode="auto">
              <a:xfrm>
                <a:off x="450" y="464"/>
                <a:ext cx="2928" cy="112"/>
                <a:chOff x="0" y="283"/>
                <a:chExt cx="5760" cy="220"/>
              </a:xfrm>
            </p:grpSpPr>
            <p:grpSp>
              <p:nvGrpSpPr>
                <p:cNvPr id="2156" name="Group 50"/>
                <p:cNvGrpSpPr>
                  <a:grpSpLocks/>
                </p:cNvGrpSpPr>
                <p:nvPr/>
              </p:nvGrpSpPr>
              <p:grpSpPr bwMode="auto">
                <a:xfrm>
                  <a:off x="0" y="283"/>
                  <a:ext cx="823" cy="220"/>
                  <a:chOff x="240" y="720"/>
                  <a:chExt cx="3980" cy="1064"/>
                </a:xfrm>
              </p:grpSpPr>
              <p:sp>
                <p:nvSpPr>
                  <p:cNvPr id="791603" name="Freeform 5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04" name="Freeform 52"/>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2157" name="Group 53"/>
                <p:cNvGrpSpPr>
                  <a:grpSpLocks/>
                </p:cNvGrpSpPr>
                <p:nvPr/>
              </p:nvGrpSpPr>
              <p:grpSpPr bwMode="auto">
                <a:xfrm>
                  <a:off x="823" y="283"/>
                  <a:ext cx="823" cy="220"/>
                  <a:chOff x="240" y="720"/>
                  <a:chExt cx="3980" cy="1064"/>
                </a:xfrm>
              </p:grpSpPr>
              <p:sp>
                <p:nvSpPr>
                  <p:cNvPr id="791606" name="Freeform 5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07" name="Freeform 55"/>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2158" name="Group 56"/>
                <p:cNvGrpSpPr>
                  <a:grpSpLocks/>
                </p:cNvGrpSpPr>
                <p:nvPr/>
              </p:nvGrpSpPr>
              <p:grpSpPr bwMode="auto">
                <a:xfrm>
                  <a:off x="1646" y="283"/>
                  <a:ext cx="823" cy="220"/>
                  <a:chOff x="1646" y="283"/>
                  <a:chExt cx="823" cy="220"/>
                </a:xfrm>
              </p:grpSpPr>
              <p:sp>
                <p:nvSpPr>
                  <p:cNvPr id="791609" name="Freeform 57"/>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10" name="Freeform 58"/>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2159" name="Group 59"/>
                <p:cNvGrpSpPr>
                  <a:grpSpLocks/>
                </p:cNvGrpSpPr>
                <p:nvPr/>
              </p:nvGrpSpPr>
              <p:grpSpPr bwMode="auto">
                <a:xfrm>
                  <a:off x="2469" y="283"/>
                  <a:ext cx="822" cy="220"/>
                  <a:chOff x="240" y="720"/>
                  <a:chExt cx="3980" cy="1064"/>
                </a:xfrm>
              </p:grpSpPr>
              <p:sp>
                <p:nvSpPr>
                  <p:cNvPr id="791612" name="Freeform 60"/>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13" name="Freeform 61"/>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2160" name="Group 62"/>
                <p:cNvGrpSpPr>
                  <a:grpSpLocks/>
                </p:cNvGrpSpPr>
                <p:nvPr/>
              </p:nvGrpSpPr>
              <p:grpSpPr bwMode="auto">
                <a:xfrm>
                  <a:off x="3291" y="283"/>
                  <a:ext cx="823" cy="220"/>
                  <a:chOff x="240" y="720"/>
                  <a:chExt cx="3980" cy="1064"/>
                </a:xfrm>
              </p:grpSpPr>
              <p:sp>
                <p:nvSpPr>
                  <p:cNvPr id="791615" name="Freeform 63"/>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16" name="Freeform 64"/>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2161" name="Group 65"/>
                <p:cNvGrpSpPr>
                  <a:grpSpLocks/>
                </p:cNvGrpSpPr>
                <p:nvPr/>
              </p:nvGrpSpPr>
              <p:grpSpPr bwMode="auto">
                <a:xfrm>
                  <a:off x="4114" y="283"/>
                  <a:ext cx="823" cy="220"/>
                  <a:chOff x="240" y="720"/>
                  <a:chExt cx="3980" cy="1064"/>
                </a:xfrm>
              </p:grpSpPr>
              <p:sp>
                <p:nvSpPr>
                  <p:cNvPr id="791618" name="Freeform 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19" name="Freeform 67"/>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2162" name="Group 68"/>
                <p:cNvGrpSpPr>
                  <a:grpSpLocks/>
                </p:cNvGrpSpPr>
                <p:nvPr/>
              </p:nvGrpSpPr>
              <p:grpSpPr bwMode="auto">
                <a:xfrm>
                  <a:off x="4937" y="283"/>
                  <a:ext cx="823" cy="220"/>
                  <a:chOff x="240" y="720"/>
                  <a:chExt cx="3980" cy="1064"/>
                </a:xfrm>
              </p:grpSpPr>
              <p:sp>
                <p:nvSpPr>
                  <p:cNvPr id="791621" name="Freeform 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22" name="Freeform 70"/>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grpSp>
            <p:nvGrpSpPr>
              <p:cNvPr id="2143" name="Group 71"/>
              <p:cNvGrpSpPr>
                <a:grpSpLocks/>
              </p:cNvGrpSpPr>
              <p:nvPr/>
            </p:nvGrpSpPr>
            <p:grpSpPr bwMode="auto">
              <a:xfrm>
                <a:off x="3378" y="463"/>
                <a:ext cx="418" cy="112"/>
                <a:chOff x="240" y="720"/>
                <a:chExt cx="3980" cy="1064"/>
              </a:xfrm>
            </p:grpSpPr>
            <p:sp>
              <p:nvSpPr>
                <p:cNvPr id="791624" name="Freeform 72"/>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25" name="Freeform 73"/>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2144" name="Group 74"/>
              <p:cNvGrpSpPr>
                <a:grpSpLocks/>
              </p:cNvGrpSpPr>
              <p:nvPr/>
            </p:nvGrpSpPr>
            <p:grpSpPr bwMode="auto">
              <a:xfrm>
                <a:off x="3796" y="463"/>
                <a:ext cx="419" cy="112"/>
                <a:chOff x="240" y="720"/>
                <a:chExt cx="3980" cy="1064"/>
              </a:xfrm>
            </p:grpSpPr>
            <p:sp>
              <p:nvSpPr>
                <p:cNvPr id="791627" name="Freeform 75"/>
                <p:cNvSpPr>
                  <a:spLocks/>
                </p:cNvSpPr>
                <p:nvPr/>
              </p:nvSpPr>
              <p:spPr bwMode="auto">
                <a:xfrm>
                  <a:off x="244" y="720"/>
                  <a:ext cx="202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28" name="Freeform 76"/>
                <p:cNvSpPr>
                  <a:spLocks/>
                </p:cNvSpPr>
                <p:nvPr/>
              </p:nvSpPr>
              <p:spPr bwMode="auto">
                <a:xfrm>
                  <a:off x="222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2145" name="Group 77"/>
              <p:cNvGrpSpPr>
                <a:grpSpLocks/>
              </p:cNvGrpSpPr>
              <p:nvPr/>
            </p:nvGrpSpPr>
            <p:grpSpPr bwMode="auto">
              <a:xfrm>
                <a:off x="4215" y="463"/>
                <a:ext cx="418" cy="112"/>
                <a:chOff x="1646" y="283"/>
                <a:chExt cx="823" cy="220"/>
              </a:xfrm>
            </p:grpSpPr>
            <p:sp>
              <p:nvSpPr>
                <p:cNvPr id="791630" name="Freeform 78"/>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31" name="Freeform 79"/>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2146" name="Group 80"/>
              <p:cNvGrpSpPr>
                <a:grpSpLocks/>
              </p:cNvGrpSpPr>
              <p:nvPr/>
            </p:nvGrpSpPr>
            <p:grpSpPr bwMode="auto">
              <a:xfrm>
                <a:off x="4633" y="463"/>
                <a:ext cx="418" cy="112"/>
                <a:chOff x="240" y="720"/>
                <a:chExt cx="3980" cy="1064"/>
              </a:xfrm>
            </p:grpSpPr>
            <p:sp>
              <p:nvSpPr>
                <p:cNvPr id="791633" name="Freeform 81"/>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34" name="Freeform 82"/>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sp>
            <p:nvSpPr>
              <p:cNvPr id="791635" name="Freeform 83"/>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grpSp>
        <p:nvGrpSpPr>
          <p:cNvPr id="2094" name="Group 84"/>
          <p:cNvGrpSpPr>
            <a:grpSpLocks/>
          </p:cNvGrpSpPr>
          <p:nvPr/>
        </p:nvGrpSpPr>
        <p:grpSpPr bwMode="auto">
          <a:xfrm>
            <a:off x="533401" y="598489"/>
            <a:ext cx="10437284" cy="179387"/>
            <a:chOff x="254" y="463"/>
            <a:chExt cx="5208" cy="113"/>
          </a:xfrm>
        </p:grpSpPr>
        <p:sp>
          <p:nvSpPr>
            <p:cNvPr id="791637" name="Freeform 85"/>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38" name="Freeform 86"/>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nvGrpSpPr>
            <p:cNvPr id="2103" name="Group 87"/>
            <p:cNvGrpSpPr>
              <a:grpSpLocks/>
            </p:cNvGrpSpPr>
            <p:nvPr/>
          </p:nvGrpSpPr>
          <p:grpSpPr bwMode="auto">
            <a:xfrm>
              <a:off x="450" y="463"/>
              <a:ext cx="4812" cy="113"/>
              <a:chOff x="450" y="463"/>
              <a:chExt cx="4812" cy="113"/>
            </a:xfrm>
          </p:grpSpPr>
          <p:grpSp>
            <p:nvGrpSpPr>
              <p:cNvPr id="2104" name="Group 88"/>
              <p:cNvGrpSpPr>
                <a:grpSpLocks/>
              </p:cNvGrpSpPr>
              <p:nvPr/>
            </p:nvGrpSpPr>
            <p:grpSpPr bwMode="auto">
              <a:xfrm>
                <a:off x="450" y="464"/>
                <a:ext cx="2928" cy="112"/>
                <a:chOff x="0" y="283"/>
                <a:chExt cx="5760" cy="220"/>
              </a:xfrm>
            </p:grpSpPr>
            <p:grpSp>
              <p:nvGrpSpPr>
                <p:cNvPr id="2118" name="Group 89"/>
                <p:cNvGrpSpPr>
                  <a:grpSpLocks/>
                </p:cNvGrpSpPr>
                <p:nvPr/>
              </p:nvGrpSpPr>
              <p:grpSpPr bwMode="auto">
                <a:xfrm>
                  <a:off x="0" y="283"/>
                  <a:ext cx="823" cy="220"/>
                  <a:chOff x="240" y="720"/>
                  <a:chExt cx="3980" cy="1064"/>
                </a:xfrm>
              </p:grpSpPr>
              <p:sp>
                <p:nvSpPr>
                  <p:cNvPr id="791642" name="Freeform 90"/>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43" name="Freeform 91"/>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2119" name="Group 92"/>
                <p:cNvGrpSpPr>
                  <a:grpSpLocks/>
                </p:cNvGrpSpPr>
                <p:nvPr/>
              </p:nvGrpSpPr>
              <p:grpSpPr bwMode="auto">
                <a:xfrm>
                  <a:off x="823" y="283"/>
                  <a:ext cx="823" cy="220"/>
                  <a:chOff x="240" y="720"/>
                  <a:chExt cx="3980" cy="1064"/>
                </a:xfrm>
              </p:grpSpPr>
              <p:sp>
                <p:nvSpPr>
                  <p:cNvPr id="791645" name="Freeform 93"/>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46" name="Freeform 94"/>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2120" name="Group 95"/>
                <p:cNvGrpSpPr>
                  <a:grpSpLocks/>
                </p:cNvGrpSpPr>
                <p:nvPr/>
              </p:nvGrpSpPr>
              <p:grpSpPr bwMode="auto">
                <a:xfrm>
                  <a:off x="1646" y="283"/>
                  <a:ext cx="823" cy="220"/>
                  <a:chOff x="1646" y="283"/>
                  <a:chExt cx="823" cy="220"/>
                </a:xfrm>
              </p:grpSpPr>
              <p:sp>
                <p:nvSpPr>
                  <p:cNvPr id="791648" name="Freeform 96"/>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49" name="Freeform 97"/>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2121" name="Group 98"/>
                <p:cNvGrpSpPr>
                  <a:grpSpLocks/>
                </p:cNvGrpSpPr>
                <p:nvPr/>
              </p:nvGrpSpPr>
              <p:grpSpPr bwMode="auto">
                <a:xfrm>
                  <a:off x="2469" y="283"/>
                  <a:ext cx="822" cy="220"/>
                  <a:chOff x="240" y="720"/>
                  <a:chExt cx="3980" cy="1064"/>
                </a:xfrm>
              </p:grpSpPr>
              <p:sp>
                <p:nvSpPr>
                  <p:cNvPr id="791651" name="Freeform 99"/>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52" name="Freeform 100"/>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2122" name="Group 101"/>
                <p:cNvGrpSpPr>
                  <a:grpSpLocks/>
                </p:cNvGrpSpPr>
                <p:nvPr/>
              </p:nvGrpSpPr>
              <p:grpSpPr bwMode="auto">
                <a:xfrm>
                  <a:off x="3291" y="283"/>
                  <a:ext cx="823" cy="220"/>
                  <a:chOff x="240" y="720"/>
                  <a:chExt cx="3980" cy="1064"/>
                </a:xfrm>
              </p:grpSpPr>
              <p:sp>
                <p:nvSpPr>
                  <p:cNvPr id="791654" name="Freeform 102"/>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55" name="Freeform 103"/>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2123" name="Group 104"/>
                <p:cNvGrpSpPr>
                  <a:grpSpLocks/>
                </p:cNvGrpSpPr>
                <p:nvPr/>
              </p:nvGrpSpPr>
              <p:grpSpPr bwMode="auto">
                <a:xfrm>
                  <a:off x="4114" y="283"/>
                  <a:ext cx="823" cy="220"/>
                  <a:chOff x="240" y="720"/>
                  <a:chExt cx="3980" cy="1064"/>
                </a:xfrm>
              </p:grpSpPr>
              <p:sp>
                <p:nvSpPr>
                  <p:cNvPr id="791657" name="Freeform 105"/>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58" name="Freeform 106"/>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2124" name="Group 107"/>
                <p:cNvGrpSpPr>
                  <a:grpSpLocks/>
                </p:cNvGrpSpPr>
                <p:nvPr/>
              </p:nvGrpSpPr>
              <p:grpSpPr bwMode="auto">
                <a:xfrm>
                  <a:off x="4937" y="283"/>
                  <a:ext cx="823" cy="220"/>
                  <a:chOff x="240" y="720"/>
                  <a:chExt cx="3980" cy="1064"/>
                </a:xfrm>
              </p:grpSpPr>
              <p:sp>
                <p:nvSpPr>
                  <p:cNvPr id="791660" name="Freeform 108"/>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61" name="Freeform 109"/>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grpSp>
            <p:nvGrpSpPr>
              <p:cNvPr id="2105" name="Group 110"/>
              <p:cNvGrpSpPr>
                <a:grpSpLocks/>
              </p:cNvGrpSpPr>
              <p:nvPr/>
            </p:nvGrpSpPr>
            <p:grpSpPr bwMode="auto">
              <a:xfrm>
                <a:off x="3378" y="463"/>
                <a:ext cx="418" cy="112"/>
                <a:chOff x="240" y="720"/>
                <a:chExt cx="3980" cy="1064"/>
              </a:xfrm>
            </p:grpSpPr>
            <p:sp>
              <p:nvSpPr>
                <p:cNvPr id="791663" name="Freeform 111"/>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64" name="Freeform 112"/>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2106" name="Group 113"/>
              <p:cNvGrpSpPr>
                <a:grpSpLocks/>
              </p:cNvGrpSpPr>
              <p:nvPr/>
            </p:nvGrpSpPr>
            <p:grpSpPr bwMode="auto">
              <a:xfrm>
                <a:off x="3796" y="463"/>
                <a:ext cx="419" cy="112"/>
                <a:chOff x="240" y="720"/>
                <a:chExt cx="3980" cy="1064"/>
              </a:xfrm>
            </p:grpSpPr>
            <p:sp>
              <p:nvSpPr>
                <p:cNvPr id="791666" name="Freeform 114"/>
                <p:cNvSpPr>
                  <a:spLocks/>
                </p:cNvSpPr>
                <p:nvPr/>
              </p:nvSpPr>
              <p:spPr bwMode="auto">
                <a:xfrm>
                  <a:off x="244" y="720"/>
                  <a:ext cx="202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67" name="Freeform 115"/>
                <p:cNvSpPr>
                  <a:spLocks/>
                </p:cNvSpPr>
                <p:nvPr/>
              </p:nvSpPr>
              <p:spPr bwMode="auto">
                <a:xfrm>
                  <a:off x="222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2107" name="Group 116"/>
              <p:cNvGrpSpPr>
                <a:grpSpLocks/>
              </p:cNvGrpSpPr>
              <p:nvPr/>
            </p:nvGrpSpPr>
            <p:grpSpPr bwMode="auto">
              <a:xfrm>
                <a:off x="4215" y="463"/>
                <a:ext cx="418" cy="112"/>
                <a:chOff x="1646" y="283"/>
                <a:chExt cx="823" cy="220"/>
              </a:xfrm>
            </p:grpSpPr>
            <p:sp>
              <p:nvSpPr>
                <p:cNvPr id="791669" name="Freeform 117"/>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70" name="Freeform 118"/>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2108" name="Group 119"/>
              <p:cNvGrpSpPr>
                <a:grpSpLocks/>
              </p:cNvGrpSpPr>
              <p:nvPr/>
            </p:nvGrpSpPr>
            <p:grpSpPr bwMode="auto">
              <a:xfrm>
                <a:off x="4633" y="463"/>
                <a:ext cx="418" cy="112"/>
                <a:chOff x="240" y="720"/>
                <a:chExt cx="3980" cy="1064"/>
              </a:xfrm>
            </p:grpSpPr>
            <p:sp>
              <p:nvSpPr>
                <p:cNvPr id="791672" name="Freeform 120"/>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73" name="Freeform 121"/>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sp>
            <p:nvSpPr>
              <p:cNvPr id="791674" name="Freeform 122"/>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grpSp>
        <p:nvGrpSpPr>
          <p:cNvPr id="2095" name="Group 123"/>
          <p:cNvGrpSpPr>
            <a:grpSpLocks/>
          </p:cNvGrpSpPr>
          <p:nvPr/>
        </p:nvGrpSpPr>
        <p:grpSpPr bwMode="auto">
          <a:xfrm>
            <a:off x="23285" y="15875"/>
            <a:ext cx="1138767" cy="965200"/>
            <a:chOff x="8" y="32"/>
            <a:chExt cx="568" cy="608"/>
          </a:xfrm>
        </p:grpSpPr>
        <p:sp>
          <p:nvSpPr>
            <p:cNvPr id="791676" name="Freeform 124"/>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77" name="Freeform 125"/>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sp>
        <p:nvSpPr>
          <p:cNvPr id="791678" name="Freeform 126"/>
          <p:cNvSpPr>
            <a:spLocks/>
          </p:cNvSpPr>
          <p:nvPr/>
        </p:nvSpPr>
        <p:spPr bwMode="auto">
          <a:xfrm flipH="1">
            <a:off x="10382251" y="50800"/>
            <a:ext cx="1113367"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79" name="Freeform 127"/>
          <p:cNvSpPr>
            <a:spLocks/>
          </p:cNvSpPr>
          <p:nvPr/>
        </p:nvSpPr>
        <p:spPr bwMode="auto">
          <a:xfrm flipH="1">
            <a:off x="10356851" y="15875"/>
            <a:ext cx="1115483"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80" name="Rectangle 128"/>
          <p:cNvSpPr>
            <a:spLocks noChangeArrowheads="1"/>
          </p:cNvSpPr>
          <p:nvPr/>
        </p:nvSpPr>
        <p:spPr bwMode="auto">
          <a:xfrm>
            <a:off x="503767" y="15875"/>
            <a:ext cx="10485967"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Tree>
    <p:extLst>
      <p:ext uri="{BB962C8B-B14F-4D97-AF65-F5344CB8AC3E}">
        <p14:creationId xmlns:p14="http://schemas.microsoft.com/office/powerpoint/2010/main" val="2304124879"/>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Lst>
  <p:transition>
    <p:random/>
  </p:transition>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itchFamily="18" charset="2"/>
        <a:buBlip>
          <a:blip r:embed="rId16"/>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itchFamily="2" charset="2"/>
        <a:buBlip>
          <a:blip r:embed="rId17"/>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itchFamily="2" charset="2"/>
        <a:buBlip>
          <a:blip r:embed="rId18"/>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itchFamily="2" charset="2"/>
        <a:buBlip>
          <a:blip r:embed="rId18"/>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91554" name="AutoShape 2"/>
          <p:cNvSpPr>
            <a:spLocks noChangeArrowheads="1"/>
          </p:cNvSpPr>
          <p:nvPr/>
        </p:nvSpPr>
        <p:spPr bwMode="auto">
          <a:xfrm>
            <a:off x="118534" y="15875"/>
            <a:ext cx="11307233" cy="762000"/>
          </a:xfrm>
          <a:prstGeom prst="roundRect">
            <a:avLst>
              <a:gd name="adj" fmla="val 50000"/>
            </a:avLst>
          </a:prstGeom>
          <a:gradFill rotWithShape="1">
            <a:gsLst>
              <a:gs pos="0">
                <a:schemeClr val="accent2"/>
              </a:gs>
              <a:gs pos="100000">
                <a:schemeClr val="accent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555" name="Rectangle 3"/>
          <p:cNvSpPr>
            <a:spLocks noChangeArrowheads="1"/>
          </p:cNvSpPr>
          <p:nvPr/>
        </p:nvSpPr>
        <p:spPr bwMode="auto">
          <a:xfrm>
            <a:off x="927100" y="638176"/>
            <a:ext cx="9662584" cy="358775"/>
          </a:xfrm>
          <a:prstGeom prst="rect">
            <a:avLst/>
          </a:prstGeom>
          <a:solidFill>
            <a:schemeClr val="bg1"/>
          </a:solidFill>
          <a:ln w="9525">
            <a:noFill/>
            <a:miter lim="800000"/>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2052" name="Rectangle 4"/>
          <p:cNvSpPr>
            <a:spLocks noGrp="1" noChangeArrowheads="1"/>
          </p:cNvSpPr>
          <p:nvPr>
            <p:ph type="title"/>
          </p:nvPr>
        </p:nvSpPr>
        <p:spPr bwMode="auto">
          <a:xfrm>
            <a:off x="1369484" y="104775"/>
            <a:ext cx="9201149"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3" name="Rectangle 5"/>
          <p:cNvSpPr>
            <a:spLocks noGrp="1" noChangeArrowheads="1"/>
          </p:cNvSpPr>
          <p:nvPr>
            <p:ph type="body" idx="1"/>
          </p:nvPr>
        </p:nvSpPr>
        <p:spPr bwMode="auto">
          <a:xfrm>
            <a:off x="1" y="1628776"/>
            <a:ext cx="11377084"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91558" name="Rectangle 6"/>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lgn="l" rtl="0" fontAlgn="base">
              <a:spcBef>
                <a:spcPct val="0"/>
              </a:spcBef>
              <a:spcAft>
                <a:spcPct val="0"/>
              </a:spcAft>
              <a:defRPr/>
            </a:pPr>
            <a:endParaRPr lang="en-US">
              <a:solidFill>
                <a:srgbClr val="000000"/>
              </a:solidFill>
              <a:cs typeface="Arial" charset="0"/>
            </a:endParaRPr>
          </a:p>
        </p:txBody>
      </p:sp>
      <p:sp>
        <p:nvSpPr>
          <p:cNvPr id="791559" name="Rectangle 7"/>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rtl="0" fontAlgn="base">
              <a:spcBef>
                <a:spcPct val="0"/>
              </a:spcBef>
              <a:spcAft>
                <a:spcPct val="0"/>
              </a:spcAft>
              <a:defRPr/>
            </a:pPr>
            <a:endParaRPr lang="en-US">
              <a:solidFill>
                <a:srgbClr val="000000"/>
              </a:solidFill>
              <a:cs typeface="Arial" charset="0"/>
            </a:endParaRPr>
          </a:p>
        </p:txBody>
      </p:sp>
      <p:sp>
        <p:nvSpPr>
          <p:cNvPr id="791560" name="Rectangle 8"/>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rtl="0" fontAlgn="base">
              <a:spcBef>
                <a:spcPct val="0"/>
              </a:spcBef>
              <a:spcAft>
                <a:spcPct val="0"/>
              </a:spcAft>
              <a:defRPr/>
            </a:pPr>
            <a:fld id="{0D09AFDD-3529-43B1-AAA9-8AE00DF87DBC}" type="slidenum">
              <a:rPr lang="ar-SA">
                <a:solidFill>
                  <a:srgbClr val="000000"/>
                </a:solidFill>
                <a:cs typeface="Arial" charset="0"/>
              </a:rPr>
              <a:pPr rtl="0" fontAlgn="base">
                <a:spcBef>
                  <a:spcPct val="0"/>
                </a:spcBef>
                <a:spcAft>
                  <a:spcPct val="0"/>
                </a:spcAft>
                <a:defRPr/>
              </a:pPr>
              <a:t>‹#›</a:t>
            </a:fld>
            <a:endParaRPr lang="en-US">
              <a:solidFill>
                <a:srgbClr val="000000"/>
              </a:solidFill>
              <a:cs typeface="Arial" charset="0"/>
            </a:endParaRPr>
          </a:p>
        </p:txBody>
      </p:sp>
      <p:pic>
        <p:nvPicPr>
          <p:cNvPr id="2057" name="Picture 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4763"/>
            <a:ext cx="814916" cy="200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8" name="Picture 1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1952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9" name="Picture 1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3921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0" name="Picture 1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5873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1" name="Picture 1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7810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2" name="Picture 1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83434" y="97790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3" name="Picture 1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11652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4" name="Picture 1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13652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5" name="Picture 1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15621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6" name="Picture 1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17573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7" name="Picture 1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19510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8" name="Picture 2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83434" y="2147889"/>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9" name="Picture 2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23368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0" name="Picture 2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25368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1" name="Picture 2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27336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2" name="Picture 2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29289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3" name="Picture 2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31226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4" name="Picture 2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83434" y="3319464"/>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5" name="Picture 2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85551" y="351313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6" name="Picture 2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37068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7" name="Picture 2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3903663"/>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8" name="Picture 3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40989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9" name="Picture 3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42926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0" name="Picture 3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83434" y="448945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1" name="Picture 3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467518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2" name="Picture 34"/>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48752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3" name="Picture 35"/>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507206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4" name="Picture 36"/>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526732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5" name="Picture 37"/>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54610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6" name="Picture 38"/>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83434" y="5657851"/>
            <a:ext cx="814917"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7" name="Picture 39"/>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5845176"/>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8" name="Picture 40"/>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604520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89" name="Picture 41"/>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6242051"/>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0" name="Picture 42"/>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6437314"/>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91" name="Picture 43"/>
          <p:cNvPicPr>
            <a:picLocks noChangeAspect="1" noChangeArrowheads="1"/>
          </p:cNvPicPr>
          <p:nvPr/>
        </p:nvPicPr>
        <p:blipFill>
          <a:blip r:embed="rId15">
            <a:extLst>
              <a:ext uri="{28A0092B-C50C-407E-A947-70E740481C1C}">
                <a14:useLocalDpi xmlns:a14="http://schemas.microsoft.com/office/drawing/2010/main" val="0"/>
              </a:ext>
            </a:extLst>
          </a:blip>
          <a:srcRect l="90971" t="9334" r="-47" b="69666"/>
          <a:stretch>
            <a:fillRect/>
          </a:stretch>
        </p:blipFill>
        <p:spPr bwMode="auto">
          <a:xfrm>
            <a:off x="11377085" y="6630989"/>
            <a:ext cx="814916"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91596" name="Rectangle 44"/>
          <p:cNvSpPr>
            <a:spLocks noChangeArrowheads="1"/>
          </p:cNvSpPr>
          <p:nvPr/>
        </p:nvSpPr>
        <p:spPr bwMode="auto">
          <a:xfrm>
            <a:off x="503767" y="53975"/>
            <a:ext cx="10485967" cy="88900"/>
          </a:xfrm>
          <a:prstGeom prst="rect">
            <a:avLst/>
          </a:prstGeom>
          <a:gradFill rotWithShape="1">
            <a:gsLst>
              <a:gs pos="0">
                <a:schemeClr val="bg2"/>
              </a:gs>
              <a:gs pos="100000">
                <a:schemeClr val="bg2">
                  <a:gamma/>
                  <a:shade val="46275"/>
                  <a:invGamma/>
                </a:schemeClr>
              </a:gs>
            </a:gsLst>
            <a:lin ang="5400000" scaled="1"/>
          </a:gradFill>
          <a:ln w="9525">
            <a:noFill/>
            <a:miter lim="800000"/>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nvGrpSpPr>
          <p:cNvPr id="2093" name="Group 45"/>
          <p:cNvGrpSpPr>
            <a:grpSpLocks/>
          </p:cNvGrpSpPr>
          <p:nvPr/>
        </p:nvGrpSpPr>
        <p:grpSpPr bwMode="auto">
          <a:xfrm>
            <a:off x="552451" y="600075"/>
            <a:ext cx="10437283" cy="179388"/>
            <a:chOff x="254" y="463"/>
            <a:chExt cx="5208" cy="113"/>
          </a:xfrm>
        </p:grpSpPr>
        <p:sp>
          <p:nvSpPr>
            <p:cNvPr id="791598" name="Freeform 46"/>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599" name="Freeform 47"/>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bg2"/>
                </a:gs>
                <a:gs pos="100000">
                  <a:schemeClr val="bg2">
                    <a:gamma/>
                    <a:shade val="46275"/>
                    <a:invGamma/>
                  </a:schemeClr>
                </a:gs>
              </a:gsLst>
              <a:lin ang="5400000" scaled="1"/>
            </a:gradFill>
            <a:ln w="9525" cap="flat" cmpd="sng">
              <a:noFill/>
              <a:prstDash val="solid"/>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nvGrpSpPr>
            <p:cNvPr id="2141" name="Group 48"/>
            <p:cNvGrpSpPr>
              <a:grpSpLocks/>
            </p:cNvGrpSpPr>
            <p:nvPr/>
          </p:nvGrpSpPr>
          <p:grpSpPr bwMode="auto">
            <a:xfrm>
              <a:off x="450" y="463"/>
              <a:ext cx="4812" cy="113"/>
              <a:chOff x="450" y="463"/>
              <a:chExt cx="4812" cy="113"/>
            </a:xfrm>
          </p:grpSpPr>
          <p:grpSp>
            <p:nvGrpSpPr>
              <p:cNvPr id="2142" name="Group 49"/>
              <p:cNvGrpSpPr>
                <a:grpSpLocks/>
              </p:cNvGrpSpPr>
              <p:nvPr/>
            </p:nvGrpSpPr>
            <p:grpSpPr bwMode="auto">
              <a:xfrm>
                <a:off x="450" y="464"/>
                <a:ext cx="2928" cy="112"/>
                <a:chOff x="0" y="283"/>
                <a:chExt cx="5760" cy="220"/>
              </a:xfrm>
            </p:grpSpPr>
            <p:grpSp>
              <p:nvGrpSpPr>
                <p:cNvPr id="2156" name="Group 50"/>
                <p:cNvGrpSpPr>
                  <a:grpSpLocks/>
                </p:cNvGrpSpPr>
                <p:nvPr/>
              </p:nvGrpSpPr>
              <p:grpSpPr bwMode="auto">
                <a:xfrm>
                  <a:off x="0" y="283"/>
                  <a:ext cx="823" cy="220"/>
                  <a:chOff x="240" y="720"/>
                  <a:chExt cx="3980" cy="1064"/>
                </a:xfrm>
              </p:grpSpPr>
              <p:sp>
                <p:nvSpPr>
                  <p:cNvPr id="791603" name="Freeform 51"/>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04" name="Freeform 52"/>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2157" name="Group 53"/>
                <p:cNvGrpSpPr>
                  <a:grpSpLocks/>
                </p:cNvGrpSpPr>
                <p:nvPr/>
              </p:nvGrpSpPr>
              <p:grpSpPr bwMode="auto">
                <a:xfrm>
                  <a:off x="823" y="283"/>
                  <a:ext cx="823" cy="220"/>
                  <a:chOff x="240" y="720"/>
                  <a:chExt cx="3980" cy="1064"/>
                </a:xfrm>
              </p:grpSpPr>
              <p:sp>
                <p:nvSpPr>
                  <p:cNvPr id="791606" name="Freeform 54"/>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07" name="Freeform 55"/>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2158" name="Group 56"/>
                <p:cNvGrpSpPr>
                  <a:grpSpLocks/>
                </p:cNvGrpSpPr>
                <p:nvPr/>
              </p:nvGrpSpPr>
              <p:grpSpPr bwMode="auto">
                <a:xfrm>
                  <a:off x="1646" y="283"/>
                  <a:ext cx="823" cy="220"/>
                  <a:chOff x="1646" y="283"/>
                  <a:chExt cx="823" cy="220"/>
                </a:xfrm>
              </p:grpSpPr>
              <p:sp>
                <p:nvSpPr>
                  <p:cNvPr id="791609" name="Freeform 57"/>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10" name="Freeform 58"/>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2159" name="Group 59"/>
                <p:cNvGrpSpPr>
                  <a:grpSpLocks/>
                </p:cNvGrpSpPr>
                <p:nvPr/>
              </p:nvGrpSpPr>
              <p:grpSpPr bwMode="auto">
                <a:xfrm>
                  <a:off x="2469" y="283"/>
                  <a:ext cx="822" cy="220"/>
                  <a:chOff x="240" y="720"/>
                  <a:chExt cx="3980" cy="1064"/>
                </a:xfrm>
              </p:grpSpPr>
              <p:sp>
                <p:nvSpPr>
                  <p:cNvPr id="791612" name="Freeform 60"/>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13" name="Freeform 61"/>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2160" name="Group 62"/>
                <p:cNvGrpSpPr>
                  <a:grpSpLocks/>
                </p:cNvGrpSpPr>
                <p:nvPr/>
              </p:nvGrpSpPr>
              <p:grpSpPr bwMode="auto">
                <a:xfrm>
                  <a:off x="3291" y="283"/>
                  <a:ext cx="823" cy="220"/>
                  <a:chOff x="240" y="720"/>
                  <a:chExt cx="3980" cy="1064"/>
                </a:xfrm>
              </p:grpSpPr>
              <p:sp>
                <p:nvSpPr>
                  <p:cNvPr id="791615" name="Freeform 63"/>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16" name="Freeform 64"/>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2161" name="Group 65"/>
                <p:cNvGrpSpPr>
                  <a:grpSpLocks/>
                </p:cNvGrpSpPr>
                <p:nvPr/>
              </p:nvGrpSpPr>
              <p:grpSpPr bwMode="auto">
                <a:xfrm>
                  <a:off x="4114" y="283"/>
                  <a:ext cx="823" cy="220"/>
                  <a:chOff x="240" y="720"/>
                  <a:chExt cx="3980" cy="1064"/>
                </a:xfrm>
              </p:grpSpPr>
              <p:sp>
                <p:nvSpPr>
                  <p:cNvPr id="791618" name="Freeform 66"/>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19" name="Freeform 67"/>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2162" name="Group 68"/>
                <p:cNvGrpSpPr>
                  <a:grpSpLocks/>
                </p:cNvGrpSpPr>
                <p:nvPr/>
              </p:nvGrpSpPr>
              <p:grpSpPr bwMode="auto">
                <a:xfrm>
                  <a:off x="4937" y="283"/>
                  <a:ext cx="823" cy="220"/>
                  <a:chOff x="240" y="720"/>
                  <a:chExt cx="3980" cy="1064"/>
                </a:xfrm>
              </p:grpSpPr>
              <p:sp>
                <p:nvSpPr>
                  <p:cNvPr id="791621" name="Freeform 69"/>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22" name="Freeform 70"/>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grpSp>
            <p:nvGrpSpPr>
              <p:cNvPr id="2143" name="Group 71"/>
              <p:cNvGrpSpPr>
                <a:grpSpLocks/>
              </p:cNvGrpSpPr>
              <p:nvPr/>
            </p:nvGrpSpPr>
            <p:grpSpPr bwMode="auto">
              <a:xfrm>
                <a:off x="3378" y="463"/>
                <a:ext cx="418" cy="112"/>
                <a:chOff x="240" y="720"/>
                <a:chExt cx="3980" cy="1064"/>
              </a:xfrm>
            </p:grpSpPr>
            <p:sp>
              <p:nvSpPr>
                <p:cNvPr id="791624" name="Freeform 72"/>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25" name="Freeform 73"/>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2144" name="Group 74"/>
              <p:cNvGrpSpPr>
                <a:grpSpLocks/>
              </p:cNvGrpSpPr>
              <p:nvPr/>
            </p:nvGrpSpPr>
            <p:grpSpPr bwMode="auto">
              <a:xfrm>
                <a:off x="3796" y="463"/>
                <a:ext cx="419" cy="112"/>
                <a:chOff x="240" y="720"/>
                <a:chExt cx="3980" cy="1064"/>
              </a:xfrm>
            </p:grpSpPr>
            <p:sp>
              <p:nvSpPr>
                <p:cNvPr id="791627" name="Freeform 75"/>
                <p:cNvSpPr>
                  <a:spLocks/>
                </p:cNvSpPr>
                <p:nvPr/>
              </p:nvSpPr>
              <p:spPr bwMode="auto">
                <a:xfrm>
                  <a:off x="244" y="720"/>
                  <a:ext cx="202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28" name="Freeform 76"/>
                <p:cNvSpPr>
                  <a:spLocks/>
                </p:cNvSpPr>
                <p:nvPr/>
              </p:nvSpPr>
              <p:spPr bwMode="auto">
                <a:xfrm>
                  <a:off x="222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2145" name="Group 77"/>
              <p:cNvGrpSpPr>
                <a:grpSpLocks/>
              </p:cNvGrpSpPr>
              <p:nvPr/>
            </p:nvGrpSpPr>
            <p:grpSpPr bwMode="auto">
              <a:xfrm>
                <a:off x="4215" y="463"/>
                <a:ext cx="418" cy="112"/>
                <a:chOff x="1646" y="283"/>
                <a:chExt cx="823" cy="220"/>
              </a:xfrm>
            </p:grpSpPr>
            <p:sp>
              <p:nvSpPr>
                <p:cNvPr id="791630" name="Freeform 78"/>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31" name="Freeform 79"/>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2146" name="Group 80"/>
              <p:cNvGrpSpPr>
                <a:grpSpLocks/>
              </p:cNvGrpSpPr>
              <p:nvPr/>
            </p:nvGrpSpPr>
            <p:grpSpPr bwMode="auto">
              <a:xfrm>
                <a:off x="4633" y="463"/>
                <a:ext cx="418" cy="112"/>
                <a:chOff x="240" y="720"/>
                <a:chExt cx="3980" cy="1064"/>
              </a:xfrm>
            </p:grpSpPr>
            <p:sp>
              <p:nvSpPr>
                <p:cNvPr id="791633" name="Freeform 81"/>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34" name="Freeform 82"/>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sp>
            <p:nvSpPr>
              <p:cNvPr id="791635" name="Freeform 83"/>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bg2"/>
                  </a:gs>
                  <a:gs pos="100000">
                    <a:schemeClr val="bg2">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grpSp>
        <p:nvGrpSpPr>
          <p:cNvPr id="2094" name="Group 84"/>
          <p:cNvGrpSpPr>
            <a:grpSpLocks/>
          </p:cNvGrpSpPr>
          <p:nvPr/>
        </p:nvGrpSpPr>
        <p:grpSpPr bwMode="auto">
          <a:xfrm>
            <a:off x="533401" y="598489"/>
            <a:ext cx="10437284" cy="179387"/>
            <a:chOff x="254" y="463"/>
            <a:chExt cx="5208" cy="113"/>
          </a:xfrm>
        </p:grpSpPr>
        <p:sp>
          <p:nvSpPr>
            <p:cNvPr id="791637" name="Freeform 85"/>
            <p:cNvSpPr>
              <a:spLocks/>
            </p:cNvSpPr>
            <p:nvPr/>
          </p:nvSpPr>
          <p:spPr bwMode="auto">
            <a:xfrm flipH="1">
              <a:off x="5232" y="468"/>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38" name="Freeform 86"/>
            <p:cNvSpPr>
              <a:spLocks/>
            </p:cNvSpPr>
            <p:nvPr/>
          </p:nvSpPr>
          <p:spPr bwMode="auto">
            <a:xfrm>
              <a:off x="254" y="470"/>
              <a:ext cx="230" cy="106"/>
            </a:xfrm>
            <a:custGeom>
              <a:avLst/>
              <a:gdLst/>
              <a:ahLst/>
              <a:cxnLst>
                <a:cxn ang="0">
                  <a:pos x="230" y="0"/>
                </a:cxn>
                <a:cxn ang="0">
                  <a:pos x="182" y="0"/>
                </a:cxn>
                <a:cxn ang="0">
                  <a:pos x="0" y="78"/>
                </a:cxn>
                <a:cxn ang="0">
                  <a:pos x="86" y="96"/>
                </a:cxn>
                <a:cxn ang="0">
                  <a:pos x="204" y="96"/>
                </a:cxn>
                <a:cxn ang="0">
                  <a:pos x="230" y="0"/>
                </a:cxn>
              </a:cxnLst>
              <a:rect l="0" t="0" r="r" b="b"/>
              <a:pathLst>
                <a:path w="230" h="96">
                  <a:moveTo>
                    <a:pt x="230" y="0"/>
                  </a:moveTo>
                  <a:lnTo>
                    <a:pt x="182" y="0"/>
                  </a:lnTo>
                  <a:lnTo>
                    <a:pt x="0" y="78"/>
                  </a:lnTo>
                  <a:lnTo>
                    <a:pt x="86" y="96"/>
                  </a:lnTo>
                  <a:lnTo>
                    <a:pt x="204" y="96"/>
                  </a:lnTo>
                  <a:lnTo>
                    <a:pt x="230" y="0"/>
                  </a:lnTo>
                  <a:close/>
                </a:path>
              </a:pathLst>
            </a:custGeom>
            <a:gradFill rotWithShape="1">
              <a:gsLst>
                <a:gs pos="0">
                  <a:schemeClr val="accent1"/>
                </a:gs>
                <a:gs pos="100000">
                  <a:schemeClr val="accent1">
                    <a:gamma/>
                    <a:shade val="46275"/>
                    <a:invGamma/>
                  </a:schemeClr>
                </a:gs>
              </a:gsLst>
              <a:lin ang="5400000" scaled="1"/>
            </a:gradFill>
            <a:ln w="9525" cap="flat" cmpd="sng">
              <a:noFill/>
              <a:prstDash val="solid"/>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nvGrpSpPr>
            <p:cNvPr id="2103" name="Group 87"/>
            <p:cNvGrpSpPr>
              <a:grpSpLocks/>
            </p:cNvGrpSpPr>
            <p:nvPr/>
          </p:nvGrpSpPr>
          <p:grpSpPr bwMode="auto">
            <a:xfrm>
              <a:off x="450" y="463"/>
              <a:ext cx="4812" cy="113"/>
              <a:chOff x="450" y="463"/>
              <a:chExt cx="4812" cy="113"/>
            </a:xfrm>
          </p:grpSpPr>
          <p:grpSp>
            <p:nvGrpSpPr>
              <p:cNvPr id="2104" name="Group 88"/>
              <p:cNvGrpSpPr>
                <a:grpSpLocks/>
              </p:cNvGrpSpPr>
              <p:nvPr/>
            </p:nvGrpSpPr>
            <p:grpSpPr bwMode="auto">
              <a:xfrm>
                <a:off x="450" y="464"/>
                <a:ext cx="2928" cy="112"/>
                <a:chOff x="0" y="283"/>
                <a:chExt cx="5760" cy="220"/>
              </a:xfrm>
            </p:grpSpPr>
            <p:grpSp>
              <p:nvGrpSpPr>
                <p:cNvPr id="2118" name="Group 89"/>
                <p:cNvGrpSpPr>
                  <a:grpSpLocks/>
                </p:cNvGrpSpPr>
                <p:nvPr/>
              </p:nvGrpSpPr>
              <p:grpSpPr bwMode="auto">
                <a:xfrm>
                  <a:off x="0" y="283"/>
                  <a:ext cx="823" cy="220"/>
                  <a:chOff x="240" y="720"/>
                  <a:chExt cx="3980" cy="1064"/>
                </a:xfrm>
              </p:grpSpPr>
              <p:sp>
                <p:nvSpPr>
                  <p:cNvPr id="791642" name="Freeform 90"/>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43" name="Freeform 91"/>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2119" name="Group 92"/>
                <p:cNvGrpSpPr>
                  <a:grpSpLocks/>
                </p:cNvGrpSpPr>
                <p:nvPr/>
              </p:nvGrpSpPr>
              <p:grpSpPr bwMode="auto">
                <a:xfrm>
                  <a:off x="823" y="283"/>
                  <a:ext cx="823" cy="220"/>
                  <a:chOff x="240" y="720"/>
                  <a:chExt cx="3980" cy="1064"/>
                </a:xfrm>
              </p:grpSpPr>
              <p:sp>
                <p:nvSpPr>
                  <p:cNvPr id="791645" name="Freeform 93"/>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46" name="Freeform 94"/>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2120" name="Group 95"/>
                <p:cNvGrpSpPr>
                  <a:grpSpLocks/>
                </p:cNvGrpSpPr>
                <p:nvPr/>
              </p:nvGrpSpPr>
              <p:grpSpPr bwMode="auto">
                <a:xfrm>
                  <a:off x="1646" y="283"/>
                  <a:ext cx="823" cy="220"/>
                  <a:chOff x="1646" y="283"/>
                  <a:chExt cx="823" cy="220"/>
                </a:xfrm>
              </p:grpSpPr>
              <p:sp>
                <p:nvSpPr>
                  <p:cNvPr id="791648" name="Freeform 96"/>
                  <p:cNvSpPr>
                    <a:spLocks/>
                  </p:cNvSpPr>
                  <p:nvPr/>
                </p:nvSpPr>
                <p:spPr bwMode="auto">
                  <a:xfrm>
                    <a:off x="1646"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49" name="Freeform 97"/>
                  <p:cNvSpPr>
                    <a:spLocks/>
                  </p:cNvSpPr>
                  <p:nvPr/>
                </p:nvSpPr>
                <p:spPr bwMode="auto">
                  <a:xfrm>
                    <a:off x="2054"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2121" name="Group 98"/>
                <p:cNvGrpSpPr>
                  <a:grpSpLocks/>
                </p:cNvGrpSpPr>
                <p:nvPr/>
              </p:nvGrpSpPr>
              <p:grpSpPr bwMode="auto">
                <a:xfrm>
                  <a:off x="2469" y="283"/>
                  <a:ext cx="822" cy="220"/>
                  <a:chOff x="240" y="720"/>
                  <a:chExt cx="3980" cy="1064"/>
                </a:xfrm>
              </p:grpSpPr>
              <p:sp>
                <p:nvSpPr>
                  <p:cNvPr id="791651" name="Freeform 99"/>
                  <p:cNvSpPr>
                    <a:spLocks/>
                  </p:cNvSpPr>
                  <p:nvPr/>
                </p:nvSpPr>
                <p:spPr bwMode="auto">
                  <a:xfrm>
                    <a:off x="241"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52" name="Freeform 100"/>
                  <p:cNvSpPr>
                    <a:spLocks/>
                  </p:cNvSpPr>
                  <p:nvPr/>
                </p:nvSpPr>
                <p:spPr bwMode="auto">
                  <a:xfrm>
                    <a:off x="2213" y="720"/>
                    <a:ext cx="2012"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2122" name="Group 101"/>
                <p:cNvGrpSpPr>
                  <a:grpSpLocks/>
                </p:cNvGrpSpPr>
                <p:nvPr/>
              </p:nvGrpSpPr>
              <p:grpSpPr bwMode="auto">
                <a:xfrm>
                  <a:off x="3291" y="283"/>
                  <a:ext cx="823" cy="220"/>
                  <a:chOff x="240" y="720"/>
                  <a:chExt cx="3980" cy="1064"/>
                </a:xfrm>
              </p:grpSpPr>
              <p:sp>
                <p:nvSpPr>
                  <p:cNvPr id="791654" name="Freeform 102"/>
                  <p:cNvSpPr>
                    <a:spLocks/>
                  </p:cNvSpPr>
                  <p:nvPr/>
                </p:nvSpPr>
                <p:spPr bwMode="auto">
                  <a:xfrm>
                    <a:off x="245"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55" name="Freeform 103"/>
                  <p:cNvSpPr>
                    <a:spLocks/>
                  </p:cNvSpPr>
                  <p:nvPr/>
                </p:nvSpPr>
                <p:spPr bwMode="auto">
                  <a:xfrm>
                    <a:off x="221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2123" name="Group 104"/>
                <p:cNvGrpSpPr>
                  <a:grpSpLocks/>
                </p:cNvGrpSpPr>
                <p:nvPr/>
              </p:nvGrpSpPr>
              <p:grpSpPr bwMode="auto">
                <a:xfrm>
                  <a:off x="4114" y="283"/>
                  <a:ext cx="823" cy="220"/>
                  <a:chOff x="240" y="720"/>
                  <a:chExt cx="3980" cy="1064"/>
                </a:xfrm>
              </p:grpSpPr>
              <p:sp>
                <p:nvSpPr>
                  <p:cNvPr id="791657" name="Freeform 105"/>
                  <p:cNvSpPr>
                    <a:spLocks/>
                  </p:cNvSpPr>
                  <p:nvPr/>
                </p:nvSpPr>
                <p:spPr bwMode="auto">
                  <a:xfrm>
                    <a:off x="244"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58" name="Freeform 106"/>
                  <p:cNvSpPr>
                    <a:spLocks/>
                  </p:cNvSpPr>
                  <p:nvPr/>
                </p:nvSpPr>
                <p:spPr bwMode="auto">
                  <a:xfrm>
                    <a:off x="221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2124" name="Group 107"/>
                <p:cNvGrpSpPr>
                  <a:grpSpLocks/>
                </p:cNvGrpSpPr>
                <p:nvPr/>
              </p:nvGrpSpPr>
              <p:grpSpPr bwMode="auto">
                <a:xfrm>
                  <a:off x="4937" y="283"/>
                  <a:ext cx="823" cy="220"/>
                  <a:chOff x="240" y="720"/>
                  <a:chExt cx="3980" cy="1064"/>
                </a:xfrm>
              </p:grpSpPr>
              <p:sp>
                <p:nvSpPr>
                  <p:cNvPr id="791660" name="Freeform 108"/>
                  <p:cNvSpPr>
                    <a:spLocks/>
                  </p:cNvSpPr>
                  <p:nvPr/>
                </p:nvSpPr>
                <p:spPr bwMode="auto">
                  <a:xfrm>
                    <a:off x="243"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61" name="Freeform 109"/>
                  <p:cNvSpPr>
                    <a:spLocks/>
                  </p:cNvSpPr>
                  <p:nvPr/>
                </p:nvSpPr>
                <p:spPr bwMode="auto">
                  <a:xfrm>
                    <a:off x="2212" y="720"/>
                    <a:ext cx="2010"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grpSp>
            <p:nvGrpSpPr>
              <p:cNvPr id="2105" name="Group 110"/>
              <p:cNvGrpSpPr>
                <a:grpSpLocks/>
              </p:cNvGrpSpPr>
              <p:nvPr/>
            </p:nvGrpSpPr>
            <p:grpSpPr bwMode="auto">
              <a:xfrm>
                <a:off x="3378" y="463"/>
                <a:ext cx="418" cy="112"/>
                <a:chOff x="240" y="720"/>
                <a:chExt cx="3980" cy="1064"/>
              </a:xfrm>
            </p:grpSpPr>
            <p:sp>
              <p:nvSpPr>
                <p:cNvPr id="791663" name="Freeform 111"/>
                <p:cNvSpPr>
                  <a:spLocks/>
                </p:cNvSpPr>
                <p:nvPr/>
              </p:nvSpPr>
              <p:spPr bwMode="auto">
                <a:xfrm>
                  <a:off x="242"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64" name="Freeform 112"/>
                <p:cNvSpPr>
                  <a:spLocks/>
                </p:cNvSpPr>
                <p:nvPr/>
              </p:nvSpPr>
              <p:spPr bwMode="auto">
                <a:xfrm>
                  <a:off x="2213"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2106" name="Group 113"/>
              <p:cNvGrpSpPr>
                <a:grpSpLocks/>
              </p:cNvGrpSpPr>
              <p:nvPr/>
            </p:nvGrpSpPr>
            <p:grpSpPr bwMode="auto">
              <a:xfrm>
                <a:off x="3796" y="463"/>
                <a:ext cx="419" cy="112"/>
                <a:chOff x="240" y="720"/>
                <a:chExt cx="3980" cy="1064"/>
              </a:xfrm>
            </p:grpSpPr>
            <p:sp>
              <p:nvSpPr>
                <p:cNvPr id="791666" name="Freeform 114"/>
                <p:cNvSpPr>
                  <a:spLocks/>
                </p:cNvSpPr>
                <p:nvPr/>
              </p:nvSpPr>
              <p:spPr bwMode="auto">
                <a:xfrm>
                  <a:off x="244" y="720"/>
                  <a:ext cx="202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67" name="Freeform 115"/>
                <p:cNvSpPr>
                  <a:spLocks/>
                </p:cNvSpPr>
                <p:nvPr/>
              </p:nvSpPr>
              <p:spPr bwMode="auto">
                <a:xfrm>
                  <a:off x="2220" y="720"/>
                  <a:ext cx="2017"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2107" name="Group 116"/>
              <p:cNvGrpSpPr>
                <a:grpSpLocks/>
              </p:cNvGrpSpPr>
              <p:nvPr/>
            </p:nvGrpSpPr>
            <p:grpSpPr bwMode="auto">
              <a:xfrm>
                <a:off x="4215" y="463"/>
                <a:ext cx="418" cy="112"/>
                <a:chOff x="1646" y="283"/>
                <a:chExt cx="823" cy="220"/>
              </a:xfrm>
            </p:grpSpPr>
            <p:sp>
              <p:nvSpPr>
                <p:cNvPr id="791669" name="Freeform 117"/>
                <p:cNvSpPr>
                  <a:spLocks/>
                </p:cNvSpPr>
                <p:nvPr/>
              </p:nvSpPr>
              <p:spPr bwMode="auto">
                <a:xfrm>
                  <a:off x="1647"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70" name="Freeform 118"/>
                <p:cNvSpPr>
                  <a:spLocks/>
                </p:cNvSpPr>
                <p:nvPr/>
              </p:nvSpPr>
              <p:spPr bwMode="auto">
                <a:xfrm>
                  <a:off x="2053" y="283"/>
                  <a:ext cx="416" cy="220"/>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nvGrpSpPr>
              <p:cNvPr id="2108" name="Group 119"/>
              <p:cNvGrpSpPr>
                <a:grpSpLocks/>
              </p:cNvGrpSpPr>
              <p:nvPr/>
            </p:nvGrpSpPr>
            <p:grpSpPr bwMode="auto">
              <a:xfrm>
                <a:off x="4633" y="463"/>
                <a:ext cx="418" cy="112"/>
                <a:chOff x="240" y="720"/>
                <a:chExt cx="3980" cy="1064"/>
              </a:xfrm>
            </p:grpSpPr>
            <p:sp>
              <p:nvSpPr>
                <p:cNvPr id="791672" name="Freeform 120"/>
                <p:cNvSpPr>
                  <a:spLocks/>
                </p:cNvSpPr>
                <p:nvPr/>
              </p:nvSpPr>
              <p:spPr bwMode="auto">
                <a:xfrm>
                  <a:off x="239"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73" name="Freeform 121"/>
                <p:cNvSpPr>
                  <a:spLocks/>
                </p:cNvSpPr>
                <p:nvPr/>
              </p:nvSpPr>
              <p:spPr bwMode="auto">
                <a:xfrm>
                  <a:off x="2210" y="720"/>
                  <a:ext cx="2011" cy="1064"/>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sp>
            <p:nvSpPr>
              <p:cNvPr id="791674" name="Freeform 122"/>
              <p:cNvSpPr>
                <a:spLocks/>
              </p:cNvSpPr>
              <p:nvPr/>
            </p:nvSpPr>
            <p:spPr bwMode="auto">
              <a:xfrm>
                <a:off x="5051" y="463"/>
                <a:ext cx="211" cy="112"/>
              </a:xfrm>
              <a:custGeom>
                <a:avLst/>
                <a:gdLst/>
                <a:ahLst/>
                <a:cxnLst>
                  <a:cxn ang="0">
                    <a:pos x="0" y="54"/>
                  </a:cxn>
                  <a:cxn ang="0">
                    <a:pos x="0" y="1064"/>
                  </a:cxn>
                  <a:cxn ang="0">
                    <a:pos x="236" y="1064"/>
                  </a:cxn>
                  <a:cxn ang="0">
                    <a:pos x="1772" y="1064"/>
                  </a:cxn>
                  <a:cxn ang="0">
                    <a:pos x="2012" y="1064"/>
                  </a:cxn>
                  <a:cxn ang="0">
                    <a:pos x="2012" y="54"/>
                  </a:cxn>
                  <a:cxn ang="0">
                    <a:pos x="0" y="54"/>
                  </a:cxn>
                </a:cxnLst>
                <a:rect l="0" t="0" r="r" b="b"/>
                <a:pathLst>
                  <a:path w="2012" h="1064">
                    <a:moveTo>
                      <a:pt x="0" y="54"/>
                    </a:moveTo>
                    <a:lnTo>
                      <a:pt x="0" y="1064"/>
                    </a:lnTo>
                    <a:lnTo>
                      <a:pt x="236" y="1064"/>
                    </a:lnTo>
                    <a:cubicBezTo>
                      <a:pt x="234" y="8"/>
                      <a:pt x="1770" y="0"/>
                      <a:pt x="1772" y="1064"/>
                    </a:cubicBezTo>
                    <a:lnTo>
                      <a:pt x="2012" y="1064"/>
                    </a:lnTo>
                    <a:lnTo>
                      <a:pt x="2012" y="54"/>
                    </a:lnTo>
                    <a:lnTo>
                      <a:pt x="0" y="54"/>
                    </a:lnTo>
                    <a:close/>
                  </a:path>
                </a:pathLst>
              </a:custGeom>
              <a:gradFill rotWithShape="1">
                <a:gsLst>
                  <a:gs pos="0">
                    <a:schemeClr val="accent1"/>
                  </a:gs>
                  <a:gs pos="100000">
                    <a:schemeClr val="accent1">
                      <a:gamma/>
                      <a:shade val="46275"/>
                      <a:invGamma/>
                    </a:schemeClr>
                  </a:gs>
                </a:gsLst>
                <a:lin ang="5400000" scaled="1"/>
              </a:gradFill>
              <a:ln w="9525">
                <a:noFill/>
                <a:round/>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grpSp>
      <p:grpSp>
        <p:nvGrpSpPr>
          <p:cNvPr id="2095" name="Group 123"/>
          <p:cNvGrpSpPr>
            <a:grpSpLocks/>
          </p:cNvGrpSpPr>
          <p:nvPr/>
        </p:nvGrpSpPr>
        <p:grpSpPr bwMode="auto">
          <a:xfrm>
            <a:off x="23285" y="15875"/>
            <a:ext cx="1138767" cy="965200"/>
            <a:chOff x="8" y="32"/>
            <a:chExt cx="568" cy="608"/>
          </a:xfrm>
        </p:grpSpPr>
        <p:sp>
          <p:nvSpPr>
            <p:cNvPr id="791676" name="Freeform 124"/>
            <p:cNvSpPr>
              <a:spLocks/>
            </p:cNvSpPr>
            <p:nvPr userDrawn="1"/>
          </p:nvSpPr>
          <p:spPr bwMode="auto">
            <a:xfrm>
              <a:off x="20" y="54"/>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77" name="Freeform 125"/>
            <p:cNvSpPr>
              <a:spLocks/>
            </p:cNvSpPr>
            <p:nvPr userDrawn="1"/>
          </p:nvSpPr>
          <p:spPr bwMode="auto">
            <a:xfrm>
              <a:off x="8" y="32"/>
              <a:ext cx="556" cy="586"/>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grpSp>
      <p:sp>
        <p:nvSpPr>
          <p:cNvPr id="791678" name="Freeform 126"/>
          <p:cNvSpPr>
            <a:spLocks/>
          </p:cNvSpPr>
          <p:nvPr/>
        </p:nvSpPr>
        <p:spPr bwMode="auto">
          <a:xfrm flipH="1">
            <a:off x="10382251" y="50800"/>
            <a:ext cx="1113367"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bg2"/>
              </a:gs>
              <a:gs pos="100000">
                <a:schemeClr val="bg2">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79" name="Freeform 127"/>
          <p:cNvSpPr>
            <a:spLocks/>
          </p:cNvSpPr>
          <p:nvPr/>
        </p:nvSpPr>
        <p:spPr bwMode="auto">
          <a:xfrm flipH="1">
            <a:off x="10356851" y="15875"/>
            <a:ext cx="1115483" cy="930275"/>
          </a:xfrm>
          <a:custGeom>
            <a:avLst/>
            <a:gdLst/>
            <a:ahLst/>
            <a:cxnLst>
              <a:cxn ang="0">
                <a:pos x="1183" y="0"/>
              </a:cxn>
              <a:cxn ang="0">
                <a:pos x="278" y="1706"/>
              </a:cxn>
              <a:cxn ang="0">
                <a:pos x="2006" y="913"/>
              </a:cxn>
              <a:cxn ang="0">
                <a:pos x="735" y="1519"/>
              </a:cxn>
              <a:cxn ang="0">
                <a:pos x="1661" y="1060"/>
              </a:cxn>
              <a:cxn ang="0">
                <a:pos x="1060" y="1394"/>
              </a:cxn>
              <a:cxn ang="0">
                <a:pos x="1489" y="1187"/>
              </a:cxn>
              <a:cxn ang="0">
                <a:pos x="1255" y="1355"/>
              </a:cxn>
              <a:cxn ang="0">
                <a:pos x="1430" y="1221"/>
              </a:cxn>
              <a:cxn ang="0">
                <a:pos x="1144" y="1403"/>
              </a:cxn>
              <a:cxn ang="0">
                <a:pos x="1611" y="1144"/>
              </a:cxn>
              <a:cxn ang="0">
                <a:pos x="843" y="1503"/>
              </a:cxn>
              <a:cxn ang="0">
                <a:pos x="1876" y="960"/>
              </a:cxn>
              <a:cxn ang="0">
                <a:pos x="474" y="1620"/>
              </a:cxn>
              <a:cxn ang="0">
                <a:pos x="1158" y="267"/>
              </a:cxn>
              <a:cxn ang="0">
                <a:pos x="1183" y="0"/>
              </a:cxn>
            </a:cxnLst>
            <a:rect l="0" t="0" r="r" b="b"/>
            <a:pathLst>
              <a:path w="2570" h="2766">
                <a:moveTo>
                  <a:pt x="1183" y="0"/>
                </a:moveTo>
                <a:cubicBezTo>
                  <a:pt x="31" y="34"/>
                  <a:pt x="0" y="1232"/>
                  <a:pt x="278" y="1706"/>
                </a:cubicBezTo>
                <a:cubicBezTo>
                  <a:pt x="888" y="2766"/>
                  <a:pt x="2570" y="2078"/>
                  <a:pt x="2006" y="913"/>
                </a:cubicBezTo>
                <a:cubicBezTo>
                  <a:pt x="1480" y="86"/>
                  <a:pt x="309" y="751"/>
                  <a:pt x="735" y="1519"/>
                </a:cubicBezTo>
                <a:cubicBezTo>
                  <a:pt x="1085" y="2095"/>
                  <a:pt x="2037" y="1686"/>
                  <a:pt x="1661" y="1060"/>
                </a:cubicBezTo>
                <a:cubicBezTo>
                  <a:pt x="1411" y="668"/>
                  <a:pt x="776" y="977"/>
                  <a:pt x="1060" y="1394"/>
                </a:cubicBezTo>
                <a:cubicBezTo>
                  <a:pt x="1252" y="1653"/>
                  <a:pt x="1647" y="1455"/>
                  <a:pt x="1489" y="1187"/>
                </a:cubicBezTo>
                <a:cubicBezTo>
                  <a:pt x="1389" y="1046"/>
                  <a:pt x="1055" y="1113"/>
                  <a:pt x="1255" y="1355"/>
                </a:cubicBezTo>
                <a:cubicBezTo>
                  <a:pt x="1185" y="1378"/>
                  <a:pt x="1221" y="1037"/>
                  <a:pt x="1430" y="1221"/>
                </a:cubicBezTo>
                <a:cubicBezTo>
                  <a:pt x="1522" y="1329"/>
                  <a:pt x="1328" y="1570"/>
                  <a:pt x="1144" y="1403"/>
                </a:cubicBezTo>
                <a:cubicBezTo>
                  <a:pt x="869" y="1019"/>
                  <a:pt x="1486" y="835"/>
                  <a:pt x="1611" y="1144"/>
                </a:cubicBezTo>
                <a:cubicBezTo>
                  <a:pt x="1803" y="1494"/>
                  <a:pt x="1244" y="1970"/>
                  <a:pt x="843" y="1503"/>
                </a:cubicBezTo>
                <a:cubicBezTo>
                  <a:pt x="467" y="868"/>
                  <a:pt x="1441" y="259"/>
                  <a:pt x="1876" y="960"/>
                </a:cubicBezTo>
                <a:cubicBezTo>
                  <a:pt x="2288" y="1625"/>
                  <a:pt x="1142" y="2588"/>
                  <a:pt x="474" y="1620"/>
                </a:cubicBezTo>
                <a:cubicBezTo>
                  <a:pt x="341" y="1336"/>
                  <a:pt x="221" y="417"/>
                  <a:pt x="1158" y="267"/>
                </a:cubicBezTo>
                <a:lnTo>
                  <a:pt x="1183" y="0"/>
                </a:lnTo>
                <a:close/>
              </a:path>
            </a:pathLst>
          </a:custGeom>
          <a:gradFill rotWithShape="1">
            <a:gsLst>
              <a:gs pos="0">
                <a:schemeClr val="accent1"/>
              </a:gs>
              <a:gs pos="100000">
                <a:schemeClr val="accent1">
                  <a:gamma/>
                  <a:shade val="46275"/>
                  <a:invGamma/>
                </a:schemeClr>
              </a:gs>
            </a:gsLst>
            <a:lin ang="5400000" scaled="1"/>
          </a:gradFill>
          <a:ln w="12700" cap="flat" cmpd="sng">
            <a:noFill/>
            <a:prstDash val="solid"/>
            <a:round/>
            <a:headEnd type="none" w="med" len="med"/>
            <a:tailEnd type="none" w="med" len="me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
        <p:nvSpPr>
          <p:cNvPr id="791680" name="Rectangle 128"/>
          <p:cNvSpPr>
            <a:spLocks noChangeArrowheads="1"/>
          </p:cNvSpPr>
          <p:nvPr/>
        </p:nvSpPr>
        <p:spPr bwMode="auto">
          <a:xfrm>
            <a:off x="503767" y="15875"/>
            <a:ext cx="10485967" cy="88900"/>
          </a:xfrm>
          <a:prstGeom prst="rect">
            <a:avLst/>
          </a:prstGeom>
          <a:gradFill rotWithShape="1">
            <a:gsLst>
              <a:gs pos="0">
                <a:schemeClr val="accent1"/>
              </a:gs>
              <a:gs pos="100000">
                <a:schemeClr val="accent1">
                  <a:gamma/>
                  <a:shade val="46275"/>
                  <a:invGamma/>
                </a:schemeClr>
              </a:gs>
            </a:gsLst>
            <a:lin ang="5400000" scaled="1"/>
          </a:gradFill>
          <a:ln w="9525">
            <a:noFill/>
            <a:miter lim="800000"/>
            <a:headEnd/>
            <a:tailEnd/>
          </a:ln>
          <a:effectLst/>
        </p:spPr>
        <p:txBody>
          <a:bodyPr wrap="none" anchor="ctr"/>
          <a:lstStyle/>
          <a:p>
            <a:pPr algn="l" rtl="0" fontAlgn="base">
              <a:spcBef>
                <a:spcPct val="0"/>
              </a:spcBef>
              <a:spcAft>
                <a:spcPct val="0"/>
              </a:spcAft>
              <a:defRPr/>
            </a:pPr>
            <a:endParaRPr lang="en-US" sz="1800">
              <a:solidFill>
                <a:srgbClr val="000000"/>
              </a:solidFill>
              <a:cs typeface="Arial" charset="0"/>
            </a:endParaRPr>
          </a:p>
        </p:txBody>
      </p:sp>
    </p:spTree>
    <p:extLst>
      <p:ext uri="{BB962C8B-B14F-4D97-AF65-F5344CB8AC3E}">
        <p14:creationId xmlns:p14="http://schemas.microsoft.com/office/powerpoint/2010/main" val="3246553658"/>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 id="2147483725" r:id="rId13"/>
  </p:sldLayoutIdLst>
  <p:transition>
    <p:random/>
  </p:transition>
  <p:txStyles>
    <p:titleStyle>
      <a:lvl1pPr algn="ctr" rtl="1" eaLnBrk="0" fontAlgn="base" hangingPunct="0">
        <a:spcBef>
          <a:spcPct val="0"/>
        </a:spcBef>
        <a:spcAft>
          <a:spcPct val="0"/>
        </a:spcAft>
        <a:defRPr sz="3200">
          <a:solidFill>
            <a:srgbClr val="CCECFF"/>
          </a:solidFill>
          <a:latin typeface="+mj-lt"/>
          <a:ea typeface="+mj-ea"/>
          <a:cs typeface="+mj-cs"/>
        </a:defRPr>
      </a:lvl1pPr>
      <a:lvl2pPr algn="ctr" rtl="1" eaLnBrk="0" fontAlgn="base" hangingPunct="0">
        <a:spcBef>
          <a:spcPct val="0"/>
        </a:spcBef>
        <a:spcAft>
          <a:spcPct val="0"/>
        </a:spcAft>
        <a:defRPr sz="3200">
          <a:solidFill>
            <a:srgbClr val="CCECFF"/>
          </a:solidFill>
          <a:latin typeface="Arial" charset="0"/>
          <a:cs typeface="Titr" pitchFamily="2" charset="-78"/>
        </a:defRPr>
      </a:lvl2pPr>
      <a:lvl3pPr algn="ctr" rtl="1" eaLnBrk="0" fontAlgn="base" hangingPunct="0">
        <a:spcBef>
          <a:spcPct val="0"/>
        </a:spcBef>
        <a:spcAft>
          <a:spcPct val="0"/>
        </a:spcAft>
        <a:defRPr sz="3200">
          <a:solidFill>
            <a:srgbClr val="CCECFF"/>
          </a:solidFill>
          <a:latin typeface="Arial" charset="0"/>
          <a:cs typeface="Titr" pitchFamily="2" charset="-78"/>
        </a:defRPr>
      </a:lvl3pPr>
      <a:lvl4pPr algn="ctr" rtl="1" eaLnBrk="0" fontAlgn="base" hangingPunct="0">
        <a:spcBef>
          <a:spcPct val="0"/>
        </a:spcBef>
        <a:spcAft>
          <a:spcPct val="0"/>
        </a:spcAft>
        <a:defRPr sz="3200">
          <a:solidFill>
            <a:srgbClr val="CCECFF"/>
          </a:solidFill>
          <a:latin typeface="Arial" charset="0"/>
          <a:cs typeface="Titr" pitchFamily="2" charset="-78"/>
        </a:defRPr>
      </a:lvl4pPr>
      <a:lvl5pPr algn="ctr" rtl="1" eaLnBrk="0" fontAlgn="base" hangingPunct="0">
        <a:spcBef>
          <a:spcPct val="0"/>
        </a:spcBef>
        <a:spcAft>
          <a:spcPct val="0"/>
        </a:spcAft>
        <a:defRPr sz="3200">
          <a:solidFill>
            <a:srgbClr val="CCECFF"/>
          </a:solidFill>
          <a:latin typeface="Arial" charset="0"/>
          <a:cs typeface="Titr" pitchFamily="2" charset="-78"/>
        </a:defRPr>
      </a:lvl5pPr>
      <a:lvl6pPr marL="457200" algn="ctr" rtl="1" eaLnBrk="1" fontAlgn="base" hangingPunct="1">
        <a:spcBef>
          <a:spcPct val="0"/>
        </a:spcBef>
        <a:spcAft>
          <a:spcPct val="0"/>
        </a:spcAft>
        <a:defRPr sz="3200">
          <a:solidFill>
            <a:srgbClr val="CCECFF"/>
          </a:solidFill>
          <a:latin typeface="Arial" charset="0"/>
          <a:cs typeface="Titr" pitchFamily="2" charset="-78"/>
        </a:defRPr>
      </a:lvl6pPr>
      <a:lvl7pPr marL="914400" algn="ctr" rtl="1" eaLnBrk="1" fontAlgn="base" hangingPunct="1">
        <a:spcBef>
          <a:spcPct val="0"/>
        </a:spcBef>
        <a:spcAft>
          <a:spcPct val="0"/>
        </a:spcAft>
        <a:defRPr sz="3200">
          <a:solidFill>
            <a:srgbClr val="CCECFF"/>
          </a:solidFill>
          <a:latin typeface="Arial" charset="0"/>
          <a:cs typeface="Titr" pitchFamily="2" charset="-78"/>
        </a:defRPr>
      </a:lvl7pPr>
      <a:lvl8pPr marL="1371600" algn="ctr" rtl="1" eaLnBrk="1" fontAlgn="base" hangingPunct="1">
        <a:spcBef>
          <a:spcPct val="0"/>
        </a:spcBef>
        <a:spcAft>
          <a:spcPct val="0"/>
        </a:spcAft>
        <a:defRPr sz="3200">
          <a:solidFill>
            <a:srgbClr val="CCECFF"/>
          </a:solidFill>
          <a:latin typeface="Arial" charset="0"/>
          <a:cs typeface="Titr" pitchFamily="2" charset="-78"/>
        </a:defRPr>
      </a:lvl8pPr>
      <a:lvl9pPr marL="1828800" algn="ctr" rtl="1" eaLnBrk="1" fontAlgn="base" hangingPunct="1">
        <a:spcBef>
          <a:spcPct val="0"/>
        </a:spcBef>
        <a:spcAft>
          <a:spcPct val="0"/>
        </a:spcAft>
        <a:defRPr sz="3200">
          <a:solidFill>
            <a:srgbClr val="CCECFF"/>
          </a:solidFill>
          <a:latin typeface="Arial" charset="0"/>
          <a:cs typeface="Titr" pitchFamily="2" charset="-78"/>
        </a:defRPr>
      </a:lvl9pPr>
    </p:titleStyle>
    <p:bodyStyle>
      <a:lvl1pPr marL="342900" indent="-342900" algn="just" rtl="1" eaLnBrk="0" fontAlgn="base" hangingPunct="0">
        <a:spcBef>
          <a:spcPct val="20000"/>
        </a:spcBef>
        <a:spcAft>
          <a:spcPct val="0"/>
        </a:spcAft>
        <a:buClr>
          <a:srgbClr val="000099"/>
        </a:buClr>
        <a:buFont typeface="Wingdings 2" pitchFamily="18" charset="2"/>
        <a:buBlip>
          <a:blip r:embed="rId16"/>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itchFamily="2" charset="2"/>
        <a:buBlip>
          <a:blip r:embed="rId17"/>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itchFamily="2" charset="2"/>
        <a:buBlip>
          <a:blip r:embed="rId18"/>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itchFamily="2" charset="2"/>
        <a:buBlip>
          <a:blip r:embed="rId18"/>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19"/>
        </a:buBlip>
        <a:defRPr sz="2000">
          <a:solidFill>
            <a:srgbClr val="66CCFF"/>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5362" name="Group 2"/>
          <p:cNvGrpSpPr>
            <a:grpSpLocks/>
          </p:cNvGrpSpPr>
          <p:nvPr/>
        </p:nvGrpSpPr>
        <p:grpSpPr bwMode="auto">
          <a:xfrm>
            <a:off x="-23284" y="-20638"/>
            <a:ext cx="12213168" cy="6878638"/>
            <a:chOff x="-11" y="-13"/>
            <a:chExt cx="5770" cy="4333"/>
          </a:xfrm>
        </p:grpSpPr>
        <p:sp>
          <p:nvSpPr>
            <p:cNvPr id="368643" name="Rectangle 3"/>
            <p:cNvSpPr>
              <a:spLocks noChangeArrowheads="1"/>
            </p:cNvSpPr>
            <p:nvPr/>
          </p:nvSpPr>
          <p:spPr bwMode="hidden">
            <a:xfrm>
              <a:off x="1008" y="0"/>
              <a:ext cx="4751" cy="4319"/>
            </a:xfrm>
            <a:prstGeom prst="rect">
              <a:avLst/>
            </a:prstGeom>
            <a:gradFill rotWithShape="0">
              <a:gsLst>
                <a:gs pos="0">
                  <a:schemeClr val="folHlink"/>
                </a:gs>
                <a:gs pos="100000">
                  <a:schemeClr val="bg1"/>
                </a:gs>
              </a:gsLst>
              <a:path path="rect">
                <a:fillToRect l="100000" t="100000"/>
              </a:path>
            </a:gradFill>
            <a:ln w="9525">
              <a:noFill/>
              <a:miter lim="800000"/>
              <a:headEnd/>
              <a:tailEnd/>
            </a:ln>
            <a:effectLst/>
          </p:spPr>
          <p:txBody>
            <a:bodyPr wrap="none" anchor="ctr"/>
            <a:lstStyle/>
            <a:p>
              <a:pPr algn="l" rtl="0" fontAlgn="base">
                <a:spcBef>
                  <a:spcPct val="0"/>
                </a:spcBef>
                <a:spcAft>
                  <a:spcPct val="0"/>
                </a:spcAft>
                <a:defRPr/>
              </a:pPr>
              <a:endParaRPr lang="en-US" sz="1800">
                <a:solidFill>
                  <a:srgbClr val="EAEAEA"/>
                </a:solidFill>
              </a:endParaRPr>
            </a:p>
          </p:txBody>
        </p:sp>
        <p:sp>
          <p:nvSpPr>
            <p:cNvPr id="368644" name="Rectangle 4"/>
            <p:cNvSpPr>
              <a:spLocks noChangeArrowheads="1"/>
            </p:cNvSpPr>
            <p:nvPr/>
          </p:nvSpPr>
          <p:spPr bwMode="hidden">
            <a:xfrm>
              <a:off x="0" y="0"/>
              <a:ext cx="912" cy="3984"/>
            </a:xfrm>
            <a:prstGeom prst="rect">
              <a:avLst/>
            </a:prstGeom>
            <a:gradFill rotWithShape="0">
              <a:gsLst>
                <a:gs pos="0">
                  <a:schemeClr val="bg2"/>
                </a:gs>
                <a:gs pos="100000">
                  <a:schemeClr val="bg1"/>
                </a:gs>
              </a:gsLst>
              <a:path path="rect">
                <a:fillToRect r="100000" b="100000"/>
              </a:path>
            </a:gradFill>
            <a:ln w="9525">
              <a:noFill/>
              <a:miter lim="800000"/>
              <a:headEnd/>
              <a:tailEnd/>
            </a:ln>
            <a:effectLst/>
          </p:spPr>
          <p:txBody>
            <a:bodyPr wrap="none" anchor="ctr"/>
            <a:lstStyle/>
            <a:p>
              <a:pPr algn="l" rtl="0" fontAlgn="base">
                <a:spcBef>
                  <a:spcPct val="0"/>
                </a:spcBef>
                <a:spcAft>
                  <a:spcPct val="0"/>
                </a:spcAft>
                <a:defRPr/>
              </a:pPr>
              <a:endParaRPr lang="en-US" sz="1800">
                <a:solidFill>
                  <a:srgbClr val="EAEAEA"/>
                </a:solidFill>
              </a:endParaRPr>
            </a:p>
          </p:txBody>
        </p:sp>
        <p:sp>
          <p:nvSpPr>
            <p:cNvPr id="368645" name="Freeform 5"/>
            <p:cNvSpPr>
              <a:spLocks/>
            </p:cNvSpPr>
            <p:nvPr/>
          </p:nvSpPr>
          <p:spPr bwMode="grayWhite">
            <a:xfrm>
              <a:off x="77" y="83"/>
              <a:ext cx="447" cy="520"/>
            </a:xfrm>
            <a:custGeom>
              <a:avLst/>
              <a:gdLst/>
              <a:ahLst/>
              <a:cxnLst>
                <a:cxn ang="0">
                  <a:pos x="254" y="495"/>
                </a:cxn>
                <a:cxn ang="0">
                  <a:pos x="245" y="454"/>
                </a:cxn>
                <a:cxn ang="0">
                  <a:pos x="230" y="417"/>
                </a:cxn>
                <a:cxn ang="0">
                  <a:pos x="193" y="402"/>
                </a:cxn>
                <a:cxn ang="0">
                  <a:pos x="150" y="412"/>
                </a:cxn>
                <a:cxn ang="0">
                  <a:pos x="112" y="417"/>
                </a:cxn>
                <a:cxn ang="0">
                  <a:pos x="93" y="399"/>
                </a:cxn>
                <a:cxn ang="0">
                  <a:pos x="81" y="370"/>
                </a:cxn>
                <a:cxn ang="0">
                  <a:pos x="75" y="339"/>
                </a:cxn>
                <a:cxn ang="0">
                  <a:pos x="76" y="309"/>
                </a:cxn>
                <a:cxn ang="0">
                  <a:pos x="106" y="300"/>
                </a:cxn>
                <a:cxn ang="0">
                  <a:pos x="146" y="307"/>
                </a:cxn>
                <a:cxn ang="0">
                  <a:pos x="175" y="294"/>
                </a:cxn>
                <a:cxn ang="0">
                  <a:pos x="186" y="273"/>
                </a:cxn>
                <a:cxn ang="0">
                  <a:pos x="189" y="246"/>
                </a:cxn>
                <a:cxn ang="0">
                  <a:pos x="188" y="219"/>
                </a:cxn>
                <a:cxn ang="0">
                  <a:pos x="178" y="191"/>
                </a:cxn>
                <a:cxn ang="0">
                  <a:pos x="153" y="171"/>
                </a:cxn>
                <a:cxn ang="0">
                  <a:pos x="123" y="172"/>
                </a:cxn>
                <a:cxn ang="0">
                  <a:pos x="93" y="185"/>
                </a:cxn>
                <a:cxn ang="0">
                  <a:pos x="64" y="194"/>
                </a:cxn>
                <a:cxn ang="0">
                  <a:pos x="34" y="185"/>
                </a:cxn>
                <a:cxn ang="0">
                  <a:pos x="19" y="166"/>
                </a:cxn>
                <a:cxn ang="0">
                  <a:pos x="9" y="146"/>
                </a:cxn>
                <a:cxn ang="0">
                  <a:pos x="2" y="122"/>
                </a:cxn>
                <a:cxn ang="0">
                  <a:pos x="0" y="98"/>
                </a:cxn>
                <a:cxn ang="0">
                  <a:pos x="387" y="12"/>
                </a:cxn>
                <a:cxn ang="0">
                  <a:pos x="399" y="41"/>
                </a:cxn>
                <a:cxn ang="0">
                  <a:pos x="406" y="74"/>
                </a:cxn>
                <a:cxn ang="0">
                  <a:pos x="411" y="107"/>
                </a:cxn>
                <a:cxn ang="0">
                  <a:pos x="396" y="141"/>
                </a:cxn>
                <a:cxn ang="0">
                  <a:pos x="375" y="144"/>
                </a:cxn>
                <a:cxn ang="0">
                  <a:pos x="354" y="141"/>
                </a:cxn>
                <a:cxn ang="0">
                  <a:pos x="332" y="137"/>
                </a:cxn>
                <a:cxn ang="0">
                  <a:pos x="307" y="141"/>
                </a:cxn>
                <a:cxn ang="0">
                  <a:pos x="286" y="166"/>
                </a:cxn>
                <a:cxn ang="0">
                  <a:pos x="285" y="199"/>
                </a:cxn>
                <a:cxn ang="0">
                  <a:pos x="289" y="222"/>
                </a:cxn>
                <a:cxn ang="0">
                  <a:pos x="295" y="247"/>
                </a:cxn>
                <a:cxn ang="0">
                  <a:pos x="308" y="268"/>
                </a:cxn>
                <a:cxn ang="0">
                  <a:pos x="332" y="282"/>
                </a:cxn>
                <a:cxn ang="0">
                  <a:pos x="357" y="282"/>
                </a:cxn>
                <a:cxn ang="0">
                  <a:pos x="379" y="272"/>
                </a:cxn>
                <a:cxn ang="0">
                  <a:pos x="402" y="262"/>
                </a:cxn>
                <a:cxn ang="0">
                  <a:pos x="426" y="265"/>
                </a:cxn>
                <a:cxn ang="0">
                  <a:pos x="436" y="287"/>
                </a:cxn>
                <a:cxn ang="0">
                  <a:pos x="442" y="312"/>
                </a:cxn>
                <a:cxn ang="0">
                  <a:pos x="444" y="338"/>
                </a:cxn>
                <a:cxn ang="0">
                  <a:pos x="436" y="358"/>
                </a:cxn>
                <a:cxn ang="0">
                  <a:pos x="397" y="366"/>
                </a:cxn>
                <a:cxn ang="0">
                  <a:pos x="363" y="380"/>
                </a:cxn>
                <a:cxn ang="0">
                  <a:pos x="347" y="406"/>
                </a:cxn>
                <a:cxn ang="0">
                  <a:pos x="353" y="437"/>
                </a:cxn>
                <a:cxn ang="0">
                  <a:pos x="372" y="464"/>
                </a:cxn>
                <a:cxn ang="0">
                  <a:pos x="369" y="492"/>
                </a:cxn>
                <a:cxn ang="0">
                  <a:pos x="347" y="503"/>
                </a:cxn>
                <a:cxn ang="0">
                  <a:pos x="323" y="511"/>
                </a:cxn>
                <a:cxn ang="0">
                  <a:pos x="298" y="516"/>
                </a:cxn>
                <a:cxn ang="0">
                  <a:pos x="272" y="519"/>
                </a:cxn>
              </a:cxnLst>
              <a:rect l="0" t="0" r="r" b="b"/>
              <a:pathLst>
                <a:path w="447" h="520">
                  <a:moveTo>
                    <a:pt x="272" y="519"/>
                  </a:moveTo>
                  <a:lnTo>
                    <a:pt x="265" y="512"/>
                  </a:lnTo>
                  <a:lnTo>
                    <a:pt x="259" y="505"/>
                  </a:lnTo>
                  <a:lnTo>
                    <a:pt x="254" y="495"/>
                  </a:lnTo>
                  <a:lnTo>
                    <a:pt x="252" y="486"/>
                  </a:lnTo>
                  <a:lnTo>
                    <a:pt x="248" y="475"/>
                  </a:lnTo>
                  <a:lnTo>
                    <a:pt x="246" y="465"/>
                  </a:lnTo>
                  <a:lnTo>
                    <a:pt x="245" y="454"/>
                  </a:lnTo>
                  <a:lnTo>
                    <a:pt x="242" y="444"/>
                  </a:lnTo>
                  <a:lnTo>
                    <a:pt x="239" y="434"/>
                  </a:lnTo>
                  <a:lnTo>
                    <a:pt x="235" y="425"/>
                  </a:lnTo>
                  <a:lnTo>
                    <a:pt x="230" y="417"/>
                  </a:lnTo>
                  <a:lnTo>
                    <a:pt x="223" y="411"/>
                  </a:lnTo>
                  <a:lnTo>
                    <a:pt x="215" y="406"/>
                  </a:lnTo>
                  <a:lnTo>
                    <a:pt x="205" y="403"/>
                  </a:lnTo>
                  <a:lnTo>
                    <a:pt x="193" y="402"/>
                  </a:lnTo>
                  <a:lnTo>
                    <a:pt x="177" y="403"/>
                  </a:lnTo>
                  <a:lnTo>
                    <a:pt x="168" y="407"/>
                  </a:lnTo>
                  <a:lnTo>
                    <a:pt x="159" y="410"/>
                  </a:lnTo>
                  <a:lnTo>
                    <a:pt x="150" y="412"/>
                  </a:lnTo>
                  <a:lnTo>
                    <a:pt x="140" y="415"/>
                  </a:lnTo>
                  <a:lnTo>
                    <a:pt x="131" y="416"/>
                  </a:lnTo>
                  <a:lnTo>
                    <a:pt x="122" y="417"/>
                  </a:lnTo>
                  <a:lnTo>
                    <a:pt x="112" y="417"/>
                  </a:lnTo>
                  <a:lnTo>
                    <a:pt x="102" y="417"/>
                  </a:lnTo>
                  <a:lnTo>
                    <a:pt x="99" y="412"/>
                  </a:lnTo>
                  <a:lnTo>
                    <a:pt x="96" y="406"/>
                  </a:lnTo>
                  <a:lnTo>
                    <a:pt x="93" y="399"/>
                  </a:lnTo>
                  <a:lnTo>
                    <a:pt x="90" y="393"/>
                  </a:lnTo>
                  <a:lnTo>
                    <a:pt x="87" y="385"/>
                  </a:lnTo>
                  <a:lnTo>
                    <a:pt x="84" y="378"/>
                  </a:lnTo>
                  <a:lnTo>
                    <a:pt x="81" y="370"/>
                  </a:lnTo>
                  <a:lnTo>
                    <a:pt x="79" y="362"/>
                  </a:lnTo>
                  <a:lnTo>
                    <a:pt x="78" y="355"/>
                  </a:lnTo>
                  <a:lnTo>
                    <a:pt x="76" y="347"/>
                  </a:lnTo>
                  <a:lnTo>
                    <a:pt x="75" y="339"/>
                  </a:lnTo>
                  <a:lnTo>
                    <a:pt x="74" y="332"/>
                  </a:lnTo>
                  <a:lnTo>
                    <a:pt x="74" y="324"/>
                  </a:lnTo>
                  <a:lnTo>
                    <a:pt x="75" y="316"/>
                  </a:lnTo>
                  <a:lnTo>
                    <a:pt x="76" y="309"/>
                  </a:lnTo>
                  <a:lnTo>
                    <a:pt x="78" y="302"/>
                  </a:lnTo>
                  <a:lnTo>
                    <a:pt x="87" y="299"/>
                  </a:lnTo>
                  <a:lnTo>
                    <a:pt x="97" y="298"/>
                  </a:lnTo>
                  <a:lnTo>
                    <a:pt x="106" y="300"/>
                  </a:lnTo>
                  <a:lnTo>
                    <a:pt x="116" y="302"/>
                  </a:lnTo>
                  <a:lnTo>
                    <a:pt x="126" y="305"/>
                  </a:lnTo>
                  <a:lnTo>
                    <a:pt x="136" y="306"/>
                  </a:lnTo>
                  <a:lnTo>
                    <a:pt x="146" y="307"/>
                  </a:lnTo>
                  <a:lnTo>
                    <a:pt x="157" y="305"/>
                  </a:lnTo>
                  <a:lnTo>
                    <a:pt x="165" y="302"/>
                  </a:lnTo>
                  <a:lnTo>
                    <a:pt x="170" y="298"/>
                  </a:lnTo>
                  <a:lnTo>
                    <a:pt x="175" y="294"/>
                  </a:lnTo>
                  <a:lnTo>
                    <a:pt x="179" y="290"/>
                  </a:lnTo>
                  <a:lnTo>
                    <a:pt x="182" y="284"/>
                  </a:lnTo>
                  <a:lnTo>
                    <a:pt x="185" y="278"/>
                  </a:lnTo>
                  <a:lnTo>
                    <a:pt x="186" y="273"/>
                  </a:lnTo>
                  <a:lnTo>
                    <a:pt x="187" y="266"/>
                  </a:lnTo>
                  <a:lnTo>
                    <a:pt x="188" y="259"/>
                  </a:lnTo>
                  <a:lnTo>
                    <a:pt x="189" y="253"/>
                  </a:lnTo>
                  <a:lnTo>
                    <a:pt x="189" y="246"/>
                  </a:lnTo>
                  <a:lnTo>
                    <a:pt x="189" y="239"/>
                  </a:lnTo>
                  <a:lnTo>
                    <a:pt x="189" y="232"/>
                  </a:lnTo>
                  <a:lnTo>
                    <a:pt x="189" y="226"/>
                  </a:lnTo>
                  <a:lnTo>
                    <a:pt x="188" y="219"/>
                  </a:lnTo>
                  <a:lnTo>
                    <a:pt x="188" y="213"/>
                  </a:lnTo>
                  <a:lnTo>
                    <a:pt x="186" y="204"/>
                  </a:lnTo>
                  <a:lnTo>
                    <a:pt x="182" y="198"/>
                  </a:lnTo>
                  <a:lnTo>
                    <a:pt x="178" y="191"/>
                  </a:lnTo>
                  <a:lnTo>
                    <a:pt x="173" y="185"/>
                  </a:lnTo>
                  <a:lnTo>
                    <a:pt x="167" y="180"/>
                  </a:lnTo>
                  <a:lnTo>
                    <a:pt x="161" y="176"/>
                  </a:lnTo>
                  <a:lnTo>
                    <a:pt x="153" y="171"/>
                  </a:lnTo>
                  <a:lnTo>
                    <a:pt x="146" y="167"/>
                  </a:lnTo>
                  <a:lnTo>
                    <a:pt x="138" y="167"/>
                  </a:lnTo>
                  <a:lnTo>
                    <a:pt x="130" y="170"/>
                  </a:lnTo>
                  <a:lnTo>
                    <a:pt x="123" y="172"/>
                  </a:lnTo>
                  <a:lnTo>
                    <a:pt x="116" y="175"/>
                  </a:lnTo>
                  <a:lnTo>
                    <a:pt x="108" y="178"/>
                  </a:lnTo>
                  <a:lnTo>
                    <a:pt x="100" y="182"/>
                  </a:lnTo>
                  <a:lnTo>
                    <a:pt x="93" y="185"/>
                  </a:lnTo>
                  <a:lnTo>
                    <a:pt x="86" y="189"/>
                  </a:lnTo>
                  <a:lnTo>
                    <a:pt x="79" y="191"/>
                  </a:lnTo>
                  <a:lnTo>
                    <a:pt x="71" y="194"/>
                  </a:lnTo>
                  <a:lnTo>
                    <a:pt x="64" y="194"/>
                  </a:lnTo>
                  <a:lnTo>
                    <a:pt x="56" y="194"/>
                  </a:lnTo>
                  <a:lnTo>
                    <a:pt x="48" y="193"/>
                  </a:lnTo>
                  <a:lnTo>
                    <a:pt x="41" y="190"/>
                  </a:lnTo>
                  <a:lnTo>
                    <a:pt x="34" y="185"/>
                  </a:lnTo>
                  <a:lnTo>
                    <a:pt x="26" y="179"/>
                  </a:lnTo>
                  <a:lnTo>
                    <a:pt x="24" y="175"/>
                  </a:lnTo>
                  <a:lnTo>
                    <a:pt x="21" y="171"/>
                  </a:lnTo>
                  <a:lnTo>
                    <a:pt x="19" y="166"/>
                  </a:lnTo>
                  <a:lnTo>
                    <a:pt x="15" y="162"/>
                  </a:lnTo>
                  <a:lnTo>
                    <a:pt x="13" y="157"/>
                  </a:lnTo>
                  <a:lnTo>
                    <a:pt x="11" y="151"/>
                  </a:lnTo>
                  <a:lnTo>
                    <a:pt x="9" y="146"/>
                  </a:lnTo>
                  <a:lnTo>
                    <a:pt x="7" y="139"/>
                  </a:lnTo>
                  <a:lnTo>
                    <a:pt x="6" y="134"/>
                  </a:lnTo>
                  <a:lnTo>
                    <a:pt x="4" y="129"/>
                  </a:lnTo>
                  <a:lnTo>
                    <a:pt x="2" y="122"/>
                  </a:lnTo>
                  <a:lnTo>
                    <a:pt x="1" y="116"/>
                  </a:lnTo>
                  <a:lnTo>
                    <a:pt x="0" y="111"/>
                  </a:lnTo>
                  <a:lnTo>
                    <a:pt x="0" y="104"/>
                  </a:lnTo>
                  <a:lnTo>
                    <a:pt x="0" y="98"/>
                  </a:lnTo>
                  <a:lnTo>
                    <a:pt x="0" y="92"/>
                  </a:lnTo>
                  <a:lnTo>
                    <a:pt x="378" y="0"/>
                  </a:lnTo>
                  <a:lnTo>
                    <a:pt x="383" y="5"/>
                  </a:lnTo>
                  <a:lnTo>
                    <a:pt x="387" y="12"/>
                  </a:lnTo>
                  <a:lnTo>
                    <a:pt x="391" y="18"/>
                  </a:lnTo>
                  <a:lnTo>
                    <a:pt x="394" y="26"/>
                  </a:lnTo>
                  <a:lnTo>
                    <a:pt x="397" y="33"/>
                  </a:lnTo>
                  <a:lnTo>
                    <a:pt x="399" y="41"/>
                  </a:lnTo>
                  <a:lnTo>
                    <a:pt x="401" y="49"/>
                  </a:lnTo>
                  <a:lnTo>
                    <a:pt x="403" y="57"/>
                  </a:lnTo>
                  <a:lnTo>
                    <a:pt x="405" y="65"/>
                  </a:lnTo>
                  <a:lnTo>
                    <a:pt x="406" y="74"/>
                  </a:lnTo>
                  <a:lnTo>
                    <a:pt x="407" y="82"/>
                  </a:lnTo>
                  <a:lnTo>
                    <a:pt x="408" y="91"/>
                  </a:lnTo>
                  <a:lnTo>
                    <a:pt x="410" y="99"/>
                  </a:lnTo>
                  <a:lnTo>
                    <a:pt x="411" y="107"/>
                  </a:lnTo>
                  <a:lnTo>
                    <a:pt x="412" y="115"/>
                  </a:lnTo>
                  <a:lnTo>
                    <a:pt x="413" y="123"/>
                  </a:lnTo>
                  <a:lnTo>
                    <a:pt x="401" y="138"/>
                  </a:lnTo>
                  <a:lnTo>
                    <a:pt x="396" y="141"/>
                  </a:lnTo>
                  <a:lnTo>
                    <a:pt x="391" y="143"/>
                  </a:lnTo>
                  <a:lnTo>
                    <a:pt x="386" y="144"/>
                  </a:lnTo>
                  <a:lnTo>
                    <a:pt x="380" y="144"/>
                  </a:lnTo>
                  <a:lnTo>
                    <a:pt x="375" y="144"/>
                  </a:lnTo>
                  <a:lnTo>
                    <a:pt x="370" y="144"/>
                  </a:lnTo>
                  <a:lnTo>
                    <a:pt x="365" y="143"/>
                  </a:lnTo>
                  <a:lnTo>
                    <a:pt x="359" y="142"/>
                  </a:lnTo>
                  <a:lnTo>
                    <a:pt x="354" y="141"/>
                  </a:lnTo>
                  <a:lnTo>
                    <a:pt x="348" y="139"/>
                  </a:lnTo>
                  <a:lnTo>
                    <a:pt x="343" y="139"/>
                  </a:lnTo>
                  <a:lnTo>
                    <a:pt x="338" y="138"/>
                  </a:lnTo>
                  <a:lnTo>
                    <a:pt x="332" y="137"/>
                  </a:lnTo>
                  <a:lnTo>
                    <a:pt x="326" y="136"/>
                  </a:lnTo>
                  <a:lnTo>
                    <a:pt x="320" y="137"/>
                  </a:lnTo>
                  <a:lnTo>
                    <a:pt x="314" y="138"/>
                  </a:lnTo>
                  <a:lnTo>
                    <a:pt x="307" y="141"/>
                  </a:lnTo>
                  <a:lnTo>
                    <a:pt x="301" y="146"/>
                  </a:lnTo>
                  <a:lnTo>
                    <a:pt x="295" y="152"/>
                  </a:lnTo>
                  <a:lnTo>
                    <a:pt x="290" y="159"/>
                  </a:lnTo>
                  <a:lnTo>
                    <a:pt x="286" y="166"/>
                  </a:lnTo>
                  <a:lnTo>
                    <a:pt x="284" y="175"/>
                  </a:lnTo>
                  <a:lnTo>
                    <a:pt x="282" y="184"/>
                  </a:lnTo>
                  <a:lnTo>
                    <a:pt x="283" y="194"/>
                  </a:lnTo>
                  <a:lnTo>
                    <a:pt x="285" y="199"/>
                  </a:lnTo>
                  <a:lnTo>
                    <a:pt x="286" y="204"/>
                  </a:lnTo>
                  <a:lnTo>
                    <a:pt x="286" y="210"/>
                  </a:lnTo>
                  <a:lnTo>
                    <a:pt x="287" y="217"/>
                  </a:lnTo>
                  <a:lnTo>
                    <a:pt x="289" y="222"/>
                  </a:lnTo>
                  <a:lnTo>
                    <a:pt x="290" y="229"/>
                  </a:lnTo>
                  <a:lnTo>
                    <a:pt x="292" y="235"/>
                  </a:lnTo>
                  <a:lnTo>
                    <a:pt x="293" y="241"/>
                  </a:lnTo>
                  <a:lnTo>
                    <a:pt x="295" y="247"/>
                  </a:lnTo>
                  <a:lnTo>
                    <a:pt x="298" y="253"/>
                  </a:lnTo>
                  <a:lnTo>
                    <a:pt x="300" y="259"/>
                  </a:lnTo>
                  <a:lnTo>
                    <a:pt x="304" y="264"/>
                  </a:lnTo>
                  <a:lnTo>
                    <a:pt x="308" y="268"/>
                  </a:lnTo>
                  <a:lnTo>
                    <a:pt x="313" y="273"/>
                  </a:lnTo>
                  <a:lnTo>
                    <a:pt x="319" y="276"/>
                  </a:lnTo>
                  <a:lnTo>
                    <a:pt x="326" y="279"/>
                  </a:lnTo>
                  <a:lnTo>
                    <a:pt x="332" y="282"/>
                  </a:lnTo>
                  <a:lnTo>
                    <a:pt x="339" y="284"/>
                  </a:lnTo>
                  <a:lnTo>
                    <a:pt x="345" y="284"/>
                  </a:lnTo>
                  <a:lnTo>
                    <a:pt x="351" y="284"/>
                  </a:lnTo>
                  <a:lnTo>
                    <a:pt x="357" y="282"/>
                  </a:lnTo>
                  <a:lnTo>
                    <a:pt x="362" y="280"/>
                  </a:lnTo>
                  <a:lnTo>
                    <a:pt x="367" y="278"/>
                  </a:lnTo>
                  <a:lnTo>
                    <a:pt x="373" y="274"/>
                  </a:lnTo>
                  <a:lnTo>
                    <a:pt x="379" y="272"/>
                  </a:lnTo>
                  <a:lnTo>
                    <a:pt x="385" y="268"/>
                  </a:lnTo>
                  <a:lnTo>
                    <a:pt x="390" y="266"/>
                  </a:lnTo>
                  <a:lnTo>
                    <a:pt x="396" y="264"/>
                  </a:lnTo>
                  <a:lnTo>
                    <a:pt x="402" y="262"/>
                  </a:lnTo>
                  <a:lnTo>
                    <a:pt x="407" y="260"/>
                  </a:lnTo>
                  <a:lnTo>
                    <a:pt x="414" y="260"/>
                  </a:lnTo>
                  <a:lnTo>
                    <a:pt x="420" y="261"/>
                  </a:lnTo>
                  <a:lnTo>
                    <a:pt x="426" y="265"/>
                  </a:lnTo>
                  <a:lnTo>
                    <a:pt x="429" y="270"/>
                  </a:lnTo>
                  <a:lnTo>
                    <a:pt x="432" y="275"/>
                  </a:lnTo>
                  <a:lnTo>
                    <a:pt x="434" y="281"/>
                  </a:lnTo>
                  <a:lnTo>
                    <a:pt x="436" y="287"/>
                  </a:lnTo>
                  <a:lnTo>
                    <a:pt x="439" y="292"/>
                  </a:lnTo>
                  <a:lnTo>
                    <a:pt x="439" y="299"/>
                  </a:lnTo>
                  <a:lnTo>
                    <a:pt x="440" y="305"/>
                  </a:lnTo>
                  <a:lnTo>
                    <a:pt x="442" y="312"/>
                  </a:lnTo>
                  <a:lnTo>
                    <a:pt x="442" y="319"/>
                  </a:lnTo>
                  <a:lnTo>
                    <a:pt x="443" y="325"/>
                  </a:lnTo>
                  <a:lnTo>
                    <a:pt x="443" y="332"/>
                  </a:lnTo>
                  <a:lnTo>
                    <a:pt x="444" y="338"/>
                  </a:lnTo>
                  <a:lnTo>
                    <a:pt x="445" y="345"/>
                  </a:lnTo>
                  <a:lnTo>
                    <a:pt x="445" y="352"/>
                  </a:lnTo>
                  <a:lnTo>
                    <a:pt x="446" y="358"/>
                  </a:lnTo>
                  <a:lnTo>
                    <a:pt x="436" y="358"/>
                  </a:lnTo>
                  <a:lnTo>
                    <a:pt x="426" y="359"/>
                  </a:lnTo>
                  <a:lnTo>
                    <a:pt x="417" y="361"/>
                  </a:lnTo>
                  <a:lnTo>
                    <a:pt x="406" y="363"/>
                  </a:lnTo>
                  <a:lnTo>
                    <a:pt x="397" y="366"/>
                  </a:lnTo>
                  <a:lnTo>
                    <a:pt x="386" y="369"/>
                  </a:lnTo>
                  <a:lnTo>
                    <a:pt x="377" y="372"/>
                  </a:lnTo>
                  <a:lnTo>
                    <a:pt x="366" y="377"/>
                  </a:lnTo>
                  <a:lnTo>
                    <a:pt x="363" y="380"/>
                  </a:lnTo>
                  <a:lnTo>
                    <a:pt x="359" y="385"/>
                  </a:lnTo>
                  <a:lnTo>
                    <a:pt x="354" y="391"/>
                  </a:lnTo>
                  <a:lnTo>
                    <a:pt x="351" y="398"/>
                  </a:lnTo>
                  <a:lnTo>
                    <a:pt x="347" y="406"/>
                  </a:lnTo>
                  <a:lnTo>
                    <a:pt x="346" y="414"/>
                  </a:lnTo>
                  <a:lnTo>
                    <a:pt x="347" y="421"/>
                  </a:lnTo>
                  <a:lnTo>
                    <a:pt x="350" y="429"/>
                  </a:lnTo>
                  <a:lnTo>
                    <a:pt x="353" y="437"/>
                  </a:lnTo>
                  <a:lnTo>
                    <a:pt x="358" y="444"/>
                  </a:lnTo>
                  <a:lnTo>
                    <a:pt x="363" y="450"/>
                  </a:lnTo>
                  <a:lnTo>
                    <a:pt x="368" y="458"/>
                  </a:lnTo>
                  <a:lnTo>
                    <a:pt x="372" y="464"/>
                  </a:lnTo>
                  <a:lnTo>
                    <a:pt x="374" y="472"/>
                  </a:lnTo>
                  <a:lnTo>
                    <a:pt x="375" y="480"/>
                  </a:lnTo>
                  <a:lnTo>
                    <a:pt x="373" y="489"/>
                  </a:lnTo>
                  <a:lnTo>
                    <a:pt x="369" y="492"/>
                  </a:lnTo>
                  <a:lnTo>
                    <a:pt x="364" y="495"/>
                  </a:lnTo>
                  <a:lnTo>
                    <a:pt x="359" y="498"/>
                  </a:lnTo>
                  <a:lnTo>
                    <a:pt x="353" y="500"/>
                  </a:lnTo>
                  <a:lnTo>
                    <a:pt x="347" y="503"/>
                  </a:lnTo>
                  <a:lnTo>
                    <a:pt x="341" y="505"/>
                  </a:lnTo>
                  <a:lnTo>
                    <a:pt x="336" y="508"/>
                  </a:lnTo>
                  <a:lnTo>
                    <a:pt x="330" y="509"/>
                  </a:lnTo>
                  <a:lnTo>
                    <a:pt x="323" y="511"/>
                  </a:lnTo>
                  <a:lnTo>
                    <a:pt x="317" y="512"/>
                  </a:lnTo>
                  <a:lnTo>
                    <a:pt x="311" y="514"/>
                  </a:lnTo>
                  <a:lnTo>
                    <a:pt x="304" y="515"/>
                  </a:lnTo>
                  <a:lnTo>
                    <a:pt x="298" y="516"/>
                  </a:lnTo>
                  <a:lnTo>
                    <a:pt x="292" y="517"/>
                  </a:lnTo>
                  <a:lnTo>
                    <a:pt x="285" y="518"/>
                  </a:lnTo>
                  <a:lnTo>
                    <a:pt x="279" y="519"/>
                  </a:lnTo>
                  <a:lnTo>
                    <a:pt x="272" y="519"/>
                  </a:lnTo>
                </a:path>
              </a:pathLst>
            </a:custGeom>
            <a:solidFill>
              <a:schemeClr val="bg1"/>
            </a:solidFill>
            <a:ln w="9525" cap="rnd">
              <a:noFill/>
              <a:round/>
              <a:headEnd/>
              <a:tailEnd/>
            </a:ln>
            <a:effectLst>
              <a:prstShdw prst="shdw17" dist="17961" dir="2700000">
                <a:schemeClr val="bg1">
                  <a:gamma/>
                  <a:shade val="60000"/>
                  <a:invGamma/>
                </a:schemeClr>
              </a:prstShdw>
            </a:effectLst>
          </p:spPr>
          <p:txBody>
            <a:bodyPr/>
            <a:lstStyle/>
            <a:p>
              <a:pPr algn="l" rtl="0" fontAlgn="base">
                <a:spcBef>
                  <a:spcPct val="0"/>
                </a:spcBef>
                <a:spcAft>
                  <a:spcPct val="0"/>
                </a:spcAft>
                <a:defRPr/>
              </a:pPr>
              <a:endParaRPr lang="en-US" sz="1800">
                <a:solidFill>
                  <a:srgbClr val="EAEAEA"/>
                </a:solidFill>
              </a:endParaRPr>
            </a:p>
          </p:txBody>
        </p:sp>
        <p:sp>
          <p:nvSpPr>
            <p:cNvPr id="368646" name="Freeform 6"/>
            <p:cNvSpPr>
              <a:spLocks/>
            </p:cNvSpPr>
            <p:nvPr/>
          </p:nvSpPr>
          <p:spPr bwMode="grayWhite">
            <a:xfrm>
              <a:off x="19" y="1775"/>
              <a:ext cx="462" cy="618"/>
            </a:xfrm>
            <a:custGeom>
              <a:avLst/>
              <a:gdLst/>
              <a:ahLst/>
              <a:cxnLst>
                <a:cxn ang="0">
                  <a:pos x="224" y="439"/>
                </a:cxn>
                <a:cxn ang="0">
                  <a:pos x="193" y="434"/>
                </a:cxn>
                <a:cxn ang="0">
                  <a:pos x="165" y="436"/>
                </a:cxn>
                <a:cxn ang="0">
                  <a:pos x="156" y="444"/>
                </a:cxn>
                <a:cxn ang="0">
                  <a:pos x="147" y="461"/>
                </a:cxn>
                <a:cxn ang="0">
                  <a:pos x="147" y="487"/>
                </a:cxn>
                <a:cxn ang="0">
                  <a:pos x="143" y="513"/>
                </a:cxn>
                <a:cxn ang="0">
                  <a:pos x="136" y="537"/>
                </a:cxn>
                <a:cxn ang="0">
                  <a:pos x="7" y="549"/>
                </a:cxn>
                <a:cxn ang="0">
                  <a:pos x="5" y="510"/>
                </a:cxn>
                <a:cxn ang="0">
                  <a:pos x="1" y="472"/>
                </a:cxn>
                <a:cxn ang="0">
                  <a:pos x="1" y="433"/>
                </a:cxn>
                <a:cxn ang="0">
                  <a:pos x="12" y="392"/>
                </a:cxn>
                <a:cxn ang="0">
                  <a:pos x="37" y="383"/>
                </a:cxn>
                <a:cxn ang="0">
                  <a:pos x="66" y="389"/>
                </a:cxn>
                <a:cxn ang="0">
                  <a:pos x="94" y="403"/>
                </a:cxn>
                <a:cxn ang="0">
                  <a:pos x="120" y="417"/>
                </a:cxn>
                <a:cxn ang="0">
                  <a:pos x="156" y="399"/>
                </a:cxn>
                <a:cxn ang="0">
                  <a:pos x="166" y="363"/>
                </a:cxn>
                <a:cxn ang="0">
                  <a:pos x="164" y="321"/>
                </a:cxn>
                <a:cxn ang="0">
                  <a:pos x="158" y="280"/>
                </a:cxn>
                <a:cxn ang="0">
                  <a:pos x="71" y="135"/>
                </a:cxn>
                <a:cxn ang="0">
                  <a:pos x="104" y="141"/>
                </a:cxn>
                <a:cxn ang="0">
                  <a:pos x="137" y="147"/>
                </a:cxn>
                <a:cxn ang="0">
                  <a:pos x="170" y="144"/>
                </a:cxn>
                <a:cxn ang="0">
                  <a:pos x="195" y="128"/>
                </a:cxn>
                <a:cxn ang="0">
                  <a:pos x="206" y="114"/>
                </a:cxn>
                <a:cxn ang="0">
                  <a:pos x="216" y="92"/>
                </a:cxn>
                <a:cxn ang="0">
                  <a:pos x="211" y="69"/>
                </a:cxn>
                <a:cxn ang="0">
                  <a:pos x="207" y="47"/>
                </a:cxn>
                <a:cxn ang="0">
                  <a:pos x="208" y="24"/>
                </a:cxn>
                <a:cxn ang="0">
                  <a:pos x="221" y="2"/>
                </a:cxn>
                <a:cxn ang="0">
                  <a:pos x="245" y="0"/>
                </a:cxn>
                <a:cxn ang="0">
                  <a:pos x="272" y="5"/>
                </a:cxn>
                <a:cxn ang="0">
                  <a:pos x="296" y="17"/>
                </a:cxn>
                <a:cxn ang="0">
                  <a:pos x="316" y="38"/>
                </a:cxn>
                <a:cxn ang="0">
                  <a:pos x="317" y="66"/>
                </a:cxn>
                <a:cxn ang="0">
                  <a:pos x="304" y="94"/>
                </a:cxn>
                <a:cxn ang="0">
                  <a:pos x="294" y="125"/>
                </a:cxn>
                <a:cxn ang="0">
                  <a:pos x="302" y="158"/>
                </a:cxn>
                <a:cxn ang="0">
                  <a:pos x="337" y="181"/>
                </a:cxn>
                <a:cxn ang="0">
                  <a:pos x="380" y="188"/>
                </a:cxn>
                <a:cxn ang="0">
                  <a:pos x="427" y="190"/>
                </a:cxn>
                <a:cxn ang="0">
                  <a:pos x="431" y="329"/>
                </a:cxn>
                <a:cxn ang="0">
                  <a:pos x="401" y="338"/>
                </a:cxn>
                <a:cxn ang="0">
                  <a:pos x="370" y="331"/>
                </a:cxn>
                <a:cxn ang="0">
                  <a:pos x="337" y="319"/>
                </a:cxn>
                <a:cxn ang="0">
                  <a:pos x="303" y="316"/>
                </a:cxn>
                <a:cxn ang="0">
                  <a:pos x="281" y="333"/>
                </a:cxn>
                <a:cxn ang="0">
                  <a:pos x="268" y="361"/>
                </a:cxn>
                <a:cxn ang="0">
                  <a:pos x="263" y="393"/>
                </a:cxn>
                <a:cxn ang="0">
                  <a:pos x="264" y="427"/>
                </a:cxn>
                <a:cxn ang="0">
                  <a:pos x="286" y="457"/>
                </a:cxn>
                <a:cxn ang="0">
                  <a:pos x="317" y="464"/>
                </a:cxn>
                <a:cxn ang="0">
                  <a:pos x="354" y="463"/>
                </a:cxn>
                <a:cxn ang="0">
                  <a:pos x="392" y="473"/>
                </a:cxn>
                <a:cxn ang="0">
                  <a:pos x="401" y="509"/>
                </a:cxn>
                <a:cxn ang="0">
                  <a:pos x="403" y="547"/>
                </a:cxn>
                <a:cxn ang="0">
                  <a:pos x="398" y="583"/>
                </a:cxn>
                <a:cxn ang="0">
                  <a:pos x="388" y="617"/>
                </a:cxn>
              </a:cxnLst>
              <a:rect l="0" t="0" r="r" b="b"/>
              <a:pathLst>
                <a:path w="462" h="618">
                  <a:moveTo>
                    <a:pt x="384" y="617"/>
                  </a:moveTo>
                  <a:lnTo>
                    <a:pt x="248" y="578"/>
                  </a:lnTo>
                  <a:lnTo>
                    <a:pt x="231" y="442"/>
                  </a:lnTo>
                  <a:lnTo>
                    <a:pt x="224" y="439"/>
                  </a:lnTo>
                  <a:lnTo>
                    <a:pt x="217" y="436"/>
                  </a:lnTo>
                  <a:lnTo>
                    <a:pt x="209" y="435"/>
                  </a:lnTo>
                  <a:lnTo>
                    <a:pt x="201" y="434"/>
                  </a:lnTo>
                  <a:lnTo>
                    <a:pt x="193" y="434"/>
                  </a:lnTo>
                  <a:lnTo>
                    <a:pt x="185" y="434"/>
                  </a:lnTo>
                  <a:lnTo>
                    <a:pt x="176" y="435"/>
                  </a:lnTo>
                  <a:lnTo>
                    <a:pt x="167" y="435"/>
                  </a:lnTo>
                  <a:lnTo>
                    <a:pt x="165" y="436"/>
                  </a:lnTo>
                  <a:lnTo>
                    <a:pt x="162" y="438"/>
                  </a:lnTo>
                  <a:lnTo>
                    <a:pt x="160" y="440"/>
                  </a:lnTo>
                  <a:lnTo>
                    <a:pt x="158" y="442"/>
                  </a:lnTo>
                  <a:lnTo>
                    <a:pt x="156" y="444"/>
                  </a:lnTo>
                  <a:lnTo>
                    <a:pt x="153" y="448"/>
                  </a:lnTo>
                  <a:lnTo>
                    <a:pt x="151" y="452"/>
                  </a:lnTo>
                  <a:lnTo>
                    <a:pt x="147" y="456"/>
                  </a:lnTo>
                  <a:lnTo>
                    <a:pt x="147" y="461"/>
                  </a:lnTo>
                  <a:lnTo>
                    <a:pt x="147" y="468"/>
                  </a:lnTo>
                  <a:lnTo>
                    <a:pt x="147" y="474"/>
                  </a:lnTo>
                  <a:lnTo>
                    <a:pt x="147" y="480"/>
                  </a:lnTo>
                  <a:lnTo>
                    <a:pt x="147" y="487"/>
                  </a:lnTo>
                  <a:lnTo>
                    <a:pt x="146" y="493"/>
                  </a:lnTo>
                  <a:lnTo>
                    <a:pt x="146" y="499"/>
                  </a:lnTo>
                  <a:lnTo>
                    <a:pt x="145" y="506"/>
                  </a:lnTo>
                  <a:lnTo>
                    <a:pt x="143" y="513"/>
                  </a:lnTo>
                  <a:lnTo>
                    <a:pt x="143" y="520"/>
                  </a:lnTo>
                  <a:lnTo>
                    <a:pt x="141" y="525"/>
                  </a:lnTo>
                  <a:lnTo>
                    <a:pt x="139" y="532"/>
                  </a:lnTo>
                  <a:lnTo>
                    <a:pt x="136" y="537"/>
                  </a:lnTo>
                  <a:lnTo>
                    <a:pt x="134" y="543"/>
                  </a:lnTo>
                  <a:lnTo>
                    <a:pt x="131" y="549"/>
                  </a:lnTo>
                  <a:lnTo>
                    <a:pt x="128" y="553"/>
                  </a:lnTo>
                  <a:lnTo>
                    <a:pt x="7" y="549"/>
                  </a:lnTo>
                  <a:lnTo>
                    <a:pt x="7" y="539"/>
                  </a:lnTo>
                  <a:lnTo>
                    <a:pt x="7" y="530"/>
                  </a:lnTo>
                  <a:lnTo>
                    <a:pt x="6" y="521"/>
                  </a:lnTo>
                  <a:lnTo>
                    <a:pt x="5" y="510"/>
                  </a:lnTo>
                  <a:lnTo>
                    <a:pt x="4" y="501"/>
                  </a:lnTo>
                  <a:lnTo>
                    <a:pt x="2" y="492"/>
                  </a:lnTo>
                  <a:lnTo>
                    <a:pt x="1" y="482"/>
                  </a:lnTo>
                  <a:lnTo>
                    <a:pt x="1" y="472"/>
                  </a:lnTo>
                  <a:lnTo>
                    <a:pt x="0" y="463"/>
                  </a:lnTo>
                  <a:lnTo>
                    <a:pt x="0" y="453"/>
                  </a:lnTo>
                  <a:lnTo>
                    <a:pt x="0" y="442"/>
                  </a:lnTo>
                  <a:lnTo>
                    <a:pt x="1" y="433"/>
                  </a:lnTo>
                  <a:lnTo>
                    <a:pt x="3" y="423"/>
                  </a:lnTo>
                  <a:lnTo>
                    <a:pt x="5" y="413"/>
                  </a:lnTo>
                  <a:lnTo>
                    <a:pt x="8" y="402"/>
                  </a:lnTo>
                  <a:lnTo>
                    <a:pt x="12" y="392"/>
                  </a:lnTo>
                  <a:lnTo>
                    <a:pt x="18" y="388"/>
                  </a:lnTo>
                  <a:lnTo>
                    <a:pt x="24" y="386"/>
                  </a:lnTo>
                  <a:lnTo>
                    <a:pt x="30" y="384"/>
                  </a:lnTo>
                  <a:lnTo>
                    <a:pt x="37" y="383"/>
                  </a:lnTo>
                  <a:lnTo>
                    <a:pt x="45" y="384"/>
                  </a:lnTo>
                  <a:lnTo>
                    <a:pt x="52" y="385"/>
                  </a:lnTo>
                  <a:lnTo>
                    <a:pt x="59" y="387"/>
                  </a:lnTo>
                  <a:lnTo>
                    <a:pt x="66" y="389"/>
                  </a:lnTo>
                  <a:lnTo>
                    <a:pt x="73" y="392"/>
                  </a:lnTo>
                  <a:lnTo>
                    <a:pt x="80" y="396"/>
                  </a:lnTo>
                  <a:lnTo>
                    <a:pt x="87" y="400"/>
                  </a:lnTo>
                  <a:lnTo>
                    <a:pt x="94" y="403"/>
                  </a:lnTo>
                  <a:lnTo>
                    <a:pt x="100" y="407"/>
                  </a:lnTo>
                  <a:lnTo>
                    <a:pt x="107" y="411"/>
                  </a:lnTo>
                  <a:lnTo>
                    <a:pt x="113" y="415"/>
                  </a:lnTo>
                  <a:lnTo>
                    <a:pt x="120" y="417"/>
                  </a:lnTo>
                  <a:lnTo>
                    <a:pt x="136" y="417"/>
                  </a:lnTo>
                  <a:lnTo>
                    <a:pt x="143" y="412"/>
                  </a:lnTo>
                  <a:lnTo>
                    <a:pt x="151" y="406"/>
                  </a:lnTo>
                  <a:lnTo>
                    <a:pt x="156" y="399"/>
                  </a:lnTo>
                  <a:lnTo>
                    <a:pt x="160" y="391"/>
                  </a:lnTo>
                  <a:lnTo>
                    <a:pt x="163" y="383"/>
                  </a:lnTo>
                  <a:lnTo>
                    <a:pt x="165" y="373"/>
                  </a:lnTo>
                  <a:lnTo>
                    <a:pt x="166" y="363"/>
                  </a:lnTo>
                  <a:lnTo>
                    <a:pt x="166" y="353"/>
                  </a:lnTo>
                  <a:lnTo>
                    <a:pt x="166" y="343"/>
                  </a:lnTo>
                  <a:lnTo>
                    <a:pt x="166" y="333"/>
                  </a:lnTo>
                  <a:lnTo>
                    <a:pt x="164" y="321"/>
                  </a:lnTo>
                  <a:lnTo>
                    <a:pt x="163" y="311"/>
                  </a:lnTo>
                  <a:lnTo>
                    <a:pt x="161" y="301"/>
                  </a:lnTo>
                  <a:lnTo>
                    <a:pt x="159" y="290"/>
                  </a:lnTo>
                  <a:lnTo>
                    <a:pt x="158" y="280"/>
                  </a:lnTo>
                  <a:lnTo>
                    <a:pt x="156" y="270"/>
                  </a:lnTo>
                  <a:lnTo>
                    <a:pt x="39" y="241"/>
                  </a:lnTo>
                  <a:lnTo>
                    <a:pt x="63" y="135"/>
                  </a:lnTo>
                  <a:lnTo>
                    <a:pt x="71" y="135"/>
                  </a:lnTo>
                  <a:lnTo>
                    <a:pt x="79" y="136"/>
                  </a:lnTo>
                  <a:lnTo>
                    <a:pt x="87" y="137"/>
                  </a:lnTo>
                  <a:lnTo>
                    <a:pt x="96" y="139"/>
                  </a:lnTo>
                  <a:lnTo>
                    <a:pt x="104" y="141"/>
                  </a:lnTo>
                  <a:lnTo>
                    <a:pt x="113" y="143"/>
                  </a:lnTo>
                  <a:lnTo>
                    <a:pt x="120" y="144"/>
                  </a:lnTo>
                  <a:lnTo>
                    <a:pt x="129" y="146"/>
                  </a:lnTo>
                  <a:lnTo>
                    <a:pt x="137" y="147"/>
                  </a:lnTo>
                  <a:lnTo>
                    <a:pt x="146" y="147"/>
                  </a:lnTo>
                  <a:lnTo>
                    <a:pt x="154" y="147"/>
                  </a:lnTo>
                  <a:lnTo>
                    <a:pt x="162" y="146"/>
                  </a:lnTo>
                  <a:lnTo>
                    <a:pt x="170" y="144"/>
                  </a:lnTo>
                  <a:lnTo>
                    <a:pt x="177" y="141"/>
                  </a:lnTo>
                  <a:lnTo>
                    <a:pt x="185" y="136"/>
                  </a:lnTo>
                  <a:lnTo>
                    <a:pt x="192" y="132"/>
                  </a:lnTo>
                  <a:lnTo>
                    <a:pt x="195" y="128"/>
                  </a:lnTo>
                  <a:lnTo>
                    <a:pt x="197" y="125"/>
                  </a:lnTo>
                  <a:lnTo>
                    <a:pt x="200" y="121"/>
                  </a:lnTo>
                  <a:lnTo>
                    <a:pt x="204" y="118"/>
                  </a:lnTo>
                  <a:lnTo>
                    <a:pt x="206" y="114"/>
                  </a:lnTo>
                  <a:lnTo>
                    <a:pt x="210" y="108"/>
                  </a:lnTo>
                  <a:lnTo>
                    <a:pt x="212" y="104"/>
                  </a:lnTo>
                  <a:lnTo>
                    <a:pt x="216" y="97"/>
                  </a:lnTo>
                  <a:lnTo>
                    <a:pt x="216" y="92"/>
                  </a:lnTo>
                  <a:lnTo>
                    <a:pt x="214" y="86"/>
                  </a:lnTo>
                  <a:lnTo>
                    <a:pt x="214" y="80"/>
                  </a:lnTo>
                  <a:lnTo>
                    <a:pt x="212" y="76"/>
                  </a:lnTo>
                  <a:lnTo>
                    <a:pt x="211" y="69"/>
                  </a:lnTo>
                  <a:lnTo>
                    <a:pt x="210" y="65"/>
                  </a:lnTo>
                  <a:lnTo>
                    <a:pt x="209" y="58"/>
                  </a:lnTo>
                  <a:lnTo>
                    <a:pt x="208" y="53"/>
                  </a:lnTo>
                  <a:lnTo>
                    <a:pt x="207" y="47"/>
                  </a:lnTo>
                  <a:lnTo>
                    <a:pt x="206" y="41"/>
                  </a:lnTo>
                  <a:lnTo>
                    <a:pt x="206" y="35"/>
                  </a:lnTo>
                  <a:lnTo>
                    <a:pt x="207" y="29"/>
                  </a:lnTo>
                  <a:lnTo>
                    <a:pt x="208" y="24"/>
                  </a:lnTo>
                  <a:lnTo>
                    <a:pt x="210" y="17"/>
                  </a:lnTo>
                  <a:lnTo>
                    <a:pt x="212" y="11"/>
                  </a:lnTo>
                  <a:lnTo>
                    <a:pt x="216" y="5"/>
                  </a:lnTo>
                  <a:lnTo>
                    <a:pt x="221" y="2"/>
                  </a:lnTo>
                  <a:lnTo>
                    <a:pt x="226" y="1"/>
                  </a:lnTo>
                  <a:lnTo>
                    <a:pt x="233" y="0"/>
                  </a:lnTo>
                  <a:lnTo>
                    <a:pt x="239" y="0"/>
                  </a:lnTo>
                  <a:lnTo>
                    <a:pt x="245" y="0"/>
                  </a:lnTo>
                  <a:lnTo>
                    <a:pt x="251" y="0"/>
                  </a:lnTo>
                  <a:lnTo>
                    <a:pt x="258" y="1"/>
                  </a:lnTo>
                  <a:lnTo>
                    <a:pt x="264" y="3"/>
                  </a:lnTo>
                  <a:lnTo>
                    <a:pt x="272" y="5"/>
                  </a:lnTo>
                  <a:lnTo>
                    <a:pt x="278" y="8"/>
                  </a:lnTo>
                  <a:lnTo>
                    <a:pt x="284" y="11"/>
                  </a:lnTo>
                  <a:lnTo>
                    <a:pt x="290" y="13"/>
                  </a:lnTo>
                  <a:lnTo>
                    <a:pt x="296" y="17"/>
                  </a:lnTo>
                  <a:lnTo>
                    <a:pt x="302" y="21"/>
                  </a:lnTo>
                  <a:lnTo>
                    <a:pt x="307" y="26"/>
                  </a:lnTo>
                  <a:lnTo>
                    <a:pt x="311" y="30"/>
                  </a:lnTo>
                  <a:lnTo>
                    <a:pt x="316" y="38"/>
                  </a:lnTo>
                  <a:lnTo>
                    <a:pt x="318" y="44"/>
                  </a:lnTo>
                  <a:lnTo>
                    <a:pt x="319" y="52"/>
                  </a:lnTo>
                  <a:lnTo>
                    <a:pt x="318" y="59"/>
                  </a:lnTo>
                  <a:lnTo>
                    <a:pt x="317" y="66"/>
                  </a:lnTo>
                  <a:lnTo>
                    <a:pt x="314" y="73"/>
                  </a:lnTo>
                  <a:lnTo>
                    <a:pt x="311" y="80"/>
                  </a:lnTo>
                  <a:lnTo>
                    <a:pt x="308" y="87"/>
                  </a:lnTo>
                  <a:lnTo>
                    <a:pt x="304" y="94"/>
                  </a:lnTo>
                  <a:lnTo>
                    <a:pt x="301" y="102"/>
                  </a:lnTo>
                  <a:lnTo>
                    <a:pt x="297" y="110"/>
                  </a:lnTo>
                  <a:lnTo>
                    <a:pt x="294" y="118"/>
                  </a:lnTo>
                  <a:lnTo>
                    <a:pt x="294" y="125"/>
                  </a:lnTo>
                  <a:lnTo>
                    <a:pt x="293" y="133"/>
                  </a:lnTo>
                  <a:lnTo>
                    <a:pt x="294" y="140"/>
                  </a:lnTo>
                  <a:lnTo>
                    <a:pt x="295" y="147"/>
                  </a:lnTo>
                  <a:lnTo>
                    <a:pt x="302" y="158"/>
                  </a:lnTo>
                  <a:lnTo>
                    <a:pt x="309" y="165"/>
                  </a:lnTo>
                  <a:lnTo>
                    <a:pt x="317" y="172"/>
                  </a:lnTo>
                  <a:lnTo>
                    <a:pt x="327" y="176"/>
                  </a:lnTo>
                  <a:lnTo>
                    <a:pt x="337" y="181"/>
                  </a:lnTo>
                  <a:lnTo>
                    <a:pt x="347" y="183"/>
                  </a:lnTo>
                  <a:lnTo>
                    <a:pt x="357" y="186"/>
                  </a:lnTo>
                  <a:lnTo>
                    <a:pt x="369" y="187"/>
                  </a:lnTo>
                  <a:lnTo>
                    <a:pt x="380" y="188"/>
                  </a:lnTo>
                  <a:lnTo>
                    <a:pt x="392" y="188"/>
                  </a:lnTo>
                  <a:lnTo>
                    <a:pt x="403" y="189"/>
                  </a:lnTo>
                  <a:lnTo>
                    <a:pt x="415" y="189"/>
                  </a:lnTo>
                  <a:lnTo>
                    <a:pt x="427" y="190"/>
                  </a:lnTo>
                  <a:lnTo>
                    <a:pt x="438" y="191"/>
                  </a:lnTo>
                  <a:lnTo>
                    <a:pt x="450" y="192"/>
                  </a:lnTo>
                  <a:lnTo>
                    <a:pt x="461" y="195"/>
                  </a:lnTo>
                  <a:lnTo>
                    <a:pt x="431" y="329"/>
                  </a:lnTo>
                  <a:lnTo>
                    <a:pt x="424" y="334"/>
                  </a:lnTo>
                  <a:lnTo>
                    <a:pt x="416" y="336"/>
                  </a:lnTo>
                  <a:lnTo>
                    <a:pt x="408" y="338"/>
                  </a:lnTo>
                  <a:lnTo>
                    <a:pt x="401" y="338"/>
                  </a:lnTo>
                  <a:lnTo>
                    <a:pt x="393" y="337"/>
                  </a:lnTo>
                  <a:lnTo>
                    <a:pt x="385" y="336"/>
                  </a:lnTo>
                  <a:lnTo>
                    <a:pt x="377" y="334"/>
                  </a:lnTo>
                  <a:lnTo>
                    <a:pt x="370" y="331"/>
                  </a:lnTo>
                  <a:lnTo>
                    <a:pt x="361" y="327"/>
                  </a:lnTo>
                  <a:lnTo>
                    <a:pt x="353" y="325"/>
                  </a:lnTo>
                  <a:lnTo>
                    <a:pt x="345" y="321"/>
                  </a:lnTo>
                  <a:lnTo>
                    <a:pt x="337" y="319"/>
                  </a:lnTo>
                  <a:lnTo>
                    <a:pt x="328" y="317"/>
                  </a:lnTo>
                  <a:lnTo>
                    <a:pt x="320" y="316"/>
                  </a:lnTo>
                  <a:lnTo>
                    <a:pt x="311" y="315"/>
                  </a:lnTo>
                  <a:lnTo>
                    <a:pt x="303" y="316"/>
                  </a:lnTo>
                  <a:lnTo>
                    <a:pt x="297" y="319"/>
                  </a:lnTo>
                  <a:lnTo>
                    <a:pt x="291" y="323"/>
                  </a:lnTo>
                  <a:lnTo>
                    <a:pt x="286" y="327"/>
                  </a:lnTo>
                  <a:lnTo>
                    <a:pt x="281" y="333"/>
                  </a:lnTo>
                  <a:lnTo>
                    <a:pt x="277" y="339"/>
                  </a:lnTo>
                  <a:lnTo>
                    <a:pt x="274" y="346"/>
                  </a:lnTo>
                  <a:lnTo>
                    <a:pt x="271" y="353"/>
                  </a:lnTo>
                  <a:lnTo>
                    <a:pt x="268" y="361"/>
                  </a:lnTo>
                  <a:lnTo>
                    <a:pt x="266" y="368"/>
                  </a:lnTo>
                  <a:lnTo>
                    <a:pt x="264" y="376"/>
                  </a:lnTo>
                  <a:lnTo>
                    <a:pt x="264" y="385"/>
                  </a:lnTo>
                  <a:lnTo>
                    <a:pt x="263" y="393"/>
                  </a:lnTo>
                  <a:lnTo>
                    <a:pt x="263" y="402"/>
                  </a:lnTo>
                  <a:lnTo>
                    <a:pt x="263" y="410"/>
                  </a:lnTo>
                  <a:lnTo>
                    <a:pt x="264" y="418"/>
                  </a:lnTo>
                  <a:lnTo>
                    <a:pt x="264" y="427"/>
                  </a:lnTo>
                  <a:lnTo>
                    <a:pt x="268" y="438"/>
                  </a:lnTo>
                  <a:lnTo>
                    <a:pt x="273" y="446"/>
                  </a:lnTo>
                  <a:lnTo>
                    <a:pt x="279" y="454"/>
                  </a:lnTo>
                  <a:lnTo>
                    <a:pt x="286" y="457"/>
                  </a:lnTo>
                  <a:lnTo>
                    <a:pt x="293" y="461"/>
                  </a:lnTo>
                  <a:lnTo>
                    <a:pt x="300" y="463"/>
                  </a:lnTo>
                  <a:lnTo>
                    <a:pt x="308" y="464"/>
                  </a:lnTo>
                  <a:lnTo>
                    <a:pt x="317" y="464"/>
                  </a:lnTo>
                  <a:lnTo>
                    <a:pt x="326" y="463"/>
                  </a:lnTo>
                  <a:lnTo>
                    <a:pt x="335" y="463"/>
                  </a:lnTo>
                  <a:lnTo>
                    <a:pt x="344" y="462"/>
                  </a:lnTo>
                  <a:lnTo>
                    <a:pt x="354" y="463"/>
                  </a:lnTo>
                  <a:lnTo>
                    <a:pt x="363" y="463"/>
                  </a:lnTo>
                  <a:lnTo>
                    <a:pt x="373" y="465"/>
                  </a:lnTo>
                  <a:lnTo>
                    <a:pt x="383" y="468"/>
                  </a:lnTo>
                  <a:lnTo>
                    <a:pt x="392" y="473"/>
                  </a:lnTo>
                  <a:lnTo>
                    <a:pt x="395" y="482"/>
                  </a:lnTo>
                  <a:lnTo>
                    <a:pt x="398" y="491"/>
                  </a:lnTo>
                  <a:lnTo>
                    <a:pt x="400" y="499"/>
                  </a:lnTo>
                  <a:lnTo>
                    <a:pt x="401" y="509"/>
                  </a:lnTo>
                  <a:lnTo>
                    <a:pt x="403" y="518"/>
                  </a:lnTo>
                  <a:lnTo>
                    <a:pt x="404" y="527"/>
                  </a:lnTo>
                  <a:lnTo>
                    <a:pt x="404" y="536"/>
                  </a:lnTo>
                  <a:lnTo>
                    <a:pt x="403" y="547"/>
                  </a:lnTo>
                  <a:lnTo>
                    <a:pt x="403" y="555"/>
                  </a:lnTo>
                  <a:lnTo>
                    <a:pt x="401" y="564"/>
                  </a:lnTo>
                  <a:lnTo>
                    <a:pt x="400" y="574"/>
                  </a:lnTo>
                  <a:lnTo>
                    <a:pt x="398" y="583"/>
                  </a:lnTo>
                  <a:lnTo>
                    <a:pt x="396" y="591"/>
                  </a:lnTo>
                  <a:lnTo>
                    <a:pt x="393" y="600"/>
                  </a:lnTo>
                  <a:lnTo>
                    <a:pt x="391" y="608"/>
                  </a:lnTo>
                  <a:lnTo>
                    <a:pt x="388" y="617"/>
                  </a:lnTo>
                  <a:lnTo>
                    <a:pt x="384" y="617"/>
                  </a:lnTo>
                </a:path>
              </a:pathLst>
            </a:custGeom>
            <a:solidFill>
              <a:schemeClr val="bg1"/>
            </a:solidFill>
            <a:ln w="9525" cap="rnd">
              <a:noFill/>
              <a:round/>
              <a:headEnd/>
              <a:tailEnd/>
            </a:ln>
            <a:effectLst>
              <a:prstShdw prst="shdw17" dist="17961" dir="2700000">
                <a:schemeClr val="bg1">
                  <a:gamma/>
                  <a:shade val="60000"/>
                  <a:invGamma/>
                </a:schemeClr>
              </a:prstShdw>
            </a:effectLst>
          </p:spPr>
          <p:txBody>
            <a:bodyPr/>
            <a:lstStyle/>
            <a:p>
              <a:pPr algn="l" rtl="0" fontAlgn="base">
                <a:spcBef>
                  <a:spcPct val="0"/>
                </a:spcBef>
                <a:spcAft>
                  <a:spcPct val="0"/>
                </a:spcAft>
                <a:defRPr/>
              </a:pPr>
              <a:endParaRPr lang="en-US" sz="1800">
                <a:solidFill>
                  <a:srgbClr val="EAEAEA"/>
                </a:solidFill>
              </a:endParaRPr>
            </a:p>
          </p:txBody>
        </p:sp>
        <p:sp>
          <p:nvSpPr>
            <p:cNvPr id="368647" name="Freeform 7"/>
            <p:cNvSpPr>
              <a:spLocks/>
            </p:cNvSpPr>
            <p:nvPr/>
          </p:nvSpPr>
          <p:spPr bwMode="grayWhite">
            <a:xfrm>
              <a:off x="48" y="1306"/>
              <a:ext cx="624" cy="371"/>
            </a:xfrm>
            <a:custGeom>
              <a:avLst/>
              <a:gdLst/>
              <a:ahLst/>
              <a:cxnLst>
                <a:cxn ang="0">
                  <a:pos x="186" y="342"/>
                </a:cxn>
                <a:cxn ang="0">
                  <a:pos x="175" y="308"/>
                </a:cxn>
                <a:cxn ang="0">
                  <a:pos x="149" y="280"/>
                </a:cxn>
                <a:cxn ang="0">
                  <a:pos x="124" y="270"/>
                </a:cxn>
                <a:cxn ang="0">
                  <a:pos x="104" y="269"/>
                </a:cxn>
                <a:cxn ang="0">
                  <a:pos x="10" y="290"/>
                </a:cxn>
                <a:cxn ang="0">
                  <a:pos x="3" y="264"/>
                </a:cxn>
                <a:cxn ang="0">
                  <a:pos x="0" y="236"/>
                </a:cxn>
                <a:cxn ang="0">
                  <a:pos x="4" y="214"/>
                </a:cxn>
                <a:cxn ang="0">
                  <a:pos x="22" y="200"/>
                </a:cxn>
                <a:cxn ang="0">
                  <a:pos x="53" y="200"/>
                </a:cxn>
                <a:cxn ang="0">
                  <a:pos x="90" y="208"/>
                </a:cxn>
                <a:cxn ang="0">
                  <a:pos x="126" y="190"/>
                </a:cxn>
                <a:cxn ang="0">
                  <a:pos x="144" y="33"/>
                </a:cxn>
                <a:cxn ang="0">
                  <a:pos x="174" y="28"/>
                </a:cxn>
                <a:cxn ang="0">
                  <a:pos x="206" y="31"/>
                </a:cxn>
                <a:cxn ang="0">
                  <a:pos x="230" y="57"/>
                </a:cxn>
                <a:cxn ang="0">
                  <a:pos x="236" y="99"/>
                </a:cxn>
                <a:cxn ang="0">
                  <a:pos x="249" y="138"/>
                </a:cxn>
                <a:cxn ang="0">
                  <a:pos x="293" y="159"/>
                </a:cxn>
                <a:cxn ang="0">
                  <a:pos x="345" y="148"/>
                </a:cxn>
                <a:cxn ang="0">
                  <a:pos x="366" y="119"/>
                </a:cxn>
                <a:cxn ang="0">
                  <a:pos x="361" y="91"/>
                </a:cxn>
                <a:cxn ang="0">
                  <a:pos x="352" y="62"/>
                </a:cxn>
                <a:cxn ang="0">
                  <a:pos x="363" y="34"/>
                </a:cxn>
                <a:cxn ang="0">
                  <a:pos x="398" y="17"/>
                </a:cxn>
                <a:cxn ang="0">
                  <a:pos x="439" y="7"/>
                </a:cxn>
                <a:cxn ang="0">
                  <a:pos x="474" y="5"/>
                </a:cxn>
                <a:cxn ang="0">
                  <a:pos x="479" y="37"/>
                </a:cxn>
                <a:cxn ang="0">
                  <a:pos x="483" y="70"/>
                </a:cxn>
                <a:cxn ang="0">
                  <a:pos x="507" y="97"/>
                </a:cxn>
                <a:cxn ang="0">
                  <a:pos x="535" y="101"/>
                </a:cxn>
                <a:cxn ang="0">
                  <a:pos x="566" y="94"/>
                </a:cxn>
                <a:cxn ang="0">
                  <a:pos x="598" y="94"/>
                </a:cxn>
                <a:cxn ang="0">
                  <a:pos x="620" y="125"/>
                </a:cxn>
                <a:cxn ang="0">
                  <a:pos x="621" y="162"/>
                </a:cxn>
                <a:cxn ang="0">
                  <a:pos x="608" y="178"/>
                </a:cxn>
                <a:cxn ang="0">
                  <a:pos x="573" y="183"/>
                </a:cxn>
                <a:cxn ang="0">
                  <a:pos x="524" y="186"/>
                </a:cxn>
                <a:cxn ang="0">
                  <a:pos x="514" y="197"/>
                </a:cxn>
                <a:cxn ang="0">
                  <a:pos x="519" y="333"/>
                </a:cxn>
                <a:cxn ang="0">
                  <a:pos x="486" y="342"/>
                </a:cxn>
                <a:cxn ang="0">
                  <a:pos x="449" y="344"/>
                </a:cxn>
                <a:cxn ang="0">
                  <a:pos x="412" y="338"/>
                </a:cxn>
                <a:cxn ang="0">
                  <a:pos x="402" y="311"/>
                </a:cxn>
                <a:cxn ang="0">
                  <a:pos x="402" y="283"/>
                </a:cxn>
                <a:cxn ang="0">
                  <a:pos x="397" y="254"/>
                </a:cxn>
                <a:cxn ang="0">
                  <a:pos x="367" y="236"/>
                </a:cxn>
                <a:cxn ang="0">
                  <a:pos x="329" y="237"/>
                </a:cxn>
                <a:cxn ang="0">
                  <a:pos x="289" y="248"/>
                </a:cxn>
                <a:cxn ang="0">
                  <a:pos x="263" y="264"/>
                </a:cxn>
                <a:cxn ang="0">
                  <a:pos x="262" y="293"/>
                </a:cxn>
                <a:cxn ang="0">
                  <a:pos x="276" y="322"/>
                </a:cxn>
                <a:cxn ang="0">
                  <a:pos x="257" y="360"/>
                </a:cxn>
                <a:cxn ang="0">
                  <a:pos x="210" y="364"/>
                </a:cxn>
              </a:cxnLst>
              <a:rect l="0" t="0" r="r" b="b"/>
              <a:pathLst>
                <a:path w="624" h="371">
                  <a:moveTo>
                    <a:pt x="191" y="370"/>
                  </a:moveTo>
                  <a:lnTo>
                    <a:pt x="190" y="363"/>
                  </a:lnTo>
                  <a:lnTo>
                    <a:pt x="189" y="356"/>
                  </a:lnTo>
                  <a:lnTo>
                    <a:pt x="188" y="349"/>
                  </a:lnTo>
                  <a:lnTo>
                    <a:pt x="186" y="342"/>
                  </a:lnTo>
                  <a:lnTo>
                    <a:pt x="185" y="335"/>
                  </a:lnTo>
                  <a:lnTo>
                    <a:pt x="182" y="328"/>
                  </a:lnTo>
                  <a:lnTo>
                    <a:pt x="181" y="321"/>
                  </a:lnTo>
                  <a:lnTo>
                    <a:pt x="178" y="315"/>
                  </a:lnTo>
                  <a:lnTo>
                    <a:pt x="175" y="308"/>
                  </a:lnTo>
                  <a:lnTo>
                    <a:pt x="171" y="302"/>
                  </a:lnTo>
                  <a:lnTo>
                    <a:pt x="167" y="296"/>
                  </a:lnTo>
                  <a:lnTo>
                    <a:pt x="162" y="290"/>
                  </a:lnTo>
                  <a:lnTo>
                    <a:pt x="156" y="285"/>
                  </a:lnTo>
                  <a:lnTo>
                    <a:pt x="149" y="280"/>
                  </a:lnTo>
                  <a:lnTo>
                    <a:pt x="143" y="276"/>
                  </a:lnTo>
                  <a:lnTo>
                    <a:pt x="134" y="273"/>
                  </a:lnTo>
                  <a:lnTo>
                    <a:pt x="131" y="271"/>
                  </a:lnTo>
                  <a:lnTo>
                    <a:pt x="128" y="270"/>
                  </a:lnTo>
                  <a:lnTo>
                    <a:pt x="124" y="270"/>
                  </a:lnTo>
                  <a:lnTo>
                    <a:pt x="121" y="270"/>
                  </a:lnTo>
                  <a:lnTo>
                    <a:pt x="117" y="270"/>
                  </a:lnTo>
                  <a:lnTo>
                    <a:pt x="113" y="271"/>
                  </a:lnTo>
                  <a:lnTo>
                    <a:pt x="109" y="270"/>
                  </a:lnTo>
                  <a:lnTo>
                    <a:pt x="104" y="269"/>
                  </a:lnTo>
                  <a:lnTo>
                    <a:pt x="22" y="307"/>
                  </a:lnTo>
                  <a:lnTo>
                    <a:pt x="19" y="304"/>
                  </a:lnTo>
                  <a:lnTo>
                    <a:pt x="15" y="300"/>
                  </a:lnTo>
                  <a:lnTo>
                    <a:pt x="13" y="296"/>
                  </a:lnTo>
                  <a:lnTo>
                    <a:pt x="10" y="290"/>
                  </a:lnTo>
                  <a:lnTo>
                    <a:pt x="9" y="286"/>
                  </a:lnTo>
                  <a:lnTo>
                    <a:pt x="6" y="280"/>
                  </a:lnTo>
                  <a:lnTo>
                    <a:pt x="5" y="275"/>
                  </a:lnTo>
                  <a:lnTo>
                    <a:pt x="4" y="270"/>
                  </a:lnTo>
                  <a:lnTo>
                    <a:pt x="3" y="264"/>
                  </a:lnTo>
                  <a:lnTo>
                    <a:pt x="2" y="258"/>
                  </a:lnTo>
                  <a:lnTo>
                    <a:pt x="0" y="252"/>
                  </a:lnTo>
                  <a:lnTo>
                    <a:pt x="0" y="246"/>
                  </a:lnTo>
                  <a:lnTo>
                    <a:pt x="0" y="241"/>
                  </a:lnTo>
                  <a:lnTo>
                    <a:pt x="0" y="236"/>
                  </a:lnTo>
                  <a:lnTo>
                    <a:pt x="0" y="229"/>
                  </a:lnTo>
                  <a:lnTo>
                    <a:pt x="0" y="224"/>
                  </a:lnTo>
                  <a:lnTo>
                    <a:pt x="0" y="221"/>
                  </a:lnTo>
                  <a:lnTo>
                    <a:pt x="2" y="217"/>
                  </a:lnTo>
                  <a:lnTo>
                    <a:pt x="4" y="214"/>
                  </a:lnTo>
                  <a:lnTo>
                    <a:pt x="6" y="211"/>
                  </a:lnTo>
                  <a:lnTo>
                    <a:pt x="9" y="208"/>
                  </a:lnTo>
                  <a:lnTo>
                    <a:pt x="12" y="206"/>
                  </a:lnTo>
                  <a:lnTo>
                    <a:pt x="16" y="203"/>
                  </a:lnTo>
                  <a:lnTo>
                    <a:pt x="22" y="200"/>
                  </a:lnTo>
                  <a:lnTo>
                    <a:pt x="28" y="200"/>
                  </a:lnTo>
                  <a:lnTo>
                    <a:pt x="33" y="200"/>
                  </a:lnTo>
                  <a:lnTo>
                    <a:pt x="40" y="200"/>
                  </a:lnTo>
                  <a:lnTo>
                    <a:pt x="47" y="200"/>
                  </a:lnTo>
                  <a:lnTo>
                    <a:pt x="53" y="200"/>
                  </a:lnTo>
                  <a:lnTo>
                    <a:pt x="60" y="201"/>
                  </a:lnTo>
                  <a:lnTo>
                    <a:pt x="67" y="204"/>
                  </a:lnTo>
                  <a:lnTo>
                    <a:pt x="74" y="207"/>
                  </a:lnTo>
                  <a:lnTo>
                    <a:pt x="81" y="208"/>
                  </a:lnTo>
                  <a:lnTo>
                    <a:pt x="90" y="208"/>
                  </a:lnTo>
                  <a:lnTo>
                    <a:pt x="97" y="207"/>
                  </a:lnTo>
                  <a:lnTo>
                    <a:pt x="105" y="204"/>
                  </a:lnTo>
                  <a:lnTo>
                    <a:pt x="113" y="200"/>
                  </a:lnTo>
                  <a:lnTo>
                    <a:pt x="119" y="196"/>
                  </a:lnTo>
                  <a:lnTo>
                    <a:pt x="126" y="190"/>
                  </a:lnTo>
                  <a:lnTo>
                    <a:pt x="131" y="183"/>
                  </a:lnTo>
                  <a:lnTo>
                    <a:pt x="127" y="35"/>
                  </a:lnTo>
                  <a:lnTo>
                    <a:pt x="133" y="35"/>
                  </a:lnTo>
                  <a:lnTo>
                    <a:pt x="138" y="34"/>
                  </a:lnTo>
                  <a:lnTo>
                    <a:pt x="144" y="33"/>
                  </a:lnTo>
                  <a:lnTo>
                    <a:pt x="150" y="32"/>
                  </a:lnTo>
                  <a:lnTo>
                    <a:pt x="156" y="31"/>
                  </a:lnTo>
                  <a:lnTo>
                    <a:pt x="162" y="30"/>
                  </a:lnTo>
                  <a:lnTo>
                    <a:pt x="168" y="29"/>
                  </a:lnTo>
                  <a:lnTo>
                    <a:pt x="174" y="28"/>
                  </a:lnTo>
                  <a:lnTo>
                    <a:pt x="181" y="28"/>
                  </a:lnTo>
                  <a:lnTo>
                    <a:pt x="186" y="28"/>
                  </a:lnTo>
                  <a:lnTo>
                    <a:pt x="193" y="28"/>
                  </a:lnTo>
                  <a:lnTo>
                    <a:pt x="199" y="30"/>
                  </a:lnTo>
                  <a:lnTo>
                    <a:pt x="206" y="31"/>
                  </a:lnTo>
                  <a:lnTo>
                    <a:pt x="211" y="34"/>
                  </a:lnTo>
                  <a:lnTo>
                    <a:pt x="218" y="37"/>
                  </a:lnTo>
                  <a:lnTo>
                    <a:pt x="225" y="41"/>
                  </a:lnTo>
                  <a:lnTo>
                    <a:pt x="228" y="48"/>
                  </a:lnTo>
                  <a:lnTo>
                    <a:pt x="230" y="57"/>
                  </a:lnTo>
                  <a:lnTo>
                    <a:pt x="232" y="65"/>
                  </a:lnTo>
                  <a:lnTo>
                    <a:pt x="234" y="73"/>
                  </a:lnTo>
                  <a:lnTo>
                    <a:pt x="234" y="82"/>
                  </a:lnTo>
                  <a:lnTo>
                    <a:pt x="235" y="91"/>
                  </a:lnTo>
                  <a:lnTo>
                    <a:pt x="236" y="99"/>
                  </a:lnTo>
                  <a:lnTo>
                    <a:pt x="238" y="108"/>
                  </a:lnTo>
                  <a:lnTo>
                    <a:pt x="239" y="116"/>
                  </a:lnTo>
                  <a:lnTo>
                    <a:pt x="242" y="124"/>
                  </a:lnTo>
                  <a:lnTo>
                    <a:pt x="245" y="131"/>
                  </a:lnTo>
                  <a:lnTo>
                    <a:pt x="249" y="138"/>
                  </a:lnTo>
                  <a:lnTo>
                    <a:pt x="256" y="145"/>
                  </a:lnTo>
                  <a:lnTo>
                    <a:pt x="263" y="150"/>
                  </a:lnTo>
                  <a:lnTo>
                    <a:pt x="273" y="155"/>
                  </a:lnTo>
                  <a:lnTo>
                    <a:pt x="284" y="159"/>
                  </a:lnTo>
                  <a:lnTo>
                    <a:pt x="293" y="159"/>
                  </a:lnTo>
                  <a:lnTo>
                    <a:pt x="303" y="159"/>
                  </a:lnTo>
                  <a:lnTo>
                    <a:pt x="314" y="158"/>
                  </a:lnTo>
                  <a:lnTo>
                    <a:pt x="325" y="156"/>
                  </a:lnTo>
                  <a:lnTo>
                    <a:pt x="335" y="152"/>
                  </a:lnTo>
                  <a:lnTo>
                    <a:pt x="345" y="148"/>
                  </a:lnTo>
                  <a:lnTo>
                    <a:pt x="353" y="142"/>
                  </a:lnTo>
                  <a:lnTo>
                    <a:pt x="359" y="134"/>
                  </a:lnTo>
                  <a:lnTo>
                    <a:pt x="363" y="129"/>
                  </a:lnTo>
                  <a:lnTo>
                    <a:pt x="365" y="124"/>
                  </a:lnTo>
                  <a:lnTo>
                    <a:pt x="366" y="119"/>
                  </a:lnTo>
                  <a:lnTo>
                    <a:pt x="366" y="113"/>
                  </a:lnTo>
                  <a:lnTo>
                    <a:pt x="366" y="108"/>
                  </a:lnTo>
                  <a:lnTo>
                    <a:pt x="365" y="102"/>
                  </a:lnTo>
                  <a:lnTo>
                    <a:pt x="364" y="96"/>
                  </a:lnTo>
                  <a:lnTo>
                    <a:pt x="361" y="91"/>
                  </a:lnTo>
                  <a:lnTo>
                    <a:pt x="359" y="86"/>
                  </a:lnTo>
                  <a:lnTo>
                    <a:pt x="357" y="79"/>
                  </a:lnTo>
                  <a:lnTo>
                    <a:pt x="354" y="73"/>
                  </a:lnTo>
                  <a:lnTo>
                    <a:pt x="354" y="68"/>
                  </a:lnTo>
                  <a:lnTo>
                    <a:pt x="352" y="62"/>
                  </a:lnTo>
                  <a:lnTo>
                    <a:pt x="351" y="57"/>
                  </a:lnTo>
                  <a:lnTo>
                    <a:pt x="351" y="51"/>
                  </a:lnTo>
                  <a:lnTo>
                    <a:pt x="352" y="44"/>
                  </a:lnTo>
                  <a:lnTo>
                    <a:pt x="357" y="39"/>
                  </a:lnTo>
                  <a:lnTo>
                    <a:pt x="363" y="34"/>
                  </a:lnTo>
                  <a:lnTo>
                    <a:pt x="369" y="30"/>
                  </a:lnTo>
                  <a:lnTo>
                    <a:pt x="376" y="26"/>
                  </a:lnTo>
                  <a:lnTo>
                    <a:pt x="383" y="22"/>
                  </a:lnTo>
                  <a:lnTo>
                    <a:pt x="391" y="19"/>
                  </a:lnTo>
                  <a:lnTo>
                    <a:pt x="398" y="17"/>
                  </a:lnTo>
                  <a:lnTo>
                    <a:pt x="407" y="14"/>
                  </a:lnTo>
                  <a:lnTo>
                    <a:pt x="414" y="12"/>
                  </a:lnTo>
                  <a:lnTo>
                    <a:pt x="422" y="10"/>
                  </a:lnTo>
                  <a:lnTo>
                    <a:pt x="431" y="9"/>
                  </a:lnTo>
                  <a:lnTo>
                    <a:pt x="439" y="7"/>
                  </a:lnTo>
                  <a:lnTo>
                    <a:pt x="448" y="5"/>
                  </a:lnTo>
                  <a:lnTo>
                    <a:pt x="456" y="3"/>
                  </a:lnTo>
                  <a:lnTo>
                    <a:pt x="464" y="2"/>
                  </a:lnTo>
                  <a:lnTo>
                    <a:pt x="472" y="0"/>
                  </a:lnTo>
                  <a:lnTo>
                    <a:pt x="474" y="5"/>
                  </a:lnTo>
                  <a:lnTo>
                    <a:pt x="476" y="11"/>
                  </a:lnTo>
                  <a:lnTo>
                    <a:pt x="477" y="17"/>
                  </a:lnTo>
                  <a:lnTo>
                    <a:pt x="478" y="24"/>
                  </a:lnTo>
                  <a:lnTo>
                    <a:pt x="478" y="30"/>
                  </a:lnTo>
                  <a:lnTo>
                    <a:pt x="479" y="37"/>
                  </a:lnTo>
                  <a:lnTo>
                    <a:pt x="479" y="44"/>
                  </a:lnTo>
                  <a:lnTo>
                    <a:pt x="479" y="51"/>
                  </a:lnTo>
                  <a:lnTo>
                    <a:pt x="479" y="57"/>
                  </a:lnTo>
                  <a:lnTo>
                    <a:pt x="481" y="64"/>
                  </a:lnTo>
                  <a:lnTo>
                    <a:pt x="483" y="70"/>
                  </a:lnTo>
                  <a:lnTo>
                    <a:pt x="485" y="76"/>
                  </a:lnTo>
                  <a:lnTo>
                    <a:pt x="488" y="82"/>
                  </a:lnTo>
                  <a:lnTo>
                    <a:pt x="493" y="88"/>
                  </a:lnTo>
                  <a:lnTo>
                    <a:pt x="499" y="92"/>
                  </a:lnTo>
                  <a:lnTo>
                    <a:pt x="507" y="97"/>
                  </a:lnTo>
                  <a:lnTo>
                    <a:pt x="512" y="99"/>
                  </a:lnTo>
                  <a:lnTo>
                    <a:pt x="517" y="101"/>
                  </a:lnTo>
                  <a:lnTo>
                    <a:pt x="523" y="102"/>
                  </a:lnTo>
                  <a:lnTo>
                    <a:pt x="529" y="102"/>
                  </a:lnTo>
                  <a:lnTo>
                    <a:pt x="535" y="101"/>
                  </a:lnTo>
                  <a:lnTo>
                    <a:pt x="541" y="99"/>
                  </a:lnTo>
                  <a:lnTo>
                    <a:pt x="547" y="98"/>
                  </a:lnTo>
                  <a:lnTo>
                    <a:pt x="554" y="97"/>
                  </a:lnTo>
                  <a:lnTo>
                    <a:pt x="560" y="95"/>
                  </a:lnTo>
                  <a:lnTo>
                    <a:pt x="566" y="94"/>
                  </a:lnTo>
                  <a:lnTo>
                    <a:pt x="572" y="92"/>
                  </a:lnTo>
                  <a:lnTo>
                    <a:pt x="579" y="92"/>
                  </a:lnTo>
                  <a:lnTo>
                    <a:pt x="584" y="92"/>
                  </a:lnTo>
                  <a:lnTo>
                    <a:pt x="591" y="92"/>
                  </a:lnTo>
                  <a:lnTo>
                    <a:pt x="598" y="94"/>
                  </a:lnTo>
                  <a:lnTo>
                    <a:pt x="603" y="97"/>
                  </a:lnTo>
                  <a:lnTo>
                    <a:pt x="610" y="102"/>
                  </a:lnTo>
                  <a:lnTo>
                    <a:pt x="614" y="109"/>
                  </a:lnTo>
                  <a:lnTo>
                    <a:pt x="618" y="117"/>
                  </a:lnTo>
                  <a:lnTo>
                    <a:pt x="620" y="125"/>
                  </a:lnTo>
                  <a:lnTo>
                    <a:pt x="621" y="133"/>
                  </a:lnTo>
                  <a:lnTo>
                    <a:pt x="622" y="142"/>
                  </a:lnTo>
                  <a:lnTo>
                    <a:pt x="623" y="151"/>
                  </a:lnTo>
                  <a:lnTo>
                    <a:pt x="623" y="159"/>
                  </a:lnTo>
                  <a:lnTo>
                    <a:pt x="621" y="162"/>
                  </a:lnTo>
                  <a:lnTo>
                    <a:pt x="619" y="165"/>
                  </a:lnTo>
                  <a:lnTo>
                    <a:pt x="618" y="169"/>
                  </a:lnTo>
                  <a:lnTo>
                    <a:pt x="615" y="172"/>
                  </a:lnTo>
                  <a:lnTo>
                    <a:pt x="612" y="175"/>
                  </a:lnTo>
                  <a:lnTo>
                    <a:pt x="608" y="178"/>
                  </a:lnTo>
                  <a:lnTo>
                    <a:pt x="604" y="181"/>
                  </a:lnTo>
                  <a:lnTo>
                    <a:pt x="599" y="183"/>
                  </a:lnTo>
                  <a:lnTo>
                    <a:pt x="591" y="184"/>
                  </a:lnTo>
                  <a:lnTo>
                    <a:pt x="582" y="184"/>
                  </a:lnTo>
                  <a:lnTo>
                    <a:pt x="573" y="183"/>
                  </a:lnTo>
                  <a:lnTo>
                    <a:pt x="564" y="182"/>
                  </a:lnTo>
                  <a:lnTo>
                    <a:pt x="554" y="181"/>
                  </a:lnTo>
                  <a:lnTo>
                    <a:pt x="545" y="182"/>
                  </a:lnTo>
                  <a:lnTo>
                    <a:pt x="535" y="183"/>
                  </a:lnTo>
                  <a:lnTo>
                    <a:pt x="524" y="186"/>
                  </a:lnTo>
                  <a:lnTo>
                    <a:pt x="523" y="188"/>
                  </a:lnTo>
                  <a:lnTo>
                    <a:pt x="521" y="191"/>
                  </a:lnTo>
                  <a:lnTo>
                    <a:pt x="519" y="192"/>
                  </a:lnTo>
                  <a:lnTo>
                    <a:pt x="517" y="194"/>
                  </a:lnTo>
                  <a:lnTo>
                    <a:pt x="514" y="197"/>
                  </a:lnTo>
                  <a:lnTo>
                    <a:pt x="512" y="199"/>
                  </a:lnTo>
                  <a:lnTo>
                    <a:pt x="509" y="203"/>
                  </a:lnTo>
                  <a:lnTo>
                    <a:pt x="507" y="207"/>
                  </a:lnTo>
                  <a:lnTo>
                    <a:pt x="524" y="331"/>
                  </a:lnTo>
                  <a:lnTo>
                    <a:pt x="519" y="333"/>
                  </a:lnTo>
                  <a:lnTo>
                    <a:pt x="512" y="335"/>
                  </a:lnTo>
                  <a:lnTo>
                    <a:pt x="507" y="338"/>
                  </a:lnTo>
                  <a:lnTo>
                    <a:pt x="500" y="339"/>
                  </a:lnTo>
                  <a:lnTo>
                    <a:pt x="493" y="341"/>
                  </a:lnTo>
                  <a:lnTo>
                    <a:pt x="486" y="342"/>
                  </a:lnTo>
                  <a:lnTo>
                    <a:pt x="479" y="343"/>
                  </a:lnTo>
                  <a:lnTo>
                    <a:pt x="471" y="344"/>
                  </a:lnTo>
                  <a:lnTo>
                    <a:pt x="464" y="344"/>
                  </a:lnTo>
                  <a:lnTo>
                    <a:pt x="456" y="344"/>
                  </a:lnTo>
                  <a:lnTo>
                    <a:pt x="449" y="344"/>
                  </a:lnTo>
                  <a:lnTo>
                    <a:pt x="441" y="344"/>
                  </a:lnTo>
                  <a:lnTo>
                    <a:pt x="433" y="342"/>
                  </a:lnTo>
                  <a:lnTo>
                    <a:pt x="426" y="341"/>
                  </a:lnTo>
                  <a:lnTo>
                    <a:pt x="419" y="340"/>
                  </a:lnTo>
                  <a:lnTo>
                    <a:pt x="412" y="338"/>
                  </a:lnTo>
                  <a:lnTo>
                    <a:pt x="408" y="333"/>
                  </a:lnTo>
                  <a:lnTo>
                    <a:pt x="405" y="328"/>
                  </a:lnTo>
                  <a:lnTo>
                    <a:pt x="403" y="322"/>
                  </a:lnTo>
                  <a:lnTo>
                    <a:pt x="402" y="316"/>
                  </a:lnTo>
                  <a:lnTo>
                    <a:pt x="402" y="311"/>
                  </a:lnTo>
                  <a:lnTo>
                    <a:pt x="401" y="306"/>
                  </a:lnTo>
                  <a:lnTo>
                    <a:pt x="401" y="300"/>
                  </a:lnTo>
                  <a:lnTo>
                    <a:pt x="401" y="294"/>
                  </a:lnTo>
                  <a:lnTo>
                    <a:pt x="402" y="289"/>
                  </a:lnTo>
                  <a:lnTo>
                    <a:pt x="402" y="283"/>
                  </a:lnTo>
                  <a:lnTo>
                    <a:pt x="402" y="277"/>
                  </a:lnTo>
                  <a:lnTo>
                    <a:pt x="401" y="271"/>
                  </a:lnTo>
                  <a:lnTo>
                    <a:pt x="400" y="266"/>
                  </a:lnTo>
                  <a:lnTo>
                    <a:pt x="398" y="260"/>
                  </a:lnTo>
                  <a:lnTo>
                    <a:pt x="397" y="254"/>
                  </a:lnTo>
                  <a:lnTo>
                    <a:pt x="393" y="248"/>
                  </a:lnTo>
                  <a:lnTo>
                    <a:pt x="388" y="244"/>
                  </a:lnTo>
                  <a:lnTo>
                    <a:pt x="381" y="240"/>
                  </a:lnTo>
                  <a:lnTo>
                    <a:pt x="374" y="238"/>
                  </a:lnTo>
                  <a:lnTo>
                    <a:pt x="367" y="236"/>
                  </a:lnTo>
                  <a:lnTo>
                    <a:pt x="360" y="235"/>
                  </a:lnTo>
                  <a:lnTo>
                    <a:pt x="353" y="235"/>
                  </a:lnTo>
                  <a:lnTo>
                    <a:pt x="345" y="235"/>
                  </a:lnTo>
                  <a:lnTo>
                    <a:pt x="337" y="236"/>
                  </a:lnTo>
                  <a:lnTo>
                    <a:pt x="329" y="237"/>
                  </a:lnTo>
                  <a:lnTo>
                    <a:pt x="321" y="239"/>
                  </a:lnTo>
                  <a:lnTo>
                    <a:pt x="313" y="241"/>
                  </a:lnTo>
                  <a:lnTo>
                    <a:pt x="306" y="243"/>
                  </a:lnTo>
                  <a:lnTo>
                    <a:pt x="297" y="245"/>
                  </a:lnTo>
                  <a:lnTo>
                    <a:pt x="289" y="248"/>
                  </a:lnTo>
                  <a:lnTo>
                    <a:pt x="281" y="250"/>
                  </a:lnTo>
                  <a:lnTo>
                    <a:pt x="273" y="252"/>
                  </a:lnTo>
                  <a:lnTo>
                    <a:pt x="270" y="255"/>
                  </a:lnTo>
                  <a:lnTo>
                    <a:pt x="267" y="260"/>
                  </a:lnTo>
                  <a:lnTo>
                    <a:pt x="263" y="264"/>
                  </a:lnTo>
                  <a:lnTo>
                    <a:pt x="260" y="270"/>
                  </a:lnTo>
                  <a:lnTo>
                    <a:pt x="258" y="276"/>
                  </a:lnTo>
                  <a:lnTo>
                    <a:pt x="258" y="282"/>
                  </a:lnTo>
                  <a:lnTo>
                    <a:pt x="258" y="287"/>
                  </a:lnTo>
                  <a:lnTo>
                    <a:pt x="262" y="293"/>
                  </a:lnTo>
                  <a:lnTo>
                    <a:pt x="265" y="299"/>
                  </a:lnTo>
                  <a:lnTo>
                    <a:pt x="268" y="304"/>
                  </a:lnTo>
                  <a:lnTo>
                    <a:pt x="271" y="310"/>
                  </a:lnTo>
                  <a:lnTo>
                    <a:pt x="273" y="316"/>
                  </a:lnTo>
                  <a:lnTo>
                    <a:pt x="276" y="322"/>
                  </a:lnTo>
                  <a:lnTo>
                    <a:pt x="277" y="328"/>
                  </a:lnTo>
                  <a:lnTo>
                    <a:pt x="277" y="334"/>
                  </a:lnTo>
                  <a:lnTo>
                    <a:pt x="277" y="341"/>
                  </a:lnTo>
                  <a:lnTo>
                    <a:pt x="266" y="355"/>
                  </a:lnTo>
                  <a:lnTo>
                    <a:pt x="257" y="360"/>
                  </a:lnTo>
                  <a:lnTo>
                    <a:pt x="248" y="362"/>
                  </a:lnTo>
                  <a:lnTo>
                    <a:pt x="239" y="363"/>
                  </a:lnTo>
                  <a:lnTo>
                    <a:pt x="230" y="363"/>
                  </a:lnTo>
                  <a:lnTo>
                    <a:pt x="220" y="364"/>
                  </a:lnTo>
                  <a:lnTo>
                    <a:pt x="210" y="364"/>
                  </a:lnTo>
                  <a:lnTo>
                    <a:pt x="201" y="366"/>
                  </a:lnTo>
                  <a:lnTo>
                    <a:pt x="191" y="370"/>
                  </a:lnTo>
                </a:path>
              </a:pathLst>
            </a:custGeom>
            <a:solidFill>
              <a:schemeClr val="bg1"/>
            </a:solidFill>
            <a:ln w="9525" cap="rnd">
              <a:noFill/>
              <a:round/>
              <a:headEnd/>
              <a:tailEnd/>
            </a:ln>
            <a:effectLst>
              <a:prstShdw prst="shdw17" dist="17961" dir="2700000">
                <a:schemeClr val="bg1">
                  <a:gamma/>
                  <a:shade val="60000"/>
                  <a:invGamma/>
                </a:schemeClr>
              </a:prstShdw>
            </a:effectLst>
          </p:spPr>
          <p:txBody>
            <a:bodyPr/>
            <a:lstStyle/>
            <a:p>
              <a:pPr algn="l" rtl="0" fontAlgn="base">
                <a:spcBef>
                  <a:spcPct val="0"/>
                </a:spcBef>
                <a:spcAft>
                  <a:spcPct val="0"/>
                </a:spcAft>
                <a:defRPr/>
              </a:pPr>
              <a:endParaRPr lang="en-US" sz="1800">
                <a:solidFill>
                  <a:srgbClr val="EAEAEA"/>
                </a:solidFill>
              </a:endParaRPr>
            </a:p>
          </p:txBody>
        </p:sp>
        <p:sp>
          <p:nvSpPr>
            <p:cNvPr id="368648" name="Freeform 8"/>
            <p:cNvSpPr>
              <a:spLocks/>
            </p:cNvSpPr>
            <p:nvPr/>
          </p:nvSpPr>
          <p:spPr bwMode="grayWhite">
            <a:xfrm>
              <a:off x="0" y="706"/>
              <a:ext cx="506" cy="470"/>
            </a:xfrm>
            <a:custGeom>
              <a:avLst/>
              <a:gdLst/>
              <a:ahLst/>
              <a:cxnLst>
                <a:cxn ang="0">
                  <a:pos x="229" y="453"/>
                </a:cxn>
                <a:cxn ang="0">
                  <a:pos x="200" y="429"/>
                </a:cxn>
                <a:cxn ang="0">
                  <a:pos x="175" y="402"/>
                </a:cxn>
                <a:cxn ang="0">
                  <a:pos x="158" y="368"/>
                </a:cxn>
                <a:cxn ang="0">
                  <a:pos x="241" y="275"/>
                </a:cxn>
                <a:cxn ang="0">
                  <a:pos x="224" y="248"/>
                </a:cxn>
                <a:cxn ang="0">
                  <a:pos x="198" y="228"/>
                </a:cxn>
                <a:cxn ang="0">
                  <a:pos x="166" y="214"/>
                </a:cxn>
                <a:cxn ang="0">
                  <a:pos x="139" y="217"/>
                </a:cxn>
                <a:cxn ang="0">
                  <a:pos x="128" y="238"/>
                </a:cxn>
                <a:cxn ang="0">
                  <a:pos x="120" y="262"/>
                </a:cxn>
                <a:cxn ang="0">
                  <a:pos x="104" y="283"/>
                </a:cxn>
                <a:cxn ang="0">
                  <a:pos x="77" y="291"/>
                </a:cxn>
                <a:cxn ang="0">
                  <a:pos x="53" y="288"/>
                </a:cxn>
                <a:cxn ang="0">
                  <a:pos x="31" y="275"/>
                </a:cxn>
                <a:cxn ang="0">
                  <a:pos x="12" y="257"/>
                </a:cxn>
                <a:cxn ang="0">
                  <a:pos x="61" y="109"/>
                </a:cxn>
                <a:cxn ang="0">
                  <a:pos x="24" y="85"/>
                </a:cxn>
                <a:cxn ang="0">
                  <a:pos x="0" y="53"/>
                </a:cxn>
                <a:cxn ang="0">
                  <a:pos x="19" y="22"/>
                </a:cxn>
                <a:cxn ang="0">
                  <a:pos x="54" y="0"/>
                </a:cxn>
                <a:cxn ang="0">
                  <a:pos x="82" y="6"/>
                </a:cxn>
                <a:cxn ang="0">
                  <a:pos x="103" y="29"/>
                </a:cxn>
                <a:cxn ang="0">
                  <a:pos x="132" y="57"/>
                </a:cxn>
                <a:cxn ang="0">
                  <a:pos x="175" y="64"/>
                </a:cxn>
                <a:cxn ang="0">
                  <a:pos x="215" y="43"/>
                </a:cxn>
                <a:cxn ang="0">
                  <a:pos x="243" y="16"/>
                </a:cxn>
                <a:cxn ang="0">
                  <a:pos x="265" y="22"/>
                </a:cxn>
                <a:cxn ang="0">
                  <a:pos x="284" y="34"/>
                </a:cxn>
                <a:cxn ang="0">
                  <a:pos x="301" y="52"/>
                </a:cxn>
                <a:cxn ang="0">
                  <a:pos x="318" y="72"/>
                </a:cxn>
                <a:cxn ang="0">
                  <a:pos x="314" y="98"/>
                </a:cxn>
                <a:cxn ang="0">
                  <a:pos x="296" y="115"/>
                </a:cxn>
                <a:cxn ang="0">
                  <a:pos x="278" y="123"/>
                </a:cxn>
                <a:cxn ang="0">
                  <a:pos x="260" y="130"/>
                </a:cxn>
                <a:cxn ang="0">
                  <a:pos x="249" y="152"/>
                </a:cxn>
                <a:cxn ang="0">
                  <a:pos x="257" y="180"/>
                </a:cxn>
                <a:cxn ang="0">
                  <a:pos x="288" y="210"/>
                </a:cxn>
                <a:cxn ang="0">
                  <a:pos x="321" y="231"/>
                </a:cxn>
                <a:cxn ang="0">
                  <a:pos x="339" y="231"/>
                </a:cxn>
                <a:cxn ang="0">
                  <a:pos x="358" y="228"/>
                </a:cxn>
                <a:cxn ang="0">
                  <a:pos x="377" y="200"/>
                </a:cxn>
                <a:cxn ang="0">
                  <a:pos x="385" y="171"/>
                </a:cxn>
                <a:cxn ang="0">
                  <a:pos x="404" y="158"/>
                </a:cxn>
                <a:cxn ang="0">
                  <a:pos x="497" y="213"/>
                </a:cxn>
                <a:cxn ang="0">
                  <a:pos x="482" y="238"/>
                </a:cxn>
                <a:cxn ang="0">
                  <a:pos x="458" y="259"/>
                </a:cxn>
                <a:cxn ang="0">
                  <a:pos x="438" y="282"/>
                </a:cxn>
                <a:cxn ang="0">
                  <a:pos x="434" y="313"/>
                </a:cxn>
                <a:cxn ang="0">
                  <a:pos x="467" y="339"/>
                </a:cxn>
                <a:cxn ang="0">
                  <a:pos x="505" y="362"/>
                </a:cxn>
                <a:cxn ang="0">
                  <a:pos x="329" y="370"/>
                </a:cxn>
                <a:cxn ang="0">
                  <a:pos x="306" y="395"/>
                </a:cxn>
                <a:cxn ang="0">
                  <a:pos x="287" y="423"/>
                </a:cxn>
                <a:cxn ang="0">
                  <a:pos x="267" y="452"/>
                </a:cxn>
              </a:cxnLst>
              <a:rect l="0" t="0" r="r" b="b"/>
              <a:pathLst>
                <a:path w="506" h="470">
                  <a:moveTo>
                    <a:pt x="252" y="469"/>
                  </a:moveTo>
                  <a:lnTo>
                    <a:pt x="245" y="463"/>
                  </a:lnTo>
                  <a:lnTo>
                    <a:pt x="237" y="458"/>
                  </a:lnTo>
                  <a:lnTo>
                    <a:pt x="229" y="453"/>
                  </a:lnTo>
                  <a:lnTo>
                    <a:pt x="221" y="447"/>
                  </a:lnTo>
                  <a:lnTo>
                    <a:pt x="214" y="441"/>
                  </a:lnTo>
                  <a:lnTo>
                    <a:pt x="207" y="435"/>
                  </a:lnTo>
                  <a:lnTo>
                    <a:pt x="200" y="429"/>
                  </a:lnTo>
                  <a:lnTo>
                    <a:pt x="193" y="423"/>
                  </a:lnTo>
                  <a:lnTo>
                    <a:pt x="187" y="416"/>
                  </a:lnTo>
                  <a:lnTo>
                    <a:pt x="181" y="409"/>
                  </a:lnTo>
                  <a:lnTo>
                    <a:pt x="175" y="402"/>
                  </a:lnTo>
                  <a:lnTo>
                    <a:pt x="171" y="394"/>
                  </a:lnTo>
                  <a:lnTo>
                    <a:pt x="166" y="386"/>
                  </a:lnTo>
                  <a:lnTo>
                    <a:pt x="162" y="377"/>
                  </a:lnTo>
                  <a:lnTo>
                    <a:pt x="158" y="368"/>
                  </a:lnTo>
                  <a:lnTo>
                    <a:pt x="156" y="359"/>
                  </a:lnTo>
                  <a:lnTo>
                    <a:pt x="245" y="290"/>
                  </a:lnTo>
                  <a:lnTo>
                    <a:pt x="242" y="282"/>
                  </a:lnTo>
                  <a:lnTo>
                    <a:pt x="241" y="275"/>
                  </a:lnTo>
                  <a:lnTo>
                    <a:pt x="237" y="267"/>
                  </a:lnTo>
                  <a:lnTo>
                    <a:pt x="233" y="261"/>
                  </a:lnTo>
                  <a:lnTo>
                    <a:pt x="229" y="254"/>
                  </a:lnTo>
                  <a:lnTo>
                    <a:pt x="224" y="248"/>
                  </a:lnTo>
                  <a:lnTo>
                    <a:pt x="218" y="242"/>
                  </a:lnTo>
                  <a:lnTo>
                    <a:pt x="212" y="237"/>
                  </a:lnTo>
                  <a:lnTo>
                    <a:pt x="205" y="232"/>
                  </a:lnTo>
                  <a:lnTo>
                    <a:pt x="198" y="228"/>
                  </a:lnTo>
                  <a:lnTo>
                    <a:pt x="191" y="223"/>
                  </a:lnTo>
                  <a:lnTo>
                    <a:pt x="183" y="219"/>
                  </a:lnTo>
                  <a:lnTo>
                    <a:pt x="175" y="216"/>
                  </a:lnTo>
                  <a:lnTo>
                    <a:pt x="166" y="214"/>
                  </a:lnTo>
                  <a:lnTo>
                    <a:pt x="158" y="212"/>
                  </a:lnTo>
                  <a:lnTo>
                    <a:pt x="150" y="210"/>
                  </a:lnTo>
                  <a:lnTo>
                    <a:pt x="144" y="213"/>
                  </a:lnTo>
                  <a:lnTo>
                    <a:pt x="139" y="217"/>
                  </a:lnTo>
                  <a:lnTo>
                    <a:pt x="135" y="221"/>
                  </a:lnTo>
                  <a:lnTo>
                    <a:pt x="133" y="227"/>
                  </a:lnTo>
                  <a:lnTo>
                    <a:pt x="129" y="232"/>
                  </a:lnTo>
                  <a:lnTo>
                    <a:pt x="128" y="238"/>
                  </a:lnTo>
                  <a:lnTo>
                    <a:pt x="126" y="244"/>
                  </a:lnTo>
                  <a:lnTo>
                    <a:pt x="125" y="250"/>
                  </a:lnTo>
                  <a:lnTo>
                    <a:pt x="122" y="256"/>
                  </a:lnTo>
                  <a:lnTo>
                    <a:pt x="120" y="262"/>
                  </a:lnTo>
                  <a:lnTo>
                    <a:pt x="116" y="268"/>
                  </a:lnTo>
                  <a:lnTo>
                    <a:pt x="113" y="273"/>
                  </a:lnTo>
                  <a:lnTo>
                    <a:pt x="109" y="278"/>
                  </a:lnTo>
                  <a:lnTo>
                    <a:pt x="104" y="283"/>
                  </a:lnTo>
                  <a:lnTo>
                    <a:pt x="98" y="287"/>
                  </a:lnTo>
                  <a:lnTo>
                    <a:pt x="90" y="290"/>
                  </a:lnTo>
                  <a:lnTo>
                    <a:pt x="83" y="291"/>
                  </a:lnTo>
                  <a:lnTo>
                    <a:pt x="77" y="291"/>
                  </a:lnTo>
                  <a:lnTo>
                    <a:pt x="70" y="291"/>
                  </a:lnTo>
                  <a:lnTo>
                    <a:pt x="65" y="291"/>
                  </a:lnTo>
                  <a:lnTo>
                    <a:pt x="58" y="289"/>
                  </a:lnTo>
                  <a:lnTo>
                    <a:pt x="53" y="288"/>
                  </a:lnTo>
                  <a:lnTo>
                    <a:pt x="47" y="285"/>
                  </a:lnTo>
                  <a:lnTo>
                    <a:pt x="41" y="282"/>
                  </a:lnTo>
                  <a:lnTo>
                    <a:pt x="36" y="278"/>
                  </a:lnTo>
                  <a:lnTo>
                    <a:pt x="31" y="275"/>
                  </a:lnTo>
                  <a:lnTo>
                    <a:pt x="25" y="270"/>
                  </a:lnTo>
                  <a:lnTo>
                    <a:pt x="20" y="266"/>
                  </a:lnTo>
                  <a:lnTo>
                    <a:pt x="16" y="262"/>
                  </a:lnTo>
                  <a:lnTo>
                    <a:pt x="12" y="257"/>
                  </a:lnTo>
                  <a:lnTo>
                    <a:pt x="7" y="253"/>
                  </a:lnTo>
                  <a:lnTo>
                    <a:pt x="3" y="248"/>
                  </a:lnTo>
                  <a:lnTo>
                    <a:pt x="65" y="117"/>
                  </a:lnTo>
                  <a:lnTo>
                    <a:pt x="61" y="109"/>
                  </a:lnTo>
                  <a:lnTo>
                    <a:pt x="53" y="102"/>
                  </a:lnTo>
                  <a:lnTo>
                    <a:pt x="44" y="96"/>
                  </a:lnTo>
                  <a:lnTo>
                    <a:pt x="33" y="91"/>
                  </a:lnTo>
                  <a:lnTo>
                    <a:pt x="24" y="85"/>
                  </a:lnTo>
                  <a:lnTo>
                    <a:pt x="13" y="79"/>
                  </a:lnTo>
                  <a:lnTo>
                    <a:pt x="5" y="71"/>
                  </a:lnTo>
                  <a:lnTo>
                    <a:pt x="0" y="62"/>
                  </a:lnTo>
                  <a:lnTo>
                    <a:pt x="0" y="53"/>
                  </a:lnTo>
                  <a:lnTo>
                    <a:pt x="3" y="44"/>
                  </a:lnTo>
                  <a:lnTo>
                    <a:pt x="7" y="37"/>
                  </a:lnTo>
                  <a:lnTo>
                    <a:pt x="12" y="28"/>
                  </a:lnTo>
                  <a:lnTo>
                    <a:pt x="19" y="22"/>
                  </a:lnTo>
                  <a:lnTo>
                    <a:pt x="27" y="15"/>
                  </a:lnTo>
                  <a:lnTo>
                    <a:pt x="37" y="9"/>
                  </a:lnTo>
                  <a:lnTo>
                    <a:pt x="46" y="3"/>
                  </a:lnTo>
                  <a:lnTo>
                    <a:pt x="54" y="0"/>
                  </a:lnTo>
                  <a:lnTo>
                    <a:pt x="61" y="0"/>
                  </a:lnTo>
                  <a:lnTo>
                    <a:pt x="68" y="0"/>
                  </a:lnTo>
                  <a:lnTo>
                    <a:pt x="75" y="3"/>
                  </a:lnTo>
                  <a:lnTo>
                    <a:pt x="82" y="6"/>
                  </a:lnTo>
                  <a:lnTo>
                    <a:pt x="88" y="11"/>
                  </a:lnTo>
                  <a:lnTo>
                    <a:pt x="94" y="15"/>
                  </a:lnTo>
                  <a:lnTo>
                    <a:pt x="98" y="21"/>
                  </a:lnTo>
                  <a:lnTo>
                    <a:pt x="103" y="29"/>
                  </a:lnTo>
                  <a:lnTo>
                    <a:pt x="108" y="38"/>
                  </a:lnTo>
                  <a:lnTo>
                    <a:pt x="116" y="45"/>
                  </a:lnTo>
                  <a:lnTo>
                    <a:pt x="123" y="52"/>
                  </a:lnTo>
                  <a:lnTo>
                    <a:pt x="132" y="57"/>
                  </a:lnTo>
                  <a:lnTo>
                    <a:pt x="141" y="62"/>
                  </a:lnTo>
                  <a:lnTo>
                    <a:pt x="152" y="64"/>
                  </a:lnTo>
                  <a:lnTo>
                    <a:pt x="164" y="66"/>
                  </a:lnTo>
                  <a:lnTo>
                    <a:pt x="175" y="64"/>
                  </a:lnTo>
                  <a:lnTo>
                    <a:pt x="187" y="61"/>
                  </a:lnTo>
                  <a:lnTo>
                    <a:pt x="196" y="57"/>
                  </a:lnTo>
                  <a:lnTo>
                    <a:pt x="206" y="50"/>
                  </a:lnTo>
                  <a:lnTo>
                    <a:pt x="215" y="43"/>
                  </a:lnTo>
                  <a:lnTo>
                    <a:pt x="223" y="34"/>
                  </a:lnTo>
                  <a:lnTo>
                    <a:pt x="230" y="26"/>
                  </a:lnTo>
                  <a:lnTo>
                    <a:pt x="237" y="17"/>
                  </a:lnTo>
                  <a:lnTo>
                    <a:pt x="243" y="16"/>
                  </a:lnTo>
                  <a:lnTo>
                    <a:pt x="249" y="17"/>
                  </a:lnTo>
                  <a:lnTo>
                    <a:pt x="254" y="18"/>
                  </a:lnTo>
                  <a:lnTo>
                    <a:pt x="260" y="20"/>
                  </a:lnTo>
                  <a:lnTo>
                    <a:pt x="265" y="22"/>
                  </a:lnTo>
                  <a:lnTo>
                    <a:pt x="270" y="25"/>
                  </a:lnTo>
                  <a:lnTo>
                    <a:pt x="275" y="27"/>
                  </a:lnTo>
                  <a:lnTo>
                    <a:pt x="279" y="31"/>
                  </a:lnTo>
                  <a:lnTo>
                    <a:pt x="284" y="34"/>
                  </a:lnTo>
                  <a:lnTo>
                    <a:pt x="288" y="38"/>
                  </a:lnTo>
                  <a:lnTo>
                    <a:pt x="293" y="43"/>
                  </a:lnTo>
                  <a:lnTo>
                    <a:pt x="297" y="47"/>
                  </a:lnTo>
                  <a:lnTo>
                    <a:pt x="301" y="52"/>
                  </a:lnTo>
                  <a:lnTo>
                    <a:pt x="305" y="56"/>
                  </a:lnTo>
                  <a:lnTo>
                    <a:pt x="309" y="61"/>
                  </a:lnTo>
                  <a:lnTo>
                    <a:pt x="314" y="66"/>
                  </a:lnTo>
                  <a:lnTo>
                    <a:pt x="318" y="72"/>
                  </a:lnTo>
                  <a:lnTo>
                    <a:pt x="320" y="79"/>
                  </a:lnTo>
                  <a:lnTo>
                    <a:pt x="319" y="85"/>
                  </a:lnTo>
                  <a:lnTo>
                    <a:pt x="317" y="92"/>
                  </a:lnTo>
                  <a:lnTo>
                    <a:pt x="314" y="98"/>
                  </a:lnTo>
                  <a:lnTo>
                    <a:pt x="309" y="104"/>
                  </a:lnTo>
                  <a:lnTo>
                    <a:pt x="305" y="109"/>
                  </a:lnTo>
                  <a:lnTo>
                    <a:pt x="300" y="114"/>
                  </a:lnTo>
                  <a:lnTo>
                    <a:pt x="296" y="115"/>
                  </a:lnTo>
                  <a:lnTo>
                    <a:pt x="291" y="117"/>
                  </a:lnTo>
                  <a:lnTo>
                    <a:pt x="287" y="119"/>
                  </a:lnTo>
                  <a:lnTo>
                    <a:pt x="283" y="120"/>
                  </a:lnTo>
                  <a:lnTo>
                    <a:pt x="278" y="123"/>
                  </a:lnTo>
                  <a:lnTo>
                    <a:pt x="273" y="124"/>
                  </a:lnTo>
                  <a:lnTo>
                    <a:pt x="268" y="126"/>
                  </a:lnTo>
                  <a:lnTo>
                    <a:pt x="262" y="127"/>
                  </a:lnTo>
                  <a:lnTo>
                    <a:pt x="260" y="130"/>
                  </a:lnTo>
                  <a:lnTo>
                    <a:pt x="257" y="135"/>
                  </a:lnTo>
                  <a:lnTo>
                    <a:pt x="254" y="140"/>
                  </a:lnTo>
                  <a:lnTo>
                    <a:pt x="250" y="145"/>
                  </a:lnTo>
                  <a:lnTo>
                    <a:pt x="249" y="152"/>
                  </a:lnTo>
                  <a:lnTo>
                    <a:pt x="248" y="158"/>
                  </a:lnTo>
                  <a:lnTo>
                    <a:pt x="249" y="164"/>
                  </a:lnTo>
                  <a:lnTo>
                    <a:pt x="252" y="169"/>
                  </a:lnTo>
                  <a:lnTo>
                    <a:pt x="257" y="180"/>
                  </a:lnTo>
                  <a:lnTo>
                    <a:pt x="263" y="189"/>
                  </a:lnTo>
                  <a:lnTo>
                    <a:pt x="271" y="196"/>
                  </a:lnTo>
                  <a:lnTo>
                    <a:pt x="279" y="204"/>
                  </a:lnTo>
                  <a:lnTo>
                    <a:pt x="288" y="210"/>
                  </a:lnTo>
                  <a:lnTo>
                    <a:pt x="298" y="217"/>
                  </a:lnTo>
                  <a:lnTo>
                    <a:pt x="308" y="224"/>
                  </a:lnTo>
                  <a:lnTo>
                    <a:pt x="317" y="231"/>
                  </a:lnTo>
                  <a:lnTo>
                    <a:pt x="321" y="231"/>
                  </a:lnTo>
                  <a:lnTo>
                    <a:pt x="326" y="231"/>
                  </a:lnTo>
                  <a:lnTo>
                    <a:pt x="330" y="231"/>
                  </a:lnTo>
                  <a:lnTo>
                    <a:pt x="334" y="231"/>
                  </a:lnTo>
                  <a:lnTo>
                    <a:pt x="339" y="231"/>
                  </a:lnTo>
                  <a:lnTo>
                    <a:pt x="344" y="231"/>
                  </a:lnTo>
                  <a:lnTo>
                    <a:pt x="349" y="231"/>
                  </a:lnTo>
                  <a:lnTo>
                    <a:pt x="354" y="231"/>
                  </a:lnTo>
                  <a:lnTo>
                    <a:pt x="358" y="228"/>
                  </a:lnTo>
                  <a:lnTo>
                    <a:pt x="363" y="222"/>
                  </a:lnTo>
                  <a:lnTo>
                    <a:pt x="368" y="215"/>
                  </a:lnTo>
                  <a:lnTo>
                    <a:pt x="373" y="209"/>
                  </a:lnTo>
                  <a:lnTo>
                    <a:pt x="377" y="200"/>
                  </a:lnTo>
                  <a:lnTo>
                    <a:pt x="380" y="192"/>
                  </a:lnTo>
                  <a:lnTo>
                    <a:pt x="383" y="183"/>
                  </a:lnTo>
                  <a:lnTo>
                    <a:pt x="383" y="176"/>
                  </a:lnTo>
                  <a:lnTo>
                    <a:pt x="385" y="171"/>
                  </a:lnTo>
                  <a:lnTo>
                    <a:pt x="388" y="167"/>
                  </a:lnTo>
                  <a:lnTo>
                    <a:pt x="392" y="163"/>
                  </a:lnTo>
                  <a:lnTo>
                    <a:pt x="398" y="160"/>
                  </a:lnTo>
                  <a:lnTo>
                    <a:pt x="404" y="158"/>
                  </a:lnTo>
                  <a:lnTo>
                    <a:pt x="410" y="156"/>
                  </a:lnTo>
                  <a:lnTo>
                    <a:pt x="417" y="155"/>
                  </a:lnTo>
                  <a:lnTo>
                    <a:pt x="423" y="155"/>
                  </a:lnTo>
                  <a:lnTo>
                    <a:pt x="497" y="213"/>
                  </a:lnTo>
                  <a:lnTo>
                    <a:pt x="495" y="221"/>
                  </a:lnTo>
                  <a:lnTo>
                    <a:pt x="492" y="227"/>
                  </a:lnTo>
                  <a:lnTo>
                    <a:pt x="487" y="232"/>
                  </a:lnTo>
                  <a:lnTo>
                    <a:pt x="482" y="238"/>
                  </a:lnTo>
                  <a:lnTo>
                    <a:pt x="476" y="243"/>
                  </a:lnTo>
                  <a:lnTo>
                    <a:pt x="470" y="248"/>
                  </a:lnTo>
                  <a:lnTo>
                    <a:pt x="464" y="253"/>
                  </a:lnTo>
                  <a:lnTo>
                    <a:pt x="458" y="259"/>
                  </a:lnTo>
                  <a:lnTo>
                    <a:pt x="451" y="264"/>
                  </a:lnTo>
                  <a:lnTo>
                    <a:pt x="446" y="269"/>
                  </a:lnTo>
                  <a:lnTo>
                    <a:pt x="441" y="275"/>
                  </a:lnTo>
                  <a:lnTo>
                    <a:pt x="438" y="282"/>
                  </a:lnTo>
                  <a:lnTo>
                    <a:pt x="434" y="288"/>
                  </a:lnTo>
                  <a:lnTo>
                    <a:pt x="433" y="296"/>
                  </a:lnTo>
                  <a:lnTo>
                    <a:pt x="433" y="304"/>
                  </a:lnTo>
                  <a:lnTo>
                    <a:pt x="434" y="313"/>
                  </a:lnTo>
                  <a:lnTo>
                    <a:pt x="439" y="323"/>
                  </a:lnTo>
                  <a:lnTo>
                    <a:pt x="446" y="329"/>
                  </a:lnTo>
                  <a:lnTo>
                    <a:pt x="456" y="335"/>
                  </a:lnTo>
                  <a:lnTo>
                    <a:pt x="467" y="339"/>
                  </a:lnTo>
                  <a:lnTo>
                    <a:pt x="478" y="343"/>
                  </a:lnTo>
                  <a:lnTo>
                    <a:pt x="488" y="348"/>
                  </a:lnTo>
                  <a:lnTo>
                    <a:pt x="497" y="354"/>
                  </a:lnTo>
                  <a:lnTo>
                    <a:pt x="505" y="362"/>
                  </a:lnTo>
                  <a:lnTo>
                    <a:pt x="442" y="445"/>
                  </a:lnTo>
                  <a:lnTo>
                    <a:pt x="343" y="362"/>
                  </a:lnTo>
                  <a:lnTo>
                    <a:pt x="336" y="366"/>
                  </a:lnTo>
                  <a:lnTo>
                    <a:pt x="329" y="370"/>
                  </a:lnTo>
                  <a:lnTo>
                    <a:pt x="323" y="377"/>
                  </a:lnTo>
                  <a:lnTo>
                    <a:pt x="317" y="382"/>
                  </a:lnTo>
                  <a:lnTo>
                    <a:pt x="312" y="388"/>
                  </a:lnTo>
                  <a:lnTo>
                    <a:pt x="306" y="395"/>
                  </a:lnTo>
                  <a:lnTo>
                    <a:pt x="302" y="401"/>
                  </a:lnTo>
                  <a:lnTo>
                    <a:pt x="296" y="408"/>
                  </a:lnTo>
                  <a:lnTo>
                    <a:pt x="292" y="415"/>
                  </a:lnTo>
                  <a:lnTo>
                    <a:pt x="287" y="423"/>
                  </a:lnTo>
                  <a:lnTo>
                    <a:pt x="283" y="430"/>
                  </a:lnTo>
                  <a:lnTo>
                    <a:pt x="278" y="437"/>
                  </a:lnTo>
                  <a:lnTo>
                    <a:pt x="272" y="445"/>
                  </a:lnTo>
                  <a:lnTo>
                    <a:pt x="267" y="452"/>
                  </a:lnTo>
                  <a:lnTo>
                    <a:pt x="262" y="459"/>
                  </a:lnTo>
                  <a:lnTo>
                    <a:pt x="256" y="465"/>
                  </a:lnTo>
                  <a:lnTo>
                    <a:pt x="252" y="469"/>
                  </a:lnTo>
                </a:path>
              </a:pathLst>
            </a:custGeom>
            <a:solidFill>
              <a:schemeClr val="bg1"/>
            </a:solidFill>
            <a:ln w="9525" cap="rnd">
              <a:noFill/>
              <a:round/>
              <a:headEnd/>
              <a:tailEnd/>
            </a:ln>
            <a:effectLst>
              <a:prstShdw prst="shdw17" dist="17961" dir="2700000">
                <a:schemeClr val="bg1">
                  <a:gamma/>
                  <a:shade val="60000"/>
                  <a:invGamma/>
                </a:schemeClr>
              </a:prstShdw>
            </a:effectLst>
          </p:spPr>
          <p:txBody>
            <a:bodyPr/>
            <a:lstStyle/>
            <a:p>
              <a:pPr algn="l" rtl="0" fontAlgn="base">
                <a:spcBef>
                  <a:spcPct val="0"/>
                </a:spcBef>
                <a:spcAft>
                  <a:spcPct val="0"/>
                </a:spcAft>
                <a:defRPr/>
              </a:pPr>
              <a:endParaRPr lang="en-US" sz="1800">
                <a:solidFill>
                  <a:srgbClr val="EAEAEA"/>
                </a:solidFill>
              </a:endParaRPr>
            </a:p>
          </p:txBody>
        </p:sp>
        <p:sp>
          <p:nvSpPr>
            <p:cNvPr id="368649" name="Freeform 9"/>
            <p:cNvSpPr>
              <a:spLocks/>
            </p:cNvSpPr>
            <p:nvPr/>
          </p:nvSpPr>
          <p:spPr bwMode="grayWhite">
            <a:xfrm>
              <a:off x="538" y="441"/>
              <a:ext cx="512" cy="509"/>
            </a:xfrm>
            <a:custGeom>
              <a:avLst/>
              <a:gdLst/>
              <a:ahLst/>
              <a:cxnLst>
                <a:cxn ang="0">
                  <a:pos x="67" y="492"/>
                </a:cxn>
                <a:cxn ang="0">
                  <a:pos x="45" y="451"/>
                </a:cxn>
                <a:cxn ang="0">
                  <a:pos x="68" y="418"/>
                </a:cxn>
                <a:cxn ang="0">
                  <a:pos x="106" y="391"/>
                </a:cxn>
                <a:cxn ang="0">
                  <a:pos x="105" y="352"/>
                </a:cxn>
                <a:cxn ang="0">
                  <a:pos x="79" y="324"/>
                </a:cxn>
                <a:cxn ang="0">
                  <a:pos x="44" y="302"/>
                </a:cxn>
                <a:cxn ang="0">
                  <a:pos x="7" y="280"/>
                </a:cxn>
                <a:cxn ang="0">
                  <a:pos x="2" y="258"/>
                </a:cxn>
                <a:cxn ang="0">
                  <a:pos x="13" y="239"/>
                </a:cxn>
                <a:cxn ang="0">
                  <a:pos x="29" y="220"/>
                </a:cxn>
                <a:cxn ang="0">
                  <a:pos x="43" y="201"/>
                </a:cxn>
                <a:cxn ang="0">
                  <a:pos x="65" y="184"/>
                </a:cxn>
                <a:cxn ang="0">
                  <a:pos x="100" y="191"/>
                </a:cxn>
                <a:cxn ang="0">
                  <a:pos x="124" y="210"/>
                </a:cxn>
                <a:cxn ang="0">
                  <a:pos x="150" y="233"/>
                </a:cxn>
                <a:cxn ang="0">
                  <a:pos x="179" y="232"/>
                </a:cxn>
                <a:cxn ang="0">
                  <a:pos x="207" y="223"/>
                </a:cxn>
                <a:cxn ang="0">
                  <a:pos x="230" y="198"/>
                </a:cxn>
                <a:cxn ang="0">
                  <a:pos x="242" y="165"/>
                </a:cxn>
                <a:cxn ang="0">
                  <a:pos x="226" y="143"/>
                </a:cxn>
                <a:cxn ang="0">
                  <a:pos x="203" y="132"/>
                </a:cxn>
                <a:cxn ang="0">
                  <a:pos x="176" y="122"/>
                </a:cxn>
                <a:cxn ang="0">
                  <a:pos x="153" y="111"/>
                </a:cxn>
                <a:cxn ang="0">
                  <a:pos x="142" y="80"/>
                </a:cxn>
                <a:cxn ang="0">
                  <a:pos x="163" y="50"/>
                </a:cxn>
                <a:cxn ang="0">
                  <a:pos x="187" y="36"/>
                </a:cxn>
                <a:cxn ang="0">
                  <a:pos x="211" y="18"/>
                </a:cxn>
                <a:cxn ang="0">
                  <a:pos x="243" y="28"/>
                </a:cxn>
                <a:cxn ang="0">
                  <a:pos x="277" y="54"/>
                </a:cxn>
                <a:cxn ang="0">
                  <a:pos x="314" y="72"/>
                </a:cxn>
                <a:cxn ang="0">
                  <a:pos x="355" y="68"/>
                </a:cxn>
                <a:cxn ang="0">
                  <a:pos x="382" y="36"/>
                </a:cxn>
                <a:cxn ang="0">
                  <a:pos x="411" y="3"/>
                </a:cxn>
                <a:cxn ang="0">
                  <a:pos x="453" y="10"/>
                </a:cxn>
                <a:cxn ang="0">
                  <a:pos x="486" y="36"/>
                </a:cxn>
                <a:cxn ang="0">
                  <a:pos x="489" y="68"/>
                </a:cxn>
                <a:cxn ang="0">
                  <a:pos x="466" y="88"/>
                </a:cxn>
                <a:cxn ang="0">
                  <a:pos x="437" y="107"/>
                </a:cxn>
                <a:cxn ang="0">
                  <a:pos x="422" y="133"/>
                </a:cxn>
                <a:cxn ang="0">
                  <a:pos x="419" y="317"/>
                </a:cxn>
                <a:cxn ang="0">
                  <a:pos x="388" y="302"/>
                </a:cxn>
                <a:cxn ang="0">
                  <a:pos x="364" y="273"/>
                </a:cxn>
                <a:cxn ang="0">
                  <a:pos x="336" y="250"/>
                </a:cxn>
                <a:cxn ang="0">
                  <a:pos x="299" y="252"/>
                </a:cxn>
                <a:cxn ang="0">
                  <a:pos x="275" y="270"/>
                </a:cxn>
                <a:cxn ang="0">
                  <a:pos x="255" y="294"/>
                </a:cxn>
                <a:cxn ang="0">
                  <a:pos x="242" y="323"/>
                </a:cxn>
                <a:cxn ang="0">
                  <a:pos x="241" y="353"/>
                </a:cxn>
                <a:cxn ang="0">
                  <a:pos x="257" y="364"/>
                </a:cxn>
                <a:cxn ang="0">
                  <a:pos x="279" y="368"/>
                </a:cxn>
                <a:cxn ang="0">
                  <a:pos x="304" y="370"/>
                </a:cxn>
                <a:cxn ang="0">
                  <a:pos x="330" y="376"/>
                </a:cxn>
                <a:cxn ang="0">
                  <a:pos x="353" y="407"/>
                </a:cxn>
                <a:cxn ang="0">
                  <a:pos x="352" y="443"/>
                </a:cxn>
                <a:cxn ang="0">
                  <a:pos x="334" y="462"/>
                </a:cxn>
                <a:cxn ang="0">
                  <a:pos x="311" y="479"/>
                </a:cxn>
                <a:cxn ang="0">
                  <a:pos x="278" y="465"/>
                </a:cxn>
                <a:cxn ang="0">
                  <a:pos x="241" y="445"/>
                </a:cxn>
                <a:cxn ang="0">
                  <a:pos x="202" y="432"/>
                </a:cxn>
                <a:cxn ang="0">
                  <a:pos x="98" y="508"/>
                </a:cxn>
              </a:cxnLst>
              <a:rect l="0" t="0" r="r" b="b"/>
              <a:pathLst>
                <a:path w="512" h="509">
                  <a:moveTo>
                    <a:pt x="98" y="508"/>
                  </a:moveTo>
                  <a:lnTo>
                    <a:pt x="86" y="504"/>
                  </a:lnTo>
                  <a:lnTo>
                    <a:pt x="76" y="498"/>
                  </a:lnTo>
                  <a:lnTo>
                    <a:pt x="67" y="492"/>
                  </a:lnTo>
                  <a:lnTo>
                    <a:pt x="60" y="483"/>
                  </a:lnTo>
                  <a:lnTo>
                    <a:pt x="53" y="474"/>
                  </a:lnTo>
                  <a:lnTo>
                    <a:pt x="49" y="463"/>
                  </a:lnTo>
                  <a:lnTo>
                    <a:pt x="45" y="451"/>
                  </a:lnTo>
                  <a:lnTo>
                    <a:pt x="43" y="439"/>
                  </a:lnTo>
                  <a:lnTo>
                    <a:pt x="49" y="432"/>
                  </a:lnTo>
                  <a:lnTo>
                    <a:pt x="58" y="425"/>
                  </a:lnTo>
                  <a:lnTo>
                    <a:pt x="68" y="418"/>
                  </a:lnTo>
                  <a:lnTo>
                    <a:pt x="78" y="413"/>
                  </a:lnTo>
                  <a:lnTo>
                    <a:pt x="88" y="407"/>
                  </a:lnTo>
                  <a:lnTo>
                    <a:pt x="98" y="399"/>
                  </a:lnTo>
                  <a:lnTo>
                    <a:pt x="106" y="391"/>
                  </a:lnTo>
                  <a:lnTo>
                    <a:pt x="113" y="380"/>
                  </a:lnTo>
                  <a:lnTo>
                    <a:pt x="112" y="370"/>
                  </a:lnTo>
                  <a:lnTo>
                    <a:pt x="109" y="360"/>
                  </a:lnTo>
                  <a:lnTo>
                    <a:pt x="105" y="352"/>
                  </a:lnTo>
                  <a:lnTo>
                    <a:pt x="100" y="344"/>
                  </a:lnTo>
                  <a:lnTo>
                    <a:pt x="93" y="337"/>
                  </a:lnTo>
                  <a:lnTo>
                    <a:pt x="87" y="330"/>
                  </a:lnTo>
                  <a:lnTo>
                    <a:pt x="79" y="324"/>
                  </a:lnTo>
                  <a:lnTo>
                    <a:pt x="71" y="318"/>
                  </a:lnTo>
                  <a:lnTo>
                    <a:pt x="62" y="313"/>
                  </a:lnTo>
                  <a:lnTo>
                    <a:pt x="53" y="308"/>
                  </a:lnTo>
                  <a:lnTo>
                    <a:pt x="44" y="302"/>
                  </a:lnTo>
                  <a:lnTo>
                    <a:pt x="35" y="297"/>
                  </a:lnTo>
                  <a:lnTo>
                    <a:pt x="25" y="291"/>
                  </a:lnTo>
                  <a:lnTo>
                    <a:pt x="17" y="286"/>
                  </a:lnTo>
                  <a:lnTo>
                    <a:pt x="7" y="280"/>
                  </a:lnTo>
                  <a:lnTo>
                    <a:pt x="0" y="273"/>
                  </a:lnTo>
                  <a:lnTo>
                    <a:pt x="0" y="268"/>
                  </a:lnTo>
                  <a:lnTo>
                    <a:pt x="0" y="263"/>
                  </a:lnTo>
                  <a:lnTo>
                    <a:pt x="2" y="258"/>
                  </a:lnTo>
                  <a:lnTo>
                    <a:pt x="4" y="253"/>
                  </a:lnTo>
                  <a:lnTo>
                    <a:pt x="7" y="248"/>
                  </a:lnTo>
                  <a:lnTo>
                    <a:pt x="10" y="244"/>
                  </a:lnTo>
                  <a:lnTo>
                    <a:pt x="13" y="239"/>
                  </a:lnTo>
                  <a:lnTo>
                    <a:pt x="17" y="234"/>
                  </a:lnTo>
                  <a:lnTo>
                    <a:pt x="20" y="230"/>
                  </a:lnTo>
                  <a:lnTo>
                    <a:pt x="24" y="225"/>
                  </a:lnTo>
                  <a:lnTo>
                    <a:pt x="29" y="220"/>
                  </a:lnTo>
                  <a:lnTo>
                    <a:pt x="32" y="216"/>
                  </a:lnTo>
                  <a:lnTo>
                    <a:pt x="37" y="210"/>
                  </a:lnTo>
                  <a:lnTo>
                    <a:pt x="40" y="205"/>
                  </a:lnTo>
                  <a:lnTo>
                    <a:pt x="43" y="201"/>
                  </a:lnTo>
                  <a:lnTo>
                    <a:pt x="46" y="195"/>
                  </a:lnTo>
                  <a:lnTo>
                    <a:pt x="51" y="190"/>
                  </a:lnTo>
                  <a:lnTo>
                    <a:pt x="58" y="186"/>
                  </a:lnTo>
                  <a:lnTo>
                    <a:pt x="65" y="184"/>
                  </a:lnTo>
                  <a:lnTo>
                    <a:pt x="73" y="184"/>
                  </a:lnTo>
                  <a:lnTo>
                    <a:pt x="82" y="186"/>
                  </a:lnTo>
                  <a:lnTo>
                    <a:pt x="91" y="187"/>
                  </a:lnTo>
                  <a:lnTo>
                    <a:pt x="100" y="191"/>
                  </a:lnTo>
                  <a:lnTo>
                    <a:pt x="109" y="195"/>
                  </a:lnTo>
                  <a:lnTo>
                    <a:pt x="114" y="199"/>
                  </a:lnTo>
                  <a:lnTo>
                    <a:pt x="120" y="205"/>
                  </a:lnTo>
                  <a:lnTo>
                    <a:pt x="124" y="210"/>
                  </a:lnTo>
                  <a:lnTo>
                    <a:pt x="130" y="216"/>
                  </a:lnTo>
                  <a:lnTo>
                    <a:pt x="136" y="222"/>
                  </a:lnTo>
                  <a:lnTo>
                    <a:pt x="143" y="228"/>
                  </a:lnTo>
                  <a:lnTo>
                    <a:pt x="150" y="233"/>
                  </a:lnTo>
                  <a:lnTo>
                    <a:pt x="160" y="237"/>
                  </a:lnTo>
                  <a:lnTo>
                    <a:pt x="166" y="236"/>
                  </a:lnTo>
                  <a:lnTo>
                    <a:pt x="173" y="234"/>
                  </a:lnTo>
                  <a:lnTo>
                    <a:pt x="179" y="232"/>
                  </a:lnTo>
                  <a:lnTo>
                    <a:pt x="186" y="230"/>
                  </a:lnTo>
                  <a:lnTo>
                    <a:pt x="193" y="228"/>
                  </a:lnTo>
                  <a:lnTo>
                    <a:pt x="200" y="225"/>
                  </a:lnTo>
                  <a:lnTo>
                    <a:pt x="207" y="223"/>
                  </a:lnTo>
                  <a:lnTo>
                    <a:pt x="215" y="220"/>
                  </a:lnTo>
                  <a:lnTo>
                    <a:pt x="218" y="213"/>
                  </a:lnTo>
                  <a:lnTo>
                    <a:pt x="224" y="205"/>
                  </a:lnTo>
                  <a:lnTo>
                    <a:pt x="230" y="198"/>
                  </a:lnTo>
                  <a:lnTo>
                    <a:pt x="235" y="190"/>
                  </a:lnTo>
                  <a:lnTo>
                    <a:pt x="239" y="182"/>
                  </a:lnTo>
                  <a:lnTo>
                    <a:pt x="242" y="174"/>
                  </a:lnTo>
                  <a:lnTo>
                    <a:pt x="242" y="165"/>
                  </a:lnTo>
                  <a:lnTo>
                    <a:pt x="238" y="156"/>
                  </a:lnTo>
                  <a:lnTo>
                    <a:pt x="235" y="151"/>
                  </a:lnTo>
                  <a:lnTo>
                    <a:pt x="230" y="147"/>
                  </a:lnTo>
                  <a:lnTo>
                    <a:pt x="226" y="143"/>
                  </a:lnTo>
                  <a:lnTo>
                    <a:pt x="220" y="140"/>
                  </a:lnTo>
                  <a:lnTo>
                    <a:pt x="215" y="136"/>
                  </a:lnTo>
                  <a:lnTo>
                    <a:pt x="209" y="134"/>
                  </a:lnTo>
                  <a:lnTo>
                    <a:pt x="203" y="132"/>
                  </a:lnTo>
                  <a:lnTo>
                    <a:pt x="196" y="129"/>
                  </a:lnTo>
                  <a:lnTo>
                    <a:pt x="189" y="127"/>
                  </a:lnTo>
                  <a:lnTo>
                    <a:pt x="183" y="125"/>
                  </a:lnTo>
                  <a:lnTo>
                    <a:pt x="176" y="122"/>
                  </a:lnTo>
                  <a:lnTo>
                    <a:pt x="170" y="121"/>
                  </a:lnTo>
                  <a:lnTo>
                    <a:pt x="164" y="117"/>
                  </a:lnTo>
                  <a:lnTo>
                    <a:pt x="158" y="114"/>
                  </a:lnTo>
                  <a:lnTo>
                    <a:pt x="153" y="111"/>
                  </a:lnTo>
                  <a:lnTo>
                    <a:pt x="148" y="106"/>
                  </a:lnTo>
                  <a:lnTo>
                    <a:pt x="143" y="98"/>
                  </a:lnTo>
                  <a:lnTo>
                    <a:pt x="142" y="90"/>
                  </a:lnTo>
                  <a:lnTo>
                    <a:pt x="142" y="80"/>
                  </a:lnTo>
                  <a:lnTo>
                    <a:pt x="145" y="72"/>
                  </a:lnTo>
                  <a:lnTo>
                    <a:pt x="149" y="64"/>
                  </a:lnTo>
                  <a:lnTo>
                    <a:pt x="156" y="57"/>
                  </a:lnTo>
                  <a:lnTo>
                    <a:pt x="163" y="50"/>
                  </a:lnTo>
                  <a:lnTo>
                    <a:pt x="172" y="46"/>
                  </a:lnTo>
                  <a:lnTo>
                    <a:pt x="177" y="43"/>
                  </a:lnTo>
                  <a:lnTo>
                    <a:pt x="183" y="39"/>
                  </a:lnTo>
                  <a:lnTo>
                    <a:pt x="187" y="36"/>
                  </a:lnTo>
                  <a:lnTo>
                    <a:pt x="193" y="31"/>
                  </a:lnTo>
                  <a:lnTo>
                    <a:pt x="199" y="27"/>
                  </a:lnTo>
                  <a:lnTo>
                    <a:pt x="205" y="23"/>
                  </a:lnTo>
                  <a:lnTo>
                    <a:pt x="211" y="18"/>
                  </a:lnTo>
                  <a:lnTo>
                    <a:pt x="218" y="14"/>
                  </a:lnTo>
                  <a:lnTo>
                    <a:pt x="226" y="18"/>
                  </a:lnTo>
                  <a:lnTo>
                    <a:pt x="235" y="22"/>
                  </a:lnTo>
                  <a:lnTo>
                    <a:pt x="243" y="28"/>
                  </a:lnTo>
                  <a:lnTo>
                    <a:pt x="251" y="34"/>
                  </a:lnTo>
                  <a:lnTo>
                    <a:pt x="259" y="40"/>
                  </a:lnTo>
                  <a:lnTo>
                    <a:pt x="267" y="47"/>
                  </a:lnTo>
                  <a:lnTo>
                    <a:pt x="277" y="54"/>
                  </a:lnTo>
                  <a:lnTo>
                    <a:pt x="286" y="60"/>
                  </a:lnTo>
                  <a:lnTo>
                    <a:pt x="294" y="65"/>
                  </a:lnTo>
                  <a:lnTo>
                    <a:pt x="304" y="69"/>
                  </a:lnTo>
                  <a:lnTo>
                    <a:pt x="314" y="72"/>
                  </a:lnTo>
                  <a:lnTo>
                    <a:pt x="324" y="75"/>
                  </a:lnTo>
                  <a:lnTo>
                    <a:pt x="334" y="74"/>
                  </a:lnTo>
                  <a:lnTo>
                    <a:pt x="344" y="72"/>
                  </a:lnTo>
                  <a:lnTo>
                    <a:pt x="355" y="68"/>
                  </a:lnTo>
                  <a:lnTo>
                    <a:pt x="367" y="60"/>
                  </a:lnTo>
                  <a:lnTo>
                    <a:pt x="373" y="54"/>
                  </a:lnTo>
                  <a:lnTo>
                    <a:pt x="378" y="46"/>
                  </a:lnTo>
                  <a:lnTo>
                    <a:pt x="382" y="36"/>
                  </a:lnTo>
                  <a:lnTo>
                    <a:pt x="387" y="27"/>
                  </a:lnTo>
                  <a:lnTo>
                    <a:pt x="393" y="18"/>
                  </a:lnTo>
                  <a:lnTo>
                    <a:pt x="401" y="10"/>
                  </a:lnTo>
                  <a:lnTo>
                    <a:pt x="411" y="3"/>
                  </a:lnTo>
                  <a:lnTo>
                    <a:pt x="422" y="0"/>
                  </a:lnTo>
                  <a:lnTo>
                    <a:pt x="432" y="3"/>
                  </a:lnTo>
                  <a:lnTo>
                    <a:pt x="442" y="6"/>
                  </a:lnTo>
                  <a:lnTo>
                    <a:pt x="453" y="10"/>
                  </a:lnTo>
                  <a:lnTo>
                    <a:pt x="463" y="15"/>
                  </a:lnTo>
                  <a:lnTo>
                    <a:pt x="472" y="21"/>
                  </a:lnTo>
                  <a:lnTo>
                    <a:pt x="479" y="28"/>
                  </a:lnTo>
                  <a:lnTo>
                    <a:pt x="486" y="36"/>
                  </a:lnTo>
                  <a:lnTo>
                    <a:pt x="492" y="46"/>
                  </a:lnTo>
                  <a:lnTo>
                    <a:pt x="493" y="54"/>
                  </a:lnTo>
                  <a:lnTo>
                    <a:pt x="492" y="61"/>
                  </a:lnTo>
                  <a:lnTo>
                    <a:pt x="489" y="68"/>
                  </a:lnTo>
                  <a:lnTo>
                    <a:pt x="485" y="73"/>
                  </a:lnTo>
                  <a:lnTo>
                    <a:pt x="479" y="79"/>
                  </a:lnTo>
                  <a:lnTo>
                    <a:pt x="473" y="83"/>
                  </a:lnTo>
                  <a:lnTo>
                    <a:pt x="466" y="88"/>
                  </a:lnTo>
                  <a:lnTo>
                    <a:pt x="458" y="93"/>
                  </a:lnTo>
                  <a:lnTo>
                    <a:pt x="451" y="97"/>
                  </a:lnTo>
                  <a:lnTo>
                    <a:pt x="443" y="101"/>
                  </a:lnTo>
                  <a:lnTo>
                    <a:pt x="437" y="107"/>
                  </a:lnTo>
                  <a:lnTo>
                    <a:pt x="431" y="112"/>
                  </a:lnTo>
                  <a:lnTo>
                    <a:pt x="427" y="118"/>
                  </a:lnTo>
                  <a:lnTo>
                    <a:pt x="423" y="125"/>
                  </a:lnTo>
                  <a:lnTo>
                    <a:pt x="422" y="133"/>
                  </a:lnTo>
                  <a:lnTo>
                    <a:pt x="422" y="142"/>
                  </a:lnTo>
                  <a:lnTo>
                    <a:pt x="511" y="227"/>
                  </a:lnTo>
                  <a:lnTo>
                    <a:pt x="429" y="316"/>
                  </a:lnTo>
                  <a:lnTo>
                    <a:pt x="419" y="317"/>
                  </a:lnTo>
                  <a:lnTo>
                    <a:pt x="411" y="315"/>
                  </a:lnTo>
                  <a:lnTo>
                    <a:pt x="402" y="312"/>
                  </a:lnTo>
                  <a:lnTo>
                    <a:pt x="395" y="308"/>
                  </a:lnTo>
                  <a:lnTo>
                    <a:pt x="388" y="302"/>
                  </a:lnTo>
                  <a:lnTo>
                    <a:pt x="382" y="295"/>
                  </a:lnTo>
                  <a:lnTo>
                    <a:pt x="376" y="288"/>
                  </a:lnTo>
                  <a:lnTo>
                    <a:pt x="370" y="281"/>
                  </a:lnTo>
                  <a:lnTo>
                    <a:pt x="364" y="273"/>
                  </a:lnTo>
                  <a:lnTo>
                    <a:pt x="358" y="266"/>
                  </a:lnTo>
                  <a:lnTo>
                    <a:pt x="351" y="260"/>
                  </a:lnTo>
                  <a:lnTo>
                    <a:pt x="344" y="255"/>
                  </a:lnTo>
                  <a:lnTo>
                    <a:pt x="336" y="250"/>
                  </a:lnTo>
                  <a:lnTo>
                    <a:pt x="327" y="248"/>
                  </a:lnTo>
                  <a:lnTo>
                    <a:pt x="317" y="247"/>
                  </a:lnTo>
                  <a:lnTo>
                    <a:pt x="305" y="248"/>
                  </a:lnTo>
                  <a:lnTo>
                    <a:pt x="299" y="252"/>
                  </a:lnTo>
                  <a:lnTo>
                    <a:pt x="293" y="255"/>
                  </a:lnTo>
                  <a:lnTo>
                    <a:pt x="287" y="260"/>
                  </a:lnTo>
                  <a:lnTo>
                    <a:pt x="281" y="265"/>
                  </a:lnTo>
                  <a:lnTo>
                    <a:pt x="275" y="270"/>
                  </a:lnTo>
                  <a:lnTo>
                    <a:pt x="270" y="275"/>
                  </a:lnTo>
                  <a:lnTo>
                    <a:pt x="265" y="281"/>
                  </a:lnTo>
                  <a:lnTo>
                    <a:pt x="260" y="288"/>
                  </a:lnTo>
                  <a:lnTo>
                    <a:pt x="255" y="294"/>
                  </a:lnTo>
                  <a:lnTo>
                    <a:pt x="251" y="300"/>
                  </a:lnTo>
                  <a:lnTo>
                    <a:pt x="247" y="308"/>
                  </a:lnTo>
                  <a:lnTo>
                    <a:pt x="244" y="315"/>
                  </a:lnTo>
                  <a:lnTo>
                    <a:pt x="242" y="323"/>
                  </a:lnTo>
                  <a:lnTo>
                    <a:pt x="239" y="331"/>
                  </a:lnTo>
                  <a:lnTo>
                    <a:pt x="238" y="339"/>
                  </a:lnTo>
                  <a:lnTo>
                    <a:pt x="238" y="348"/>
                  </a:lnTo>
                  <a:lnTo>
                    <a:pt x="241" y="353"/>
                  </a:lnTo>
                  <a:lnTo>
                    <a:pt x="244" y="356"/>
                  </a:lnTo>
                  <a:lnTo>
                    <a:pt x="248" y="360"/>
                  </a:lnTo>
                  <a:lnTo>
                    <a:pt x="252" y="362"/>
                  </a:lnTo>
                  <a:lnTo>
                    <a:pt x="257" y="364"/>
                  </a:lnTo>
                  <a:lnTo>
                    <a:pt x="262" y="366"/>
                  </a:lnTo>
                  <a:lnTo>
                    <a:pt x="267" y="367"/>
                  </a:lnTo>
                  <a:lnTo>
                    <a:pt x="274" y="368"/>
                  </a:lnTo>
                  <a:lnTo>
                    <a:pt x="279" y="368"/>
                  </a:lnTo>
                  <a:lnTo>
                    <a:pt x="285" y="369"/>
                  </a:lnTo>
                  <a:lnTo>
                    <a:pt x="292" y="370"/>
                  </a:lnTo>
                  <a:lnTo>
                    <a:pt x="298" y="370"/>
                  </a:lnTo>
                  <a:lnTo>
                    <a:pt x="304" y="370"/>
                  </a:lnTo>
                  <a:lnTo>
                    <a:pt x="309" y="371"/>
                  </a:lnTo>
                  <a:lnTo>
                    <a:pt x="315" y="371"/>
                  </a:lnTo>
                  <a:lnTo>
                    <a:pt x="320" y="373"/>
                  </a:lnTo>
                  <a:lnTo>
                    <a:pt x="330" y="376"/>
                  </a:lnTo>
                  <a:lnTo>
                    <a:pt x="337" y="382"/>
                  </a:lnTo>
                  <a:lnTo>
                    <a:pt x="344" y="389"/>
                  </a:lnTo>
                  <a:lnTo>
                    <a:pt x="349" y="398"/>
                  </a:lnTo>
                  <a:lnTo>
                    <a:pt x="353" y="407"/>
                  </a:lnTo>
                  <a:lnTo>
                    <a:pt x="355" y="417"/>
                  </a:lnTo>
                  <a:lnTo>
                    <a:pt x="356" y="427"/>
                  </a:lnTo>
                  <a:lnTo>
                    <a:pt x="355" y="436"/>
                  </a:lnTo>
                  <a:lnTo>
                    <a:pt x="352" y="443"/>
                  </a:lnTo>
                  <a:lnTo>
                    <a:pt x="348" y="448"/>
                  </a:lnTo>
                  <a:lnTo>
                    <a:pt x="343" y="453"/>
                  </a:lnTo>
                  <a:lnTo>
                    <a:pt x="339" y="458"/>
                  </a:lnTo>
                  <a:lnTo>
                    <a:pt x="334" y="462"/>
                  </a:lnTo>
                  <a:lnTo>
                    <a:pt x="330" y="468"/>
                  </a:lnTo>
                  <a:lnTo>
                    <a:pt x="324" y="473"/>
                  </a:lnTo>
                  <a:lnTo>
                    <a:pt x="320" y="479"/>
                  </a:lnTo>
                  <a:lnTo>
                    <a:pt x="311" y="479"/>
                  </a:lnTo>
                  <a:lnTo>
                    <a:pt x="304" y="477"/>
                  </a:lnTo>
                  <a:lnTo>
                    <a:pt x="295" y="474"/>
                  </a:lnTo>
                  <a:lnTo>
                    <a:pt x="286" y="470"/>
                  </a:lnTo>
                  <a:lnTo>
                    <a:pt x="278" y="465"/>
                  </a:lnTo>
                  <a:lnTo>
                    <a:pt x="268" y="461"/>
                  </a:lnTo>
                  <a:lnTo>
                    <a:pt x="259" y="455"/>
                  </a:lnTo>
                  <a:lnTo>
                    <a:pt x="250" y="450"/>
                  </a:lnTo>
                  <a:lnTo>
                    <a:pt x="241" y="445"/>
                  </a:lnTo>
                  <a:lnTo>
                    <a:pt x="231" y="441"/>
                  </a:lnTo>
                  <a:lnTo>
                    <a:pt x="222" y="437"/>
                  </a:lnTo>
                  <a:lnTo>
                    <a:pt x="211" y="435"/>
                  </a:lnTo>
                  <a:lnTo>
                    <a:pt x="202" y="432"/>
                  </a:lnTo>
                  <a:lnTo>
                    <a:pt x="193" y="432"/>
                  </a:lnTo>
                  <a:lnTo>
                    <a:pt x="182" y="433"/>
                  </a:lnTo>
                  <a:lnTo>
                    <a:pt x="172" y="436"/>
                  </a:lnTo>
                  <a:lnTo>
                    <a:pt x="98" y="508"/>
                  </a:lnTo>
                </a:path>
              </a:pathLst>
            </a:custGeom>
            <a:solidFill>
              <a:schemeClr val="bg1"/>
            </a:solidFill>
            <a:ln w="9525" cap="rnd">
              <a:noFill/>
              <a:round/>
              <a:headEnd/>
              <a:tailEnd/>
            </a:ln>
            <a:effectLst>
              <a:prstShdw prst="shdw17" dist="17961" dir="2700000">
                <a:schemeClr val="bg1">
                  <a:gamma/>
                  <a:shade val="60000"/>
                  <a:invGamma/>
                </a:schemeClr>
              </a:prstShdw>
            </a:effectLst>
          </p:spPr>
          <p:txBody>
            <a:bodyPr/>
            <a:lstStyle/>
            <a:p>
              <a:pPr algn="l" rtl="0" fontAlgn="base">
                <a:spcBef>
                  <a:spcPct val="0"/>
                </a:spcBef>
                <a:spcAft>
                  <a:spcPct val="0"/>
                </a:spcAft>
                <a:defRPr/>
              </a:pPr>
              <a:endParaRPr lang="en-US" sz="1800">
                <a:solidFill>
                  <a:srgbClr val="EAEAEA"/>
                </a:solidFill>
              </a:endParaRPr>
            </a:p>
          </p:txBody>
        </p:sp>
        <p:sp>
          <p:nvSpPr>
            <p:cNvPr id="368650" name="Freeform 10"/>
            <p:cNvSpPr>
              <a:spLocks/>
            </p:cNvSpPr>
            <p:nvPr/>
          </p:nvSpPr>
          <p:spPr bwMode="grayWhite">
            <a:xfrm>
              <a:off x="459" y="2344"/>
              <a:ext cx="506" cy="470"/>
            </a:xfrm>
            <a:custGeom>
              <a:avLst/>
              <a:gdLst/>
              <a:ahLst/>
              <a:cxnLst>
                <a:cxn ang="0">
                  <a:pos x="229" y="453"/>
                </a:cxn>
                <a:cxn ang="0">
                  <a:pos x="200" y="429"/>
                </a:cxn>
                <a:cxn ang="0">
                  <a:pos x="175" y="402"/>
                </a:cxn>
                <a:cxn ang="0">
                  <a:pos x="158" y="368"/>
                </a:cxn>
                <a:cxn ang="0">
                  <a:pos x="241" y="275"/>
                </a:cxn>
                <a:cxn ang="0">
                  <a:pos x="224" y="248"/>
                </a:cxn>
                <a:cxn ang="0">
                  <a:pos x="198" y="228"/>
                </a:cxn>
                <a:cxn ang="0">
                  <a:pos x="166" y="214"/>
                </a:cxn>
                <a:cxn ang="0">
                  <a:pos x="139" y="217"/>
                </a:cxn>
                <a:cxn ang="0">
                  <a:pos x="128" y="238"/>
                </a:cxn>
                <a:cxn ang="0">
                  <a:pos x="120" y="262"/>
                </a:cxn>
                <a:cxn ang="0">
                  <a:pos x="104" y="283"/>
                </a:cxn>
                <a:cxn ang="0">
                  <a:pos x="77" y="291"/>
                </a:cxn>
                <a:cxn ang="0">
                  <a:pos x="53" y="288"/>
                </a:cxn>
                <a:cxn ang="0">
                  <a:pos x="31" y="275"/>
                </a:cxn>
                <a:cxn ang="0">
                  <a:pos x="12" y="257"/>
                </a:cxn>
                <a:cxn ang="0">
                  <a:pos x="61" y="109"/>
                </a:cxn>
                <a:cxn ang="0">
                  <a:pos x="24" y="85"/>
                </a:cxn>
                <a:cxn ang="0">
                  <a:pos x="0" y="53"/>
                </a:cxn>
                <a:cxn ang="0">
                  <a:pos x="19" y="22"/>
                </a:cxn>
                <a:cxn ang="0">
                  <a:pos x="54" y="0"/>
                </a:cxn>
                <a:cxn ang="0">
                  <a:pos x="82" y="6"/>
                </a:cxn>
                <a:cxn ang="0">
                  <a:pos x="103" y="29"/>
                </a:cxn>
                <a:cxn ang="0">
                  <a:pos x="132" y="57"/>
                </a:cxn>
                <a:cxn ang="0">
                  <a:pos x="175" y="64"/>
                </a:cxn>
                <a:cxn ang="0">
                  <a:pos x="215" y="43"/>
                </a:cxn>
                <a:cxn ang="0">
                  <a:pos x="243" y="16"/>
                </a:cxn>
                <a:cxn ang="0">
                  <a:pos x="265" y="22"/>
                </a:cxn>
                <a:cxn ang="0">
                  <a:pos x="284" y="34"/>
                </a:cxn>
                <a:cxn ang="0">
                  <a:pos x="301" y="52"/>
                </a:cxn>
                <a:cxn ang="0">
                  <a:pos x="318" y="72"/>
                </a:cxn>
                <a:cxn ang="0">
                  <a:pos x="314" y="98"/>
                </a:cxn>
                <a:cxn ang="0">
                  <a:pos x="296" y="115"/>
                </a:cxn>
                <a:cxn ang="0">
                  <a:pos x="278" y="123"/>
                </a:cxn>
                <a:cxn ang="0">
                  <a:pos x="260" y="130"/>
                </a:cxn>
                <a:cxn ang="0">
                  <a:pos x="249" y="152"/>
                </a:cxn>
                <a:cxn ang="0">
                  <a:pos x="257" y="180"/>
                </a:cxn>
                <a:cxn ang="0">
                  <a:pos x="288" y="210"/>
                </a:cxn>
                <a:cxn ang="0">
                  <a:pos x="321" y="231"/>
                </a:cxn>
                <a:cxn ang="0">
                  <a:pos x="339" y="231"/>
                </a:cxn>
                <a:cxn ang="0">
                  <a:pos x="358" y="228"/>
                </a:cxn>
                <a:cxn ang="0">
                  <a:pos x="377" y="200"/>
                </a:cxn>
                <a:cxn ang="0">
                  <a:pos x="385" y="171"/>
                </a:cxn>
                <a:cxn ang="0">
                  <a:pos x="404" y="158"/>
                </a:cxn>
                <a:cxn ang="0">
                  <a:pos x="497" y="213"/>
                </a:cxn>
                <a:cxn ang="0">
                  <a:pos x="482" y="238"/>
                </a:cxn>
                <a:cxn ang="0">
                  <a:pos x="458" y="259"/>
                </a:cxn>
                <a:cxn ang="0">
                  <a:pos x="438" y="282"/>
                </a:cxn>
                <a:cxn ang="0">
                  <a:pos x="434" y="313"/>
                </a:cxn>
                <a:cxn ang="0">
                  <a:pos x="467" y="339"/>
                </a:cxn>
                <a:cxn ang="0">
                  <a:pos x="505" y="362"/>
                </a:cxn>
                <a:cxn ang="0">
                  <a:pos x="329" y="370"/>
                </a:cxn>
                <a:cxn ang="0">
                  <a:pos x="306" y="395"/>
                </a:cxn>
                <a:cxn ang="0">
                  <a:pos x="287" y="423"/>
                </a:cxn>
                <a:cxn ang="0">
                  <a:pos x="267" y="452"/>
                </a:cxn>
              </a:cxnLst>
              <a:rect l="0" t="0" r="r" b="b"/>
              <a:pathLst>
                <a:path w="506" h="470">
                  <a:moveTo>
                    <a:pt x="252" y="469"/>
                  </a:moveTo>
                  <a:lnTo>
                    <a:pt x="245" y="463"/>
                  </a:lnTo>
                  <a:lnTo>
                    <a:pt x="237" y="458"/>
                  </a:lnTo>
                  <a:lnTo>
                    <a:pt x="229" y="453"/>
                  </a:lnTo>
                  <a:lnTo>
                    <a:pt x="221" y="447"/>
                  </a:lnTo>
                  <a:lnTo>
                    <a:pt x="214" y="441"/>
                  </a:lnTo>
                  <a:lnTo>
                    <a:pt x="207" y="435"/>
                  </a:lnTo>
                  <a:lnTo>
                    <a:pt x="200" y="429"/>
                  </a:lnTo>
                  <a:lnTo>
                    <a:pt x="193" y="423"/>
                  </a:lnTo>
                  <a:lnTo>
                    <a:pt x="187" y="416"/>
                  </a:lnTo>
                  <a:lnTo>
                    <a:pt x="181" y="409"/>
                  </a:lnTo>
                  <a:lnTo>
                    <a:pt x="175" y="402"/>
                  </a:lnTo>
                  <a:lnTo>
                    <a:pt x="171" y="394"/>
                  </a:lnTo>
                  <a:lnTo>
                    <a:pt x="166" y="386"/>
                  </a:lnTo>
                  <a:lnTo>
                    <a:pt x="162" y="377"/>
                  </a:lnTo>
                  <a:lnTo>
                    <a:pt x="158" y="368"/>
                  </a:lnTo>
                  <a:lnTo>
                    <a:pt x="156" y="359"/>
                  </a:lnTo>
                  <a:lnTo>
                    <a:pt x="245" y="290"/>
                  </a:lnTo>
                  <a:lnTo>
                    <a:pt x="242" y="282"/>
                  </a:lnTo>
                  <a:lnTo>
                    <a:pt x="241" y="275"/>
                  </a:lnTo>
                  <a:lnTo>
                    <a:pt x="237" y="267"/>
                  </a:lnTo>
                  <a:lnTo>
                    <a:pt x="233" y="261"/>
                  </a:lnTo>
                  <a:lnTo>
                    <a:pt x="229" y="254"/>
                  </a:lnTo>
                  <a:lnTo>
                    <a:pt x="224" y="248"/>
                  </a:lnTo>
                  <a:lnTo>
                    <a:pt x="218" y="242"/>
                  </a:lnTo>
                  <a:lnTo>
                    <a:pt x="212" y="237"/>
                  </a:lnTo>
                  <a:lnTo>
                    <a:pt x="205" y="232"/>
                  </a:lnTo>
                  <a:lnTo>
                    <a:pt x="198" y="228"/>
                  </a:lnTo>
                  <a:lnTo>
                    <a:pt x="191" y="223"/>
                  </a:lnTo>
                  <a:lnTo>
                    <a:pt x="183" y="219"/>
                  </a:lnTo>
                  <a:lnTo>
                    <a:pt x="175" y="216"/>
                  </a:lnTo>
                  <a:lnTo>
                    <a:pt x="166" y="214"/>
                  </a:lnTo>
                  <a:lnTo>
                    <a:pt x="158" y="212"/>
                  </a:lnTo>
                  <a:lnTo>
                    <a:pt x="150" y="210"/>
                  </a:lnTo>
                  <a:lnTo>
                    <a:pt x="144" y="213"/>
                  </a:lnTo>
                  <a:lnTo>
                    <a:pt x="139" y="217"/>
                  </a:lnTo>
                  <a:lnTo>
                    <a:pt x="135" y="221"/>
                  </a:lnTo>
                  <a:lnTo>
                    <a:pt x="133" y="227"/>
                  </a:lnTo>
                  <a:lnTo>
                    <a:pt x="129" y="232"/>
                  </a:lnTo>
                  <a:lnTo>
                    <a:pt x="128" y="238"/>
                  </a:lnTo>
                  <a:lnTo>
                    <a:pt x="126" y="244"/>
                  </a:lnTo>
                  <a:lnTo>
                    <a:pt x="125" y="250"/>
                  </a:lnTo>
                  <a:lnTo>
                    <a:pt x="122" y="256"/>
                  </a:lnTo>
                  <a:lnTo>
                    <a:pt x="120" y="262"/>
                  </a:lnTo>
                  <a:lnTo>
                    <a:pt x="116" y="268"/>
                  </a:lnTo>
                  <a:lnTo>
                    <a:pt x="113" y="273"/>
                  </a:lnTo>
                  <a:lnTo>
                    <a:pt x="109" y="278"/>
                  </a:lnTo>
                  <a:lnTo>
                    <a:pt x="104" y="283"/>
                  </a:lnTo>
                  <a:lnTo>
                    <a:pt x="98" y="287"/>
                  </a:lnTo>
                  <a:lnTo>
                    <a:pt x="90" y="290"/>
                  </a:lnTo>
                  <a:lnTo>
                    <a:pt x="83" y="291"/>
                  </a:lnTo>
                  <a:lnTo>
                    <a:pt x="77" y="291"/>
                  </a:lnTo>
                  <a:lnTo>
                    <a:pt x="70" y="291"/>
                  </a:lnTo>
                  <a:lnTo>
                    <a:pt x="65" y="291"/>
                  </a:lnTo>
                  <a:lnTo>
                    <a:pt x="58" y="289"/>
                  </a:lnTo>
                  <a:lnTo>
                    <a:pt x="53" y="288"/>
                  </a:lnTo>
                  <a:lnTo>
                    <a:pt x="47" y="285"/>
                  </a:lnTo>
                  <a:lnTo>
                    <a:pt x="41" y="282"/>
                  </a:lnTo>
                  <a:lnTo>
                    <a:pt x="36" y="278"/>
                  </a:lnTo>
                  <a:lnTo>
                    <a:pt x="31" y="275"/>
                  </a:lnTo>
                  <a:lnTo>
                    <a:pt x="25" y="270"/>
                  </a:lnTo>
                  <a:lnTo>
                    <a:pt x="20" y="266"/>
                  </a:lnTo>
                  <a:lnTo>
                    <a:pt x="16" y="262"/>
                  </a:lnTo>
                  <a:lnTo>
                    <a:pt x="12" y="257"/>
                  </a:lnTo>
                  <a:lnTo>
                    <a:pt x="7" y="253"/>
                  </a:lnTo>
                  <a:lnTo>
                    <a:pt x="3" y="248"/>
                  </a:lnTo>
                  <a:lnTo>
                    <a:pt x="65" y="117"/>
                  </a:lnTo>
                  <a:lnTo>
                    <a:pt x="61" y="109"/>
                  </a:lnTo>
                  <a:lnTo>
                    <a:pt x="53" y="102"/>
                  </a:lnTo>
                  <a:lnTo>
                    <a:pt x="44" y="96"/>
                  </a:lnTo>
                  <a:lnTo>
                    <a:pt x="33" y="91"/>
                  </a:lnTo>
                  <a:lnTo>
                    <a:pt x="24" y="85"/>
                  </a:lnTo>
                  <a:lnTo>
                    <a:pt x="13" y="79"/>
                  </a:lnTo>
                  <a:lnTo>
                    <a:pt x="5" y="71"/>
                  </a:lnTo>
                  <a:lnTo>
                    <a:pt x="0" y="62"/>
                  </a:lnTo>
                  <a:lnTo>
                    <a:pt x="0" y="53"/>
                  </a:lnTo>
                  <a:lnTo>
                    <a:pt x="3" y="44"/>
                  </a:lnTo>
                  <a:lnTo>
                    <a:pt x="7" y="37"/>
                  </a:lnTo>
                  <a:lnTo>
                    <a:pt x="12" y="28"/>
                  </a:lnTo>
                  <a:lnTo>
                    <a:pt x="19" y="22"/>
                  </a:lnTo>
                  <a:lnTo>
                    <a:pt x="27" y="15"/>
                  </a:lnTo>
                  <a:lnTo>
                    <a:pt x="37" y="9"/>
                  </a:lnTo>
                  <a:lnTo>
                    <a:pt x="46" y="3"/>
                  </a:lnTo>
                  <a:lnTo>
                    <a:pt x="54" y="0"/>
                  </a:lnTo>
                  <a:lnTo>
                    <a:pt x="61" y="0"/>
                  </a:lnTo>
                  <a:lnTo>
                    <a:pt x="68" y="0"/>
                  </a:lnTo>
                  <a:lnTo>
                    <a:pt x="75" y="3"/>
                  </a:lnTo>
                  <a:lnTo>
                    <a:pt x="82" y="6"/>
                  </a:lnTo>
                  <a:lnTo>
                    <a:pt x="88" y="11"/>
                  </a:lnTo>
                  <a:lnTo>
                    <a:pt x="94" y="15"/>
                  </a:lnTo>
                  <a:lnTo>
                    <a:pt x="98" y="21"/>
                  </a:lnTo>
                  <a:lnTo>
                    <a:pt x="103" y="29"/>
                  </a:lnTo>
                  <a:lnTo>
                    <a:pt x="108" y="38"/>
                  </a:lnTo>
                  <a:lnTo>
                    <a:pt x="116" y="45"/>
                  </a:lnTo>
                  <a:lnTo>
                    <a:pt x="123" y="52"/>
                  </a:lnTo>
                  <a:lnTo>
                    <a:pt x="132" y="57"/>
                  </a:lnTo>
                  <a:lnTo>
                    <a:pt x="141" y="62"/>
                  </a:lnTo>
                  <a:lnTo>
                    <a:pt x="152" y="64"/>
                  </a:lnTo>
                  <a:lnTo>
                    <a:pt x="164" y="66"/>
                  </a:lnTo>
                  <a:lnTo>
                    <a:pt x="175" y="64"/>
                  </a:lnTo>
                  <a:lnTo>
                    <a:pt x="187" y="61"/>
                  </a:lnTo>
                  <a:lnTo>
                    <a:pt x="196" y="57"/>
                  </a:lnTo>
                  <a:lnTo>
                    <a:pt x="206" y="50"/>
                  </a:lnTo>
                  <a:lnTo>
                    <a:pt x="215" y="43"/>
                  </a:lnTo>
                  <a:lnTo>
                    <a:pt x="223" y="34"/>
                  </a:lnTo>
                  <a:lnTo>
                    <a:pt x="230" y="26"/>
                  </a:lnTo>
                  <a:lnTo>
                    <a:pt x="237" y="17"/>
                  </a:lnTo>
                  <a:lnTo>
                    <a:pt x="243" y="16"/>
                  </a:lnTo>
                  <a:lnTo>
                    <a:pt x="249" y="17"/>
                  </a:lnTo>
                  <a:lnTo>
                    <a:pt x="254" y="18"/>
                  </a:lnTo>
                  <a:lnTo>
                    <a:pt x="260" y="20"/>
                  </a:lnTo>
                  <a:lnTo>
                    <a:pt x="265" y="22"/>
                  </a:lnTo>
                  <a:lnTo>
                    <a:pt x="270" y="25"/>
                  </a:lnTo>
                  <a:lnTo>
                    <a:pt x="275" y="27"/>
                  </a:lnTo>
                  <a:lnTo>
                    <a:pt x="279" y="31"/>
                  </a:lnTo>
                  <a:lnTo>
                    <a:pt x="284" y="34"/>
                  </a:lnTo>
                  <a:lnTo>
                    <a:pt x="288" y="38"/>
                  </a:lnTo>
                  <a:lnTo>
                    <a:pt x="293" y="43"/>
                  </a:lnTo>
                  <a:lnTo>
                    <a:pt x="297" y="47"/>
                  </a:lnTo>
                  <a:lnTo>
                    <a:pt x="301" y="52"/>
                  </a:lnTo>
                  <a:lnTo>
                    <a:pt x="305" y="56"/>
                  </a:lnTo>
                  <a:lnTo>
                    <a:pt x="309" y="61"/>
                  </a:lnTo>
                  <a:lnTo>
                    <a:pt x="314" y="66"/>
                  </a:lnTo>
                  <a:lnTo>
                    <a:pt x="318" y="72"/>
                  </a:lnTo>
                  <a:lnTo>
                    <a:pt x="320" y="79"/>
                  </a:lnTo>
                  <a:lnTo>
                    <a:pt x="319" y="85"/>
                  </a:lnTo>
                  <a:lnTo>
                    <a:pt x="317" y="92"/>
                  </a:lnTo>
                  <a:lnTo>
                    <a:pt x="314" y="98"/>
                  </a:lnTo>
                  <a:lnTo>
                    <a:pt x="309" y="104"/>
                  </a:lnTo>
                  <a:lnTo>
                    <a:pt x="305" y="109"/>
                  </a:lnTo>
                  <a:lnTo>
                    <a:pt x="300" y="114"/>
                  </a:lnTo>
                  <a:lnTo>
                    <a:pt x="296" y="115"/>
                  </a:lnTo>
                  <a:lnTo>
                    <a:pt x="291" y="117"/>
                  </a:lnTo>
                  <a:lnTo>
                    <a:pt x="287" y="119"/>
                  </a:lnTo>
                  <a:lnTo>
                    <a:pt x="283" y="120"/>
                  </a:lnTo>
                  <a:lnTo>
                    <a:pt x="278" y="123"/>
                  </a:lnTo>
                  <a:lnTo>
                    <a:pt x="273" y="124"/>
                  </a:lnTo>
                  <a:lnTo>
                    <a:pt x="268" y="126"/>
                  </a:lnTo>
                  <a:lnTo>
                    <a:pt x="262" y="127"/>
                  </a:lnTo>
                  <a:lnTo>
                    <a:pt x="260" y="130"/>
                  </a:lnTo>
                  <a:lnTo>
                    <a:pt x="257" y="135"/>
                  </a:lnTo>
                  <a:lnTo>
                    <a:pt x="254" y="140"/>
                  </a:lnTo>
                  <a:lnTo>
                    <a:pt x="250" y="145"/>
                  </a:lnTo>
                  <a:lnTo>
                    <a:pt x="249" y="152"/>
                  </a:lnTo>
                  <a:lnTo>
                    <a:pt x="248" y="158"/>
                  </a:lnTo>
                  <a:lnTo>
                    <a:pt x="249" y="164"/>
                  </a:lnTo>
                  <a:lnTo>
                    <a:pt x="252" y="169"/>
                  </a:lnTo>
                  <a:lnTo>
                    <a:pt x="257" y="180"/>
                  </a:lnTo>
                  <a:lnTo>
                    <a:pt x="263" y="189"/>
                  </a:lnTo>
                  <a:lnTo>
                    <a:pt x="271" y="196"/>
                  </a:lnTo>
                  <a:lnTo>
                    <a:pt x="279" y="204"/>
                  </a:lnTo>
                  <a:lnTo>
                    <a:pt x="288" y="210"/>
                  </a:lnTo>
                  <a:lnTo>
                    <a:pt x="298" y="217"/>
                  </a:lnTo>
                  <a:lnTo>
                    <a:pt x="308" y="224"/>
                  </a:lnTo>
                  <a:lnTo>
                    <a:pt x="317" y="231"/>
                  </a:lnTo>
                  <a:lnTo>
                    <a:pt x="321" y="231"/>
                  </a:lnTo>
                  <a:lnTo>
                    <a:pt x="326" y="231"/>
                  </a:lnTo>
                  <a:lnTo>
                    <a:pt x="330" y="231"/>
                  </a:lnTo>
                  <a:lnTo>
                    <a:pt x="334" y="231"/>
                  </a:lnTo>
                  <a:lnTo>
                    <a:pt x="339" y="231"/>
                  </a:lnTo>
                  <a:lnTo>
                    <a:pt x="344" y="231"/>
                  </a:lnTo>
                  <a:lnTo>
                    <a:pt x="349" y="231"/>
                  </a:lnTo>
                  <a:lnTo>
                    <a:pt x="354" y="231"/>
                  </a:lnTo>
                  <a:lnTo>
                    <a:pt x="358" y="228"/>
                  </a:lnTo>
                  <a:lnTo>
                    <a:pt x="363" y="222"/>
                  </a:lnTo>
                  <a:lnTo>
                    <a:pt x="368" y="215"/>
                  </a:lnTo>
                  <a:lnTo>
                    <a:pt x="373" y="209"/>
                  </a:lnTo>
                  <a:lnTo>
                    <a:pt x="377" y="200"/>
                  </a:lnTo>
                  <a:lnTo>
                    <a:pt x="380" y="192"/>
                  </a:lnTo>
                  <a:lnTo>
                    <a:pt x="383" y="183"/>
                  </a:lnTo>
                  <a:lnTo>
                    <a:pt x="383" y="176"/>
                  </a:lnTo>
                  <a:lnTo>
                    <a:pt x="385" y="171"/>
                  </a:lnTo>
                  <a:lnTo>
                    <a:pt x="388" y="167"/>
                  </a:lnTo>
                  <a:lnTo>
                    <a:pt x="392" y="163"/>
                  </a:lnTo>
                  <a:lnTo>
                    <a:pt x="398" y="160"/>
                  </a:lnTo>
                  <a:lnTo>
                    <a:pt x="404" y="158"/>
                  </a:lnTo>
                  <a:lnTo>
                    <a:pt x="410" y="156"/>
                  </a:lnTo>
                  <a:lnTo>
                    <a:pt x="417" y="155"/>
                  </a:lnTo>
                  <a:lnTo>
                    <a:pt x="423" y="155"/>
                  </a:lnTo>
                  <a:lnTo>
                    <a:pt x="497" y="213"/>
                  </a:lnTo>
                  <a:lnTo>
                    <a:pt x="495" y="221"/>
                  </a:lnTo>
                  <a:lnTo>
                    <a:pt x="492" y="227"/>
                  </a:lnTo>
                  <a:lnTo>
                    <a:pt x="487" y="232"/>
                  </a:lnTo>
                  <a:lnTo>
                    <a:pt x="482" y="238"/>
                  </a:lnTo>
                  <a:lnTo>
                    <a:pt x="476" y="243"/>
                  </a:lnTo>
                  <a:lnTo>
                    <a:pt x="470" y="248"/>
                  </a:lnTo>
                  <a:lnTo>
                    <a:pt x="464" y="253"/>
                  </a:lnTo>
                  <a:lnTo>
                    <a:pt x="458" y="259"/>
                  </a:lnTo>
                  <a:lnTo>
                    <a:pt x="451" y="264"/>
                  </a:lnTo>
                  <a:lnTo>
                    <a:pt x="446" y="269"/>
                  </a:lnTo>
                  <a:lnTo>
                    <a:pt x="441" y="275"/>
                  </a:lnTo>
                  <a:lnTo>
                    <a:pt x="438" y="282"/>
                  </a:lnTo>
                  <a:lnTo>
                    <a:pt x="434" y="288"/>
                  </a:lnTo>
                  <a:lnTo>
                    <a:pt x="433" y="296"/>
                  </a:lnTo>
                  <a:lnTo>
                    <a:pt x="433" y="304"/>
                  </a:lnTo>
                  <a:lnTo>
                    <a:pt x="434" y="313"/>
                  </a:lnTo>
                  <a:lnTo>
                    <a:pt x="439" y="323"/>
                  </a:lnTo>
                  <a:lnTo>
                    <a:pt x="446" y="329"/>
                  </a:lnTo>
                  <a:lnTo>
                    <a:pt x="456" y="335"/>
                  </a:lnTo>
                  <a:lnTo>
                    <a:pt x="467" y="339"/>
                  </a:lnTo>
                  <a:lnTo>
                    <a:pt x="478" y="343"/>
                  </a:lnTo>
                  <a:lnTo>
                    <a:pt x="488" y="348"/>
                  </a:lnTo>
                  <a:lnTo>
                    <a:pt x="497" y="354"/>
                  </a:lnTo>
                  <a:lnTo>
                    <a:pt x="505" y="362"/>
                  </a:lnTo>
                  <a:lnTo>
                    <a:pt x="442" y="445"/>
                  </a:lnTo>
                  <a:lnTo>
                    <a:pt x="343" y="362"/>
                  </a:lnTo>
                  <a:lnTo>
                    <a:pt x="336" y="366"/>
                  </a:lnTo>
                  <a:lnTo>
                    <a:pt x="329" y="370"/>
                  </a:lnTo>
                  <a:lnTo>
                    <a:pt x="323" y="377"/>
                  </a:lnTo>
                  <a:lnTo>
                    <a:pt x="317" y="382"/>
                  </a:lnTo>
                  <a:lnTo>
                    <a:pt x="312" y="388"/>
                  </a:lnTo>
                  <a:lnTo>
                    <a:pt x="306" y="395"/>
                  </a:lnTo>
                  <a:lnTo>
                    <a:pt x="302" y="401"/>
                  </a:lnTo>
                  <a:lnTo>
                    <a:pt x="296" y="408"/>
                  </a:lnTo>
                  <a:lnTo>
                    <a:pt x="292" y="415"/>
                  </a:lnTo>
                  <a:lnTo>
                    <a:pt x="287" y="423"/>
                  </a:lnTo>
                  <a:lnTo>
                    <a:pt x="283" y="430"/>
                  </a:lnTo>
                  <a:lnTo>
                    <a:pt x="278" y="437"/>
                  </a:lnTo>
                  <a:lnTo>
                    <a:pt x="272" y="445"/>
                  </a:lnTo>
                  <a:lnTo>
                    <a:pt x="267" y="452"/>
                  </a:lnTo>
                  <a:lnTo>
                    <a:pt x="262" y="459"/>
                  </a:lnTo>
                  <a:lnTo>
                    <a:pt x="256" y="465"/>
                  </a:lnTo>
                  <a:lnTo>
                    <a:pt x="252" y="469"/>
                  </a:lnTo>
                </a:path>
              </a:pathLst>
            </a:custGeom>
            <a:solidFill>
              <a:schemeClr val="bg1"/>
            </a:solidFill>
            <a:ln w="9525" cap="rnd">
              <a:noFill/>
              <a:round/>
              <a:headEnd/>
              <a:tailEnd/>
            </a:ln>
            <a:effectLst>
              <a:prstShdw prst="shdw17" dist="17961" dir="2700000">
                <a:schemeClr val="bg1">
                  <a:gamma/>
                  <a:shade val="60000"/>
                  <a:invGamma/>
                </a:schemeClr>
              </a:prstShdw>
            </a:effectLst>
          </p:spPr>
          <p:txBody>
            <a:bodyPr/>
            <a:lstStyle/>
            <a:p>
              <a:pPr algn="l" rtl="0" fontAlgn="base">
                <a:spcBef>
                  <a:spcPct val="0"/>
                </a:spcBef>
                <a:spcAft>
                  <a:spcPct val="0"/>
                </a:spcAft>
                <a:defRPr/>
              </a:pPr>
              <a:endParaRPr lang="en-US" sz="1800">
                <a:solidFill>
                  <a:srgbClr val="EAEAEA"/>
                </a:solidFill>
              </a:endParaRPr>
            </a:p>
          </p:txBody>
        </p:sp>
        <p:sp>
          <p:nvSpPr>
            <p:cNvPr id="368651" name="Freeform 11"/>
            <p:cNvSpPr>
              <a:spLocks/>
            </p:cNvSpPr>
            <p:nvPr/>
          </p:nvSpPr>
          <p:spPr bwMode="grayWhite">
            <a:xfrm>
              <a:off x="477" y="2884"/>
              <a:ext cx="447" cy="520"/>
            </a:xfrm>
            <a:custGeom>
              <a:avLst/>
              <a:gdLst/>
              <a:ahLst/>
              <a:cxnLst>
                <a:cxn ang="0">
                  <a:pos x="254" y="495"/>
                </a:cxn>
                <a:cxn ang="0">
                  <a:pos x="245" y="454"/>
                </a:cxn>
                <a:cxn ang="0">
                  <a:pos x="230" y="417"/>
                </a:cxn>
                <a:cxn ang="0">
                  <a:pos x="193" y="402"/>
                </a:cxn>
                <a:cxn ang="0">
                  <a:pos x="150" y="412"/>
                </a:cxn>
                <a:cxn ang="0">
                  <a:pos x="112" y="417"/>
                </a:cxn>
                <a:cxn ang="0">
                  <a:pos x="93" y="399"/>
                </a:cxn>
                <a:cxn ang="0">
                  <a:pos x="81" y="370"/>
                </a:cxn>
                <a:cxn ang="0">
                  <a:pos x="75" y="339"/>
                </a:cxn>
                <a:cxn ang="0">
                  <a:pos x="76" y="309"/>
                </a:cxn>
                <a:cxn ang="0">
                  <a:pos x="106" y="300"/>
                </a:cxn>
                <a:cxn ang="0">
                  <a:pos x="146" y="307"/>
                </a:cxn>
                <a:cxn ang="0">
                  <a:pos x="175" y="294"/>
                </a:cxn>
                <a:cxn ang="0">
                  <a:pos x="186" y="273"/>
                </a:cxn>
                <a:cxn ang="0">
                  <a:pos x="189" y="246"/>
                </a:cxn>
                <a:cxn ang="0">
                  <a:pos x="188" y="219"/>
                </a:cxn>
                <a:cxn ang="0">
                  <a:pos x="178" y="191"/>
                </a:cxn>
                <a:cxn ang="0">
                  <a:pos x="153" y="171"/>
                </a:cxn>
                <a:cxn ang="0">
                  <a:pos x="123" y="172"/>
                </a:cxn>
                <a:cxn ang="0">
                  <a:pos x="93" y="185"/>
                </a:cxn>
                <a:cxn ang="0">
                  <a:pos x="64" y="194"/>
                </a:cxn>
                <a:cxn ang="0">
                  <a:pos x="34" y="185"/>
                </a:cxn>
                <a:cxn ang="0">
                  <a:pos x="19" y="166"/>
                </a:cxn>
                <a:cxn ang="0">
                  <a:pos x="9" y="146"/>
                </a:cxn>
                <a:cxn ang="0">
                  <a:pos x="2" y="122"/>
                </a:cxn>
                <a:cxn ang="0">
                  <a:pos x="0" y="98"/>
                </a:cxn>
                <a:cxn ang="0">
                  <a:pos x="387" y="12"/>
                </a:cxn>
                <a:cxn ang="0">
                  <a:pos x="399" y="41"/>
                </a:cxn>
                <a:cxn ang="0">
                  <a:pos x="406" y="74"/>
                </a:cxn>
                <a:cxn ang="0">
                  <a:pos x="411" y="107"/>
                </a:cxn>
                <a:cxn ang="0">
                  <a:pos x="396" y="141"/>
                </a:cxn>
                <a:cxn ang="0">
                  <a:pos x="375" y="144"/>
                </a:cxn>
                <a:cxn ang="0">
                  <a:pos x="354" y="141"/>
                </a:cxn>
                <a:cxn ang="0">
                  <a:pos x="332" y="137"/>
                </a:cxn>
                <a:cxn ang="0">
                  <a:pos x="307" y="141"/>
                </a:cxn>
                <a:cxn ang="0">
                  <a:pos x="286" y="166"/>
                </a:cxn>
                <a:cxn ang="0">
                  <a:pos x="285" y="199"/>
                </a:cxn>
                <a:cxn ang="0">
                  <a:pos x="289" y="222"/>
                </a:cxn>
                <a:cxn ang="0">
                  <a:pos x="295" y="247"/>
                </a:cxn>
                <a:cxn ang="0">
                  <a:pos x="308" y="268"/>
                </a:cxn>
                <a:cxn ang="0">
                  <a:pos x="332" y="282"/>
                </a:cxn>
                <a:cxn ang="0">
                  <a:pos x="357" y="282"/>
                </a:cxn>
                <a:cxn ang="0">
                  <a:pos x="379" y="272"/>
                </a:cxn>
                <a:cxn ang="0">
                  <a:pos x="402" y="262"/>
                </a:cxn>
                <a:cxn ang="0">
                  <a:pos x="426" y="265"/>
                </a:cxn>
                <a:cxn ang="0">
                  <a:pos x="436" y="287"/>
                </a:cxn>
                <a:cxn ang="0">
                  <a:pos x="442" y="312"/>
                </a:cxn>
                <a:cxn ang="0">
                  <a:pos x="444" y="338"/>
                </a:cxn>
                <a:cxn ang="0">
                  <a:pos x="436" y="358"/>
                </a:cxn>
                <a:cxn ang="0">
                  <a:pos x="397" y="366"/>
                </a:cxn>
                <a:cxn ang="0">
                  <a:pos x="363" y="380"/>
                </a:cxn>
                <a:cxn ang="0">
                  <a:pos x="347" y="406"/>
                </a:cxn>
                <a:cxn ang="0">
                  <a:pos x="353" y="437"/>
                </a:cxn>
                <a:cxn ang="0">
                  <a:pos x="372" y="464"/>
                </a:cxn>
                <a:cxn ang="0">
                  <a:pos x="369" y="492"/>
                </a:cxn>
                <a:cxn ang="0">
                  <a:pos x="347" y="503"/>
                </a:cxn>
                <a:cxn ang="0">
                  <a:pos x="323" y="511"/>
                </a:cxn>
                <a:cxn ang="0">
                  <a:pos x="298" y="516"/>
                </a:cxn>
                <a:cxn ang="0">
                  <a:pos x="272" y="519"/>
                </a:cxn>
              </a:cxnLst>
              <a:rect l="0" t="0" r="r" b="b"/>
              <a:pathLst>
                <a:path w="447" h="520">
                  <a:moveTo>
                    <a:pt x="272" y="519"/>
                  </a:moveTo>
                  <a:lnTo>
                    <a:pt x="265" y="512"/>
                  </a:lnTo>
                  <a:lnTo>
                    <a:pt x="259" y="505"/>
                  </a:lnTo>
                  <a:lnTo>
                    <a:pt x="254" y="495"/>
                  </a:lnTo>
                  <a:lnTo>
                    <a:pt x="252" y="486"/>
                  </a:lnTo>
                  <a:lnTo>
                    <a:pt x="248" y="475"/>
                  </a:lnTo>
                  <a:lnTo>
                    <a:pt x="246" y="465"/>
                  </a:lnTo>
                  <a:lnTo>
                    <a:pt x="245" y="454"/>
                  </a:lnTo>
                  <a:lnTo>
                    <a:pt x="242" y="444"/>
                  </a:lnTo>
                  <a:lnTo>
                    <a:pt x="239" y="434"/>
                  </a:lnTo>
                  <a:lnTo>
                    <a:pt x="235" y="425"/>
                  </a:lnTo>
                  <a:lnTo>
                    <a:pt x="230" y="417"/>
                  </a:lnTo>
                  <a:lnTo>
                    <a:pt x="223" y="411"/>
                  </a:lnTo>
                  <a:lnTo>
                    <a:pt x="215" y="406"/>
                  </a:lnTo>
                  <a:lnTo>
                    <a:pt x="205" y="403"/>
                  </a:lnTo>
                  <a:lnTo>
                    <a:pt x="193" y="402"/>
                  </a:lnTo>
                  <a:lnTo>
                    <a:pt x="177" y="403"/>
                  </a:lnTo>
                  <a:lnTo>
                    <a:pt x="168" y="407"/>
                  </a:lnTo>
                  <a:lnTo>
                    <a:pt x="159" y="410"/>
                  </a:lnTo>
                  <a:lnTo>
                    <a:pt x="150" y="412"/>
                  </a:lnTo>
                  <a:lnTo>
                    <a:pt x="140" y="415"/>
                  </a:lnTo>
                  <a:lnTo>
                    <a:pt x="131" y="416"/>
                  </a:lnTo>
                  <a:lnTo>
                    <a:pt x="122" y="417"/>
                  </a:lnTo>
                  <a:lnTo>
                    <a:pt x="112" y="417"/>
                  </a:lnTo>
                  <a:lnTo>
                    <a:pt x="102" y="417"/>
                  </a:lnTo>
                  <a:lnTo>
                    <a:pt x="99" y="412"/>
                  </a:lnTo>
                  <a:lnTo>
                    <a:pt x="96" y="406"/>
                  </a:lnTo>
                  <a:lnTo>
                    <a:pt x="93" y="399"/>
                  </a:lnTo>
                  <a:lnTo>
                    <a:pt x="90" y="393"/>
                  </a:lnTo>
                  <a:lnTo>
                    <a:pt x="87" y="385"/>
                  </a:lnTo>
                  <a:lnTo>
                    <a:pt x="84" y="378"/>
                  </a:lnTo>
                  <a:lnTo>
                    <a:pt x="81" y="370"/>
                  </a:lnTo>
                  <a:lnTo>
                    <a:pt x="79" y="362"/>
                  </a:lnTo>
                  <a:lnTo>
                    <a:pt x="78" y="355"/>
                  </a:lnTo>
                  <a:lnTo>
                    <a:pt x="76" y="347"/>
                  </a:lnTo>
                  <a:lnTo>
                    <a:pt x="75" y="339"/>
                  </a:lnTo>
                  <a:lnTo>
                    <a:pt x="74" y="332"/>
                  </a:lnTo>
                  <a:lnTo>
                    <a:pt x="74" y="324"/>
                  </a:lnTo>
                  <a:lnTo>
                    <a:pt x="75" y="316"/>
                  </a:lnTo>
                  <a:lnTo>
                    <a:pt x="76" y="309"/>
                  </a:lnTo>
                  <a:lnTo>
                    <a:pt x="78" y="302"/>
                  </a:lnTo>
                  <a:lnTo>
                    <a:pt x="87" y="299"/>
                  </a:lnTo>
                  <a:lnTo>
                    <a:pt x="97" y="298"/>
                  </a:lnTo>
                  <a:lnTo>
                    <a:pt x="106" y="300"/>
                  </a:lnTo>
                  <a:lnTo>
                    <a:pt x="116" y="302"/>
                  </a:lnTo>
                  <a:lnTo>
                    <a:pt x="126" y="305"/>
                  </a:lnTo>
                  <a:lnTo>
                    <a:pt x="136" y="306"/>
                  </a:lnTo>
                  <a:lnTo>
                    <a:pt x="146" y="307"/>
                  </a:lnTo>
                  <a:lnTo>
                    <a:pt x="157" y="305"/>
                  </a:lnTo>
                  <a:lnTo>
                    <a:pt x="165" y="302"/>
                  </a:lnTo>
                  <a:lnTo>
                    <a:pt x="170" y="298"/>
                  </a:lnTo>
                  <a:lnTo>
                    <a:pt x="175" y="294"/>
                  </a:lnTo>
                  <a:lnTo>
                    <a:pt x="179" y="290"/>
                  </a:lnTo>
                  <a:lnTo>
                    <a:pt x="182" y="284"/>
                  </a:lnTo>
                  <a:lnTo>
                    <a:pt x="185" y="278"/>
                  </a:lnTo>
                  <a:lnTo>
                    <a:pt x="186" y="273"/>
                  </a:lnTo>
                  <a:lnTo>
                    <a:pt x="187" y="266"/>
                  </a:lnTo>
                  <a:lnTo>
                    <a:pt x="188" y="259"/>
                  </a:lnTo>
                  <a:lnTo>
                    <a:pt x="189" y="253"/>
                  </a:lnTo>
                  <a:lnTo>
                    <a:pt x="189" y="246"/>
                  </a:lnTo>
                  <a:lnTo>
                    <a:pt x="189" y="239"/>
                  </a:lnTo>
                  <a:lnTo>
                    <a:pt x="189" y="232"/>
                  </a:lnTo>
                  <a:lnTo>
                    <a:pt x="189" y="226"/>
                  </a:lnTo>
                  <a:lnTo>
                    <a:pt x="188" y="219"/>
                  </a:lnTo>
                  <a:lnTo>
                    <a:pt x="188" y="213"/>
                  </a:lnTo>
                  <a:lnTo>
                    <a:pt x="186" y="204"/>
                  </a:lnTo>
                  <a:lnTo>
                    <a:pt x="182" y="198"/>
                  </a:lnTo>
                  <a:lnTo>
                    <a:pt x="178" y="191"/>
                  </a:lnTo>
                  <a:lnTo>
                    <a:pt x="173" y="185"/>
                  </a:lnTo>
                  <a:lnTo>
                    <a:pt x="167" y="180"/>
                  </a:lnTo>
                  <a:lnTo>
                    <a:pt x="161" y="176"/>
                  </a:lnTo>
                  <a:lnTo>
                    <a:pt x="153" y="171"/>
                  </a:lnTo>
                  <a:lnTo>
                    <a:pt x="146" y="167"/>
                  </a:lnTo>
                  <a:lnTo>
                    <a:pt x="138" y="167"/>
                  </a:lnTo>
                  <a:lnTo>
                    <a:pt x="130" y="170"/>
                  </a:lnTo>
                  <a:lnTo>
                    <a:pt x="123" y="172"/>
                  </a:lnTo>
                  <a:lnTo>
                    <a:pt x="116" y="175"/>
                  </a:lnTo>
                  <a:lnTo>
                    <a:pt x="108" y="178"/>
                  </a:lnTo>
                  <a:lnTo>
                    <a:pt x="100" y="182"/>
                  </a:lnTo>
                  <a:lnTo>
                    <a:pt x="93" y="185"/>
                  </a:lnTo>
                  <a:lnTo>
                    <a:pt x="86" y="189"/>
                  </a:lnTo>
                  <a:lnTo>
                    <a:pt x="79" y="191"/>
                  </a:lnTo>
                  <a:lnTo>
                    <a:pt x="71" y="194"/>
                  </a:lnTo>
                  <a:lnTo>
                    <a:pt x="64" y="194"/>
                  </a:lnTo>
                  <a:lnTo>
                    <a:pt x="56" y="194"/>
                  </a:lnTo>
                  <a:lnTo>
                    <a:pt x="48" y="193"/>
                  </a:lnTo>
                  <a:lnTo>
                    <a:pt x="41" y="190"/>
                  </a:lnTo>
                  <a:lnTo>
                    <a:pt x="34" y="185"/>
                  </a:lnTo>
                  <a:lnTo>
                    <a:pt x="26" y="179"/>
                  </a:lnTo>
                  <a:lnTo>
                    <a:pt x="24" y="175"/>
                  </a:lnTo>
                  <a:lnTo>
                    <a:pt x="21" y="171"/>
                  </a:lnTo>
                  <a:lnTo>
                    <a:pt x="19" y="166"/>
                  </a:lnTo>
                  <a:lnTo>
                    <a:pt x="15" y="162"/>
                  </a:lnTo>
                  <a:lnTo>
                    <a:pt x="13" y="157"/>
                  </a:lnTo>
                  <a:lnTo>
                    <a:pt x="11" y="151"/>
                  </a:lnTo>
                  <a:lnTo>
                    <a:pt x="9" y="146"/>
                  </a:lnTo>
                  <a:lnTo>
                    <a:pt x="7" y="139"/>
                  </a:lnTo>
                  <a:lnTo>
                    <a:pt x="6" y="134"/>
                  </a:lnTo>
                  <a:lnTo>
                    <a:pt x="4" y="129"/>
                  </a:lnTo>
                  <a:lnTo>
                    <a:pt x="2" y="122"/>
                  </a:lnTo>
                  <a:lnTo>
                    <a:pt x="1" y="116"/>
                  </a:lnTo>
                  <a:lnTo>
                    <a:pt x="0" y="111"/>
                  </a:lnTo>
                  <a:lnTo>
                    <a:pt x="0" y="104"/>
                  </a:lnTo>
                  <a:lnTo>
                    <a:pt x="0" y="98"/>
                  </a:lnTo>
                  <a:lnTo>
                    <a:pt x="0" y="92"/>
                  </a:lnTo>
                  <a:lnTo>
                    <a:pt x="378" y="0"/>
                  </a:lnTo>
                  <a:lnTo>
                    <a:pt x="383" y="5"/>
                  </a:lnTo>
                  <a:lnTo>
                    <a:pt x="387" y="12"/>
                  </a:lnTo>
                  <a:lnTo>
                    <a:pt x="391" y="18"/>
                  </a:lnTo>
                  <a:lnTo>
                    <a:pt x="394" y="26"/>
                  </a:lnTo>
                  <a:lnTo>
                    <a:pt x="397" y="33"/>
                  </a:lnTo>
                  <a:lnTo>
                    <a:pt x="399" y="41"/>
                  </a:lnTo>
                  <a:lnTo>
                    <a:pt x="401" y="49"/>
                  </a:lnTo>
                  <a:lnTo>
                    <a:pt x="403" y="57"/>
                  </a:lnTo>
                  <a:lnTo>
                    <a:pt x="405" y="65"/>
                  </a:lnTo>
                  <a:lnTo>
                    <a:pt x="406" y="74"/>
                  </a:lnTo>
                  <a:lnTo>
                    <a:pt x="407" y="82"/>
                  </a:lnTo>
                  <a:lnTo>
                    <a:pt x="408" y="91"/>
                  </a:lnTo>
                  <a:lnTo>
                    <a:pt x="410" y="99"/>
                  </a:lnTo>
                  <a:lnTo>
                    <a:pt x="411" y="107"/>
                  </a:lnTo>
                  <a:lnTo>
                    <a:pt x="412" y="115"/>
                  </a:lnTo>
                  <a:lnTo>
                    <a:pt x="413" y="123"/>
                  </a:lnTo>
                  <a:lnTo>
                    <a:pt x="401" y="138"/>
                  </a:lnTo>
                  <a:lnTo>
                    <a:pt x="396" y="141"/>
                  </a:lnTo>
                  <a:lnTo>
                    <a:pt x="391" y="143"/>
                  </a:lnTo>
                  <a:lnTo>
                    <a:pt x="386" y="144"/>
                  </a:lnTo>
                  <a:lnTo>
                    <a:pt x="380" y="144"/>
                  </a:lnTo>
                  <a:lnTo>
                    <a:pt x="375" y="144"/>
                  </a:lnTo>
                  <a:lnTo>
                    <a:pt x="370" y="144"/>
                  </a:lnTo>
                  <a:lnTo>
                    <a:pt x="365" y="143"/>
                  </a:lnTo>
                  <a:lnTo>
                    <a:pt x="359" y="142"/>
                  </a:lnTo>
                  <a:lnTo>
                    <a:pt x="354" y="141"/>
                  </a:lnTo>
                  <a:lnTo>
                    <a:pt x="348" y="139"/>
                  </a:lnTo>
                  <a:lnTo>
                    <a:pt x="343" y="139"/>
                  </a:lnTo>
                  <a:lnTo>
                    <a:pt x="338" y="138"/>
                  </a:lnTo>
                  <a:lnTo>
                    <a:pt x="332" y="137"/>
                  </a:lnTo>
                  <a:lnTo>
                    <a:pt x="326" y="136"/>
                  </a:lnTo>
                  <a:lnTo>
                    <a:pt x="320" y="137"/>
                  </a:lnTo>
                  <a:lnTo>
                    <a:pt x="314" y="138"/>
                  </a:lnTo>
                  <a:lnTo>
                    <a:pt x="307" y="141"/>
                  </a:lnTo>
                  <a:lnTo>
                    <a:pt x="301" y="146"/>
                  </a:lnTo>
                  <a:lnTo>
                    <a:pt x="295" y="152"/>
                  </a:lnTo>
                  <a:lnTo>
                    <a:pt x="290" y="159"/>
                  </a:lnTo>
                  <a:lnTo>
                    <a:pt x="286" y="166"/>
                  </a:lnTo>
                  <a:lnTo>
                    <a:pt x="284" y="175"/>
                  </a:lnTo>
                  <a:lnTo>
                    <a:pt x="282" y="184"/>
                  </a:lnTo>
                  <a:lnTo>
                    <a:pt x="283" y="194"/>
                  </a:lnTo>
                  <a:lnTo>
                    <a:pt x="285" y="199"/>
                  </a:lnTo>
                  <a:lnTo>
                    <a:pt x="286" y="204"/>
                  </a:lnTo>
                  <a:lnTo>
                    <a:pt x="286" y="210"/>
                  </a:lnTo>
                  <a:lnTo>
                    <a:pt x="287" y="217"/>
                  </a:lnTo>
                  <a:lnTo>
                    <a:pt x="289" y="222"/>
                  </a:lnTo>
                  <a:lnTo>
                    <a:pt x="290" y="229"/>
                  </a:lnTo>
                  <a:lnTo>
                    <a:pt x="292" y="235"/>
                  </a:lnTo>
                  <a:lnTo>
                    <a:pt x="293" y="241"/>
                  </a:lnTo>
                  <a:lnTo>
                    <a:pt x="295" y="247"/>
                  </a:lnTo>
                  <a:lnTo>
                    <a:pt x="298" y="253"/>
                  </a:lnTo>
                  <a:lnTo>
                    <a:pt x="300" y="259"/>
                  </a:lnTo>
                  <a:lnTo>
                    <a:pt x="304" y="264"/>
                  </a:lnTo>
                  <a:lnTo>
                    <a:pt x="308" y="268"/>
                  </a:lnTo>
                  <a:lnTo>
                    <a:pt x="313" y="273"/>
                  </a:lnTo>
                  <a:lnTo>
                    <a:pt x="319" y="276"/>
                  </a:lnTo>
                  <a:lnTo>
                    <a:pt x="326" y="279"/>
                  </a:lnTo>
                  <a:lnTo>
                    <a:pt x="332" y="282"/>
                  </a:lnTo>
                  <a:lnTo>
                    <a:pt x="339" y="284"/>
                  </a:lnTo>
                  <a:lnTo>
                    <a:pt x="345" y="284"/>
                  </a:lnTo>
                  <a:lnTo>
                    <a:pt x="351" y="284"/>
                  </a:lnTo>
                  <a:lnTo>
                    <a:pt x="357" y="282"/>
                  </a:lnTo>
                  <a:lnTo>
                    <a:pt x="362" y="280"/>
                  </a:lnTo>
                  <a:lnTo>
                    <a:pt x="367" y="278"/>
                  </a:lnTo>
                  <a:lnTo>
                    <a:pt x="373" y="274"/>
                  </a:lnTo>
                  <a:lnTo>
                    <a:pt x="379" y="272"/>
                  </a:lnTo>
                  <a:lnTo>
                    <a:pt x="385" y="268"/>
                  </a:lnTo>
                  <a:lnTo>
                    <a:pt x="390" y="266"/>
                  </a:lnTo>
                  <a:lnTo>
                    <a:pt x="396" y="264"/>
                  </a:lnTo>
                  <a:lnTo>
                    <a:pt x="402" y="262"/>
                  </a:lnTo>
                  <a:lnTo>
                    <a:pt x="407" y="260"/>
                  </a:lnTo>
                  <a:lnTo>
                    <a:pt x="414" y="260"/>
                  </a:lnTo>
                  <a:lnTo>
                    <a:pt x="420" y="261"/>
                  </a:lnTo>
                  <a:lnTo>
                    <a:pt x="426" y="265"/>
                  </a:lnTo>
                  <a:lnTo>
                    <a:pt x="429" y="270"/>
                  </a:lnTo>
                  <a:lnTo>
                    <a:pt x="432" y="275"/>
                  </a:lnTo>
                  <a:lnTo>
                    <a:pt x="434" y="281"/>
                  </a:lnTo>
                  <a:lnTo>
                    <a:pt x="436" y="287"/>
                  </a:lnTo>
                  <a:lnTo>
                    <a:pt x="439" y="292"/>
                  </a:lnTo>
                  <a:lnTo>
                    <a:pt x="439" y="299"/>
                  </a:lnTo>
                  <a:lnTo>
                    <a:pt x="440" y="305"/>
                  </a:lnTo>
                  <a:lnTo>
                    <a:pt x="442" y="312"/>
                  </a:lnTo>
                  <a:lnTo>
                    <a:pt x="442" y="319"/>
                  </a:lnTo>
                  <a:lnTo>
                    <a:pt x="443" y="325"/>
                  </a:lnTo>
                  <a:lnTo>
                    <a:pt x="443" y="332"/>
                  </a:lnTo>
                  <a:lnTo>
                    <a:pt x="444" y="338"/>
                  </a:lnTo>
                  <a:lnTo>
                    <a:pt x="445" y="345"/>
                  </a:lnTo>
                  <a:lnTo>
                    <a:pt x="445" y="352"/>
                  </a:lnTo>
                  <a:lnTo>
                    <a:pt x="446" y="358"/>
                  </a:lnTo>
                  <a:lnTo>
                    <a:pt x="436" y="358"/>
                  </a:lnTo>
                  <a:lnTo>
                    <a:pt x="426" y="359"/>
                  </a:lnTo>
                  <a:lnTo>
                    <a:pt x="417" y="361"/>
                  </a:lnTo>
                  <a:lnTo>
                    <a:pt x="406" y="363"/>
                  </a:lnTo>
                  <a:lnTo>
                    <a:pt x="397" y="366"/>
                  </a:lnTo>
                  <a:lnTo>
                    <a:pt x="386" y="369"/>
                  </a:lnTo>
                  <a:lnTo>
                    <a:pt x="377" y="372"/>
                  </a:lnTo>
                  <a:lnTo>
                    <a:pt x="366" y="377"/>
                  </a:lnTo>
                  <a:lnTo>
                    <a:pt x="363" y="380"/>
                  </a:lnTo>
                  <a:lnTo>
                    <a:pt x="359" y="385"/>
                  </a:lnTo>
                  <a:lnTo>
                    <a:pt x="354" y="391"/>
                  </a:lnTo>
                  <a:lnTo>
                    <a:pt x="351" y="398"/>
                  </a:lnTo>
                  <a:lnTo>
                    <a:pt x="347" y="406"/>
                  </a:lnTo>
                  <a:lnTo>
                    <a:pt x="346" y="414"/>
                  </a:lnTo>
                  <a:lnTo>
                    <a:pt x="347" y="421"/>
                  </a:lnTo>
                  <a:lnTo>
                    <a:pt x="350" y="429"/>
                  </a:lnTo>
                  <a:lnTo>
                    <a:pt x="353" y="437"/>
                  </a:lnTo>
                  <a:lnTo>
                    <a:pt x="358" y="444"/>
                  </a:lnTo>
                  <a:lnTo>
                    <a:pt x="363" y="450"/>
                  </a:lnTo>
                  <a:lnTo>
                    <a:pt x="368" y="458"/>
                  </a:lnTo>
                  <a:lnTo>
                    <a:pt x="372" y="464"/>
                  </a:lnTo>
                  <a:lnTo>
                    <a:pt x="374" y="472"/>
                  </a:lnTo>
                  <a:lnTo>
                    <a:pt x="375" y="480"/>
                  </a:lnTo>
                  <a:lnTo>
                    <a:pt x="373" y="489"/>
                  </a:lnTo>
                  <a:lnTo>
                    <a:pt x="369" y="492"/>
                  </a:lnTo>
                  <a:lnTo>
                    <a:pt x="364" y="495"/>
                  </a:lnTo>
                  <a:lnTo>
                    <a:pt x="359" y="498"/>
                  </a:lnTo>
                  <a:lnTo>
                    <a:pt x="353" y="500"/>
                  </a:lnTo>
                  <a:lnTo>
                    <a:pt x="347" y="503"/>
                  </a:lnTo>
                  <a:lnTo>
                    <a:pt x="341" y="505"/>
                  </a:lnTo>
                  <a:lnTo>
                    <a:pt x="336" y="508"/>
                  </a:lnTo>
                  <a:lnTo>
                    <a:pt x="330" y="509"/>
                  </a:lnTo>
                  <a:lnTo>
                    <a:pt x="323" y="511"/>
                  </a:lnTo>
                  <a:lnTo>
                    <a:pt x="317" y="512"/>
                  </a:lnTo>
                  <a:lnTo>
                    <a:pt x="311" y="514"/>
                  </a:lnTo>
                  <a:lnTo>
                    <a:pt x="304" y="515"/>
                  </a:lnTo>
                  <a:lnTo>
                    <a:pt x="298" y="516"/>
                  </a:lnTo>
                  <a:lnTo>
                    <a:pt x="292" y="517"/>
                  </a:lnTo>
                  <a:lnTo>
                    <a:pt x="285" y="518"/>
                  </a:lnTo>
                  <a:lnTo>
                    <a:pt x="279" y="519"/>
                  </a:lnTo>
                  <a:lnTo>
                    <a:pt x="272" y="519"/>
                  </a:lnTo>
                </a:path>
              </a:pathLst>
            </a:custGeom>
            <a:solidFill>
              <a:schemeClr val="bg1"/>
            </a:solidFill>
            <a:ln w="9525" cap="rnd">
              <a:noFill/>
              <a:round/>
              <a:headEnd/>
              <a:tailEnd/>
            </a:ln>
            <a:effectLst>
              <a:prstShdw prst="shdw17" dist="17961" dir="2700000">
                <a:schemeClr val="bg1">
                  <a:gamma/>
                  <a:shade val="60000"/>
                  <a:invGamma/>
                </a:schemeClr>
              </a:prstShdw>
            </a:effectLst>
          </p:spPr>
          <p:txBody>
            <a:bodyPr/>
            <a:lstStyle/>
            <a:p>
              <a:pPr algn="l" rtl="0" fontAlgn="base">
                <a:spcBef>
                  <a:spcPct val="0"/>
                </a:spcBef>
                <a:spcAft>
                  <a:spcPct val="0"/>
                </a:spcAft>
                <a:defRPr/>
              </a:pPr>
              <a:endParaRPr lang="en-US" sz="1800">
                <a:solidFill>
                  <a:srgbClr val="EAEAEA"/>
                </a:solidFill>
              </a:endParaRPr>
            </a:p>
          </p:txBody>
        </p:sp>
        <p:sp>
          <p:nvSpPr>
            <p:cNvPr id="368652" name="Freeform 12"/>
            <p:cNvSpPr>
              <a:spLocks/>
            </p:cNvSpPr>
            <p:nvPr/>
          </p:nvSpPr>
          <p:spPr bwMode="grayWhite">
            <a:xfrm>
              <a:off x="49" y="2440"/>
              <a:ext cx="409" cy="621"/>
            </a:xfrm>
            <a:custGeom>
              <a:avLst/>
              <a:gdLst/>
              <a:ahLst/>
              <a:cxnLst>
                <a:cxn ang="0">
                  <a:pos x="232" y="620"/>
                </a:cxn>
                <a:cxn ang="0">
                  <a:pos x="189" y="605"/>
                </a:cxn>
                <a:cxn ang="0">
                  <a:pos x="182" y="565"/>
                </a:cxn>
                <a:cxn ang="0">
                  <a:pos x="193" y="519"/>
                </a:cxn>
                <a:cxn ang="0">
                  <a:pos x="165" y="492"/>
                </a:cxn>
                <a:cxn ang="0">
                  <a:pos x="126" y="490"/>
                </a:cxn>
                <a:cxn ang="0">
                  <a:pos x="87" y="497"/>
                </a:cxn>
                <a:cxn ang="0">
                  <a:pos x="44" y="505"/>
                </a:cxn>
                <a:cxn ang="0">
                  <a:pos x="25" y="493"/>
                </a:cxn>
                <a:cxn ang="0">
                  <a:pos x="21" y="472"/>
                </a:cxn>
                <a:cxn ang="0">
                  <a:pos x="19" y="448"/>
                </a:cxn>
                <a:cxn ang="0">
                  <a:pos x="17" y="423"/>
                </a:cxn>
                <a:cxn ang="0">
                  <a:pos x="21" y="396"/>
                </a:cxn>
                <a:cxn ang="0">
                  <a:pos x="52" y="377"/>
                </a:cxn>
                <a:cxn ang="0">
                  <a:pos x="82" y="375"/>
                </a:cxn>
                <a:cxn ang="0">
                  <a:pos x="116" y="373"/>
                </a:cxn>
                <a:cxn ang="0">
                  <a:pos x="137" y="354"/>
                </a:cxn>
                <a:cxn ang="0">
                  <a:pos x="151" y="327"/>
                </a:cxn>
                <a:cxn ang="0">
                  <a:pos x="151" y="294"/>
                </a:cxn>
                <a:cxn ang="0">
                  <a:pos x="137" y="262"/>
                </a:cxn>
                <a:cxn ang="0">
                  <a:pos x="111" y="256"/>
                </a:cxn>
                <a:cxn ang="0">
                  <a:pos x="86" y="264"/>
                </a:cxn>
                <a:cxn ang="0">
                  <a:pos x="60" y="275"/>
                </a:cxn>
                <a:cxn ang="0">
                  <a:pos x="35" y="282"/>
                </a:cxn>
                <a:cxn ang="0">
                  <a:pos x="6" y="268"/>
                </a:cxn>
                <a:cxn ang="0">
                  <a:pos x="1" y="231"/>
                </a:cxn>
                <a:cxn ang="0">
                  <a:pos x="9" y="205"/>
                </a:cxn>
                <a:cxn ang="0">
                  <a:pos x="15" y="175"/>
                </a:cxn>
                <a:cxn ang="0">
                  <a:pos x="44" y="161"/>
                </a:cxn>
                <a:cxn ang="0">
                  <a:pos x="87" y="156"/>
                </a:cxn>
                <a:cxn ang="0">
                  <a:pos x="127" y="145"/>
                </a:cxn>
                <a:cxn ang="0">
                  <a:pos x="154" y="113"/>
                </a:cxn>
                <a:cxn ang="0">
                  <a:pos x="152" y="72"/>
                </a:cxn>
                <a:cxn ang="0">
                  <a:pos x="150" y="29"/>
                </a:cxn>
                <a:cxn ang="0">
                  <a:pos x="186" y="4"/>
                </a:cxn>
                <a:cxn ang="0">
                  <a:pos x="228" y="1"/>
                </a:cxn>
                <a:cxn ang="0">
                  <a:pos x="252" y="22"/>
                </a:cxn>
                <a:cxn ang="0">
                  <a:pos x="248" y="53"/>
                </a:cxn>
                <a:cxn ang="0">
                  <a:pos x="241" y="86"/>
                </a:cxn>
                <a:cxn ang="0">
                  <a:pos x="247" y="116"/>
                </a:cxn>
                <a:cxn ang="0">
                  <a:pos x="371" y="252"/>
                </a:cxn>
                <a:cxn ang="0">
                  <a:pos x="338" y="262"/>
                </a:cxn>
                <a:cxn ang="0">
                  <a:pos x="301" y="257"/>
                </a:cxn>
                <a:cxn ang="0">
                  <a:pos x="264" y="260"/>
                </a:cxn>
                <a:cxn ang="0">
                  <a:pos x="237" y="286"/>
                </a:cxn>
                <a:cxn ang="0">
                  <a:pos x="233" y="316"/>
                </a:cxn>
                <a:cxn ang="0">
                  <a:pos x="234" y="348"/>
                </a:cxn>
                <a:cxn ang="0">
                  <a:pos x="245" y="377"/>
                </a:cxn>
                <a:cxn ang="0">
                  <a:pos x="265" y="400"/>
                </a:cxn>
                <a:cxn ang="0">
                  <a:pos x="284" y="397"/>
                </a:cxn>
                <a:cxn ang="0">
                  <a:pos x="303" y="385"/>
                </a:cxn>
                <a:cxn ang="0">
                  <a:pos x="322" y="370"/>
                </a:cxn>
                <a:cxn ang="0">
                  <a:pos x="345" y="356"/>
                </a:cxn>
                <a:cxn ang="0">
                  <a:pos x="383" y="363"/>
                </a:cxn>
                <a:cxn ang="0">
                  <a:pos x="407" y="390"/>
                </a:cxn>
                <a:cxn ang="0">
                  <a:pos x="407" y="416"/>
                </a:cxn>
                <a:cxn ang="0">
                  <a:pos x="402" y="444"/>
                </a:cxn>
                <a:cxn ang="0">
                  <a:pos x="368" y="456"/>
                </a:cxn>
                <a:cxn ang="0">
                  <a:pos x="327" y="467"/>
                </a:cxn>
                <a:cxn ang="0">
                  <a:pos x="291" y="485"/>
                </a:cxn>
                <a:cxn ang="0">
                  <a:pos x="266" y="611"/>
                </a:cxn>
              </a:cxnLst>
              <a:rect l="0" t="0" r="r" b="b"/>
              <a:pathLst>
                <a:path w="409" h="621">
                  <a:moveTo>
                    <a:pt x="266" y="611"/>
                  </a:moveTo>
                  <a:lnTo>
                    <a:pt x="254" y="616"/>
                  </a:lnTo>
                  <a:lnTo>
                    <a:pt x="243" y="618"/>
                  </a:lnTo>
                  <a:lnTo>
                    <a:pt x="232" y="620"/>
                  </a:lnTo>
                  <a:lnTo>
                    <a:pt x="221" y="619"/>
                  </a:lnTo>
                  <a:lnTo>
                    <a:pt x="210" y="617"/>
                  </a:lnTo>
                  <a:lnTo>
                    <a:pt x="199" y="611"/>
                  </a:lnTo>
                  <a:lnTo>
                    <a:pt x="189" y="605"/>
                  </a:lnTo>
                  <a:lnTo>
                    <a:pt x="179" y="598"/>
                  </a:lnTo>
                  <a:lnTo>
                    <a:pt x="179" y="588"/>
                  </a:lnTo>
                  <a:lnTo>
                    <a:pt x="180" y="577"/>
                  </a:lnTo>
                  <a:lnTo>
                    <a:pt x="182" y="565"/>
                  </a:lnTo>
                  <a:lnTo>
                    <a:pt x="186" y="555"/>
                  </a:lnTo>
                  <a:lnTo>
                    <a:pt x="190" y="543"/>
                  </a:lnTo>
                  <a:lnTo>
                    <a:pt x="192" y="531"/>
                  </a:lnTo>
                  <a:lnTo>
                    <a:pt x="193" y="519"/>
                  </a:lnTo>
                  <a:lnTo>
                    <a:pt x="189" y="506"/>
                  </a:lnTo>
                  <a:lnTo>
                    <a:pt x="182" y="500"/>
                  </a:lnTo>
                  <a:lnTo>
                    <a:pt x="173" y="495"/>
                  </a:lnTo>
                  <a:lnTo>
                    <a:pt x="165" y="492"/>
                  </a:lnTo>
                  <a:lnTo>
                    <a:pt x="155" y="489"/>
                  </a:lnTo>
                  <a:lnTo>
                    <a:pt x="146" y="489"/>
                  </a:lnTo>
                  <a:lnTo>
                    <a:pt x="136" y="488"/>
                  </a:lnTo>
                  <a:lnTo>
                    <a:pt x="126" y="490"/>
                  </a:lnTo>
                  <a:lnTo>
                    <a:pt x="117" y="490"/>
                  </a:lnTo>
                  <a:lnTo>
                    <a:pt x="107" y="493"/>
                  </a:lnTo>
                  <a:lnTo>
                    <a:pt x="97" y="495"/>
                  </a:lnTo>
                  <a:lnTo>
                    <a:pt x="87" y="497"/>
                  </a:lnTo>
                  <a:lnTo>
                    <a:pt x="76" y="499"/>
                  </a:lnTo>
                  <a:lnTo>
                    <a:pt x="65" y="502"/>
                  </a:lnTo>
                  <a:lnTo>
                    <a:pt x="55" y="503"/>
                  </a:lnTo>
                  <a:lnTo>
                    <a:pt x="44" y="505"/>
                  </a:lnTo>
                  <a:lnTo>
                    <a:pt x="34" y="506"/>
                  </a:lnTo>
                  <a:lnTo>
                    <a:pt x="30" y="502"/>
                  </a:lnTo>
                  <a:lnTo>
                    <a:pt x="28" y="498"/>
                  </a:lnTo>
                  <a:lnTo>
                    <a:pt x="25" y="493"/>
                  </a:lnTo>
                  <a:lnTo>
                    <a:pt x="23" y="489"/>
                  </a:lnTo>
                  <a:lnTo>
                    <a:pt x="23" y="483"/>
                  </a:lnTo>
                  <a:lnTo>
                    <a:pt x="21" y="478"/>
                  </a:lnTo>
                  <a:lnTo>
                    <a:pt x="21" y="472"/>
                  </a:lnTo>
                  <a:lnTo>
                    <a:pt x="20" y="466"/>
                  </a:lnTo>
                  <a:lnTo>
                    <a:pt x="19" y="460"/>
                  </a:lnTo>
                  <a:lnTo>
                    <a:pt x="19" y="454"/>
                  </a:lnTo>
                  <a:lnTo>
                    <a:pt x="19" y="448"/>
                  </a:lnTo>
                  <a:lnTo>
                    <a:pt x="19" y="442"/>
                  </a:lnTo>
                  <a:lnTo>
                    <a:pt x="18" y="435"/>
                  </a:lnTo>
                  <a:lnTo>
                    <a:pt x="17" y="429"/>
                  </a:lnTo>
                  <a:lnTo>
                    <a:pt x="17" y="423"/>
                  </a:lnTo>
                  <a:lnTo>
                    <a:pt x="15" y="417"/>
                  </a:lnTo>
                  <a:lnTo>
                    <a:pt x="14" y="410"/>
                  </a:lnTo>
                  <a:lnTo>
                    <a:pt x="17" y="402"/>
                  </a:lnTo>
                  <a:lnTo>
                    <a:pt x="21" y="396"/>
                  </a:lnTo>
                  <a:lnTo>
                    <a:pt x="26" y="391"/>
                  </a:lnTo>
                  <a:lnTo>
                    <a:pt x="35" y="386"/>
                  </a:lnTo>
                  <a:lnTo>
                    <a:pt x="42" y="381"/>
                  </a:lnTo>
                  <a:lnTo>
                    <a:pt x="52" y="377"/>
                  </a:lnTo>
                  <a:lnTo>
                    <a:pt x="61" y="374"/>
                  </a:lnTo>
                  <a:lnTo>
                    <a:pt x="67" y="373"/>
                  </a:lnTo>
                  <a:lnTo>
                    <a:pt x="75" y="374"/>
                  </a:lnTo>
                  <a:lnTo>
                    <a:pt x="82" y="375"/>
                  </a:lnTo>
                  <a:lnTo>
                    <a:pt x="91" y="375"/>
                  </a:lnTo>
                  <a:lnTo>
                    <a:pt x="98" y="376"/>
                  </a:lnTo>
                  <a:lnTo>
                    <a:pt x="107" y="375"/>
                  </a:lnTo>
                  <a:lnTo>
                    <a:pt x="116" y="373"/>
                  </a:lnTo>
                  <a:lnTo>
                    <a:pt x="127" y="371"/>
                  </a:lnTo>
                  <a:lnTo>
                    <a:pt x="130" y="366"/>
                  </a:lnTo>
                  <a:lnTo>
                    <a:pt x="134" y="359"/>
                  </a:lnTo>
                  <a:lnTo>
                    <a:pt x="137" y="354"/>
                  </a:lnTo>
                  <a:lnTo>
                    <a:pt x="140" y="348"/>
                  </a:lnTo>
                  <a:lnTo>
                    <a:pt x="144" y="341"/>
                  </a:lnTo>
                  <a:lnTo>
                    <a:pt x="148" y="334"/>
                  </a:lnTo>
                  <a:lnTo>
                    <a:pt x="151" y="327"/>
                  </a:lnTo>
                  <a:lnTo>
                    <a:pt x="156" y="321"/>
                  </a:lnTo>
                  <a:lnTo>
                    <a:pt x="153" y="313"/>
                  </a:lnTo>
                  <a:lnTo>
                    <a:pt x="151" y="304"/>
                  </a:lnTo>
                  <a:lnTo>
                    <a:pt x="151" y="294"/>
                  </a:lnTo>
                  <a:lnTo>
                    <a:pt x="149" y="285"/>
                  </a:lnTo>
                  <a:lnTo>
                    <a:pt x="147" y="275"/>
                  </a:lnTo>
                  <a:lnTo>
                    <a:pt x="143" y="269"/>
                  </a:lnTo>
                  <a:lnTo>
                    <a:pt x="137" y="262"/>
                  </a:lnTo>
                  <a:lnTo>
                    <a:pt x="129" y="257"/>
                  </a:lnTo>
                  <a:lnTo>
                    <a:pt x="123" y="257"/>
                  </a:lnTo>
                  <a:lnTo>
                    <a:pt x="117" y="257"/>
                  </a:lnTo>
                  <a:lnTo>
                    <a:pt x="111" y="256"/>
                  </a:lnTo>
                  <a:lnTo>
                    <a:pt x="104" y="258"/>
                  </a:lnTo>
                  <a:lnTo>
                    <a:pt x="98" y="259"/>
                  </a:lnTo>
                  <a:lnTo>
                    <a:pt x="92" y="261"/>
                  </a:lnTo>
                  <a:lnTo>
                    <a:pt x="86" y="264"/>
                  </a:lnTo>
                  <a:lnTo>
                    <a:pt x="80" y="266"/>
                  </a:lnTo>
                  <a:lnTo>
                    <a:pt x="73" y="270"/>
                  </a:lnTo>
                  <a:lnTo>
                    <a:pt x="67" y="273"/>
                  </a:lnTo>
                  <a:lnTo>
                    <a:pt x="60" y="275"/>
                  </a:lnTo>
                  <a:lnTo>
                    <a:pt x="55" y="278"/>
                  </a:lnTo>
                  <a:lnTo>
                    <a:pt x="48" y="280"/>
                  </a:lnTo>
                  <a:lnTo>
                    <a:pt x="41" y="282"/>
                  </a:lnTo>
                  <a:lnTo>
                    <a:pt x="35" y="282"/>
                  </a:lnTo>
                  <a:lnTo>
                    <a:pt x="28" y="283"/>
                  </a:lnTo>
                  <a:lnTo>
                    <a:pt x="20" y="280"/>
                  </a:lnTo>
                  <a:lnTo>
                    <a:pt x="12" y="275"/>
                  </a:lnTo>
                  <a:lnTo>
                    <a:pt x="6" y="268"/>
                  </a:lnTo>
                  <a:lnTo>
                    <a:pt x="2" y="259"/>
                  </a:lnTo>
                  <a:lnTo>
                    <a:pt x="2" y="252"/>
                  </a:lnTo>
                  <a:lnTo>
                    <a:pt x="0" y="241"/>
                  </a:lnTo>
                  <a:lnTo>
                    <a:pt x="1" y="231"/>
                  </a:lnTo>
                  <a:lnTo>
                    <a:pt x="5" y="222"/>
                  </a:lnTo>
                  <a:lnTo>
                    <a:pt x="6" y="217"/>
                  </a:lnTo>
                  <a:lnTo>
                    <a:pt x="8" y="210"/>
                  </a:lnTo>
                  <a:lnTo>
                    <a:pt x="9" y="205"/>
                  </a:lnTo>
                  <a:lnTo>
                    <a:pt x="10" y="196"/>
                  </a:lnTo>
                  <a:lnTo>
                    <a:pt x="12" y="190"/>
                  </a:lnTo>
                  <a:lnTo>
                    <a:pt x="13" y="183"/>
                  </a:lnTo>
                  <a:lnTo>
                    <a:pt x="15" y="175"/>
                  </a:lnTo>
                  <a:lnTo>
                    <a:pt x="17" y="167"/>
                  </a:lnTo>
                  <a:lnTo>
                    <a:pt x="26" y="165"/>
                  </a:lnTo>
                  <a:lnTo>
                    <a:pt x="34" y="163"/>
                  </a:lnTo>
                  <a:lnTo>
                    <a:pt x="44" y="161"/>
                  </a:lnTo>
                  <a:lnTo>
                    <a:pt x="54" y="160"/>
                  </a:lnTo>
                  <a:lnTo>
                    <a:pt x="64" y="158"/>
                  </a:lnTo>
                  <a:lnTo>
                    <a:pt x="75" y="158"/>
                  </a:lnTo>
                  <a:lnTo>
                    <a:pt x="87" y="156"/>
                  </a:lnTo>
                  <a:lnTo>
                    <a:pt x="97" y="155"/>
                  </a:lnTo>
                  <a:lnTo>
                    <a:pt x="108" y="153"/>
                  </a:lnTo>
                  <a:lnTo>
                    <a:pt x="118" y="150"/>
                  </a:lnTo>
                  <a:lnTo>
                    <a:pt x="127" y="145"/>
                  </a:lnTo>
                  <a:lnTo>
                    <a:pt x="136" y="140"/>
                  </a:lnTo>
                  <a:lnTo>
                    <a:pt x="142" y="132"/>
                  </a:lnTo>
                  <a:lnTo>
                    <a:pt x="148" y="124"/>
                  </a:lnTo>
                  <a:lnTo>
                    <a:pt x="154" y="113"/>
                  </a:lnTo>
                  <a:lnTo>
                    <a:pt x="157" y="99"/>
                  </a:lnTo>
                  <a:lnTo>
                    <a:pt x="157" y="91"/>
                  </a:lnTo>
                  <a:lnTo>
                    <a:pt x="156" y="81"/>
                  </a:lnTo>
                  <a:lnTo>
                    <a:pt x="152" y="72"/>
                  </a:lnTo>
                  <a:lnTo>
                    <a:pt x="149" y="61"/>
                  </a:lnTo>
                  <a:lnTo>
                    <a:pt x="147" y="51"/>
                  </a:lnTo>
                  <a:lnTo>
                    <a:pt x="147" y="39"/>
                  </a:lnTo>
                  <a:lnTo>
                    <a:pt x="150" y="29"/>
                  </a:lnTo>
                  <a:lnTo>
                    <a:pt x="156" y="18"/>
                  </a:lnTo>
                  <a:lnTo>
                    <a:pt x="166" y="13"/>
                  </a:lnTo>
                  <a:lnTo>
                    <a:pt x="175" y="8"/>
                  </a:lnTo>
                  <a:lnTo>
                    <a:pt x="186" y="4"/>
                  </a:lnTo>
                  <a:lnTo>
                    <a:pt x="196" y="1"/>
                  </a:lnTo>
                  <a:lnTo>
                    <a:pt x="207" y="0"/>
                  </a:lnTo>
                  <a:lnTo>
                    <a:pt x="217" y="0"/>
                  </a:lnTo>
                  <a:lnTo>
                    <a:pt x="228" y="1"/>
                  </a:lnTo>
                  <a:lnTo>
                    <a:pt x="239" y="3"/>
                  </a:lnTo>
                  <a:lnTo>
                    <a:pt x="246" y="9"/>
                  </a:lnTo>
                  <a:lnTo>
                    <a:pt x="249" y="14"/>
                  </a:lnTo>
                  <a:lnTo>
                    <a:pt x="252" y="22"/>
                  </a:lnTo>
                  <a:lnTo>
                    <a:pt x="252" y="29"/>
                  </a:lnTo>
                  <a:lnTo>
                    <a:pt x="252" y="36"/>
                  </a:lnTo>
                  <a:lnTo>
                    <a:pt x="250" y="44"/>
                  </a:lnTo>
                  <a:lnTo>
                    <a:pt x="248" y="53"/>
                  </a:lnTo>
                  <a:lnTo>
                    <a:pt x="246" y="61"/>
                  </a:lnTo>
                  <a:lnTo>
                    <a:pt x="244" y="69"/>
                  </a:lnTo>
                  <a:lnTo>
                    <a:pt x="241" y="78"/>
                  </a:lnTo>
                  <a:lnTo>
                    <a:pt x="241" y="86"/>
                  </a:lnTo>
                  <a:lnTo>
                    <a:pt x="239" y="94"/>
                  </a:lnTo>
                  <a:lnTo>
                    <a:pt x="241" y="102"/>
                  </a:lnTo>
                  <a:lnTo>
                    <a:pt x="242" y="109"/>
                  </a:lnTo>
                  <a:lnTo>
                    <a:pt x="247" y="116"/>
                  </a:lnTo>
                  <a:lnTo>
                    <a:pt x="253" y="122"/>
                  </a:lnTo>
                  <a:lnTo>
                    <a:pt x="376" y="124"/>
                  </a:lnTo>
                  <a:lnTo>
                    <a:pt x="377" y="244"/>
                  </a:lnTo>
                  <a:lnTo>
                    <a:pt x="371" y="252"/>
                  </a:lnTo>
                  <a:lnTo>
                    <a:pt x="363" y="257"/>
                  </a:lnTo>
                  <a:lnTo>
                    <a:pt x="354" y="260"/>
                  </a:lnTo>
                  <a:lnTo>
                    <a:pt x="347" y="262"/>
                  </a:lnTo>
                  <a:lnTo>
                    <a:pt x="338" y="262"/>
                  </a:lnTo>
                  <a:lnTo>
                    <a:pt x="328" y="261"/>
                  </a:lnTo>
                  <a:lnTo>
                    <a:pt x="319" y="260"/>
                  </a:lnTo>
                  <a:lnTo>
                    <a:pt x="310" y="259"/>
                  </a:lnTo>
                  <a:lnTo>
                    <a:pt x="301" y="257"/>
                  </a:lnTo>
                  <a:lnTo>
                    <a:pt x="292" y="256"/>
                  </a:lnTo>
                  <a:lnTo>
                    <a:pt x="282" y="257"/>
                  </a:lnTo>
                  <a:lnTo>
                    <a:pt x="274" y="257"/>
                  </a:lnTo>
                  <a:lnTo>
                    <a:pt x="264" y="260"/>
                  </a:lnTo>
                  <a:lnTo>
                    <a:pt x="256" y="264"/>
                  </a:lnTo>
                  <a:lnTo>
                    <a:pt x="248" y="271"/>
                  </a:lnTo>
                  <a:lnTo>
                    <a:pt x="240" y="280"/>
                  </a:lnTo>
                  <a:lnTo>
                    <a:pt x="237" y="286"/>
                  </a:lnTo>
                  <a:lnTo>
                    <a:pt x="236" y="293"/>
                  </a:lnTo>
                  <a:lnTo>
                    <a:pt x="235" y="300"/>
                  </a:lnTo>
                  <a:lnTo>
                    <a:pt x="234" y="308"/>
                  </a:lnTo>
                  <a:lnTo>
                    <a:pt x="233" y="316"/>
                  </a:lnTo>
                  <a:lnTo>
                    <a:pt x="233" y="323"/>
                  </a:lnTo>
                  <a:lnTo>
                    <a:pt x="233" y="331"/>
                  </a:lnTo>
                  <a:lnTo>
                    <a:pt x="234" y="339"/>
                  </a:lnTo>
                  <a:lnTo>
                    <a:pt x="234" y="348"/>
                  </a:lnTo>
                  <a:lnTo>
                    <a:pt x="237" y="355"/>
                  </a:lnTo>
                  <a:lnTo>
                    <a:pt x="238" y="362"/>
                  </a:lnTo>
                  <a:lnTo>
                    <a:pt x="241" y="370"/>
                  </a:lnTo>
                  <a:lnTo>
                    <a:pt x="245" y="377"/>
                  </a:lnTo>
                  <a:lnTo>
                    <a:pt x="249" y="385"/>
                  </a:lnTo>
                  <a:lnTo>
                    <a:pt x="254" y="392"/>
                  </a:lnTo>
                  <a:lnTo>
                    <a:pt x="259" y="397"/>
                  </a:lnTo>
                  <a:lnTo>
                    <a:pt x="265" y="400"/>
                  </a:lnTo>
                  <a:lnTo>
                    <a:pt x="270" y="400"/>
                  </a:lnTo>
                  <a:lnTo>
                    <a:pt x="275" y="400"/>
                  </a:lnTo>
                  <a:lnTo>
                    <a:pt x="278" y="398"/>
                  </a:lnTo>
                  <a:lnTo>
                    <a:pt x="284" y="397"/>
                  </a:lnTo>
                  <a:lnTo>
                    <a:pt x="289" y="394"/>
                  </a:lnTo>
                  <a:lnTo>
                    <a:pt x="294" y="392"/>
                  </a:lnTo>
                  <a:lnTo>
                    <a:pt x="298" y="388"/>
                  </a:lnTo>
                  <a:lnTo>
                    <a:pt x="303" y="385"/>
                  </a:lnTo>
                  <a:lnTo>
                    <a:pt x="308" y="381"/>
                  </a:lnTo>
                  <a:lnTo>
                    <a:pt x="313" y="378"/>
                  </a:lnTo>
                  <a:lnTo>
                    <a:pt x="318" y="373"/>
                  </a:lnTo>
                  <a:lnTo>
                    <a:pt x="322" y="370"/>
                  </a:lnTo>
                  <a:lnTo>
                    <a:pt x="326" y="366"/>
                  </a:lnTo>
                  <a:lnTo>
                    <a:pt x="331" y="363"/>
                  </a:lnTo>
                  <a:lnTo>
                    <a:pt x="336" y="360"/>
                  </a:lnTo>
                  <a:lnTo>
                    <a:pt x="345" y="356"/>
                  </a:lnTo>
                  <a:lnTo>
                    <a:pt x="355" y="355"/>
                  </a:lnTo>
                  <a:lnTo>
                    <a:pt x="365" y="356"/>
                  </a:lnTo>
                  <a:lnTo>
                    <a:pt x="375" y="359"/>
                  </a:lnTo>
                  <a:lnTo>
                    <a:pt x="383" y="363"/>
                  </a:lnTo>
                  <a:lnTo>
                    <a:pt x="392" y="369"/>
                  </a:lnTo>
                  <a:lnTo>
                    <a:pt x="400" y="376"/>
                  </a:lnTo>
                  <a:lnTo>
                    <a:pt x="406" y="383"/>
                  </a:lnTo>
                  <a:lnTo>
                    <a:pt x="407" y="390"/>
                  </a:lnTo>
                  <a:lnTo>
                    <a:pt x="408" y="396"/>
                  </a:lnTo>
                  <a:lnTo>
                    <a:pt x="408" y="403"/>
                  </a:lnTo>
                  <a:lnTo>
                    <a:pt x="408" y="410"/>
                  </a:lnTo>
                  <a:lnTo>
                    <a:pt x="407" y="416"/>
                  </a:lnTo>
                  <a:lnTo>
                    <a:pt x="408" y="423"/>
                  </a:lnTo>
                  <a:lnTo>
                    <a:pt x="408" y="431"/>
                  </a:lnTo>
                  <a:lnTo>
                    <a:pt x="408" y="438"/>
                  </a:lnTo>
                  <a:lnTo>
                    <a:pt x="402" y="444"/>
                  </a:lnTo>
                  <a:lnTo>
                    <a:pt x="395" y="447"/>
                  </a:lnTo>
                  <a:lnTo>
                    <a:pt x="387" y="451"/>
                  </a:lnTo>
                  <a:lnTo>
                    <a:pt x="378" y="454"/>
                  </a:lnTo>
                  <a:lnTo>
                    <a:pt x="368" y="456"/>
                  </a:lnTo>
                  <a:lnTo>
                    <a:pt x="358" y="459"/>
                  </a:lnTo>
                  <a:lnTo>
                    <a:pt x="348" y="463"/>
                  </a:lnTo>
                  <a:lnTo>
                    <a:pt x="338" y="465"/>
                  </a:lnTo>
                  <a:lnTo>
                    <a:pt x="327" y="467"/>
                  </a:lnTo>
                  <a:lnTo>
                    <a:pt x="317" y="471"/>
                  </a:lnTo>
                  <a:lnTo>
                    <a:pt x="309" y="475"/>
                  </a:lnTo>
                  <a:lnTo>
                    <a:pt x="299" y="480"/>
                  </a:lnTo>
                  <a:lnTo>
                    <a:pt x="291" y="485"/>
                  </a:lnTo>
                  <a:lnTo>
                    <a:pt x="283" y="490"/>
                  </a:lnTo>
                  <a:lnTo>
                    <a:pt x="277" y="498"/>
                  </a:lnTo>
                  <a:lnTo>
                    <a:pt x="271" y="508"/>
                  </a:lnTo>
                  <a:lnTo>
                    <a:pt x="266" y="611"/>
                  </a:lnTo>
                </a:path>
              </a:pathLst>
            </a:custGeom>
            <a:solidFill>
              <a:schemeClr val="bg1"/>
            </a:solidFill>
            <a:ln w="9525" cap="rnd">
              <a:noFill/>
              <a:round/>
              <a:headEnd/>
              <a:tailEnd/>
            </a:ln>
            <a:effectLst>
              <a:prstShdw prst="shdw17" dist="17961" dir="2700000">
                <a:schemeClr val="bg1">
                  <a:gamma/>
                  <a:shade val="60000"/>
                  <a:invGamma/>
                </a:schemeClr>
              </a:prstShdw>
            </a:effectLst>
          </p:spPr>
          <p:txBody>
            <a:bodyPr/>
            <a:lstStyle/>
            <a:p>
              <a:pPr algn="l" rtl="0" fontAlgn="base">
                <a:spcBef>
                  <a:spcPct val="0"/>
                </a:spcBef>
                <a:spcAft>
                  <a:spcPct val="0"/>
                </a:spcAft>
                <a:defRPr/>
              </a:pPr>
              <a:endParaRPr lang="en-US" sz="1800">
                <a:solidFill>
                  <a:srgbClr val="EAEAEA"/>
                </a:solidFill>
              </a:endParaRPr>
            </a:p>
          </p:txBody>
        </p:sp>
        <p:sp>
          <p:nvSpPr>
            <p:cNvPr id="368653" name="Freeform 13"/>
            <p:cNvSpPr>
              <a:spLocks/>
            </p:cNvSpPr>
            <p:nvPr/>
          </p:nvSpPr>
          <p:spPr bwMode="grayWhite">
            <a:xfrm>
              <a:off x="548" y="-13"/>
              <a:ext cx="439" cy="396"/>
            </a:xfrm>
            <a:custGeom>
              <a:avLst/>
              <a:gdLst/>
              <a:ahLst/>
              <a:cxnLst>
                <a:cxn ang="0">
                  <a:pos x="246" y="372"/>
                </a:cxn>
                <a:cxn ang="0">
                  <a:pos x="237" y="330"/>
                </a:cxn>
                <a:cxn ang="0">
                  <a:pos x="222" y="293"/>
                </a:cxn>
                <a:cxn ang="0">
                  <a:pos x="185" y="278"/>
                </a:cxn>
                <a:cxn ang="0">
                  <a:pos x="142" y="289"/>
                </a:cxn>
                <a:cxn ang="0">
                  <a:pos x="104" y="293"/>
                </a:cxn>
                <a:cxn ang="0">
                  <a:pos x="85" y="275"/>
                </a:cxn>
                <a:cxn ang="0">
                  <a:pos x="73" y="247"/>
                </a:cxn>
                <a:cxn ang="0">
                  <a:pos x="67" y="215"/>
                </a:cxn>
                <a:cxn ang="0">
                  <a:pos x="68" y="185"/>
                </a:cxn>
                <a:cxn ang="0">
                  <a:pos x="99" y="176"/>
                </a:cxn>
                <a:cxn ang="0">
                  <a:pos x="139" y="183"/>
                </a:cxn>
                <a:cxn ang="0">
                  <a:pos x="167" y="170"/>
                </a:cxn>
                <a:cxn ang="0">
                  <a:pos x="179" y="149"/>
                </a:cxn>
                <a:cxn ang="0">
                  <a:pos x="181" y="123"/>
                </a:cxn>
                <a:cxn ang="0">
                  <a:pos x="180" y="96"/>
                </a:cxn>
                <a:cxn ang="0">
                  <a:pos x="170" y="68"/>
                </a:cxn>
                <a:cxn ang="0">
                  <a:pos x="146" y="48"/>
                </a:cxn>
                <a:cxn ang="0">
                  <a:pos x="115" y="49"/>
                </a:cxn>
                <a:cxn ang="0">
                  <a:pos x="86" y="62"/>
                </a:cxn>
                <a:cxn ang="0">
                  <a:pos x="56" y="71"/>
                </a:cxn>
                <a:cxn ang="0">
                  <a:pos x="26" y="62"/>
                </a:cxn>
                <a:cxn ang="0">
                  <a:pos x="11" y="43"/>
                </a:cxn>
                <a:cxn ang="0">
                  <a:pos x="1" y="22"/>
                </a:cxn>
                <a:cxn ang="0">
                  <a:pos x="388" y="18"/>
                </a:cxn>
                <a:cxn ang="0">
                  <a:pos x="367" y="21"/>
                </a:cxn>
                <a:cxn ang="0">
                  <a:pos x="346" y="18"/>
                </a:cxn>
                <a:cxn ang="0">
                  <a:pos x="324" y="13"/>
                </a:cxn>
                <a:cxn ang="0">
                  <a:pos x="299" y="18"/>
                </a:cxn>
                <a:cxn ang="0">
                  <a:pos x="278" y="43"/>
                </a:cxn>
                <a:cxn ang="0">
                  <a:pos x="277" y="75"/>
                </a:cxn>
                <a:cxn ang="0">
                  <a:pos x="281" y="99"/>
                </a:cxn>
                <a:cxn ang="0">
                  <a:pos x="287" y="124"/>
                </a:cxn>
                <a:cxn ang="0">
                  <a:pos x="300" y="145"/>
                </a:cxn>
                <a:cxn ang="0">
                  <a:pos x="325" y="159"/>
                </a:cxn>
                <a:cxn ang="0">
                  <a:pos x="349" y="158"/>
                </a:cxn>
                <a:cxn ang="0">
                  <a:pos x="371" y="148"/>
                </a:cxn>
                <a:cxn ang="0">
                  <a:pos x="394" y="138"/>
                </a:cxn>
                <a:cxn ang="0">
                  <a:pos x="418" y="142"/>
                </a:cxn>
                <a:cxn ang="0">
                  <a:pos x="428" y="163"/>
                </a:cxn>
                <a:cxn ang="0">
                  <a:pos x="434" y="188"/>
                </a:cxn>
                <a:cxn ang="0">
                  <a:pos x="436" y="215"/>
                </a:cxn>
                <a:cxn ang="0">
                  <a:pos x="428" y="234"/>
                </a:cxn>
                <a:cxn ang="0">
                  <a:pos x="389" y="242"/>
                </a:cxn>
                <a:cxn ang="0">
                  <a:pos x="355" y="257"/>
                </a:cxn>
                <a:cxn ang="0">
                  <a:pos x="339" y="282"/>
                </a:cxn>
                <a:cxn ang="0">
                  <a:pos x="345" y="313"/>
                </a:cxn>
                <a:cxn ang="0">
                  <a:pos x="364" y="340"/>
                </a:cxn>
                <a:cxn ang="0">
                  <a:pos x="361" y="368"/>
                </a:cxn>
                <a:cxn ang="0">
                  <a:pos x="339" y="379"/>
                </a:cxn>
                <a:cxn ang="0">
                  <a:pos x="315" y="387"/>
                </a:cxn>
                <a:cxn ang="0">
                  <a:pos x="290" y="392"/>
                </a:cxn>
                <a:cxn ang="0">
                  <a:pos x="264" y="395"/>
                </a:cxn>
              </a:cxnLst>
              <a:rect l="0" t="0" r="r" b="b"/>
              <a:pathLst>
                <a:path w="439" h="396">
                  <a:moveTo>
                    <a:pt x="264" y="395"/>
                  </a:moveTo>
                  <a:lnTo>
                    <a:pt x="257" y="388"/>
                  </a:lnTo>
                  <a:lnTo>
                    <a:pt x="251" y="381"/>
                  </a:lnTo>
                  <a:lnTo>
                    <a:pt x="246" y="372"/>
                  </a:lnTo>
                  <a:lnTo>
                    <a:pt x="244" y="362"/>
                  </a:lnTo>
                  <a:lnTo>
                    <a:pt x="240" y="351"/>
                  </a:lnTo>
                  <a:lnTo>
                    <a:pt x="238" y="341"/>
                  </a:lnTo>
                  <a:lnTo>
                    <a:pt x="237" y="330"/>
                  </a:lnTo>
                  <a:lnTo>
                    <a:pt x="234" y="320"/>
                  </a:lnTo>
                  <a:lnTo>
                    <a:pt x="231" y="310"/>
                  </a:lnTo>
                  <a:lnTo>
                    <a:pt x="227" y="301"/>
                  </a:lnTo>
                  <a:lnTo>
                    <a:pt x="222" y="293"/>
                  </a:lnTo>
                  <a:lnTo>
                    <a:pt x="215" y="287"/>
                  </a:lnTo>
                  <a:lnTo>
                    <a:pt x="207" y="282"/>
                  </a:lnTo>
                  <a:lnTo>
                    <a:pt x="197" y="279"/>
                  </a:lnTo>
                  <a:lnTo>
                    <a:pt x="185" y="278"/>
                  </a:lnTo>
                  <a:lnTo>
                    <a:pt x="169" y="280"/>
                  </a:lnTo>
                  <a:lnTo>
                    <a:pt x="160" y="283"/>
                  </a:lnTo>
                  <a:lnTo>
                    <a:pt x="151" y="286"/>
                  </a:lnTo>
                  <a:lnTo>
                    <a:pt x="142" y="289"/>
                  </a:lnTo>
                  <a:lnTo>
                    <a:pt x="132" y="291"/>
                  </a:lnTo>
                  <a:lnTo>
                    <a:pt x="123" y="292"/>
                  </a:lnTo>
                  <a:lnTo>
                    <a:pt x="114" y="293"/>
                  </a:lnTo>
                  <a:lnTo>
                    <a:pt x="104" y="293"/>
                  </a:lnTo>
                  <a:lnTo>
                    <a:pt x="94" y="293"/>
                  </a:lnTo>
                  <a:lnTo>
                    <a:pt x="91" y="288"/>
                  </a:lnTo>
                  <a:lnTo>
                    <a:pt x="88" y="282"/>
                  </a:lnTo>
                  <a:lnTo>
                    <a:pt x="85" y="275"/>
                  </a:lnTo>
                  <a:lnTo>
                    <a:pt x="82" y="269"/>
                  </a:lnTo>
                  <a:lnTo>
                    <a:pt x="79" y="261"/>
                  </a:lnTo>
                  <a:lnTo>
                    <a:pt x="76" y="254"/>
                  </a:lnTo>
                  <a:lnTo>
                    <a:pt x="73" y="247"/>
                  </a:lnTo>
                  <a:lnTo>
                    <a:pt x="72" y="238"/>
                  </a:lnTo>
                  <a:lnTo>
                    <a:pt x="70" y="231"/>
                  </a:lnTo>
                  <a:lnTo>
                    <a:pt x="68" y="224"/>
                  </a:lnTo>
                  <a:lnTo>
                    <a:pt x="67" y="215"/>
                  </a:lnTo>
                  <a:lnTo>
                    <a:pt x="66" y="208"/>
                  </a:lnTo>
                  <a:lnTo>
                    <a:pt x="66" y="201"/>
                  </a:lnTo>
                  <a:lnTo>
                    <a:pt x="67" y="192"/>
                  </a:lnTo>
                  <a:lnTo>
                    <a:pt x="68" y="185"/>
                  </a:lnTo>
                  <a:lnTo>
                    <a:pt x="70" y="179"/>
                  </a:lnTo>
                  <a:lnTo>
                    <a:pt x="79" y="175"/>
                  </a:lnTo>
                  <a:lnTo>
                    <a:pt x="89" y="174"/>
                  </a:lnTo>
                  <a:lnTo>
                    <a:pt x="99" y="176"/>
                  </a:lnTo>
                  <a:lnTo>
                    <a:pt x="108" y="179"/>
                  </a:lnTo>
                  <a:lnTo>
                    <a:pt x="119" y="181"/>
                  </a:lnTo>
                  <a:lnTo>
                    <a:pt x="128" y="183"/>
                  </a:lnTo>
                  <a:lnTo>
                    <a:pt x="139" y="183"/>
                  </a:lnTo>
                  <a:lnTo>
                    <a:pt x="149" y="182"/>
                  </a:lnTo>
                  <a:lnTo>
                    <a:pt x="157" y="179"/>
                  </a:lnTo>
                  <a:lnTo>
                    <a:pt x="162" y="174"/>
                  </a:lnTo>
                  <a:lnTo>
                    <a:pt x="167" y="170"/>
                  </a:lnTo>
                  <a:lnTo>
                    <a:pt x="171" y="166"/>
                  </a:lnTo>
                  <a:lnTo>
                    <a:pt x="174" y="160"/>
                  </a:lnTo>
                  <a:lnTo>
                    <a:pt x="177" y="155"/>
                  </a:lnTo>
                  <a:lnTo>
                    <a:pt x="179" y="149"/>
                  </a:lnTo>
                  <a:lnTo>
                    <a:pt x="179" y="142"/>
                  </a:lnTo>
                  <a:lnTo>
                    <a:pt x="180" y="136"/>
                  </a:lnTo>
                  <a:lnTo>
                    <a:pt x="181" y="129"/>
                  </a:lnTo>
                  <a:lnTo>
                    <a:pt x="181" y="123"/>
                  </a:lnTo>
                  <a:lnTo>
                    <a:pt x="181" y="115"/>
                  </a:lnTo>
                  <a:lnTo>
                    <a:pt x="181" y="109"/>
                  </a:lnTo>
                  <a:lnTo>
                    <a:pt x="181" y="102"/>
                  </a:lnTo>
                  <a:lnTo>
                    <a:pt x="180" y="96"/>
                  </a:lnTo>
                  <a:lnTo>
                    <a:pt x="180" y="89"/>
                  </a:lnTo>
                  <a:lnTo>
                    <a:pt x="178" y="81"/>
                  </a:lnTo>
                  <a:lnTo>
                    <a:pt x="174" y="74"/>
                  </a:lnTo>
                  <a:lnTo>
                    <a:pt x="170" y="68"/>
                  </a:lnTo>
                  <a:lnTo>
                    <a:pt x="165" y="62"/>
                  </a:lnTo>
                  <a:lnTo>
                    <a:pt x="159" y="57"/>
                  </a:lnTo>
                  <a:lnTo>
                    <a:pt x="153" y="52"/>
                  </a:lnTo>
                  <a:lnTo>
                    <a:pt x="146" y="48"/>
                  </a:lnTo>
                  <a:lnTo>
                    <a:pt x="138" y="44"/>
                  </a:lnTo>
                  <a:lnTo>
                    <a:pt x="130" y="44"/>
                  </a:lnTo>
                  <a:lnTo>
                    <a:pt x="122" y="46"/>
                  </a:lnTo>
                  <a:lnTo>
                    <a:pt x="115" y="49"/>
                  </a:lnTo>
                  <a:lnTo>
                    <a:pt x="108" y="51"/>
                  </a:lnTo>
                  <a:lnTo>
                    <a:pt x="100" y="55"/>
                  </a:lnTo>
                  <a:lnTo>
                    <a:pt x="92" y="59"/>
                  </a:lnTo>
                  <a:lnTo>
                    <a:pt x="86" y="62"/>
                  </a:lnTo>
                  <a:lnTo>
                    <a:pt x="79" y="65"/>
                  </a:lnTo>
                  <a:lnTo>
                    <a:pt x="71" y="68"/>
                  </a:lnTo>
                  <a:lnTo>
                    <a:pt x="63" y="70"/>
                  </a:lnTo>
                  <a:lnTo>
                    <a:pt x="56" y="71"/>
                  </a:lnTo>
                  <a:lnTo>
                    <a:pt x="48" y="71"/>
                  </a:lnTo>
                  <a:lnTo>
                    <a:pt x="40" y="69"/>
                  </a:lnTo>
                  <a:lnTo>
                    <a:pt x="33" y="67"/>
                  </a:lnTo>
                  <a:lnTo>
                    <a:pt x="26" y="62"/>
                  </a:lnTo>
                  <a:lnTo>
                    <a:pt x="19" y="55"/>
                  </a:lnTo>
                  <a:lnTo>
                    <a:pt x="16" y="51"/>
                  </a:lnTo>
                  <a:lnTo>
                    <a:pt x="13" y="48"/>
                  </a:lnTo>
                  <a:lnTo>
                    <a:pt x="11" y="43"/>
                  </a:lnTo>
                  <a:lnTo>
                    <a:pt x="7" y="38"/>
                  </a:lnTo>
                  <a:lnTo>
                    <a:pt x="6" y="33"/>
                  </a:lnTo>
                  <a:lnTo>
                    <a:pt x="3" y="27"/>
                  </a:lnTo>
                  <a:lnTo>
                    <a:pt x="1" y="22"/>
                  </a:lnTo>
                  <a:lnTo>
                    <a:pt x="0" y="16"/>
                  </a:lnTo>
                  <a:lnTo>
                    <a:pt x="405" y="0"/>
                  </a:lnTo>
                  <a:lnTo>
                    <a:pt x="393" y="14"/>
                  </a:lnTo>
                  <a:lnTo>
                    <a:pt x="388" y="18"/>
                  </a:lnTo>
                  <a:lnTo>
                    <a:pt x="383" y="20"/>
                  </a:lnTo>
                  <a:lnTo>
                    <a:pt x="378" y="21"/>
                  </a:lnTo>
                  <a:lnTo>
                    <a:pt x="372" y="21"/>
                  </a:lnTo>
                  <a:lnTo>
                    <a:pt x="367" y="21"/>
                  </a:lnTo>
                  <a:lnTo>
                    <a:pt x="362" y="21"/>
                  </a:lnTo>
                  <a:lnTo>
                    <a:pt x="357" y="20"/>
                  </a:lnTo>
                  <a:lnTo>
                    <a:pt x="351" y="18"/>
                  </a:lnTo>
                  <a:lnTo>
                    <a:pt x="346" y="18"/>
                  </a:lnTo>
                  <a:lnTo>
                    <a:pt x="340" y="16"/>
                  </a:lnTo>
                  <a:lnTo>
                    <a:pt x="335" y="15"/>
                  </a:lnTo>
                  <a:lnTo>
                    <a:pt x="330" y="14"/>
                  </a:lnTo>
                  <a:lnTo>
                    <a:pt x="324" y="13"/>
                  </a:lnTo>
                  <a:lnTo>
                    <a:pt x="318" y="13"/>
                  </a:lnTo>
                  <a:lnTo>
                    <a:pt x="312" y="13"/>
                  </a:lnTo>
                  <a:lnTo>
                    <a:pt x="306" y="14"/>
                  </a:lnTo>
                  <a:lnTo>
                    <a:pt x="299" y="18"/>
                  </a:lnTo>
                  <a:lnTo>
                    <a:pt x="293" y="22"/>
                  </a:lnTo>
                  <a:lnTo>
                    <a:pt x="287" y="28"/>
                  </a:lnTo>
                  <a:lnTo>
                    <a:pt x="282" y="36"/>
                  </a:lnTo>
                  <a:lnTo>
                    <a:pt x="278" y="43"/>
                  </a:lnTo>
                  <a:lnTo>
                    <a:pt x="276" y="51"/>
                  </a:lnTo>
                  <a:lnTo>
                    <a:pt x="274" y="60"/>
                  </a:lnTo>
                  <a:lnTo>
                    <a:pt x="275" y="70"/>
                  </a:lnTo>
                  <a:lnTo>
                    <a:pt x="277" y="75"/>
                  </a:lnTo>
                  <a:lnTo>
                    <a:pt x="278" y="81"/>
                  </a:lnTo>
                  <a:lnTo>
                    <a:pt x="278" y="87"/>
                  </a:lnTo>
                  <a:lnTo>
                    <a:pt x="279" y="93"/>
                  </a:lnTo>
                  <a:lnTo>
                    <a:pt x="281" y="99"/>
                  </a:lnTo>
                  <a:lnTo>
                    <a:pt x="282" y="105"/>
                  </a:lnTo>
                  <a:lnTo>
                    <a:pt x="284" y="111"/>
                  </a:lnTo>
                  <a:lnTo>
                    <a:pt x="285" y="118"/>
                  </a:lnTo>
                  <a:lnTo>
                    <a:pt x="287" y="124"/>
                  </a:lnTo>
                  <a:lnTo>
                    <a:pt x="290" y="129"/>
                  </a:lnTo>
                  <a:lnTo>
                    <a:pt x="292" y="135"/>
                  </a:lnTo>
                  <a:lnTo>
                    <a:pt x="296" y="140"/>
                  </a:lnTo>
                  <a:lnTo>
                    <a:pt x="300" y="145"/>
                  </a:lnTo>
                  <a:lnTo>
                    <a:pt x="305" y="149"/>
                  </a:lnTo>
                  <a:lnTo>
                    <a:pt x="311" y="152"/>
                  </a:lnTo>
                  <a:lnTo>
                    <a:pt x="318" y="156"/>
                  </a:lnTo>
                  <a:lnTo>
                    <a:pt x="325" y="159"/>
                  </a:lnTo>
                  <a:lnTo>
                    <a:pt x="331" y="160"/>
                  </a:lnTo>
                  <a:lnTo>
                    <a:pt x="337" y="160"/>
                  </a:lnTo>
                  <a:lnTo>
                    <a:pt x="343" y="160"/>
                  </a:lnTo>
                  <a:lnTo>
                    <a:pt x="349" y="158"/>
                  </a:lnTo>
                  <a:lnTo>
                    <a:pt x="354" y="156"/>
                  </a:lnTo>
                  <a:lnTo>
                    <a:pt x="359" y="154"/>
                  </a:lnTo>
                  <a:lnTo>
                    <a:pt x="365" y="151"/>
                  </a:lnTo>
                  <a:lnTo>
                    <a:pt x="371" y="148"/>
                  </a:lnTo>
                  <a:lnTo>
                    <a:pt x="377" y="145"/>
                  </a:lnTo>
                  <a:lnTo>
                    <a:pt x="382" y="142"/>
                  </a:lnTo>
                  <a:lnTo>
                    <a:pt x="388" y="140"/>
                  </a:lnTo>
                  <a:lnTo>
                    <a:pt x="394" y="138"/>
                  </a:lnTo>
                  <a:lnTo>
                    <a:pt x="399" y="137"/>
                  </a:lnTo>
                  <a:lnTo>
                    <a:pt x="406" y="137"/>
                  </a:lnTo>
                  <a:lnTo>
                    <a:pt x="412" y="137"/>
                  </a:lnTo>
                  <a:lnTo>
                    <a:pt x="418" y="142"/>
                  </a:lnTo>
                  <a:lnTo>
                    <a:pt x="421" y="146"/>
                  </a:lnTo>
                  <a:lnTo>
                    <a:pt x="424" y="151"/>
                  </a:lnTo>
                  <a:lnTo>
                    <a:pt x="426" y="157"/>
                  </a:lnTo>
                  <a:lnTo>
                    <a:pt x="428" y="163"/>
                  </a:lnTo>
                  <a:lnTo>
                    <a:pt x="431" y="169"/>
                  </a:lnTo>
                  <a:lnTo>
                    <a:pt x="431" y="175"/>
                  </a:lnTo>
                  <a:lnTo>
                    <a:pt x="432" y="182"/>
                  </a:lnTo>
                  <a:lnTo>
                    <a:pt x="434" y="188"/>
                  </a:lnTo>
                  <a:lnTo>
                    <a:pt x="434" y="195"/>
                  </a:lnTo>
                  <a:lnTo>
                    <a:pt x="435" y="202"/>
                  </a:lnTo>
                  <a:lnTo>
                    <a:pt x="435" y="208"/>
                  </a:lnTo>
                  <a:lnTo>
                    <a:pt x="436" y="215"/>
                  </a:lnTo>
                  <a:lnTo>
                    <a:pt x="437" y="221"/>
                  </a:lnTo>
                  <a:lnTo>
                    <a:pt x="437" y="228"/>
                  </a:lnTo>
                  <a:lnTo>
                    <a:pt x="438" y="234"/>
                  </a:lnTo>
                  <a:lnTo>
                    <a:pt x="428" y="234"/>
                  </a:lnTo>
                  <a:lnTo>
                    <a:pt x="418" y="235"/>
                  </a:lnTo>
                  <a:lnTo>
                    <a:pt x="409" y="237"/>
                  </a:lnTo>
                  <a:lnTo>
                    <a:pt x="398" y="239"/>
                  </a:lnTo>
                  <a:lnTo>
                    <a:pt x="389" y="242"/>
                  </a:lnTo>
                  <a:lnTo>
                    <a:pt x="378" y="245"/>
                  </a:lnTo>
                  <a:lnTo>
                    <a:pt x="369" y="248"/>
                  </a:lnTo>
                  <a:lnTo>
                    <a:pt x="358" y="253"/>
                  </a:lnTo>
                  <a:lnTo>
                    <a:pt x="355" y="257"/>
                  </a:lnTo>
                  <a:lnTo>
                    <a:pt x="351" y="261"/>
                  </a:lnTo>
                  <a:lnTo>
                    <a:pt x="346" y="267"/>
                  </a:lnTo>
                  <a:lnTo>
                    <a:pt x="343" y="275"/>
                  </a:lnTo>
                  <a:lnTo>
                    <a:pt x="339" y="282"/>
                  </a:lnTo>
                  <a:lnTo>
                    <a:pt x="338" y="290"/>
                  </a:lnTo>
                  <a:lnTo>
                    <a:pt x="339" y="298"/>
                  </a:lnTo>
                  <a:lnTo>
                    <a:pt x="342" y="305"/>
                  </a:lnTo>
                  <a:lnTo>
                    <a:pt x="345" y="313"/>
                  </a:lnTo>
                  <a:lnTo>
                    <a:pt x="350" y="320"/>
                  </a:lnTo>
                  <a:lnTo>
                    <a:pt x="355" y="326"/>
                  </a:lnTo>
                  <a:lnTo>
                    <a:pt x="360" y="334"/>
                  </a:lnTo>
                  <a:lnTo>
                    <a:pt x="364" y="340"/>
                  </a:lnTo>
                  <a:lnTo>
                    <a:pt x="366" y="348"/>
                  </a:lnTo>
                  <a:lnTo>
                    <a:pt x="367" y="356"/>
                  </a:lnTo>
                  <a:lnTo>
                    <a:pt x="365" y="365"/>
                  </a:lnTo>
                  <a:lnTo>
                    <a:pt x="361" y="368"/>
                  </a:lnTo>
                  <a:lnTo>
                    <a:pt x="356" y="372"/>
                  </a:lnTo>
                  <a:lnTo>
                    <a:pt x="351" y="374"/>
                  </a:lnTo>
                  <a:lnTo>
                    <a:pt x="345" y="376"/>
                  </a:lnTo>
                  <a:lnTo>
                    <a:pt x="339" y="379"/>
                  </a:lnTo>
                  <a:lnTo>
                    <a:pt x="333" y="381"/>
                  </a:lnTo>
                  <a:lnTo>
                    <a:pt x="328" y="384"/>
                  </a:lnTo>
                  <a:lnTo>
                    <a:pt x="322" y="385"/>
                  </a:lnTo>
                  <a:lnTo>
                    <a:pt x="315" y="387"/>
                  </a:lnTo>
                  <a:lnTo>
                    <a:pt x="309" y="388"/>
                  </a:lnTo>
                  <a:lnTo>
                    <a:pt x="303" y="390"/>
                  </a:lnTo>
                  <a:lnTo>
                    <a:pt x="296" y="391"/>
                  </a:lnTo>
                  <a:lnTo>
                    <a:pt x="290" y="392"/>
                  </a:lnTo>
                  <a:lnTo>
                    <a:pt x="284" y="393"/>
                  </a:lnTo>
                  <a:lnTo>
                    <a:pt x="277" y="394"/>
                  </a:lnTo>
                  <a:lnTo>
                    <a:pt x="271" y="395"/>
                  </a:lnTo>
                  <a:lnTo>
                    <a:pt x="264" y="395"/>
                  </a:lnTo>
                </a:path>
              </a:pathLst>
            </a:custGeom>
            <a:solidFill>
              <a:schemeClr val="bg1"/>
            </a:solidFill>
            <a:ln w="9525" cap="rnd">
              <a:noFill/>
              <a:round/>
              <a:headEnd/>
              <a:tailEnd/>
            </a:ln>
            <a:effectLst>
              <a:prstShdw prst="shdw17" dist="17961" dir="2700000">
                <a:schemeClr val="bg1">
                  <a:gamma/>
                  <a:shade val="60000"/>
                  <a:invGamma/>
                </a:schemeClr>
              </a:prstShdw>
            </a:effectLst>
          </p:spPr>
          <p:txBody>
            <a:bodyPr/>
            <a:lstStyle/>
            <a:p>
              <a:pPr algn="l" rtl="0" fontAlgn="base">
                <a:spcBef>
                  <a:spcPct val="0"/>
                </a:spcBef>
                <a:spcAft>
                  <a:spcPct val="0"/>
                </a:spcAft>
                <a:defRPr/>
              </a:pPr>
              <a:endParaRPr lang="en-US" sz="1800">
                <a:solidFill>
                  <a:srgbClr val="EAEAEA"/>
                </a:solidFill>
              </a:endParaRPr>
            </a:p>
          </p:txBody>
        </p:sp>
        <p:sp>
          <p:nvSpPr>
            <p:cNvPr id="368654" name="Freeform 14"/>
            <p:cNvSpPr>
              <a:spLocks/>
            </p:cNvSpPr>
            <p:nvPr/>
          </p:nvSpPr>
          <p:spPr bwMode="grayWhite">
            <a:xfrm>
              <a:off x="-11" y="3121"/>
              <a:ext cx="513" cy="493"/>
            </a:xfrm>
            <a:custGeom>
              <a:avLst/>
              <a:gdLst/>
              <a:ahLst/>
              <a:cxnLst>
                <a:cxn ang="0">
                  <a:pos x="111" y="481"/>
                </a:cxn>
                <a:cxn ang="0">
                  <a:pos x="85" y="463"/>
                </a:cxn>
                <a:cxn ang="0">
                  <a:pos x="64" y="433"/>
                </a:cxn>
                <a:cxn ang="0">
                  <a:pos x="0" y="275"/>
                </a:cxn>
                <a:cxn ang="0">
                  <a:pos x="3" y="259"/>
                </a:cxn>
                <a:cxn ang="0">
                  <a:pos x="10" y="240"/>
                </a:cxn>
                <a:cxn ang="0">
                  <a:pos x="21" y="222"/>
                </a:cxn>
                <a:cxn ang="0">
                  <a:pos x="35" y="205"/>
                </a:cxn>
                <a:cxn ang="0">
                  <a:pos x="49" y="193"/>
                </a:cxn>
                <a:cxn ang="0">
                  <a:pos x="81" y="193"/>
                </a:cxn>
                <a:cxn ang="0">
                  <a:pos x="112" y="205"/>
                </a:cxn>
                <a:cxn ang="0">
                  <a:pos x="142" y="220"/>
                </a:cxn>
                <a:cxn ang="0">
                  <a:pos x="169" y="226"/>
                </a:cxn>
                <a:cxn ang="0">
                  <a:pos x="194" y="211"/>
                </a:cxn>
                <a:cxn ang="0">
                  <a:pos x="212" y="183"/>
                </a:cxn>
                <a:cxn ang="0">
                  <a:pos x="222" y="156"/>
                </a:cxn>
                <a:cxn ang="0">
                  <a:pos x="213" y="128"/>
                </a:cxn>
                <a:cxn ang="0">
                  <a:pos x="198" y="115"/>
                </a:cxn>
                <a:cxn ang="0">
                  <a:pos x="178" y="105"/>
                </a:cxn>
                <a:cxn ang="0">
                  <a:pos x="158" y="95"/>
                </a:cxn>
                <a:cxn ang="0">
                  <a:pos x="142" y="81"/>
                </a:cxn>
                <a:cxn ang="0">
                  <a:pos x="137" y="60"/>
                </a:cxn>
                <a:cxn ang="0">
                  <a:pos x="146" y="38"/>
                </a:cxn>
                <a:cxn ang="0">
                  <a:pos x="160" y="20"/>
                </a:cxn>
                <a:cxn ang="0">
                  <a:pos x="176" y="0"/>
                </a:cxn>
                <a:cxn ang="0">
                  <a:pos x="198" y="15"/>
                </a:cxn>
                <a:cxn ang="0">
                  <a:pos x="224" y="26"/>
                </a:cxn>
                <a:cxn ang="0">
                  <a:pos x="251" y="34"/>
                </a:cxn>
                <a:cxn ang="0">
                  <a:pos x="279" y="38"/>
                </a:cxn>
                <a:cxn ang="0">
                  <a:pos x="307" y="37"/>
                </a:cxn>
                <a:cxn ang="0">
                  <a:pos x="285" y="123"/>
                </a:cxn>
                <a:cxn ang="0">
                  <a:pos x="295" y="131"/>
                </a:cxn>
                <a:cxn ang="0">
                  <a:pos x="308" y="140"/>
                </a:cxn>
                <a:cxn ang="0">
                  <a:pos x="337" y="134"/>
                </a:cxn>
                <a:cxn ang="0">
                  <a:pos x="357" y="101"/>
                </a:cxn>
                <a:cxn ang="0">
                  <a:pos x="382" y="69"/>
                </a:cxn>
                <a:cxn ang="0">
                  <a:pos x="395" y="94"/>
                </a:cxn>
                <a:cxn ang="0">
                  <a:pos x="416" y="117"/>
                </a:cxn>
                <a:cxn ang="0">
                  <a:pos x="441" y="137"/>
                </a:cxn>
                <a:cxn ang="0">
                  <a:pos x="469" y="154"/>
                </a:cxn>
                <a:cxn ang="0">
                  <a:pos x="501" y="170"/>
                </a:cxn>
                <a:cxn ang="0">
                  <a:pos x="431" y="287"/>
                </a:cxn>
                <a:cxn ang="0">
                  <a:pos x="316" y="222"/>
                </a:cxn>
                <a:cxn ang="0">
                  <a:pos x="299" y="240"/>
                </a:cxn>
                <a:cxn ang="0">
                  <a:pos x="283" y="261"/>
                </a:cxn>
                <a:cxn ang="0">
                  <a:pos x="271" y="284"/>
                </a:cxn>
                <a:cxn ang="0">
                  <a:pos x="262" y="308"/>
                </a:cxn>
                <a:cxn ang="0">
                  <a:pos x="265" y="334"/>
                </a:cxn>
                <a:cxn ang="0">
                  <a:pos x="290" y="351"/>
                </a:cxn>
                <a:cxn ang="0">
                  <a:pos x="325" y="356"/>
                </a:cxn>
                <a:cxn ang="0">
                  <a:pos x="360" y="359"/>
                </a:cxn>
                <a:cxn ang="0">
                  <a:pos x="388" y="370"/>
                </a:cxn>
                <a:cxn ang="0">
                  <a:pos x="400" y="401"/>
                </a:cxn>
                <a:cxn ang="0">
                  <a:pos x="202" y="404"/>
                </a:cxn>
                <a:cxn ang="0">
                  <a:pos x="162" y="479"/>
                </a:cxn>
                <a:cxn ang="0">
                  <a:pos x="150" y="484"/>
                </a:cxn>
                <a:cxn ang="0">
                  <a:pos x="138" y="492"/>
                </a:cxn>
              </a:cxnLst>
              <a:rect l="0" t="0" r="r" b="b"/>
              <a:pathLst>
                <a:path w="513" h="493">
                  <a:moveTo>
                    <a:pt x="130" y="492"/>
                  </a:moveTo>
                  <a:lnTo>
                    <a:pt x="120" y="486"/>
                  </a:lnTo>
                  <a:lnTo>
                    <a:pt x="111" y="481"/>
                  </a:lnTo>
                  <a:lnTo>
                    <a:pt x="101" y="475"/>
                  </a:lnTo>
                  <a:lnTo>
                    <a:pt x="93" y="469"/>
                  </a:lnTo>
                  <a:lnTo>
                    <a:pt x="85" y="463"/>
                  </a:lnTo>
                  <a:lnTo>
                    <a:pt x="78" y="454"/>
                  </a:lnTo>
                  <a:lnTo>
                    <a:pt x="71" y="444"/>
                  </a:lnTo>
                  <a:lnTo>
                    <a:pt x="64" y="433"/>
                  </a:lnTo>
                  <a:lnTo>
                    <a:pt x="111" y="353"/>
                  </a:lnTo>
                  <a:lnTo>
                    <a:pt x="0" y="280"/>
                  </a:lnTo>
                  <a:lnTo>
                    <a:pt x="0" y="275"/>
                  </a:lnTo>
                  <a:lnTo>
                    <a:pt x="0" y="270"/>
                  </a:lnTo>
                  <a:lnTo>
                    <a:pt x="1" y="264"/>
                  </a:lnTo>
                  <a:lnTo>
                    <a:pt x="3" y="259"/>
                  </a:lnTo>
                  <a:lnTo>
                    <a:pt x="5" y="252"/>
                  </a:lnTo>
                  <a:lnTo>
                    <a:pt x="7" y="246"/>
                  </a:lnTo>
                  <a:lnTo>
                    <a:pt x="10" y="240"/>
                  </a:lnTo>
                  <a:lnTo>
                    <a:pt x="13" y="234"/>
                  </a:lnTo>
                  <a:lnTo>
                    <a:pt x="17" y="227"/>
                  </a:lnTo>
                  <a:lnTo>
                    <a:pt x="21" y="222"/>
                  </a:lnTo>
                  <a:lnTo>
                    <a:pt x="26" y="216"/>
                  </a:lnTo>
                  <a:lnTo>
                    <a:pt x="30" y="211"/>
                  </a:lnTo>
                  <a:lnTo>
                    <a:pt x="35" y="205"/>
                  </a:lnTo>
                  <a:lnTo>
                    <a:pt x="40" y="201"/>
                  </a:lnTo>
                  <a:lnTo>
                    <a:pt x="44" y="196"/>
                  </a:lnTo>
                  <a:lnTo>
                    <a:pt x="49" y="193"/>
                  </a:lnTo>
                  <a:lnTo>
                    <a:pt x="60" y="191"/>
                  </a:lnTo>
                  <a:lnTo>
                    <a:pt x="70" y="191"/>
                  </a:lnTo>
                  <a:lnTo>
                    <a:pt x="81" y="193"/>
                  </a:lnTo>
                  <a:lnTo>
                    <a:pt x="92" y="196"/>
                  </a:lnTo>
                  <a:lnTo>
                    <a:pt x="102" y="201"/>
                  </a:lnTo>
                  <a:lnTo>
                    <a:pt x="112" y="205"/>
                  </a:lnTo>
                  <a:lnTo>
                    <a:pt x="122" y="211"/>
                  </a:lnTo>
                  <a:lnTo>
                    <a:pt x="132" y="216"/>
                  </a:lnTo>
                  <a:lnTo>
                    <a:pt x="142" y="220"/>
                  </a:lnTo>
                  <a:lnTo>
                    <a:pt x="150" y="223"/>
                  </a:lnTo>
                  <a:lnTo>
                    <a:pt x="160" y="226"/>
                  </a:lnTo>
                  <a:lnTo>
                    <a:pt x="169" y="226"/>
                  </a:lnTo>
                  <a:lnTo>
                    <a:pt x="178" y="223"/>
                  </a:lnTo>
                  <a:lnTo>
                    <a:pt x="186" y="219"/>
                  </a:lnTo>
                  <a:lnTo>
                    <a:pt x="194" y="211"/>
                  </a:lnTo>
                  <a:lnTo>
                    <a:pt x="202" y="200"/>
                  </a:lnTo>
                  <a:lnTo>
                    <a:pt x="207" y="192"/>
                  </a:lnTo>
                  <a:lnTo>
                    <a:pt x="212" y="183"/>
                  </a:lnTo>
                  <a:lnTo>
                    <a:pt x="216" y="174"/>
                  </a:lnTo>
                  <a:lnTo>
                    <a:pt x="219" y="165"/>
                  </a:lnTo>
                  <a:lnTo>
                    <a:pt x="222" y="156"/>
                  </a:lnTo>
                  <a:lnTo>
                    <a:pt x="222" y="146"/>
                  </a:lnTo>
                  <a:lnTo>
                    <a:pt x="219" y="138"/>
                  </a:lnTo>
                  <a:lnTo>
                    <a:pt x="213" y="128"/>
                  </a:lnTo>
                  <a:lnTo>
                    <a:pt x="210" y="123"/>
                  </a:lnTo>
                  <a:lnTo>
                    <a:pt x="204" y="119"/>
                  </a:lnTo>
                  <a:lnTo>
                    <a:pt x="198" y="115"/>
                  </a:lnTo>
                  <a:lnTo>
                    <a:pt x="192" y="112"/>
                  </a:lnTo>
                  <a:lnTo>
                    <a:pt x="186" y="109"/>
                  </a:lnTo>
                  <a:lnTo>
                    <a:pt x="178" y="105"/>
                  </a:lnTo>
                  <a:lnTo>
                    <a:pt x="171" y="102"/>
                  </a:lnTo>
                  <a:lnTo>
                    <a:pt x="165" y="98"/>
                  </a:lnTo>
                  <a:lnTo>
                    <a:pt x="158" y="95"/>
                  </a:lnTo>
                  <a:lnTo>
                    <a:pt x="152" y="91"/>
                  </a:lnTo>
                  <a:lnTo>
                    <a:pt x="146" y="86"/>
                  </a:lnTo>
                  <a:lnTo>
                    <a:pt x="142" y="81"/>
                  </a:lnTo>
                  <a:lnTo>
                    <a:pt x="139" y="74"/>
                  </a:lnTo>
                  <a:lnTo>
                    <a:pt x="137" y="68"/>
                  </a:lnTo>
                  <a:lnTo>
                    <a:pt x="137" y="60"/>
                  </a:lnTo>
                  <a:lnTo>
                    <a:pt x="138" y="51"/>
                  </a:lnTo>
                  <a:lnTo>
                    <a:pt x="142" y="44"/>
                  </a:lnTo>
                  <a:lnTo>
                    <a:pt x="146" y="38"/>
                  </a:lnTo>
                  <a:lnTo>
                    <a:pt x="150" y="32"/>
                  </a:lnTo>
                  <a:lnTo>
                    <a:pt x="155" y="26"/>
                  </a:lnTo>
                  <a:lnTo>
                    <a:pt x="160" y="20"/>
                  </a:lnTo>
                  <a:lnTo>
                    <a:pt x="165" y="14"/>
                  </a:lnTo>
                  <a:lnTo>
                    <a:pt x="170" y="8"/>
                  </a:lnTo>
                  <a:lnTo>
                    <a:pt x="176" y="0"/>
                  </a:lnTo>
                  <a:lnTo>
                    <a:pt x="183" y="5"/>
                  </a:lnTo>
                  <a:lnTo>
                    <a:pt x="191" y="10"/>
                  </a:lnTo>
                  <a:lnTo>
                    <a:pt x="198" y="15"/>
                  </a:lnTo>
                  <a:lnTo>
                    <a:pt x="207" y="19"/>
                  </a:lnTo>
                  <a:lnTo>
                    <a:pt x="215" y="23"/>
                  </a:lnTo>
                  <a:lnTo>
                    <a:pt x="224" y="26"/>
                  </a:lnTo>
                  <a:lnTo>
                    <a:pt x="233" y="29"/>
                  </a:lnTo>
                  <a:lnTo>
                    <a:pt x="242" y="32"/>
                  </a:lnTo>
                  <a:lnTo>
                    <a:pt x="251" y="34"/>
                  </a:lnTo>
                  <a:lnTo>
                    <a:pt x="261" y="36"/>
                  </a:lnTo>
                  <a:lnTo>
                    <a:pt x="270" y="37"/>
                  </a:lnTo>
                  <a:lnTo>
                    <a:pt x="279" y="38"/>
                  </a:lnTo>
                  <a:lnTo>
                    <a:pt x="288" y="38"/>
                  </a:lnTo>
                  <a:lnTo>
                    <a:pt x="298" y="38"/>
                  </a:lnTo>
                  <a:lnTo>
                    <a:pt x="307" y="37"/>
                  </a:lnTo>
                  <a:lnTo>
                    <a:pt x="316" y="36"/>
                  </a:lnTo>
                  <a:lnTo>
                    <a:pt x="282" y="120"/>
                  </a:lnTo>
                  <a:lnTo>
                    <a:pt x="285" y="123"/>
                  </a:lnTo>
                  <a:lnTo>
                    <a:pt x="288" y="126"/>
                  </a:lnTo>
                  <a:lnTo>
                    <a:pt x="291" y="129"/>
                  </a:lnTo>
                  <a:lnTo>
                    <a:pt x="295" y="131"/>
                  </a:lnTo>
                  <a:lnTo>
                    <a:pt x="298" y="134"/>
                  </a:lnTo>
                  <a:lnTo>
                    <a:pt x="303" y="137"/>
                  </a:lnTo>
                  <a:lnTo>
                    <a:pt x="308" y="140"/>
                  </a:lnTo>
                  <a:lnTo>
                    <a:pt x="313" y="142"/>
                  </a:lnTo>
                  <a:lnTo>
                    <a:pt x="327" y="140"/>
                  </a:lnTo>
                  <a:lnTo>
                    <a:pt x="337" y="134"/>
                  </a:lnTo>
                  <a:lnTo>
                    <a:pt x="345" y="125"/>
                  </a:lnTo>
                  <a:lnTo>
                    <a:pt x="352" y="113"/>
                  </a:lnTo>
                  <a:lnTo>
                    <a:pt x="357" y="101"/>
                  </a:lnTo>
                  <a:lnTo>
                    <a:pt x="363" y="89"/>
                  </a:lnTo>
                  <a:lnTo>
                    <a:pt x="372" y="78"/>
                  </a:lnTo>
                  <a:lnTo>
                    <a:pt x="382" y="69"/>
                  </a:lnTo>
                  <a:lnTo>
                    <a:pt x="385" y="77"/>
                  </a:lnTo>
                  <a:lnTo>
                    <a:pt x="390" y="86"/>
                  </a:lnTo>
                  <a:lnTo>
                    <a:pt x="395" y="94"/>
                  </a:lnTo>
                  <a:lnTo>
                    <a:pt x="402" y="101"/>
                  </a:lnTo>
                  <a:lnTo>
                    <a:pt x="409" y="109"/>
                  </a:lnTo>
                  <a:lnTo>
                    <a:pt x="416" y="117"/>
                  </a:lnTo>
                  <a:lnTo>
                    <a:pt x="424" y="123"/>
                  </a:lnTo>
                  <a:lnTo>
                    <a:pt x="432" y="130"/>
                  </a:lnTo>
                  <a:lnTo>
                    <a:pt x="441" y="137"/>
                  </a:lnTo>
                  <a:lnTo>
                    <a:pt x="450" y="143"/>
                  </a:lnTo>
                  <a:lnTo>
                    <a:pt x="459" y="149"/>
                  </a:lnTo>
                  <a:lnTo>
                    <a:pt x="469" y="154"/>
                  </a:lnTo>
                  <a:lnTo>
                    <a:pt x="480" y="159"/>
                  </a:lnTo>
                  <a:lnTo>
                    <a:pt x="490" y="165"/>
                  </a:lnTo>
                  <a:lnTo>
                    <a:pt x="501" y="170"/>
                  </a:lnTo>
                  <a:lnTo>
                    <a:pt x="512" y="174"/>
                  </a:lnTo>
                  <a:lnTo>
                    <a:pt x="447" y="287"/>
                  </a:lnTo>
                  <a:lnTo>
                    <a:pt x="431" y="287"/>
                  </a:lnTo>
                  <a:lnTo>
                    <a:pt x="328" y="211"/>
                  </a:lnTo>
                  <a:lnTo>
                    <a:pt x="322" y="216"/>
                  </a:lnTo>
                  <a:lnTo>
                    <a:pt x="316" y="222"/>
                  </a:lnTo>
                  <a:lnTo>
                    <a:pt x="311" y="227"/>
                  </a:lnTo>
                  <a:lnTo>
                    <a:pt x="305" y="234"/>
                  </a:lnTo>
                  <a:lnTo>
                    <a:pt x="299" y="240"/>
                  </a:lnTo>
                  <a:lnTo>
                    <a:pt x="293" y="247"/>
                  </a:lnTo>
                  <a:lnTo>
                    <a:pt x="288" y="253"/>
                  </a:lnTo>
                  <a:lnTo>
                    <a:pt x="283" y="261"/>
                  </a:lnTo>
                  <a:lnTo>
                    <a:pt x="279" y="268"/>
                  </a:lnTo>
                  <a:lnTo>
                    <a:pt x="275" y="276"/>
                  </a:lnTo>
                  <a:lnTo>
                    <a:pt x="271" y="284"/>
                  </a:lnTo>
                  <a:lnTo>
                    <a:pt x="267" y="292"/>
                  </a:lnTo>
                  <a:lnTo>
                    <a:pt x="265" y="300"/>
                  </a:lnTo>
                  <a:lnTo>
                    <a:pt x="262" y="308"/>
                  </a:lnTo>
                  <a:lnTo>
                    <a:pt x="261" y="316"/>
                  </a:lnTo>
                  <a:lnTo>
                    <a:pt x="259" y="324"/>
                  </a:lnTo>
                  <a:lnTo>
                    <a:pt x="265" y="334"/>
                  </a:lnTo>
                  <a:lnTo>
                    <a:pt x="272" y="342"/>
                  </a:lnTo>
                  <a:lnTo>
                    <a:pt x="281" y="347"/>
                  </a:lnTo>
                  <a:lnTo>
                    <a:pt x="290" y="351"/>
                  </a:lnTo>
                  <a:lnTo>
                    <a:pt x="302" y="353"/>
                  </a:lnTo>
                  <a:lnTo>
                    <a:pt x="313" y="355"/>
                  </a:lnTo>
                  <a:lnTo>
                    <a:pt x="325" y="356"/>
                  </a:lnTo>
                  <a:lnTo>
                    <a:pt x="337" y="357"/>
                  </a:lnTo>
                  <a:lnTo>
                    <a:pt x="348" y="357"/>
                  </a:lnTo>
                  <a:lnTo>
                    <a:pt x="360" y="359"/>
                  </a:lnTo>
                  <a:lnTo>
                    <a:pt x="370" y="361"/>
                  </a:lnTo>
                  <a:lnTo>
                    <a:pt x="380" y="365"/>
                  </a:lnTo>
                  <a:lnTo>
                    <a:pt x="388" y="370"/>
                  </a:lnTo>
                  <a:lnTo>
                    <a:pt x="394" y="378"/>
                  </a:lnTo>
                  <a:lnTo>
                    <a:pt x="399" y="387"/>
                  </a:lnTo>
                  <a:lnTo>
                    <a:pt x="400" y="401"/>
                  </a:lnTo>
                  <a:lnTo>
                    <a:pt x="347" y="480"/>
                  </a:lnTo>
                  <a:lnTo>
                    <a:pt x="225" y="398"/>
                  </a:lnTo>
                  <a:lnTo>
                    <a:pt x="202" y="404"/>
                  </a:lnTo>
                  <a:lnTo>
                    <a:pt x="168" y="477"/>
                  </a:lnTo>
                  <a:lnTo>
                    <a:pt x="165" y="478"/>
                  </a:lnTo>
                  <a:lnTo>
                    <a:pt x="162" y="479"/>
                  </a:lnTo>
                  <a:lnTo>
                    <a:pt x="158" y="481"/>
                  </a:lnTo>
                  <a:lnTo>
                    <a:pt x="154" y="483"/>
                  </a:lnTo>
                  <a:lnTo>
                    <a:pt x="150" y="484"/>
                  </a:lnTo>
                  <a:lnTo>
                    <a:pt x="146" y="487"/>
                  </a:lnTo>
                  <a:lnTo>
                    <a:pt x="142" y="489"/>
                  </a:lnTo>
                  <a:lnTo>
                    <a:pt x="138" y="492"/>
                  </a:lnTo>
                  <a:lnTo>
                    <a:pt x="130" y="492"/>
                  </a:lnTo>
                </a:path>
              </a:pathLst>
            </a:custGeom>
            <a:solidFill>
              <a:schemeClr val="bg1"/>
            </a:solidFill>
            <a:ln w="9525" cap="rnd">
              <a:noFill/>
              <a:round/>
              <a:headEnd/>
              <a:tailEnd/>
            </a:ln>
            <a:effectLst>
              <a:prstShdw prst="shdw17" dist="17961" dir="2700000">
                <a:schemeClr val="bg1">
                  <a:gamma/>
                  <a:shade val="60000"/>
                  <a:invGamma/>
                </a:schemeClr>
              </a:prstShdw>
            </a:effectLst>
          </p:spPr>
          <p:txBody>
            <a:bodyPr/>
            <a:lstStyle/>
            <a:p>
              <a:pPr algn="l" rtl="0" fontAlgn="base">
                <a:spcBef>
                  <a:spcPct val="0"/>
                </a:spcBef>
                <a:spcAft>
                  <a:spcPct val="0"/>
                </a:spcAft>
                <a:defRPr/>
              </a:pPr>
              <a:endParaRPr lang="en-US" sz="1800">
                <a:solidFill>
                  <a:srgbClr val="EAEAEA"/>
                </a:solidFill>
              </a:endParaRPr>
            </a:p>
          </p:txBody>
        </p:sp>
        <p:sp>
          <p:nvSpPr>
            <p:cNvPr id="368655" name="Freeform 15"/>
            <p:cNvSpPr>
              <a:spLocks/>
            </p:cNvSpPr>
            <p:nvPr/>
          </p:nvSpPr>
          <p:spPr bwMode="grayWhite">
            <a:xfrm>
              <a:off x="380" y="3463"/>
              <a:ext cx="512" cy="509"/>
            </a:xfrm>
            <a:custGeom>
              <a:avLst/>
              <a:gdLst/>
              <a:ahLst/>
              <a:cxnLst>
                <a:cxn ang="0">
                  <a:pos x="67" y="492"/>
                </a:cxn>
                <a:cxn ang="0">
                  <a:pos x="45" y="451"/>
                </a:cxn>
                <a:cxn ang="0">
                  <a:pos x="68" y="418"/>
                </a:cxn>
                <a:cxn ang="0">
                  <a:pos x="106" y="391"/>
                </a:cxn>
                <a:cxn ang="0">
                  <a:pos x="105" y="352"/>
                </a:cxn>
                <a:cxn ang="0">
                  <a:pos x="79" y="324"/>
                </a:cxn>
                <a:cxn ang="0">
                  <a:pos x="44" y="302"/>
                </a:cxn>
                <a:cxn ang="0">
                  <a:pos x="7" y="280"/>
                </a:cxn>
                <a:cxn ang="0">
                  <a:pos x="2" y="258"/>
                </a:cxn>
                <a:cxn ang="0">
                  <a:pos x="13" y="239"/>
                </a:cxn>
                <a:cxn ang="0">
                  <a:pos x="29" y="220"/>
                </a:cxn>
                <a:cxn ang="0">
                  <a:pos x="43" y="201"/>
                </a:cxn>
                <a:cxn ang="0">
                  <a:pos x="65" y="184"/>
                </a:cxn>
                <a:cxn ang="0">
                  <a:pos x="100" y="191"/>
                </a:cxn>
                <a:cxn ang="0">
                  <a:pos x="124" y="210"/>
                </a:cxn>
                <a:cxn ang="0">
                  <a:pos x="150" y="233"/>
                </a:cxn>
                <a:cxn ang="0">
                  <a:pos x="179" y="232"/>
                </a:cxn>
                <a:cxn ang="0">
                  <a:pos x="207" y="223"/>
                </a:cxn>
                <a:cxn ang="0">
                  <a:pos x="230" y="198"/>
                </a:cxn>
                <a:cxn ang="0">
                  <a:pos x="242" y="165"/>
                </a:cxn>
                <a:cxn ang="0">
                  <a:pos x="226" y="143"/>
                </a:cxn>
                <a:cxn ang="0">
                  <a:pos x="203" y="132"/>
                </a:cxn>
                <a:cxn ang="0">
                  <a:pos x="176" y="122"/>
                </a:cxn>
                <a:cxn ang="0">
                  <a:pos x="153" y="111"/>
                </a:cxn>
                <a:cxn ang="0">
                  <a:pos x="142" y="80"/>
                </a:cxn>
                <a:cxn ang="0">
                  <a:pos x="163" y="50"/>
                </a:cxn>
                <a:cxn ang="0">
                  <a:pos x="187" y="36"/>
                </a:cxn>
                <a:cxn ang="0">
                  <a:pos x="211" y="18"/>
                </a:cxn>
                <a:cxn ang="0">
                  <a:pos x="243" y="28"/>
                </a:cxn>
                <a:cxn ang="0">
                  <a:pos x="277" y="54"/>
                </a:cxn>
                <a:cxn ang="0">
                  <a:pos x="314" y="72"/>
                </a:cxn>
                <a:cxn ang="0">
                  <a:pos x="355" y="68"/>
                </a:cxn>
                <a:cxn ang="0">
                  <a:pos x="382" y="36"/>
                </a:cxn>
                <a:cxn ang="0">
                  <a:pos x="411" y="3"/>
                </a:cxn>
                <a:cxn ang="0">
                  <a:pos x="453" y="10"/>
                </a:cxn>
                <a:cxn ang="0">
                  <a:pos x="486" y="36"/>
                </a:cxn>
                <a:cxn ang="0">
                  <a:pos x="489" y="68"/>
                </a:cxn>
                <a:cxn ang="0">
                  <a:pos x="466" y="88"/>
                </a:cxn>
                <a:cxn ang="0">
                  <a:pos x="437" y="107"/>
                </a:cxn>
                <a:cxn ang="0">
                  <a:pos x="422" y="133"/>
                </a:cxn>
                <a:cxn ang="0">
                  <a:pos x="419" y="317"/>
                </a:cxn>
                <a:cxn ang="0">
                  <a:pos x="388" y="302"/>
                </a:cxn>
                <a:cxn ang="0">
                  <a:pos x="364" y="273"/>
                </a:cxn>
                <a:cxn ang="0">
                  <a:pos x="336" y="250"/>
                </a:cxn>
                <a:cxn ang="0">
                  <a:pos x="299" y="252"/>
                </a:cxn>
                <a:cxn ang="0">
                  <a:pos x="275" y="270"/>
                </a:cxn>
                <a:cxn ang="0">
                  <a:pos x="255" y="294"/>
                </a:cxn>
                <a:cxn ang="0">
                  <a:pos x="242" y="323"/>
                </a:cxn>
                <a:cxn ang="0">
                  <a:pos x="241" y="353"/>
                </a:cxn>
                <a:cxn ang="0">
                  <a:pos x="257" y="364"/>
                </a:cxn>
                <a:cxn ang="0">
                  <a:pos x="279" y="368"/>
                </a:cxn>
                <a:cxn ang="0">
                  <a:pos x="304" y="370"/>
                </a:cxn>
                <a:cxn ang="0">
                  <a:pos x="330" y="376"/>
                </a:cxn>
                <a:cxn ang="0">
                  <a:pos x="353" y="407"/>
                </a:cxn>
                <a:cxn ang="0">
                  <a:pos x="352" y="443"/>
                </a:cxn>
                <a:cxn ang="0">
                  <a:pos x="334" y="462"/>
                </a:cxn>
                <a:cxn ang="0">
                  <a:pos x="311" y="479"/>
                </a:cxn>
                <a:cxn ang="0">
                  <a:pos x="278" y="465"/>
                </a:cxn>
                <a:cxn ang="0">
                  <a:pos x="241" y="445"/>
                </a:cxn>
                <a:cxn ang="0">
                  <a:pos x="202" y="432"/>
                </a:cxn>
                <a:cxn ang="0">
                  <a:pos x="98" y="508"/>
                </a:cxn>
              </a:cxnLst>
              <a:rect l="0" t="0" r="r" b="b"/>
              <a:pathLst>
                <a:path w="512" h="509">
                  <a:moveTo>
                    <a:pt x="98" y="508"/>
                  </a:moveTo>
                  <a:lnTo>
                    <a:pt x="86" y="504"/>
                  </a:lnTo>
                  <a:lnTo>
                    <a:pt x="76" y="498"/>
                  </a:lnTo>
                  <a:lnTo>
                    <a:pt x="67" y="492"/>
                  </a:lnTo>
                  <a:lnTo>
                    <a:pt x="60" y="483"/>
                  </a:lnTo>
                  <a:lnTo>
                    <a:pt x="53" y="474"/>
                  </a:lnTo>
                  <a:lnTo>
                    <a:pt x="49" y="463"/>
                  </a:lnTo>
                  <a:lnTo>
                    <a:pt x="45" y="451"/>
                  </a:lnTo>
                  <a:lnTo>
                    <a:pt x="43" y="439"/>
                  </a:lnTo>
                  <a:lnTo>
                    <a:pt x="49" y="432"/>
                  </a:lnTo>
                  <a:lnTo>
                    <a:pt x="58" y="425"/>
                  </a:lnTo>
                  <a:lnTo>
                    <a:pt x="68" y="418"/>
                  </a:lnTo>
                  <a:lnTo>
                    <a:pt x="78" y="413"/>
                  </a:lnTo>
                  <a:lnTo>
                    <a:pt x="88" y="407"/>
                  </a:lnTo>
                  <a:lnTo>
                    <a:pt x="98" y="399"/>
                  </a:lnTo>
                  <a:lnTo>
                    <a:pt x="106" y="391"/>
                  </a:lnTo>
                  <a:lnTo>
                    <a:pt x="113" y="380"/>
                  </a:lnTo>
                  <a:lnTo>
                    <a:pt x="112" y="370"/>
                  </a:lnTo>
                  <a:lnTo>
                    <a:pt x="109" y="360"/>
                  </a:lnTo>
                  <a:lnTo>
                    <a:pt x="105" y="352"/>
                  </a:lnTo>
                  <a:lnTo>
                    <a:pt x="100" y="344"/>
                  </a:lnTo>
                  <a:lnTo>
                    <a:pt x="93" y="337"/>
                  </a:lnTo>
                  <a:lnTo>
                    <a:pt x="87" y="330"/>
                  </a:lnTo>
                  <a:lnTo>
                    <a:pt x="79" y="324"/>
                  </a:lnTo>
                  <a:lnTo>
                    <a:pt x="71" y="318"/>
                  </a:lnTo>
                  <a:lnTo>
                    <a:pt x="62" y="313"/>
                  </a:lnTo>
                  <a:lnTo>
                    <a:pt x="53" y="308"/>
                  </a:lnTo>
                  <a:lnTo>
                    <a:pt x="44" y="302"/>
                  </a:lnTo>
                  <a:lnTo>
                    <a:pt x="35" y="297"/>
                  </a:lnTo>
                  <a:lnTo>
                    <a:pt x="25" y="291"/>
                  </a:lnTo>
                  <a:lnTo>
                    <a:pt x="17" y="286"/>
                  </a:lnTo>
                  <a:lnTo>
                    <a:pt x="7" y="280"/>
                  </a:lnTo>
                  <a:lnTo>
                    <a:pt x="0" y="273"/>
                  </a:lnTo>
                  <a:lnTo>
                    <a:pt x="0" y="268"/>
                  </a:lnTo>
                  <a:lnTo>
                    <a:pt x="0" y="263"/>
                  </a:lnTo>
                  <a:lnTo>
                    <a:pt x="2" y="258"/>
                  </a:lnTo>
                  <a:lnTo>
                    <a:pt x="4" y="253"/>
                  </a:lnTo>
                  <a:lnTo>
                    <a:pt x="7" y="248"/>
                  </a:lnTo>
                  <a:lnTo>
                    <a:pt x="10" y="244"/>
                  </a:lnTo>
                  <a:lnTo>
                    <a:pt x="13" y="239"/>
                  </a:lnTo>
                  <a:lnTo>
                    <a:pt x="17" y="234"/>
                  </a:lnTo>
                  <a:lnTo>
                    <a:pt x="20" y="230"/>
                  </a:lnTo>
                  <a:lnTo>
                    <a:pt x="24" y="225"/>
                  </a:lnTo>
                  <a:lnTo>
                    <a:pt x="29" y="220"/>
                  </a:lnTo>
                  <a:lnTo>
                    <a:pt x="32" y="216"/>
                  </a:lnTo>
                  <a:lnTo>
                    <a:pt x="37" y="210"/>
                  </a:lnTo>
                  <a:lnTo>
                    <a:pt x="40" y="205"/>
                  </a:lnTo>
                  <a:lnTo>
                    <a:pt x="43" y="201"/>
                  </a:lnTo>
                  <a:lnTo>
                    <a:pt x="46" y="195"/>
                  </a:lnTo>
                  <a:lnTo>
                    <a:pt x="51" y="190"/>
                  </a:lnTo>
                  <a:lnTo>
                    <a:pt x="58" y="186"/>
                  </a:lnTo>
                  <a:lnTo>
                    <a:pt x="65" y="184"/>
                  </a:lnTo>
                  <a:lnTo>
                    <a:pt x="73" y="184"/>
                  </a:lnTo>
                  <a:lnTo>
                    <a:pt x="82" y="186"/>
                  </a:lnTo>
                  <a:lnTo>
                    <a:pt x="91" y="187"/>
                  </a:lnTo>
                  <a:lnTo>
                    <a:pt x="100" y="191"/>
                  </a:lnTo>
                  <a:lnTo>
                    <a:pt x="109" y="195"/>
                  </a:lnTo>
                  <a:lnTo>
                    <a:pt x="114" y="199"/>
                  </a:lnTo>
                  <a:lnTo>
                    <a:pt x="120" y="205"/>
                  </a:lnTo>
                  <a:lnTo>
                    <a:pt x="124" y="210"/>
                  </a:lnTo>
                  <a:lnTo>
                    <a:pt x="130" y="216"/>
                  </a:lnTo>
                  <a:lnTo>
                    <a:pt x="136" y="222"/>
                  </a:lnTo>
                  <a:lnTo>
                    <a:pt x="143" y="228"/>
                  </a:lnTo>
                  <a:lnTo>
                    <a:pt x="150" y="233"/>
                  </a:lnTo>
                  <a:lnTo>
                    <a:pt x="160" y="237"/>
                  </a:lnTo>
                  <a:lnTo>
                    <a:pt x="166" y="236"/>
                  </a:lnTo>
                  <a:lnTo>
                    <a:pt x="173" y="234"/>
                  </a:lnTo>
                  <a:lnTo>
                    <a:pt x="179" y="232"/>
                  </a:lnTo>
                  <a:lnTo>
                    <a:pt x="186" y="230"/>
                  </a:lnTo>
                  <a:lnTo>
                    <a:pt x="193" y="228"/>
                  </a:lnTo>
                  <a:lnTo>
                    <a:pt x="200" y="225"/>
                  </a:lnTo>
                  <a:lnTo>
                    <a:pt x="207" y="223"/>
                  </a:lnTo>
                  <a:lnTo>
                    <a:pt x="215" y="220"/>
                  </a:lnTo>
                  <a:lnTo>
                    <a:pt x="218" y="213"/>
                  </a:lnTo>
                  <a:lnTo>
                    <a:pt x="224" y="205"/>
                  </a:lnTo>
                  <a:lnTo>
                    <a:pt x="230" y="198"/>
                  </a:lnTo>
                  <a:lnTo>
                    <a:pt x="235" y="190"/>
                  </a:lnTo>
                  <a:lnTo>
                    <a:pt x="239" y="182"/>
                  </a:lnTo>
                  <a:lnTo>
                    <a:pt x="242" y="174"/>
                  </a:lnTo>
                  <a:lnTo>
                    <a:pt x="242" y="165"/>
                  </a:lnTo>
                  <a:lnTo>
                    <a:pt x="238" y="156"/>
                  </a:lnTo>
                  <a:lnTo>
                    <a:pt x="235" y="151"/>
                  </a:lnTo>
                  <a:lnTo>
                    <a:pt x="230" y="147"/>
                  </a:lnTo>
                  <a:lnTo>
                    <a:pt x="226" y="143"/>
                  </a:lnTo>
                  <a:lnTo>
                    <a:pt x="220" y="140"/>
                  </a:lnTo>
                  <a:lnTo>
                    <a:pt x="215" y="136"/>
                  </a:lnTo>
                  <a:lnTo>
                    <a:pt x="209" y="134"/>
                  </a:lnTo>
                  <a:lnTo>
                    <a:pt x="203" y="132"/>
                  </a:lnTo>
                  <a:lnTo>
                    <a:pt x="196" y="129"/>
                  </a:lnTo>
                  <a:lnTo>
                    <a:pt x="189" y="127"/>
                  </a:lnTo>
                  <a:lnTo>
                    <a:pt x="183" y="125"/>
                  </a:lnTo>
                  <a:lnTo>
                    <a:pt x="176" y="122"/>
                  </a:lnTo>
                  <a:lnTo>
                    <a:pt x="170" y="121"/>
                  </a:lnTo>
                  <a:lnTo>
                    <a:pt x="164" y="117"/>
                  </a:lnTo>
                  <a:lnTo>
                    <a:pt x="158" y="114"/>
                  </a:lnTo>
                  <a:lnTo>
                    <a:pt x="153" y="111"/>
                  </a:lnTo>
                  <a:lnTo>
                    <a:pt x="148" y="106"/>
                  </a:lnTo>
                  <a:lnTo>
                    <a:pt x="143" y="98"/>
                  </a:lnTo>
                  <a:lnTo>
                    <a:pt x="142" y="90"/>
                  </a:lnTo>
                  <a:lnTo>
                    <a:pt x="142" y="80"/>
                  </a:lnTo>
                  <a:lnTo>
                    <a:pt x="145" y="72"/>
                  </a:lnTo>
                  <a:lnTo>
                    <a:pt x="149" y="64"/>
                  </a:lnTo>
                  <a:lnTo>
                    <a:pt x="156" y="57"/>
                  </a:lnTo>
                  <a:lnTo>
                    <a:pt x="163" y="50"/>
                  </a:lnTo>
                  <a:lnTo>
                    <a:pt x="172" y="46"/>
                  </a:lnTo>
                  <a:lnTo>
                    <a:pt x="177" y="43"/>
                  </a:lnTo>
                  <a:lnTo>
                    <a:pt x="183" y="39"/>
                  </a:lnTo>
                  <a:lnTo>
                    <a:pt x="187" y="36"/>
                  </a:lnTo>
                  <a:lnTo>
                    <a:pt x="193" y="31"/>
                  </a:lnTo>
                  <a:lnTo>
                    <a:pt x="199" y="27"/>
                  </a:lnTo>
                  <a:lnTo>
                    <a:pt x="205" y="23"/>
                  </a:lnTo>
                  <a:lnTo>
                    <a:pt x="211" y="18"/>
                  </a:lnTo>
                  <a:lnTo>
                    <a:pt x="218" y="14"/>
                  </a:lnTo>
                  <a:lnTo>
                    <a:pt x="226" y="18"/>
                  </a:lnTo>
                  <a:lnTo>
                    <a:pt x="235" y="22"/>
                  </a:lnTo>
                  <a:lnTo>
                    <a:pt x="243" y="28"/>
                  </a:lnTo>
                  <a:lnTo>
                    <a:pt x="251" y="34"/>
                  </a:lnTo>
                  <a:lnTo>
                    <a:pt x="259" y="40"/>
                  </a:lnTo>
                  <a:lnTo>
                    <a:pt x="267" y="47"/>
                  </a:lnTo>
                  <a:lnTo>
                    <a:pt x="277" y="54"/>
                  </a:lnTo>
                  <a:lnTo>
                    <a:pt x="286" y="60"/>
                  </a:lnTo>
                  <a:lnTo>
                    <a:pt x="294" y="65"/>
                  </a:lnTo>
                  <a:lnTo>
                    <a:pt x="304" y="69"/>
                  </a:lnTo>
                  <a:lnTo>
                    <a:pt x="314" y="72"/>
                  </a:lnTo>
                  <a:lnTo>
                    <a:pt x="324" y="75"/>
                  </a:lnTo>
                  <a:lnTo>
                    <a:pt x="334" y="74"/>
                  </a:lnTo>
                  <a:lnTo>
                    <a:pt x="344" y="72"/>
                  </a:lnTo>
                  <a:lnTo>
                    <a:pt x="355" y="68"/>
                  </a:lnTo>
                  <a:lnTo>
                    <a:pt x="367" y="60"/>
                  </a:lnTo>
                  <a:lnTo>
                    <a:pt x="373" y="54"/>
                  </a:lnTo>
                  <a:lnTo>
                    <a:pt x="378" y="46"/>
                  </a:lnTo>
                  <a:lnTo>
                    <a:pt x="382" y="36"/>
                  </a:lnTo>
                  <a:lnTo>
                    <a:pt x="387" y="27"/>
                  </a:lnTo>
                  <a:lnTo>
                    <a:pt x="393" y="18"/>
                  </a:lnTo>
                  <a:lnTo>
                    <a:pt x="401" y="10"/>
                  </a:lnTo>
                  <a:lnTo>
                    <a:pt x="411" y="3"/>
                  </a:lnTo>
                  <a:lnTo>
                    <a:pt x="422" y="0"/>
                  </a:lnTo>
                  <a:lnTo>
                    <a:pt x="432" y="3"/>
                  </a:lnTo>
                  <a:lnTo>
                    <a:pt x="442" y="6"/>
                  </a:lnTo>
                  <a:lnTo>
                    <a:pt x="453" y="10"/>
                  </a:lnTo>
                  <a:lnTo>
                    <a:pt x="463" y="15"/>
                  </a:lnTo>
                  <a:lnTo>
                    <a:pt x="472" y="21"/>
                  </a:lnTo>
                  <a:lnTo>
                    <a:pt x="479" y="28"/>
                  </a:lnTo>
                  <a:lnTo>
                    <a:pt x="486" y="36"/>
                  </a:lnTo>
                  <a:lnTo>
                    <a:pt x="492" y="46"/>
                  </a:lnTo>
                  <a:lnTo>
                    <a:pt x="493" y="54"/>
                  </a:lnTo>
                  <a:lnTo>
                    <a:pt x="492" y="61"/>
                  </a:lnTo>
                  <a:lnTo>
                    <a:pt x="489" y="68"/>
                  </a:lnTo>
                  <a:lnTo>
                    <a:pt x="485" y="73"/>
                  </a:lnTo>
                  <a:lnTo>
                    <a:pt x="479" y="79"/>
                  </a:lnTo>
                  <a:lnTo>
                    <a:pt x="473" y="83"/>
                  </a:lnTo>
                  <a:lnTo>
                    <a:pt x="466" y="88"/>
                  </a:lnTo>
                  <a:lnTo>
                    <a:pt x="458" y="93"/>
                  </a:lnTo>
                  <a:lnTo>
                    <a:pt x="451" y="97"/>
                  </a:lnTo>
                  <a:lnTo>
                    <a:pt x="443" y="101"/>
                  </a:lnTo>
                  <a:lnTo>
                    <a:pt x="437" y="107"/>
                  </a:lnTo>
                  <a:lnTo>
                    <a:pt x="431" y="112"/>
                  </a:lnTo>
                  <a:lnTo>
                    <a:pt x="427" y="118"/>
                  </a:lnTo>
                  <a:lnTo>
                    <a:pt x="423" y="125"/>
                  </a:lnTo>
                  <a:lnTo>
                    <a:pt x="422" y="133"/>
                  </a:lnTo>
                  <a:lnTo>
                    <a:pt x="422" y="142"/>
                  </a:lnTo>
                  <a:lnTo>
                    <a:pt x="511" y="227"/>
                  </a:lnTo>
                  <a:lnTo>
                    <a:pt x="429" y="316"/>
                  </a:lnTo>
                  <a:lnTo>
                    <a:pt x="419" y="317"/>
                  </a:lnTo>
                  <a:lnTo>
                    <a:pt x="411" y="315"/>
                  </a:lnTo>
                  <a:lnTo>
                    <a:pt x="402" y="312"/>
                  </a:lnTo>
                  <a:lnTo>
                    <a:pt x="395" y="308"/>
                  </a:lnTo>
                  <a:lnTo>
                    <a:pt x="388" y="302"/>
                  </a:lnTo>
                  <a:lnTo>
                    <a:pt x="382" y="295"/>
                  </a:lnTo>
                  <a:lnTo>
                    <a:pt x="376" y="288"/>
                  </a:lnTo>
                  <a:lnTo>
                    <a:pt x="370" y="281"/>
                  </a:lnTo>
                  <a:lnTo>
                    <a:pt x="364" y="273"/>
                  </a:lnTo>
                  <a:lnTo>
                    <a:pt x="358" y="266"/>
                  </a:lnTo>
                  <a:lnTo>
                    <a:pt x="351" y="260"/>
                  </a:lnTo>
                  <a:lnTo>
                    <a:pt x="344" y="255"/>
                  </a:lnTo>
                  <a:lnTo>
                    <a:pt x="336" y="250"/>
                  </a:lnTo>
                  <a:lnTo>
                    <a:pt x="327" y="248"/>
                  </a:lnTo>
                  <a:lnTo>
                    <a:pt x="317" y="247"/>
                  </a:lnTo>
                  <a:lnTo>
                    <a:pt x="305" y="248"/>
                  </a:lnTo>
                  <a:lnTo>
                    <a:pt x="299" y="252"/>
                  </a:lnTo>
                  <a:lnTo>
                    <a:pt x="293" y="255"/>
                  </a:lnTo>
                  <a:lnTo>
                    <a:pt x="287" y="260"/>
                  </a:lnTo>
                  <a:lnTo>
                    <a:pt x="281" y="265"/>
                  </a:lnTo>
                  <a:lnTo>
                    <a:pt x="275" y="270"/>
                  </a:lnTo>
                  <a:lnTo>
                    <a:pt x="270" y="275"/>
                  </a:lnTo>
                  <a:lnTo>
                    <a:pt x="265" y="281"/>
                  </a:lnTo>
                  <a:lnTo>
                    <a:pt x="260" y="288"/>
                  </a:lnTo>
                  <a:lnTo>
                    <a:pt x="255" y="294"/>
                  </a:lnTo>
                  <a:lnTo>
                    <a:pt x="251" y="300"/>
                  </a:lnTo>
                  <a:lnTo>
                    <a:pt x="247" y="308"/>
                  </a:lnTo>
                  <a:lnTo>
                    <a:pt x="244" y="315"/>
                  </a:lnTo>
                  <a:lnTo>
                    <a:pt x="242" y="323"/>
                  </a:lnTo>
                  <a:lnTo>
                    <a:pt x="239" y="331"/>
                  </a:lnTo>
                  <a:lnTo>
                    <a:pt x="238" y="339"/>
                  </a:lnTo>
                  <a:lnTo>
                    <a:pt x="238" y="348"/>
                  </a:lnTo>
                  <a:lnTo>
                    <a:pt x="241" y="353"/>
                  </a:lnTo>
                  <a:lnTo>
                    <a:pt x="244" y="356"/>
                  </a:lnTo>
                  <a:lnTo>
                    <a:pt x="248" y="360"/>
                  </a:lnTo>
                  <a:lnTo>
                    <a:pt x="252" y="362"/>
                  </a:lnTo>
                  <a:lnTo>
                    <a:pt x="257" y="364"/>
                  </a:lnTo>
                  <a:lnTo>
                    <a:pt x="262" y="366"/>
                  </a:lnTo>
                  <a:lnTo>
                    <a:pt x="267" y="367"/>
                  </a:lnTo>
                  <a:lnTo>
                    <a:pt x="274" y="368"/>
                  </a:lnTo>
                  <a:lnTo>
                    <a:pt x="279" y="368"/>
                  </a:lnTo>
                  <a:lnTo>
                    <a:pt x="285" y="369"/>
                  </a:lnTo>
                  <a:lnTo>
                    <a:pt x="292" y="370"/>
                  </a:lnTo>
                  <a:lnTo>
                    <a:pt x="298" y="370"/>
                  </a:lnTo>
                  <a:lnTo>
                    <a:pt x="304" y="370"/>
                  </a:lnTo>
                  <a:lnTo>
                    <a:pt x="309" y="371"/>
                  </a:lnTo>
                  <a:lnTo>
                    <a:pt x="315" y="371"/>
                  </a:lnTo>
                  <a:lnTo>
                    <a:pt x="320" y="373"/>
                  </a:lnTo>
                  <a:lnTo>
                    <a:pt x="330" y="376"/>
                  </a:lnTo>
                  <a:lnTo>
                    <a:pt x="337" y="382"/>
                  </a:lnTo>
                  <a:lnTo>
                    <a:pt x="344" y="389"/>
                  </a:lnTo>
                  <a:lnTo>
                    <a:pt x="349" y="398"/>
                  </a:lnTo>
                  <a:lnTo>
                    <a:pt x="353" y="407"/>
                  </a:lnTo>
                  <a:lnTo>
                    <a:pt x="355" y="417"/>
                  </a:lnTo>
                  <a:lnTo>
                    <a:pt x="356" y="427"/>
                  </a:lnTo>
                  <a:lnTo>
                    <a:pt x="355" y="436"/>
                  </a:lnTo>
                  <a:lnTo>
                    <a:pt x="352" y="443"/>
                  </a:lnTo>
                  <a:lnTo>
                    <a:pt x="348" y="448"/>
                  </a:lnTo>
                  <a:lnTo>
                    <a:pt x="343" y="453"/>
                  </a:lnTo>
                  <a:lnTo>
                    <a:pt x="339" y="458"/>
                  </a:lnTo>
                  <a:lnTo>
                    <a:pt x="334" y="462"/>
                  </a:lnTo>
                  <a:lnTo>
                    <a:pt x="330" y="468"/>
                  </a:lnTo>
                  <a:lnTo>
                    <a:pt x="324" y="473"/>
                  </a:lnTo>
                  <a:lnTo>
                    <a:pt x="320" y="479"/>
                  </a:lnTo>
                  <a:lnTo>
                    <a:pt x="311" y="479"/>
                  </a:lnTo>
                  <a:lnTo>
                    <a:pt x="304" y="477"/>
                  </a:lnTo>
                  <a:lnTo>
                    <a:pt x="295" y="474"/>
                  </a:lnTo>
                  <a:lnTo>
                    <a:pt x="286" y="470"/>
                  </a:lnTo>
                  <a:lnTo>
                    <a:pt x="278" y="465"/>
                  </a:lnTo>
                  <a:lnTo>
                    <a:pt x="268" y="461"/>
                  </a:lnTo>
                  <a:lnTo>
                    <a:pt x="259" y="455"/>
                  </a:lnTo>
                  <a:lnTo>
                    <a:pt x="250" y="450"/>
                  </a:lnTo>
                  <a:lnTo>
                    <a:pt x="241" y="445"/>
                  </a:lnTo>
                  <a:lnTo>
                    <a:pt x="231" y="441"/>
                  </a:lnTo>
                  <a:lnTo>
                    <a:pt x="222" y="437"/>
                  </a:lnTo>
                  <a:lnTo>
                    <a:pt x="211" y="435"/>
                  </a:lnTo>
                  <a:lnTo>
                    <a:pt x="202" y="432"/>
                  </a:lnTo>
                  <a:lnTo>
                    <a:pt x="193" y="432"/>
                  </a:lnTo>
                  <a:lnTo>
                    <a:pt x="182" y="433"/>
                  </a:lnTo>
                  <a:lnTo>
                    <a:pt x="172" y="436"/>
                  </a:lnTo>
                  <a:lnTo>
                    <a:pt x="98" y="508"/>
                  </a:lnTo>
                </a:path>
              </a:pathLst>
            </a:custGeom>
            <a:solidFill>
              <a:schemeClr val="bg1"/>
            </a:solidFill>
            <a:ln w="9525" cap="rnd">
              <a:noFill/>
              <a:round/>
              <a:headEnd/>
              <a:tailEnd/>
            </a:ln>
            <a:effectLst>
              <a:prstShdw prst="shdw17" dist="17961" dir="2700000">
                <a:schemeClr val="bg1">
                  <a:gamma/>
                  <a:shade val="60000"/>
                  <a:invGamma/>
                </a:schemeClr>
              </a:prstShdw>
            </a:effectLst>
          </p:spPr>
          <p:txBody>
            <a:bodyPr/>
            <a:lstStyle/>
            <a:p>
              <a:pPr algn="l" rtl="0" fontAlgn="base">
                <a:spcBef>
                  <a:spcPct val="0"/>
                </a:spcBef>
                <a:spcAft>
                  <a:spcPct val="0"/>
                </a:spcAft>
                <a:defRPr/>
              </a:pPr>
              <a:endParaRPr lang="en-US" sz="1800">
                <a:solidFill>
                  <a:srgbClr val="EAEAEA"/>
                </a:solidFill>
              </a:endParaRPr>
            </a:p>
          </p:txBody>
        </p:sp>
        <p:sp>
          <p:nvSpPr>
            <p:cNvPr id="368656" name="Freeform 16"/>
            <p:cNvSpPr>
              <a:spLocks/>
            </p:cNvSpPr>
            <p:nvPr/>
          </p:nvSpPr>
          <p:spPr bwMode="grayWhite">
            <a:xfrm>
              <a:off x="705" y="3827"/>
              <a:ext cx="513" cy="493"/>
            </a:xfrm>
            <a:custGeom>
              <a:avLst/>
              <a:gdLst/>
              <a:ahLst/>
              <a:cxnLst>
                <a:cxn ang="0">
                  <a:pos x="111" y="481"/>
                </a:cxn>
                <a:cxn ang="0">
                  <a:pos x="85" y="463"/>
                </a:cxn>
                <a:cxn ang="0">
                  <a:pos x="64" y="433"/>
                </a:cxn>
                <a:cxn ang="0">
                  <a:pos x="0" y="275"/>
                </a:cxn>
                <a:cxn ang="0">
                  <a:pos x="3" y="259"/>
                </a:cxn>
                <a:cxn ang="0">
                  <a:pos x="10" y="240"/>
                </a:cxn>
                <a:cxn ang="0">
                  <a:pos x="21" y="222"/>
                </a:cxn>
                <a:cxn ang="0">
                  <a:pos x="35" y="205"/>
                </a:cxn>
                <a:cxn ang="0">
                  <a:pos x="49" y="193"/>
                </a:cxn>
                <a:cxn ang="0">
                  <a:pos x="81" y="193"/>
                </a:cxn>
                <a:cxn ang="0">
                  <a:pos x="112" y="205"/>
                </a:cxn>
                <a:cxn ang="0">
                  <a:pos x="142" y="220"/>
                </a:cxn>
                <a:cxn ang="0">
                  <a:pos x="169" y="226"/>
                </a:cxn>
                <a:cxn ang="0">
                  <a:pos x="194" y="211"/>
                </a:cxn>
                <a:cxn ang="0">
                  <a:pos x="212" y="183"/>
                </a:cxn>
                <a:cxn ang="0">
                  <a:pos x="222" y="156"/>
                </a:cxn>
                <a:cxn ang="0">
                  <a:pos x="213" y="128"/>
                </a:cxn>
                <a:cxn ang="0">
                  <a:pos x="198" y="115"/>
                </a:cxn>
                <a:cxn ang="0">
                  <a:pos x="178" y="105"/>
                </a:cxn>
                <a:cxn ang="0">
                  <a:pos x="158" y="95"/>
                </a:cxn>
                <a:cxn ang="0">
                  <a:pos x="142" y="81"/>
                </a:cxn>
                <a:cxn ang="0">
                  <a:pos x="137" y="60"/>
                </a:cxn>
                <a:cxn ang="0">
                  <a:pos x="146" y="38"/>
                </a:cxn>
                <a:cxn ang="0">
                  <a:pos x="160" y="20"/>
                </a:cxn>
                <a:cxn ang="0">
                  <a:pos x="176" y="0"/>
                </a:cxn>
                <a:cxn ang="0">
                  <a:pos x="198" y="15"/>
                </a:cxn>
                <a:cxn ang="0">
                  <a:pos x="224" y="26"/>
                </a:cxn>
                <a:cxn ang="0">
                  <a:pos x="251" y="34"/>
                </a:cxn>
                <a:cxn ang="0">
                  <a:pos x="279" y="38"/>
                </a:cxn>
                <a:cxn ang="0">
                  <a:pos x="307" y="37"/>
                </a:cxn>
                <a:cxn ang="0">
                  <a:pos x="285" y="123"/>
                </a:cxn>
                <a:cxn ang="0">
                  <a:pos x="295" y="131"/>
                </a:cxn>
                <a:cxn ang="0">
                  <a:pos x="308" y="140"/>
                </a:cxn>
                <a:cxn ang="0">
                  <a:pos x="337" y="134"/>
                </a:cxn>
                <a:cxn ang="0">
                  <a:pos x="357" y="101"/>
                </a:cxn>
                <a:cxn ang="0">
                  <a:pos x="382" y="69"/>
                </a:cxn>
                <a:cxn ang="0">
                  <a:pos x="395" y="94"/>
                </a:cxn>
                <a:cxn ang="0">
                  <a:pos x="416" y="117"/>
                </a:cxn>
                <a:cxn ang="0">
                  <a:pos x="441" y="137"/>
                </a:cxn>
                <a:cxn ang="0">
                  <a:pos x="469" y="154"/>
                </a:cxn>
                <a:cxn ang="0">
                  <a:pos x="501" y="170"/>
                </a:cxn>
                <a:cxn ang="0">
                  <a:pos x="431" y="287"/>
                </a:cxn>
                <a:cxn ang="0">
                  <a:pos x="316" y="222"/>
                </a:cxn>
                <a:cxn ang="0">
                  <a:pos x="299" y="240"/>
                </a:cxn>
                <a:cxn ang="0">
                  <a:pos x="283" y="261"/>
                </a:cxn>
                <a:cxn ang="0">
                  <a:pos x="271" y="284"/>
                </a:cxn>
                <a:cxn ang="0">
                  <a:pos x="262" y="308"/>
                </a:cxn>
                <a:cxn ang="0">
                  <a:pos x="265" y="334"/>
                </a:cxn>
                <a:cxn ang="0">
                  <a:pos x="290" y="351"/>
                </a:cxn>
                <a:cxn ang="0">
                  <a:pos x="325" y="356"/>
                </a:cxn>
                <a:cxn ang="0">
                  <a:pos x="360" y="359"/>
                </a:cxn>
                <a:cxn ang="0">
                  <a:pos x="388" y="370"/>
                </a:cxn>
                <a:cxn ang="0">
                  <a:pos x="400" y="401"/>
                </a:cxn>
                <a:cxn ang="0">
                  <a:pos x="202" y="404"/>
                </a:cxn>
                <a:cxn ang="0">
                  <a:pos x="162" y="479"/>
                </a:cxn>
                <a:cxn ang="0">
                  <a:pos x="150" y="484"/>
                </a:cxn>
                <a:cxn ang="0">
                  <a:pos x="138" y="492"/>
                </a:cxn>
              </a:cxnLst>
              <a:rect l="0" t="0" r="r" b="b"/>
              <a:pathLst>
                <a:path w="513" h="493">
                  <a:moveTo>
                    <a:pt x="130" y="492"/>
                  </a:moveTo>
                  <a:lnTo>
                    <a:pt x="120" y="486"/>
                  </a:lnTo>
                  <a:lnTo>
                    <a:pt x="111" y="481"/>
                  </a:lnTo>
                  <a:lnTo>
                    <a:pt x="101" y="475"/>
                  </a:lnTo>
                  <a:lnTo>
                    <a:pt x="93" y="469"/>
                  </a:lnTo>
                  <a:lnTo>
                    <a:pt x="85" y="463"/>
                  </a:lnTo>
                  <a:lnTo>
                    <a:pt x="78" y="454"/>
                  </a:lnTo>
                  <a:lnTo>
                    <a:pt x="71" y="444"/>
                  </a:lnTo>
                  <a:lnTo>
                    <a:pt x="64" y="433"/>
                  </a:lnTo>
                  <a:lnTo>
                    <a:pt x="111" y="353"/>
                  </a:lnTo>
                  <a:lnTo>
                    <a:pt x="0" y="280"/>
                  </a:lnTo>
                  <a:lnTo>
                    <a:pt x="0" y="275"/>
                  </a:lnTo>
                  <a:lnTo>
                    <a:pt x="0" y="270"/>
                  </a:lnTo>
                  <a:lnTo>
                    <a:pt x="1" y="264"/>
                  </a:lnTo>
                  <a:lnTo>
                    <a:pt x="3" y="259"/>
                  </a:lnTo>
                  <a:lnTo>
                    <a:pt x="5" y="252"/>
                  </a:lnTo>
                  <a:lnTo>
                    <a:pt x="7" y="246"/>
                  </a:lnTo>
                  <a:lnTo>
                    <a:pt x="10" y="240"/>
                  </a:lnTo>
                  <a:lnTo>
                    <a:pt x="13" y="234"/>
                  </a:lnTo>
                  <a:lnTo>
                    <a:pt x="17" y="227"/>
                  </a:lnTo>
                  <a:lnTo>
                    <a:pt x="21" y="222"/>
                  </a:lnTo>
                  <a:lnTo>
                    <a:pt x="26" y="216"/>
                  </a:lnTo>
                  <a:lnTo>
                    <a:pt x="30" y="211"/>
                  </a:lnTo>
                  <a:lnTo>
                    <a:pt x="35" y="205"/>
                  </a:lnTo>
                  <a:lnTo>
                    <a:pt x="40" y="201"/>
                  </a:lnTo>
                  <a:lnTo>
                    <a:pt x="44" y="196"/>
                  </a:lnTo>
                  <a:lnTo>
                    <a:pt x="49" y="193"/>
                  </a:lnTo>
                  <a:lnTo>
                    <a:pt x="60" y="191"/>
                  </a:lnTo>
                  <a:lnTo>
                    <a:pt x="70" y="191"/>
                  </a:lnTo>
                  <a:lnTo>
                    <a:pt x="81" y="193"/>
                  </a:lnTo>
                  <a:lnTo>
                    <a:pt x="92" y="196"/>
                  </a:lnTo>
                  <a:lnTo>
                    <a:pt x="102" y="201"/>
                  </a:lnTo>
                  <a:lnTo>
                    <a:pt x="112" y="205"/>
                  </a:lnTo>
                  <a:lnTo>
                    <a:pt x="122" y="211"/>
                  </a:lnTo>
                  <a:lnTo>
                    <a:pt x="132" y="216"/>
                  </a:lnTo>
                  <a:lnTo>
                    <a:pt x="142" y="220"/>
                  </a:lnTo>
                  <a:lnTo>
                    <a:pt x="150" y="223"/>
                  </a:lnTo>
                  <a:lnTo>
                    <a:pt x="160" y="226"/>
                  </a:lnTo>
                  <a:lnTo>
                    <a:pt x="169" y="226"/>
                  </a:lnTo>
                  <a:lnTo>
                    <a:pt x="178" y="223"/>
                  </a:lnTo>
                  <a:lnTo>
                    <a:pt x="186" y="219"/>
                  </a:lnTo>
                  <a:lnTo>
                    <a:pt x="194" y="211"/>
                  </a:lnTo>
                  <a:lnTo>
                    <a:pt x="202" y="200"/>
                  </a:lnTo>
                  <a:lnTo>
                    <a:pt x="207" y="192"/>
                  </a:lnTo>
                  <a:lnTo>
                    <a:pt x="212" y="183"/>
                  </a:lnTo>
                  <a:lnTo>
                    <a:pt x="216" y="174"/>
                  </a:lnTo>
                  <a:lnTo>
                    <a:pt x="219" y="165"/>
                  </a:lnTo>
                  <a:lnTo>
                    <a:pt x="222" y="156"/>
                  </a:lnTo>
                  <a:lnTo>
                    <a:pt x="222" y="146"/>
                  </a:lnTo>
                  <a:lnTo>
                    <a:pt x="219" y="138"/>
                  </a:lnTo>
                  <a:lnTo>
                    <a:pt x="213" y="128"/>
                  </a:lnTo>
                  <a:lnTo>
                    <a:pt x="210" y="123"/>
                  </a:lnTo>
                  <a:lnTo>
                    <a:pt x="204" y="119"/>
                  </a:lnTo>
                  <a:lnTo>
                    <a:pt x="198" y="115"/>
                  </a:lnTo>
                  <a:lnTo>
                    <a:pt x="192" y="112"/>
                  </a:lnTo>
                  <a:lnTo>
                    <a:pt x="186" y="109"/>
                  </a:lnTo>
                  <a:lnTo>
                    <a:pt x="178" y="105"/>
                  </a:lnTo>
                  <a:lnTo>
                    <a:pt x="171" y="102"/>
                  </a:lnTo>
                  <a:lnTo>
                    <a:pt x="165" y="98"/>
                  </a:lnTo>
                  <a:lnTo>
                    <a:pt x="158" y="95"/>
                  </a:lnTo>
                  <a:lnTo>
                    <a:pt x="152" y="91"/>
                  </a:lnTo>
                  <a:lnTo>
                    <a:pt x="146" y="86"/>
                  </a:lnTo>
                  <a:lnTo>
                    <a:pt x="142" y="81"/>
                  </a:lnTo>
                  <a:lnTo>
                    <a:pt x="139" y="74"/>
                  </a:lnTo>
                  <a:lnTo>
                    <a:pt x="137" y="68"/>
                  </a:lnTo>
                  <a:lnTo>
                    <a:pt x="137" y="60"/>
                  </a:lnTo>
                  <a:lnTo>
                    <a:pt x="138" y="51"/>
                  </a:lnTo>
                  <a:lnTo>
                    <a:pt x="142" y="44"/>
                  </a:lnTo>
                  <a:lnTo>
                    <a:pt x="146" y="38"/>
                  </a:lnTo>
                  <a:lnTo>
                    <a:pt x="150" y="32"/>
                  </a:lnTo>
                  <a:lnTo>
                    <a:pt x="155" y="26"/>
                  </a:lnTo>
                  <a:lnTo>
                    <a:pt x="160" y="20"/>
                  </a:lnTo>
                  <a:lnTo>
                    <a:pt x="165" y="14"/>
                  </a:lnTo>
                  <a:lnTo>
                    <a:pt x="170" y="8"/>
                  </a:lnTo>
                  <a:lnTo>
                    <a:pt x="176" y="0"/>
                  </a:lnTo>
                  <a:lnTo>
                    <a:pt x="183" y="5"/>
                  </a:lnTo>
                  <a:lnTo>
                    <a:pt x="191" y="10"/>
                  </a:lnTo>
                  <a:lnTo>
                    <a:pt x="198" y="15"/>
                  </a:lnTo>
                  <a:lnTo>
                    <a:pt x="207" y="19"/>
                  </a:lnTo>
                  <a:lnTo>
                    <a:pt x="215" y="23"/>
                  </a:lnTo>
                  <a:lnTo>
                    <a:pt x="224" y="26"/>
                  </a:lnTo>
                  <a:lnTo>
                    <a:pt x="233" y="29"/>
                  </a:lnTo>
                  <a:lnTo>
                    <a:pt x="242" y="32"/>
                  </a:lnTo>
                  <a:lnTo>
                    <a:pt x="251" y="34"/>
                  </a:lnTo>
                  <a:lnTo>
                    <a:pt x="261" y="36"/>
                  </a:lnTo>
                  <a:lnTo>
                    <a:pt x="270" y="37"/>
                  </a:lnTo>
                  <a:lnTo>
                    <a:pt x="279" y="38"/>
                  </a:lnTo>
                  <a:lnTo>
                    <a:pt x="288" y="38"/>
                  </a:lnTo>
                  <a:lnTo>
                    <a:pt x="298" y="38"/>
                  </a:lnTo>
                  <a:lnTo>
                    <a:pt x="307" y="37"/>
                  </a:lnTo>
                  <a:lnTo>
                    <a:pt x="316" y="36"/>
                  </a:lnTo>
                  <a:lnTo>
                    <a:pt x="282" y="120"/>
                  </a:lnTo>
                  <a:lnTo>
                    <a:pt x="285" y="123"/>
                  </a:lnTo>
                  <a:lnTo>
                    <a:pt x="288" y="126"/>
                  </a:lnTo>
                  <a:lnTo>
                    <a:pt x="291" y="129"/>
                  </a:lnTo>
                  <a:lnTo>
                    <a:pt x="295" y="131"/>
                  </a:lnTo>
                  <a:lnTo>
                    <a:pt x="298" y="134"/>
                  </a:lnTo>
                  <a:lnTo>
                    <a:pt x="303" y="137"/>
                  </a:lnTo>
                  <a:lnTo>
                    <a:pt x="308" y="140"/>
                  </a:lnTo>
                  <a:lnTo>
                    <a:pt x="313" y="142"/>
                  </a:lnTo>
                  <a:lnTo>
                    <a:pt x="327" y="140"/>
                  </a:lnTo>
                  <a:lnTo>
                    <a:pt x="337" y="134"/>
                  </a:lnTo>
                  <a:lnTo>
                    <a:pt x="345" y="125"/>
                  </a:lnTo>
                  <a:lnTo>
                    <a:pt x="352" y="113"/>
                  </a:lnTo>
                  <a:lnTo>
                    <a:pt x="357" y="101"/>
                  </a:lnTo>
                  <a:lnTo>
                    <a:pt x="363" y="89"/>
                  </a:lnTo>
                  <a:lnTo>
                    <a:pt x="372" y="78"/>
                  </a:lnTo>
                  <a:lnTo>
                    <a:pt x="382" y="69"/>
                  </a:lnTo>
                  <a:lnTo>
                    <a:pt x="385" y="77"/>
                  </a:lnTo>
                  <a:lnTo>
                    <a:pt x="390" y="86"/>
                  </a:lnTo>
                  <a:lnTo>
                    <a:pt x="395" y="94"/>
                  </a:lnTo>
                  <a:lnTo>
                    <a:pt x="402" y="101"/>
                  </a:lnTo>
                  <a:lnTo>
                    <a:pt x="409" y="109"/>
                  </a:lnTo>
                  <a:lnTo>
                    <a:pt x="416" y="117"/>
                  </a:lnTo>
                  <a:lnTo>
                    <a:pt x="424" y="123"/>
                  </a:lnTo>
                  <a:lnTo>
                    <a:pt x="432" y="130"/>
                  </a:lnTo>
                  <a:lnTo>
                    <a:pt x="441" y="137"/>
                  </a:lnTo>
                  <a:lnTo>
                    <a:pt x="450" y="143"/>
                  </a:lnTo>
                  <a:lnTo>
                    <a:pt x="459" y="149"/>
                  </a:lnTo>
                  <a:lnTo>
                    <a:pt x="469" y="154"/>
                  </a:lnTo>
                  <a:lnTo>
                    <a:pt x="480" y="159"/>
                  </a:lnTo>
                  <a:lnTo>
                    <a:pt x="490" y="165"/>
                  </a:lnTo>
                  <a:lnTo>
                    <a:pt x="501" y="170"/>
                  </a:lnTo>
                  <a:lnTo>
                    <a:pt x="512" y="174"/>
                  </a:lnTo>
                  <a:lnTo>
                    <a:pt x="447" y="287"/>
                  </a:lnTo>
                  <a:lnTo>
                    <a:pt x="431" y="287"/>
                  </a:lnTo>
                  <a:lnTo>
                    <a:pt x="328" y="211"/>
                  </a:lnTo>
                  <a:lnTo>
                    <a:pt x="322" y="216"/>
                  </a:lnTo>
                  <a:lnTo>
                    <a:pt x="316" y="222"/>
                  </a:lnTo>
                  <a:lnTo>
                    <a:pt x="311" y="227"/>
                  </a:lnTo>
                  <a:lnTo>
                    <a:pt x="305" y="234"/>
                  </a:lnTo>
                  <a:lnTo>
                    <a:pt x="299" y="240"/>
                  </a:lnTo>
                  <a:lnTo>
                    <a:pt x="293" y="247"/>
                  </a:lnTo>
                  <a:lnTo>
                    <a:pt x="288" y="253"/>
                  </a:lnTo>
                  <a:lnTo>
                    <a:pt x="283" y="261"/>
                  </a:lnTo>
                  <a:lnTo>
                    <a:pt x="279" y="268"/>
                  </a:lnTo>
                  <a:lnTo>
                    <a:pt x="275" y="276"/>
                  </a:lnTo>
                  <a:lnTo>
                    <a:pt x="271" y="284"/>
                  </a:lnTo>
                  <a:lnTo>
                    <a:pt x="267" y="292"/>
                  </a:lnTo>
                  <a:lnTo>
                    <a:pt x="265" y="300"/>
                  </a:lnTo>
                  <a:lnTo>
                    <a:pt x="262" y="308"/>
                  </a:lnTo>
                  <a:lnTo>
                    <a:pt x="261" y="316"/>
                  </a:lnTo>
                  <a:lnTo>
                    <a:pt x="259" y="324"/>
                  </a:lnTo>
                  <a:lnTo>
                    <a:pt x="265" y="334"/>
                  </a:lnTo>
                  <a:lnTo>
                    <a:pt x="272" y="342"/>
                  </a:lnTo>
                  <a:lnTo>
                    <a:pt x="281" y="347"/>
                  </a:lnTo>
                  <a:lnTo>
                    <a:pt x="290" y="351"/>
                  </a:lnTo>
                  <a:lnTo>
                    <a:pt x="302" y="353"/>
                  </a:lnTo>
                  <a:lnTo>
                    <a:pt x="313" y="355"/>
                  </a:lnTo>
                  <a:lnTo>
                    <a:pt x="325" y="356"/>
                  </a:lnTo>
                  <a:lnTo>
                    <a:pt x="337" y="357"/>
                  </a:lnTo>
                  <a:lnTo>
                    <a:pt x="348" y="357"/>
                  </a:lnTo>
                  <a:lnTo>
                    <a:pt x="360" y="359"/>
                  </a:lnTo>
                  <a:lnTo>
                    <a:pt x="370" y="361"/>
                  </a:lnTo>
                  <a:lnTo>
                    <a:pt x="380" y="365"/>
                  </a:lnTo>
                  <a:lnTo>
                    <a:pt x="388" y="370"/>
                  </a:lnTo>
                  <a:lnTo>
                    <a:pt x="394" y="378"/>
                  </a:lnTo>
                  <a:lnTo>
                    <a:pt x="399" y="387"/>
                  </a:lnTo>
                  <a:lnTo>
                    <a:pt x="400" y="401"/>
                  </a:lnTo>
                  <a:lnTo>
                    <a:pt x="347" y="480"/>
                  </a:lnTo>
                  <a:lnTo>
                    <a:pt x="225" y="398"/>
                  </a:lnTo>
                  <a:lnTo>
                    <a:pt x="202" y="404"/>
                  </a:lnTo>
                  <a:lnTo>
                    <a:pt x="168" y="477"/>
                  </a:lnTo>
                  <a:lnTo>
                    <a:pt x="165" y="478"/>
                  </a:lnTo>
                  <a:lnTo>
                    <a:pt x="162" y="479"/>
                  </a:lnTo>
                  <a:lnTo>
                    <a:pt x="158" y="481"/>
                  </a:lnTo>
                  <a:lnTo>
                    <a:pt x="154" y="483"/>
                  </a:lnTo>
                  <a:lnTo>
                    <a:pt x="150" y="484"/>
                  </a:lnTo>
                  <a:lnTo>
                    <a:pt x="146" y="487"/>
                  </a:lnTo>
                  <a:lnTo>
                    <a:pt x="142" y="489"/>
                  </a:lnTo>
                  <a:lnTo>
                    <a:pt x="138" y="492"/>
                  </a:lnTo>
                  <a:lnTo>
                    <a:pt x="130" y="492"/>
                  </a:lnTo>
                </a:path>
              </a:pathLst>
            </a:custGeom>
            <a:solidFill>
              <a:schemeClr val="bg1"/>
            </a:solidFill>
            <a:ln w="9525" cap="rnd">
              <a:noFill/>
              <a:round/>
              <a:headEnd/>
              <a:tailEnd/>
            </a:ln>
            <a:effectLst>
              <a:prstShdw prst="shdw17" dist="17961" dir="2700000">
                <a:schemeClr val="bg1">
                  <a:gamma/>
                  <a:shade val="60000"/>
                  <a:invGamma/>
                </a:schemeClr>
              </a:prstShdw>
            </a:effectLst>
          </p:spPr>
          <p:txBody>
            <a:bodyPr/>
            <a:lstStyle/>
            <a:p>
              <a:pPr algn="l" rtl="0" fontAlgn="base">
                <a:spcBef>
                  <a:spcPct val="0"/>
                </a:spcBef>
                <a:spcAft>
                  <a:spcPct val="0"/>
                </a:spcAft>
                <a:defRPr/>
              </a:pPr>
              <a:endParaRPr lang="en-US" sz="1800">
                <a:solidFill>
                  <a:srgbClr val="EAEAEA"/>
                </a:solidFill>
              </a:endParaRPr>
            </a:p>
          </p:txBody>
        </p:sp>
        <p:sp>
          <p:nvSpPr>
            <p:cNvPr id="368657" name="Freeform 17"/>
            <p:cNvSpPr>
              <a:spLocks/>
            </p:cNvSpPr>
            <p:nvPr/>
          </p:nvSpPr>
          <p:spPr bwMode="grayWhite">
            <a:xfrm>
              <a:off x="-3" y="3739"/>
              <a:ext cx="337" cy="355"/>
            </a:xfrm>
            <a:custGeom>
              <a:avLst/>
              <a:gdLst/>
              <a:ahLst/>
              <a:cxnLst>
                <a:cxn ang="0">
                  <a:pos x="315" y="160"/>
                </a:cxn>
                <a:cxn ang="0">
                  <a:pos x="280" y="168"/>
                </a:cxn>
                <a:cxn ang="0">
                  <a:pos x="247" y="179"/>
                </a:cxn>
                <a:cxn ang="0">
                  <a:pos x="232" y="209"/>
                </a:cxn>
                <a:cxn ang="0">
                  <a:pos x="240" y="243"/>
                </a:cxn>
                <a:cxn ang="0">
                  <a:pos x="243" y="275"/>
                </a:cxn>
                <a:cxn ang="0">
                  <a:pos x="227" y="291"/>
                </a:cxn>
                <a:cxn ang="0">
                  <a:pos x="202" y="300"/>
                </a:cxn>
                <a:cxn ang="0">
                  <a:pos x="175" y="303"/>
                </a:cxn>
                <a:cxn ang="0">
                  <a:pos x="149" y="303"/>
                </a:cxn>
                <a:cxn ang="0">
                  <a:pos x="142" y="276"/>
                </a:cxn>
                <a:cxn ang="0">
                  <a:pos x="149" y="243"/>
                </a:cxn>
                <a:cxn ang="0">
                  <a:pos x="139" y="220"/>
                </a:cxn>
                <a:cxn ang="0">
                  <a:pos x="121" y="210"/>
                </a:cxn>
                <a:cxn ang="0">
                  <a:pos x="99" y="206"/>
                </a:cxn>
                <a:cxn ang="0">
                  <a:pos x="75" y="207"/>
                </a:cxn>
                <a:cxn ang="0">
                  <a:pos x="51" y="216"/>
                </a:cxn>
                <a:cxn ang="0">
                  <a:pos x="34" y="234"/>
                </a:cxn>
                <a:cxn ang="0">
                  <a:pos x="32" y="260"/>
                </a:cxn>
                <a:cxn ang="0">
                  <a:pos x="43" y="284"/>
                </a:cxn>
                <a:cxn ang="0">
                  <a:pos x="50" y="309"/>
                </a:cxn>
                <a:cxn ang="0">
                  <a:pos x="41" y="333"/>
                </a:cxn>
                <a:cxn ang="0">
                  <a:pos x="25" y="345"/>
                </a:cxn>
                <a:cxn ang="0">
                  <a:pos x="7" y="353"/>
                </a:cxn>
                <a:cxn ang="0">
                  <a:pos x="14" y="34"/>
                </a:cxn>
                <a:cxn ang="0">
                  <a:pos x="16" y="51"/>
                </a:cxn>
                <a:cxn ang="0">
                  <a:pos x="13" y="68"/>
                </a:cxn>
                <a:cxn ang="0">
                  <a:pos x="9" y="87"/>
                </a:cxn>
                <a:cxn ang="0">
                  <a:pos x="12" y="107"/>
                </a:cxn>
                <a:cxn ang="0">
                  <a:pos x="33" y="126"/>
                </a:cxn>
                <a:cxn ang="0">
                  <a:pos x="61" y="127"/>
                </a:cxn>
                <a:cxn ang="0">
                  <a:pos x="81" y="124"/>
                </a:cxn>
                <a:cxn ang="0">
                  <a:pos x="103" y="121"/>
                </a:cxn>
                <a:cxn ang="0">
                  <a:pos x="122" y="110"/>
                </a:cxn>
                <a:cxn ang="0">
                  <a:pos x="135" y="91"/>
                </a:cxn>
                <a:cxn ang="0">
                  <a:pos x="134" y="71"/>
                </a:cxn>
                <a:cxn ang="0">
                  <a:pos x="126" y="52"/>
                </a:cxn>
                <a:cxn ang="0">
                  <a:pos x="118" y="33"/>
                </a:cxn>
                <a:cxn ang="0">
                  <a:pos x="122" y="13"/>
                </a:cxn>
                <a:cxn ang="0">
                  <a:pos x="140" y="6"/>
                </a:cxn>
                <a:cxn ang="0">
                  <a:pos x="163" y="1"/>
                </a:cxn>
                <a:cxn ang="0">
                  <a:pos x="186" y="1"/>
                </a:cxn>
                <a:cxn ang="0">
                  <a:pos x="202" y="8"/>
                </a:cxn>
                <a:cxn ang="0">
                  <a:pos x="207" y="41"/>
                </a:cxn>
                <a:cxn ang="0">
                  <a:pos x="219" y="68"/>
                </a:cxn>
                <a:cxn ang="0">
                  <a:pos x="241" y="82"/>
                </a:cxn>
                <a:cxn ang="0">
                  <a:pos x="267" y="78"/>
                </a:cxn>
                <a:cxn ang="0">
                  <a:pos x="292" y="64"/>
                </a:cxn>
                <a:cxn ang="0">
                  <a:pos x="316" y="67"/>
                </a:cxn>
                <a:cxn ang="0">
                  <a:pos x="323" y="85"/>
                </a:cxn>
                <a:cxn ang="0">
                  <a:pos x="329" y="105"/>
                </a:cxn>
                <a:cxn ang="0">
                  <a:pos x="334" y="126"/>
                </a:cxn>
                <a:cxn ang="0">
                  <a:pos x="335" y="147"/>
                </a:cxn>
              </a:cxnLst>
              <a:rect l="0" t="0" r="r" b="b"/>
              <a:pathLst>
                <a:path w="337" h="355">
                  <a:moveTo>
                    <a:pt x="335" y="147"/>
                  </a:moveTo>
                  <a:lnTo>
                    <a:pt x="329" y="153"/>
                  </a:lnTo>
                  <a:lnTo>
                    <a:pt x="323" y="158"/>
                  </a:lnTo>
                  <a:lnTo>
                    <a:pt x="315" y="160"/>
                  </a:lnTo>
                  <a:lnTo>
                    <a:pt x="306" y="163"/>
                  </a:lnTo>
                  <a:lnTo>
                    <a:pt x="297" y="165"/>
                  </a:lnTo>
                  <a:lnTo>
                    <a:pt x="288" y="167"/>
                  </a:lnTo>
                  <a:lnTo>
                    <a:pt x="280" y="168"/>
                  </a:lnTo>
                  <a:lnTo>
                    <a:pt x="270" y="170"/>
                  </a:lnTo>
                  <a:lnTo>
                    <a:pt x="261" y="172"/>
                  </a:lnTo>
                  <a:lnTo>
                    <a:pt x="254" y="175"/>
                  </a:lnTo>
                  <a:lnTo>
                    <a:pt x="247" y="179"/>
                  </a:lnTo>
                  <a:lnTo>
                    <a:pt x="242" y="183"/>
                  </a:lnTo>
                  <a:lnTo>
                    <a:pt x="237" y="191"/>
                  </a:lnTo>
                  <a:lnTo>
                    <a:pt x="233" y="199"/>
                  </a:lnTo>
                  <a:lnTo>
                    <a:pt x="232" y="209"/>
                  </a:lnTo>
                  <a:lnTo>
                    <a:pt x="233" y="222"/>
                  </a:lnTo>
                  <a:lnTo>
                    <a:pt x="236" y="229"/>
                  </a:lnTo>
                  <a:lnTo>
                    <a:pt x="239" y="237"/>
                  </a:lnTo>
                  <a:lnTo>
                    <a:pt x="240" y="243"/>
                  </a:lnTo>
                  <a:lnTo>
                    <a:pt x="242" y="252"/>
                  </a:lnTo>
                  <a:lnTo>
                    <a:pt x="242" y="259"/>
                  </a:lnTo>
                  <a:lnTo>
                    <a:pt x="243" y="266"/>
                  </a:lnTo>
                  <a:lnTo>
                    <a:pt x="243" y="275"/>
                  </a:lnTo>
                  <a:lnTo>
                    <a:pt x="243" y="283"/>
                  </a:lnTo>
                  <a:lnTo>
                    <a:pt x="237" y="286"/>
                  </a:lnTo>
                  <a:lnTo>
                    <a:pt x="232" y="289"/>
                  </a:lnTo>
                  <a:lnTo>
                    <a:pt x="227" y="291"/>
                  </a:lnTo>
                  <a:lnTo>
                    <a:pt x="221" y="293"/>
                  </a:lnTo>
                  <a:lnTo>
                    <a:pt x="216" y="294"/>
                  </a:lnTo>
                  <a:lnTo>
                    <a:pt x="209" y="297"/>
                  </a:lnTo>
                  <a:lnTo>
                    <a:pt x="202" y="300"/>
                  </a:lnTo>
                  <a:lnTo>
                    <a:pt x="195" y="300"/>
                  </a:lnTo>
                  <a:lnTo>
                    <a:pt x="189" y="302"/>
                  </a:lnTo>
                  <a:lnTo>
                    <a:pt x="182" y="303"/>
                  </a:lnTo>
                  <a:lnTo>
                    <a:pt x="175" y="303"/>
                  </a:lnTo>
                  <a:lnTo>
                    <a:pt x="169" y="303"/>
                  </a:lnTo>
                  <a:lnTo>
                    <a:pt x="162" y="303"/>
                  </a:lnTo>
                  <a:lnTo>
                    <a:pt x="155" y="303"/>
                  </a:lnTo>
                  <a:lnTo>
                    <a:pt x="149" y="303"/>
                  </a:lnTo>
                  <a:lnTo>
                    <a:pt x="143" y="299"/>
                  </a:lnTo>
                  <a:lnTo>
                    <a:pt x="140" y="293"/>
                  </a:lnTo>
                  <a:lnTo>
                    <a:pt x="140" y="285"/>
                  </a:lnTo>
                  <a:lnTo>
                    <a:pt x="142" y="276"/>
                  </a:lnTo>
                  <a:lnTo>
                    <a:pt x="144" y="268"/>
                  </a:lnTo>
                  <a:lnTo>
                    <a:pt x="147" y="260"/>
                  </a:lnTo>
                  <a:lnTo>
                    <a:pt x="149" y="252"/>
                  </a:lnTo>
                  <a:lnTo>
                    <a:pt x="149" y="243"/>
                  </a:lnTo>
                  <a:lnTo>
                    <a:pt x="149" y="235"/>
                  </a:lnTo>
                  <a:lnTo>
                    <a:pt x="146" y="229"/>
                  </a:lnTo>
                  <a:lnTo>
                    <a:pt x="143" y="224"/>
                  </a:lnTo>
                  <a:lnTo>
                    <a:pt x="139" y="220"/>
                  </a:lnTo>
                  <a:lnTo>
                    <a:pt x="136" y="217"/>
                  </a:lnTo>
                  <a:lnTo>
                    <a:pt x="130" y="214"/>
                  </a:lnTo>
                  <a:lnTo>
                    <a:pt x="126" y="211"/>
                  </a:lnTo>
                  <a:lnTo>
                    <a:pt x="121" y="210"/>
                  </a:lnTo>
                  <a:lnTo>
                    <a:pt x="116" y="209"/>
                  </a:lnTo>
                  <a:lnTo>
                    <a:pt x="110" y="208"/>
                  </a:lnTo>
                  <a:lnTo>
                    <a:pt x="105" y="208"/>
                  </a:lnTo>
                  <a:lnTo>
                    <a:pt x="99" y="206"/>
                  </a:lnTo>
                  <a:lnTo>
                    <a:pt x="93" y="206"/>
                  </a:lnTo>
                  <a:lnTo>
                    <a:pt x="87" y="207"/>
                  </a:lnTo>
                  <a:lnTo>
                    <a:pt x="81" y="206"/>
                  </a:lnTo>
                  <a:lnTo>
                    <a:pt x="75" y="207"/>
                  </a:lnTo>
                  <a:lnTo>
                    <a:pt x="70" y="207"/>
                  </a:lnTo>
                  <a:lnTo>
                    <a:pt x="62" y="209"/>
                  </a:lnTo>
                  <a:lnTo>
                    <a:pt x="56" y="212"/>
                  </a:lnTo>
                  <a:lnTo>
                    <a:pt x="51" y="216"/>
                  </a:lnTo>
                  <a:lnTo>
                    <a:pt x="46" y="219"/>
                  </a:lnTo>
                  <a:lnTo>
                    <a:pt x="41" y="224"/>
                  </a:lnTo>
                  <a:lnTo>
                    <a:pt x="37" y="229"/>
                  </a:lnTo>
                  <a:lnTo>
                    <a:pt x="34" y="234"/>
                  </a:lnTo>
                  <a:lnTo>
                    <a:pt x="29" y="241"/>
                  </a:lnTo>
                  <a:lnTo>
                    <a:pt x="30" y="248"/>
                  </a:lnTo>
                  <a:lnTo>
                    <a:pt x="31" y="253"/>
                  </a:lnTo>
                  <a:lnTo>
                    <a:pt x="32" y="260"/>
                  </a:lnTo>
                  <a:lnTo>
                    <a:pt x="35" y="266"/>
                  </a:lnTo>
                  <a:lnTo>
                    <a:pt x="37" y="272"/>
                  </a:lnTo>
                  <a:lnTo>
                    <a:pt x="42" y="279"/>
                  </a:lnTo>
                  <a:lnTo>
                    <a:pt x="43" y="284"/>
                  </a:lnTo>
                  <a:lnTo>
                    <a:pt x="45" y="289"/>
                  </a:lnTo>
                  <a:lnTo>
                    <a:pt x="49" y="296"/>
                  </a:lnTo>
                  <a:lnTo>
                    <a:pt x="50" y="303"/>
                  </a:lnTo>
                  <a:lnTo>
                    <a:pt x="50" y="309"/>
                  </a:lnTo>
                  <a:lnTo>
                    <a:pt x="50" y="316"/>
                  </a:lnTo>
                  <a:lnTo>
                    <a:pt x="49" y="321"/>
                  </a:lnTo>
                  <a:lnTo>
                    <a:pt x="47" y="326"/>
                  </a:lnTo>
                  <a:lnTo>
                    <a:pt x="41" y="333"/>
                  </a:lnTo>
                  <a:lnTo>
                    <a:pt x="35" y="339"/>
                  </a:lnTo>
                  <a:lnTo>
                    <a:pt x="32" y="341"/>
                  </a:lnTo>
                  <a:lnTo>
                    <a:pt x="30" y="343"/>
                  </a:lnTo>
                  <a:lnTo>
                    <a:pt x="25" y="345"/>
                  </a:lnTo>
                  <a:lnTo>
                    <a:pt x="21" y="348"/>
                  </a:lnTo>
                  <a:lnTo>
                    <a:pt x="17" y="349"/>
                  </a:lnTo>
                  <a:lnTo>
                    <a:pt x="12" y="350"/>
                  </a:lnTo>
                  <a:lnTo>
                    <a:pt x="7" y="353"/>
                  </a:lnTo>
                  <a:lnTo>
                    <a:pt x="0" y="354"/>
                  </a:lnTo>
                  <a:lnTo>
                    <a:pt x="0" y="19"/>
                  </a:lnTo>
                  <a:lnTo>
                    <a:pt x="12" y="31"/>
                  </a:lnTo>
                  <a:lnTo>
                    <a:pt x="14" y="34"/>
                  </a:lnTo>
                  <a:lnTo>
                    <a:pt x="16" y="39"/>
                  </a:lnTo>
                  <a:lnTo>
                    <a:pt x="18" y="43"/>
                  </a:lnTo>
                  <a:lnTo>
                    <a:pt x="17" y="47"/>
                  </a:lnTo>
                  <a:lnTo>
                    <a:pt x="16" y="51"/>
                  </a:lnTo>
                  <a:lnTo>
                    <a:pt x="16" y="56"/>
                  </a:lnTo>
                  <a:lnTo>
                    <a:pt x="16" y="60"/>
                  </a:lnTo>
                  <a:lnTo>
                    <a:pt x="14" y="64"/>
                  </a:lnTo>
                  <a:lnTo>
                    <a:pt x="13" y="68"/>
                  </a:lnTo>
                  <a:lnTo>
                    <a:pt x="12" y="73"/>
                  </a:lnTo>
                  <a:lnTo>
                    <a:pt x="11" y="78"/>
                  </a:lnTo>
                  <a:lnTo>
                    <a:pt x="10" y="82"/>
                  </a:lnTo>
                  <a:lnTo>
                    <a:pt x="9" y="87"/>
                  </a:lnTo>
                  <a:lnTo>
                    <a:pt x="9" y="92"/>
                  </a:lnTo>
                  <a:lnTo>
                    <a:pt x="8" y="97"/>
                  </a:lnTo>
                  <a:lnTo>
                    <a:pt x="9" y="102"/>
                  </a:lnTo>
                  <a:lnTo>
                    <a:pt x="12" y="107"/>
                  </a:lnTo>
                  <a:lnTo>
                    <a:pt x="16" y="112"/>
                  </a:lnTo>
                  <a:lnTo>
                    <a:pt x="19" y="118"/>
                  </a:lnTo>
                  <a:lnTo>
                    <a:pt x="27" y="122"/>
                  </a:lnTo>
                  <a:lnTo>
                    <a:pt x="33" y="126"/>
                  </a:lnTo>
                  <a:lnTo>
                    <a:pt x="40" y="128"/>
                  </a:lnTo>
                  <a:lnTo>
                    <a:pt x="48" y="128"/>
                  </a:lnTo>
                  <a:lnTo>
                    <a:pt x="56" y="129"/>
                  </a:lnTo>
                  <a:lnTo>
                    <a:pt x="61" y="127"/>
                  </a:lnTo>
                  <a:lnTo>
                    <a:pt x="65" y="127"/>
                  </a:lnTo>
                  <a:lnTo>
                    <a:pt x="70" y="126"/>
                  </a:lnTo>
                  <a:lnTo>
                    <a:pt x="76" y="126"/>
                  </a:lnTo>
                  <a:lnTo>
                    <a:pt x="81" y="124"/>
                  </a:lnTo>
                  <a:lnTo>
                    <a:pt x="87" y="124"/>
                  </a:lnTo>
                  <a:lnTo>
                    <a:pt x="92" y="123"/>
                  </a:lnTo>
                  <a:lnTo>
                    <a:pt x="98" y="121"/>
                  </a:lnTo>
                  <a:lnTo>
                    <a:pt x="103" y="121"/>
                  </a:lnTo>
                  <a:lnTo>
                    <a:pt x="107" y="119"/>
                  </a:lnTo>
                  <a:lnTo>
                    <a:pt x="112" y="116"/>
                  </a:lnTo>
                  <a:lnTo>
                    <a:pt x="117" y="114"/>
                  </a:lnTo>
                  <a:lnTo>
                    <a:pt x="122" y="110"/>
                  </a:lnTo>
                  <a:lnTo>
                    <a:pt x="125" y="106"/>
                  </a:lnTo>
                  <a:lnTo>
                    <a:pt x="128" y="101"/>
                  </a:lnTo>
                  <a:lnTo>
                    <a:pt x="131" y="96"/>
                  </a:lnTo>
                  <a:lnTo>
                    <a:pt x="135" y="91"/>
                  </a:lnTo>
                  <a:lnTo>
                    <a:pt x="136" y="85"/>
                  </a:lnTo>
                  <a:lnTo>
                    <a:pt x="136" y="81"/>
                  </a:lnTo>
                  <a:lnTo>
                    <a:pt x="136" y="76"/>
                  </a:lnTo>
                  <a:lnTo>
                    <a:pt x="134" y="71"/>
                  </a:lnTo>
                  <a:lnTo>
                    <a:pt x="133" y="67"/>
                  </a:lnTo>
                  <a:lnTo>
                    <a:pt x="131" y="62"/>
                  </a:lnTo>
                  <a:lnTo>
                    <a:pt x="128" y="56"/>
                  </a:lnTo>
                  <a:lnTo>
                    <a:pt x="126" y="52"/>
                  </a:lnTo>
                  <a:lnTo>
                    <a:pt x="124" y="47"/>
                  </a:lnTo>
                  <a:lnTo>
                    <a:pt x="122" y="43"/>
                  </a:lnTo>
                  <a:lnTo>
                    <a:pt x="119" y="38"/>
                  </a:lnTo>
                  <a:lnTo>
                    <a:pt x="118" y="33"/>
                  </a:lnTo>
                  <a:lnTo>
                    <a:pt x="118" y="28"/>
                  </a:lnTo>
                  <a:lnTo>
                    <a:pt x="118" y="22"/>
                  </a:lnTo>
                  <a:lnTo>
                    <a:pt x="118" y="18"/>
                  </a:lnTo>
                  <a:lnTo>
                    <a:pt x="122" y="13"/>
                  </a:lnTo>
                  <a:lnTo>
                    <a:pt x="127" y="11"/>
                  </a:lnTo>
                  <a:lnTo>
                    <a:pt x="130" y="9"/>
                  </a:lnTo>
                  <a:lnTo>
                    <a:pt x="136" y="8"/>
                  </a:lnTo>
                  <a:lnTo>
                    <a:pt x="140" y="6"/>
                  </a:lnTo>
                  <a:lnTo>
                    <a:pt x="145" y="4"/>
                  </a:lnTo>
                  <a:lnTo>
                    <a:pt x="151" y="3"/>
                  </a:lnTo>
                  <a:lnTo>
                    <a:pt x="156" y="4"/>
                  </a:lnTo>
                  <a:lnTo>
                    <a:pt x="163" y="1"/>
                  </a:lnTo>
                  <a:lnTo>
                    <a:pt x="169" y="2"/>
                  </a:lnTo>
                  <a:lnTo>
                    <a:pt x="174" y="1"/>
                  </a:lnTo>
                  <a:lnTo>
                    <a:pt x="180" y="2"/>
                  </a:lnTo>
                  <a:lnTo>
                    <a:pt x="186" y="1"/>
                  </a:lnTo>
                  <a:lnTo>
                    <a:pt x="192" y="0"/>
                  </a:lnTo>
                  <a:lnTo>
                    <a:pt x="198" y="0"/>
                  </a:lnTo>
                  <a:lnTo>
                    <a:pt x="203" y="0"/>
                  </a:lnTo>
                  <a:lnTo>
                    <a:pt x="202" y="8"/>
                  </a:lnTo>
                  <a:lnTo>
                    <a:pt x="203" y="15"/>
                  </a:lnTo>
                  <a:lnTo>
                    <a:pt x="204" y="24"/>
                  </a:lnTo>
                  <a:lnTo>
                    <a:pt x="205" y="33"/>
                  </a:lnTo>
                  <a:lnTo>
                    <a:pt x="207" y="41"/>
                  </a:lnTo>
                  <a:lnTo>
                    <a:pt x="211" y="49"/>
                  </a:lnTo>
                  <a:lnTo>
                    <a:pt x="212" y="57"/>
                  </a:lnTo>
                  <a:lnTo>
                    <a:pt x="217" y="65"/>
                  </a:lnTo>
                  <a:lnTo>
                    <a:pt x="219" y="68"/>
                  </a:lnTo>
                  <a:lnTo>
                    <a:pt x="224" y="72"/>
                  </a:lnTo>
                  <a:lnTo>
                    <a:pt x="228" y="76"/>
                  </a:lnTo>
                  <a:lnTo>
                    <a:pt x="234" y="79"/>
                  </a:lnTo>
                  <a:lnTo>
                    <a:pt x="241" y="82"/>
                  </a:lnTo>
                  <a:lnTo>
                    <a:pt x="248" y="82"/>
                  </a:lnTo>
                  <a:lnTo>
                    <a:pt x="254" y="83"/>
                  </a:lnTo>
                  <a:lnTo>
                    <a:pt x="261" y="80"/>
                  </a:lnTo>
                  <a:lnTo>
                    <a:pt x="267" y="78"/>
                  </a:lnTo>
                  <a:lnTo>
                    <a:pt x="273" y="74"/>
                  </a:lnTo>
                  <a:lnTo>
                    <a:pt x="280" y="71"/>
                  </a:lnTo>
                  <a:lnTo>
                    <a:pt x="286" y="67"/>
                  </a:lnTo>
                  <a:lnTo>
                    <a:pt x="292" y="64"/>
                  </a:lnTo>
                  <a:lnTo>
                    <a:pt x="298" y="61"/>
                  </a:lnTo>
                  <a:lnTo>
                    <a:pt x="305" y="62"/>
                  </a:lnTo>
                  <a:lnTo>
                    <a:pt x="313" y="63"/>
                  </a:lnTo>
                  <a:lnTo>
                    <a:pt x="316" y="67"/>
                  </a:lnTo>
                  <a:lnTo>
                    <a:pt x="318" y="71"/>
                  </a:lnTo>
                  <a:lnTo>
                    <a:pt x="320" y="74"/>
                  </a:lnTo>
                  <a:lnTo>
                    <a:pt x="322" y="80"/>
                  </a:lnTo>
                  <a:lnTo>
                    <a:pt x="323" y="85"/>
                  </a:lnTo>
                  <a:lnTo>
                    <a:pt x="326" y="90"/>
                  </a:lnTo>
                  <a:lnTo>
                    <a:pt x="329" y="94"/>
                  </a:lnTo>
                  <a:lnTo>
                    <a:pt x="328" y="100"/>
                  </a:lnTo>
                  <a:lnTo>
                    <a:pt x="329" y="105"/>
                  </a:lnTo>
                  <a:lnTo>
                    <a:pt x="331" y="110"/>
                  </a:lnTo>
                  <a:lnTo>
                    <a:pt x="332" y="115"/>
                  </a:lnTo>
                  <a:lnTo>
                    <a:pt x="333" y="121"/>
                  </a:lnTo>
                  <a:lnTo>
                    <a:pt x="334" y="126"/>
                  </a:lnTo>
                  <a:lnTo>
                    <a:pt x="334" y="131"/>
                  </a:lnTo>
                  <a:lnTo>
                    <a:pt x="335" y="137"/>
                  </a:lnTo>
                  <a:lnTo>
                    <a:pt x="336" y="142"/>
                  </a:lnTo>
                  <a:lnTo>
                    <a:pt x="335" y="147"/>
                  </a:lnTo>
                </a:path>
              </a:pathLst>
            </a:custGeom>
            <a:solidFill>
              <a:schemeClr val="bg1"/>
            </a:solidFill>
            <a:ln w="9525" cap="rnd">
              <a:noFill/>
              <a:round/>
              <a:headEnd/>
              <a:tailEnd/>
            </a:ln>
            <a:effectLst>
              <a:prstShdw prst="shdw17" dist="17961" dir="2700000">
                <a:schemeClr val="bg1">
                  <a:gamma/>
                  <a:shade val="60000"/>
                  <a:invGamma/>
                </a:schemeClr>
              </a:prstShdw>
            </a:effectLst>
          </p:spPr>
          <p:txBody>
            <a:bodyPr/>
            <a:lstStyle/>
            <a:p>
              <a:pPr algn="l" rtl="0" fontAlgn="base">
                <a:spcBef>
                  <a:spcPct val="0"/>
                </a:spcBef>
                <a:spcAft>
                  <a:spcPct val="0"/>
                </a:spcAft>
                <a:defRPr/>
              </a:pPr>
              <a:endParaRPr lang="en-US" sz="1800">
                <a:solidFill>
                  <a:srgbClr val="EAEAEA"/>
                </a:solidFill>
              </a:endParaRPr>
            </a:p>
          </p:txBody>
        </p:sp>
        <p:sp>
          <p:nvSpPr>
            <p:cNvPr id="368658" name="Freeform 18"/>
            <p:cNvSpPr>
              <a:spLocks/>
            </p:cNvSpPr>
            <p:nvPr/>
          </p:nvSpPr>
          <p:spPr bwMode="grayWhite">
            <a:xfrm>
              <a:off x="165" y="3976"/>
              <a:ext cx="426" cy="341"/>
            </a:xfrm>
            <a:custGeom>
              <a:avLst/>
              <a:gdLst/>
              <a:ahLst/>
              <a:cxnLst>
                <a:cxn ang="0">
                  <a:pos x="131" y="340"/>
                </a:cxn>
                <a:cxn ang="0">
                  <a:pos x="132" y="311"/>
                </a:cxn>
                <a:cxn ang="0">
                  <a:pos x="128" y="290"/>
                </a:cxn>
                <a:cxn ang="0">
                  <a:pos x="100" y="265"/>
                </a:cxn>
                <a:cxn ang="0">
                  <a:pos x="37" y="249"/>
                </a:cxn>
                <a:cxn ang="0">
                  <a:pos x="2" y="210"/>
                </a:cxn>
                <a:cxn ang="0">
                  <a:pos x="0" y="174"/>
                </a:cxn>
                <a:cxn ang="0">
                  <a:pos x="10" y="150"/>
                </a:cxn>
                <a:cxn ang="0">
                  <a:pos x="32" y="135"/>
                </a:cxn>
                <a:cxn ang="0">
                  <a:pos x="48" y="136"/>
                </a:cxn>
                <a:cxn ang="0">
                  <a:pos x="82" y="142"/>
                </a:cxn>
                <a:cxn ang="0">
                  <a:pos x="98" y="145"/>
                </a:cxn>
                <a:cxn ang="0">
                  <a:pos x="123" y="146"/>
                </a:cxn>
                <a:cxn ang="0">
                  <a:pos x="154" y="136"/>
                </a:cxn>
                <a:cxn ang="0">
                  <a:pos x="172" y="117"/>
                </a:cxn>
                <a:cxn ang="0">
                  <a:pos x="181" y="103"/>
                </a:cxn>
                <a:cxn ang="0">
                  <a:pos x="185" y="91"/>
                </a:cxn>
                <a:cxn ang="0">
                  <a:pos x="181" y="75"/>
                </a:cxn>
                <a:cxn ang="0">
                  <a:pos x="178" y="57"/>
                </a:cxn>
                <a:cxn ang="0">
                  <a:pos x="175" y="41"/>
                </a:cxn>
                <a:cxn ang="0">
                  <a:pos x="177" y="23"/>
                </a:cxn>
                <a:cxn ang="0">
                  <a:pos x="185" y="4"/>
                </a:cxn>
                <a:cxn ang="0">
                  <a:pos x="201" y="0"/>
                </a:cxn>
                <a:cxn ang="0">
                  <a:pos x="220" y="0"/>
                </a:cxn>
                <a:cxn ang="0">
                  <a:pos x="240" y="4"/>
                </a:cxn>
                <a:cxn ang="0">
                  <a:pos x="246" y="7"/>
                </a:cxn>
                <a:cxn ang="0">
                  <a:pos x="265" y="16"/>
                </a:cxn>
                <a:cxn ang="0">
                  <a:pos x="275" y="25"/>
                </a:cxn>
                <a:cxn ang="0">
                  <a:pos x="284" y="37"/>
                </a:cxn>
                <a:cxn ang="0">
                  <a:pos x="287" y="58"/>
                </a:cxn>
                <a:cxn ang="0">
                  <a:pos x="280" y="80"/>
                </a:cxn>
                <a:cxn ang="0">
                  <a:pos x="269" y="101"/>
                </a:cxn>
                <a:cxn ang="0">
                  <a:pos x="261" y="132"/>
                </a:cxn>
                <a:cxn ang="0">
                  <a:pos x="271" y="157"/>
                </a:cxn>
                <a:cxn ang="0">
                  <a:pos x="286" y="171"/>
                </a:cxn>
                <a:cxn ang="0">
                  <a:pos x="305" y="181"/>
                </a:cxn>
                <a:cxn ang="0">
                  <a:pos x="326" y="185"/>
                </a:cxn>
                <a:cxn ang="0">
                  <a:pos x="337" y="186"/>
                </a:cxn>
                <a:cxn ang="0">
                  <a:pos x="360" y="188"/>
                </a:cxn>
                <a:cxn ang="0">
                  <a:pos x="395" y="190"/>
                </a:cxn>
                <a:cxn ang="0">
                  <a:pos x="417" y="208"/>
                </a:cxn>
                <a:cxn ang="0">
                  <a:pos x="425" y="246"/>
                </a:cxn>
                <a:cxn ang="0">
                  <a:pos x="412" y="300"/>
                </a:cxn>
                <a:cxn ang="0">
                  <a:pos x="400" y="329"/>
                </a:cxn>
                <a:cxn ang="0">
                  <a:pos x="393" y="334"/>
                </a:cxn>
                <a:cxn ang="0">
                  <a:pos x="377" y="339"/>
                </a:cxn>
                <a:cxn ang="0">
                  <a:pos x="362" y="338"/>
                </a:cxn>
                <a:cxn ang="0">
                  <a:pos x="338" y="331"/>
                </a:cxn>
                <a:cxn ang="0">
                  <a:pos x="329" y="327"/>
                </a:cxn>
                <a:cxn ang="0">
                  <a:pos x="313" y="322"/>
                </a:cxn>
                <a:cxn ang="0">
                  <a:pos x="297" y="317"/>
                </a:cxn>
                <a:cxn ang="0">
                  <a:pos x="280" y="315"/>
                </a:cxn>
                <a:cxn ang="0">
                  <a:pos x="260" y="324"/>
                </a:cxn>
                <a:cxn ang="0">
                  <a:pos x="246" y="340"/>
                </a:cxn>
                <a:cxn ang="0">
                  <a:pos x="131" y="340"/>
                </a:cxn>
              </a:cxnLst>
              <a:rect l="0" t="0" r="r" b="b"/>
              <a:pathLst>
                <a:path w="426" h="341">
                  <a:moveTo>
                    <a:pt x="131" y="340"/>
                  </a:moveTo>
                  <a:lnTo>
                    <a:pt x="132" y="311"/>
                  </a:lnTo>
                  <a:lnTo>
                    <a:pt x="128" y="290"/>
                  </a:lnTo>
                  <a:lnTo>
                    <a:pt x="100" y="265"/>
                  </a:lnTo>
                  <a:lnTo>
                    <a:pt x="37" y="249"/>
                  </a:lnTo>
                  <a:lnTo>
                    <a:pt x="2" y="210"/>
                  </a:lnTo>
                  <a:lnTo>
                    <a:pt x="0" y="174"/>
                  </a:lnTo>
                  <a:lnTo>
                    <a:pt x="10" y="150"/>
                  </a:lnTo>
                  <a:lnTo>
                    <a:pt x="32" y="135"/>
                  </a:lnTo>
                  <a:lnTo>
                    <a:pt x="48" y="136"/>
                  </a:lnTo>
                  <a:lnTo>
                    <a:pt x="82" y="142"/>
                  </a:lnTo>
                  <a:lnTo>
                    <a:pt x="98" y="145"/>
                  </a:lnTo>
                  <a:lnTo>
                    <a:pt x="123" y="146"/>
                  </a:lnTo>
                  <a:lnTo>
                    <a:pt x="154" y="136"/>
                  </a:lnTo>
                  <a:lnTo>
                    <a:pt x="172" y="117"/>
                  </a:lnTo>
                  <a:lnTo>
                    <a:pt x="181" y="103"/>
                  </a:lnTo>
                  <a:lnTo>
                    <a:pt x="185" y="91"/>
                  </a:lnTo>
                  <a:lnTo>
                    <a:pt x="181" y="75"/>
                  </a:lnTo>
                  <a:lnTo>
                    <a:pt x="178" y="57"/>
                  </a:lnTo>
                  <a:lnTo>
                    <a:pt x="175" y="41"/>
                  </a:lnTo>
                  <a:lnTo>
                    <a:pt x="177" y="23"/>
                  </a:lnTo>
                  <a:lnTo>
                    <a:pt x="185" y="4"/>
                  </a:lnTo>
                  <a:lnTo>
                    <a:pt x="201" y="0"/>
                  </a:lnTo>
                  <a:lnTo>
                    <a:pt x="220" y="0"/>
                  </a:lnTo>
                  <a:lnTo>
                    <a:pt x="240" y="4"/>
                  </a:lnTo>
                  <a:lnTo>
                    <a:pt x="246" y="7"/>
                  </a:lnTo>
                  <a:lnTo>
                    <a:pt x="265" y="16"/>
                  </a:lnTo>
                  <a:lnTo>
                    <a:pt x="275" y="25"/>
                  </a:lnTo>
                  <a:lnTo>
                    <a:pt x="284" y="37"/>
                  </a:lnTo>
                  <a:lnTo>
                    <a:pt x="287" y="58"/>
                  </a:lnTo>
                  <a:lnTo>
                    <a:pt x="280" y="80"/>
                  </a:lnTo>
                  <a:lnTo>
                    <a:pt x="269" y="101"/>
                  </a:lnTo>
                  <a:lnTo>
                    <a:pt x="261" y="132"/>
                  </a:lnTo>
                  <a:lnTo>
                    <a:pt x="271" y="157"/>
                  </a:lnTo>
                  <a:lnTo>
                    <a:pt x="286" y="171"/>
                  </a:lnTo>
                  <a:lnTo>
                    <a:pt x="305" y="181"/>
                  </a:lnTo>
                  <a:lnTo>
                    <a:pt x="326" y="185"/>
                  </a:lnTo>
                  <a:lnTo>
                    <a:pt x="337" y="186"/>
                  </a:lnTo>
                  <a:lnTo>
                    <a:pt x="360" y="188"/>
                  </a:lnTo>
                  <a:lnTo>
                    <a:pt x="395" y="190"/>
                  </a:lnTo>
                  <a:lnTo>
                    <a:pt x="417" y="208"/>
                  </a:lnTo>
                  <a:lnTo>
                    <a:pt x="425" y="246"/>
                  </a:lnTo>
                  <a:lnTo>
                    <a:pt x="412" y="300"/>
                  </a:lnTo>
                  <a:lnTo>
                    <a:pt x="400" y="329"/>
                  </a:lnTo>
                  <a:lnTo>
                    <a:pt x="393" y="334"/>
                  </a:lnTo>
                  <a:lnTo>
                    <a:pt x="377" y="339"/>
                  </a:lnTo>
                  <a:lnTo>
                    <a:pt x="362" y="338"/>
                  </a:lnTo>
                  <a:lnTo>
                    <a:pt x="338" y="331"/>
                  </a:lnTo>
                  <a:lnTo>
                    <a:pt x="329" y="327"/>
                  </a:lnTo>
                  <a:lnTo>
                    <a:pt x="313" y="322"/>
                  </a:lnTo>
                  <a:lnTo>
                    <a:pt x="297" y="317"/>
                  </a:lnTo>
                  <a:lnTo>
                    <a:pt x="280" y="315"/>
                  </a:lnTo>
                  <a:lnTo>
                    <a:pt x="260" y="324"/>
                  </a:lnTo>
                  <a:lnTo>
                    <a:pt x="246" y="340"/>
                  </a:lnTo>
                  <a:lnTo>
                    <a:pt x="131" y="340"/>
                  </a:lnTo>
                </a:path>
              </a:pathLst>
            </a:custGeom>
            <a:solidFill>
              <a:schemeClr val="bg1"/>
            </a:solidFill>
            <a:ln w="9525" cap="rnd">
              <a:noFill/>
              <a:round/>
              <a:headEnd/>
              <a:tailEnd/>
            </a:ln>
            <a:effectLst>
              <a:prstShdw prst="shdw17" dist="17961" dir="2700000">
                <a:schemeClr val="bg1">
                  <a:gamma/>
                  <a:shade val="60000"/>
                  <a:invGamma/>
                </a:schemeClr>
              </a:prstShdw>
            </a:effectLst>
          </p:spPr>
          <p:txBody>
            <a:bodyPr/>
            <a:lstStyle/>
            <a:p>
              <a:pPr algn="l" rtl="0" fontAlgn="base">
                <a:spcBef>
                  <a:spcPct val="0"/>
                </a:spcBef>
                <a:spcAft>
                  <a:spcPct val="0"/>
                </a:spcAft>
                <a:defRPr/>
              </a:pPr>
              <a:endParaRPr lang="en-US" sz="1800">
                <a:solidFill>
                  <a:srgbClr val="EAEAEA"/>
                </a:solidFill>
              </a:endParaRPr>
            </a:p>
          </p:txBody>
        </p:sp>
      </p:grpSp>
      <p:sp>
        <p:nvSpPr>
          <p:cNvPr id="368659" name="Rectangle 19"/>
          <p:cNvSpPr>
            <a:spLocks noGrp="1" noChangeArrowheads="1"/>
          </p:cNvSpPr>
          <p:nvPr>
            <p:ph type="title"/>
          </p:nvPr>
        </p:nvSpPr>
        <p:spPr bwMode="auto">
          <a:xfrm>
            <a:off x="1693333" y="609600"/>
            <a:ext cx="10363200" cy="11430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p>
            <a:pPr lvl="0"/>
            <a:r>
              <a:rPr lang="en-US" smtClean="0"/>
              <a:t>Click to edit Master title style</a:t>
            </a:r>
          </a:p>
        </p:txBody>
      </p:sp>
      <p:sp>
        <p:nvSpPr>
          <p:cNvPr id="15364" name="Rectangle 20"/>
          <p:cNvSpPr>
            <a:spLocks noGrp="1" noChangeArrowheads="1"/>
          </p:cNvSpPr>
          <p:nvPr>
            <p:ph type="body" idx="1"/>
          </p:nvPr>
        </p:nvSpPr>
        <p:spPr bwMode="auto">
          <a:xfrm>
            <a:off x="1672167" y="1981200"/>
            <a:ext cx="103632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75" tIns="46038" rIns="92075" bIns="46038"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368661" name="Rectangle 21"/>
          <p:cNvSpPr>
            <a:spLocks noGrp="1" noChangeArrowheads="1"/>
          </p:cNvSpPr>
          <p:nvPr>
            <p:ph type="dt" sz="half" idx="2"/>
          </p:nvPr>
        </p:nvSpPr>
        <p:spPr bwMode="auto">
          <a:xfrm>
            <a:off x="1655233" y="6248400"/>
            <a:ext cx="25400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eaLnBrk="0" hangingPunct="0">
              <a:defRPr sz="1400" smtClean="0">
                <a:cs typeface="Arial" charset="0"/>
              </a:defRPr>
            </a:lvl1pPr>
          </a:lstStyle>
          <a:p>
            <a:pPr algn="l" rtl="0" fontAlgn="base">
              <a:spcBef>
                <a:spcPct val="0"/>
              </a:spcBef>
              <a:spcAft>
                <a:spcPct val="0"/>
              </a:spcAft>
              <a:defRPr/>
            </a:pPr>
            <a:endParaRPr lang="en-US">
              <a:solidFill>
                <a:srgbClr val="EAEAEA"/>
              </a:solidFill>
            </a:endParaRPr>
          </a:p>
        </p:txBody>
      </p:sp>
      <p:sp>
        <p:nvSpPr>
          <p:cNvPr id="368662" name="Rectangle 22"/>
          <p:cNvSpPr>
            <a:spLocks noGrp="1" noChangeArrowheads="1"/>
          </p:cNvSpPr>
          <p:nvPr>
            <p:ph type="ftr" sz="quarter" idx="3"/>
          </p:nvPr>
        </p:nvSpPr>
        <p:spPr bwMode="auto">
          <a:xfrm>
            <a:off x="4906433" y="6248400"/>
            <a:ext cx="38608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ctr" eaLnBrk="0" hangingPunct="0">
              <a:defRPr sz="1400" smtClean="0">
                <a:cs typeface="Arial" charset="0"/>
              </a:defRPr>
            </a:lvl1pPr>
          </a:lstStyle>
          <a:p>
            <a:pPr rtl="0" fontAlgn="base">
              <a:spcBef>
                <a:spcPct val="0"/>
              </a:spcBef>
              <a:spcAft>
                <a:spcPct val="0"/>
              </a:spcAft>
              <a:defRPr/>
            </a:pPr>
            <a:endParaRPr lang="en-US">
              <a:solidFill>
                <a:srgbClr val="EAEAEA"/>
              </a:solidFill>
            </a:endParaRPr>
          </a:p>
        </p:txBody>
      </p:sp>
      <p:sp>
        <p:nvSpPr>
          <p:cNvPr id="368663" name="Rectangle 23"/>
          <p:cNvSpPr>
            <a:spLocks noGrp="1" noChangeArrowheads="1"/>
          </p:cNvSpPr>
          <p:nvPr>
            <p:ph type="sldNum" sz="quarter" idx="4"/>
          </p:nvPr>
        </p:nvSpPr>
        <p:spPr bwMode="auto">
          <a:xfrm>
            <a:off x="9478433" y="6248400"/>
            <a:ext cx="25400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r" eaLnBrk="0" hangingPunct="0">
              <a:defRPr sz="1400"/>
            </a:lvl1pPr>
          </a:lstStyle>
          <a:p>
            <a:pPr rtl="0" fontAlgn="base">
              <a:spcBef>
                <a:spcPct val="0"/>
              </a:spcBef>
              <a:spcAft>
                <a:spcPct val="0"/>
              </a:spcAft>
            </a:pPr>
            <a:fld id="{66306F7E-C3D6-4B5D-8F0F-DDAAF797832C}" type="slidenum">
              <a:rPr lang="fa-IR" altLang="en-US" smtClean="0">
                <a:solidFill>
                  <a:srgbClr val="EAEAEA"/>
                </a:solidFill>
              </a:rPr>
              <a:pPr rtl="0" fontAlgn="base">
                <a:spcBef>
                  <a:spcPct val="0"/>
                </a:spcBef>
                <a:spcAft>
                  <a:spcPct val="0"/>
                </a:spcAft>
              </a:pPr>
              <a:t>‹#›</a:t>
            </a:fld>
            <a:endParaRPr lang="en-US" altLang="en-US" smtClean="0">
              <a:solidFill>
                <a:srgbClr val="EAEAEA"/>
              </a:solidFill>
            </a:endParaRPr>
          </a:p>
        </p:txBody>
      </p:sp>
    </p:spTree>
    <p:extLst>
      <p:ext uri="{BB962C8B-B14F-4D97-AF65-F5344CB8AC3E}">
        <p14:creationId xmlns:p14="http://schemas.microsoft.com/office/powerpoint/2010/main" val="1771273180"/>
      </p:ext>
    </p:extLst>
  </p:cSld>
  <p:clrMap bg1="dk2" tx1="lt1" bg2="dk1" tx2="lt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 id="2147483739" r:id="rId13"/>
    <p:sldLayoutId id="2147483740" r:id="rId14"/>
    <p:sldLayoutId id="2147483741" r:id="rId15"/>
    <p:sldLayoutId id="2147483742" r:id="rId16"/>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New Roman" pitchFamily="18"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New Roman" pitchFamily="18"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New Roman" pitchFamily="18"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imes New Roman" pitchFamily="18"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imes New Roman" pitchFamily="18"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imes New Roman" pitchFamily="18"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imes New Roman" pitchFamily="18"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imes New Roman" pitchFamily="18" charset="0"/>
          <a:cs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eg"/><Relationship Id="rId1" Type="http://schemas.openxmlformats.org/officeDocument/2006/relationships/slideLayout" Target="../slideLayouts/slideLayout29.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4.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88.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7.xml"/></Relationships>
</file>

<file path=ppt/slides/_rels/slide2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1.xml"/></Relationships>
</file>

<file path=ppt/slides/_rels/slide2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Layout" Target="../slideLayouts/slideLayout24.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fa-IR" sz="5400" dirty="0" smtClean="0">
                <a:cs typeface="B Mitra" panose="00000400000000000000" pitchFamily="2" charset="-78"/>
              </a:rPr>
              <a:t>تاکسونومی و فیلوژنی (تبارزایشی)</a:t>
            </a:r>
            <a:endParaRPr lang="fa-IR" sz="5400" dirty="0">
              <a:cs typeface="B Mitra" panose="00000400000000000000" pitchFamily="2" charset="-78"/>
            </a:endParaRPr>
          </a:p>
        </p:txBody>
      </p:sp>
      <p:sp>
        <p:nvSpPr>
          <p:cNvPr id="3" name="Subtitle 2"/>
          <p:cNvSpPr>
            <a:spLocks noGrp="1"/>
          </p:cNvSpPr>
          <p:nvPr>
            <p:ph type="subTitle" idx="1"/>
          </p:nvPr>
        </p:nvSpPr>
        <p:spPr/>
        <p:txBody>
          <a:bodyPr>
            <a:normAutofit/>
          </a:bodyPr>
          <a:lstStyle/>
          <a:p>
            <a:r>
              <a:rPr lang="fa-IR" sz="3600" dirty="0" smtClean="0">
                <a:cs typeface="B Mitra" panose="00000400000000000000" pitchFamily="2" charset="-78"/>
              </a:rPr>
              <a:t>جلسه سوم: کلیات جانورشناسی</a:t>
            </a:r>
            <a:endParaRPr lang="fa-IR" sz="3600" dirty="0">
              <a:cs typeface="B Mitra" panose="00000400000000000000" pitchFamily="2" charset="-78"/>
            </a:endParaRPr>
          </a:p>
        </p:txBody>
      </p:sp>
      <p:sp>
        <p:nvSpPr>
          <p:cNvPr id="4" name="Slide Number Placeholder 3"/>
          <p:cNvSpPr>
            <a:spLocks noGrp="1"/>
          </p:cNvSpPr>
          <p:nvPr>
            <p:ph type="sldNum" sz="quarter" idx="12"/>
          </p:nvPr>
        </p:nvSpPr>
        <p:spPr/>
        <p:txBody>
          <a:bodyPr/>
          <a:lstStyle/>
          <a:p>
            <a:fld id="{81C26044-73C7-4D8A-9D71-DB6CE546E2DD}" type="slidenum">
              <a:rPr lang="fa-IR" smtClean="0"/>
              <a:t>1</a:t>
            </a:fld>
            <a:endParaRPr lang="fa-IR"/>
          </a:p>
        </p:txBody>
      </p:sp>
    </p:spTree>
    <p:extLst>
      <p:ext uri="{BB962C8B-B14F-4D97-AF65-F5344CB8AC3E}">
        <p14:creationId xmlns:p14="http://schemas.microsoft.com/office/powerpoint/2010/main" val="194362058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r"/>
            <a:r>
              <a:rPr lang="fa-IR" sz="2800" dirty="0" smtClean="0"/>
              <a:t>سیستم سلسله مراتبی چهار جاندار</a:t>
            </a:r>
            <a:br>
              <a:rPr lang="fa-IR" sz="2800" dirty="0" smtClean="0"/>
            </a:br>
            <a:r>
              <a:rPr lang="fa-IR" sz="2800" dirty="0" smtClean="0"/>
              <a:t>تاکسون های بالاتر فراگیرتر از تاکسون های با رتبه پایین هستند. داشتن رتبه های مشترک نشان می دهد آن ها دارای ارتباط نزدیک تری با هم هستند. </a:t>
            </a:r>
            <a:endParaRPr lang="fa-IR" sz="2800" dirty="0"/>
          </a:p>
        </p:txBody>
      </p:sp>
      <p:sp>
        <p:nvSpPr>
          <p:cNvPr id="3" name="Content Placeholder 2"/>
          <p:cNvSpPr>
            <a:spLocks noGrp="1"/>
          </p:cNvSpPr>
          <p:nvPr>
            <p:ph idx="1"/>
          </p:nvPr>
        </p:nvSpPr>
        <p:spPr/>
        <p:txBody>
          <a:bodyPr/>
          <a:lstStyle/>
          <a:p>
            <a:endParaRPr lang="fa-IR"/>
          </a:p>
        </p:txBody>
      </p:sp>
      <p:pic>
        <p:nvPicPr>
          <p:cNvPr id="4" name="Picture 3"/>
          <p:cNvPicPr>
            <a:picLocks noChangeAspect="1"/>
          </p:cNvPicPr>
          <p:nvPr/>
        </p:nvPicPr>
        <p:blipFill>
          <a:blip r:embed="rId2"/>
          <a:stretch>
            <a:fillRect/>
          </a:stretch>
        </p:blipFill>
        <p:spPr>
          <a:xfrm>
            <a:off x="695325" y="1935164"/>
            <a:ext cx="10801350" cy="4191000"/>
          </a:xfrm>
          <a:prstGeom prst="rect">
            <a:avLst/>
          </a:prstGeom>
        </p:spPr>
      </p:pic>
    </p:spTree>
    <p:extLst>
      <p:ext uri="{BB962C8B-B14F-4D97-AF65-F5344CB8AC3E}">
        <p14:creationId xmlns:p14="http://schemas.microsoft.com/office/powerpoint/2010/main" val="2825007285"/>
      </p:ext>
    </p:extLst>
  </p:cSld>
  <p:clrMapOvr>
    <a:masterClrMapping/>
  </p:clrMapOvr>
  <p:transition>
    <p:random/>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6866" name="Picture 4" descr="01_14ClassifyingLife_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79650" y="892176"/>
            <a:ext cx="6732588" cy="596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6867" name="Rectangle 5"/>
          <p:cNvSpPr>
            <a:spLocks noChangeArrowheads="1"/>
          </p:cNvSpPr>
          <p:nvPr/>
        </p:nvSpPr>
        <p:spPr bwMode="auto">
          <a:xfrm>
            <a:off x="1981200" y="1"/>
            <a:ext cx="82296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just" rtl="1">
              <a:spcBef>
                <a:spcPct val="20000"/>
              </a:spcBef>
              <a:buClr>
                <a:srgbClr val="000099"/>
              </a:buClr>
              <a:buFont typeface="Wingdings 2" panose="05020102010507070707" pitchFamily="18" charset="2"/>
              <a:buBlip>
                <a:blip r:embed="rId3"/>
              </a:buBlip>
              <a:defRPr sz="3200">
                <a:solidFill>
                  <a:schemeClr val="accent2"/>
                </a:solidFill>
                <a:latin typeface="Arial" panose="020B0604020202020204" pitchFamily="34" charset="0"/>
                <a:cs typeface="B Lotus" panose="00000400000000000000" pitchFamily="2" charset="-78"/>
              </a:defRPr>
            </a:lvl1pPr>
            <a:lvl2pPr marL="742950" indent="-285750" algn="just" rtl="1">
              <a:spcBef>
                <a:spcPct val="20000"/>
              </a:spcBef>
              <a:buClr>
                <a:srgbClr val="CCECFF"/>
              </a:buClr>
              <a:buFont typeface="Wingdings" panose="05000000000000000000" pitchFamily="2" charset="2"/>
              <a:buBlip>
                <a:blip r:embed="rId4"/>
              </a:buBlip>
              <a:defRPr sz="2800">
                <a:solidFill>
                  <a:srgbClr val="990000"/>
                </a:solidFill>
                <a:latin typeface="Arial" panose="020B0604020202020204" pitchFamily="34" charset="0"/>
                <a:cs typeface="B Lotus" panose="00000400000000000000" pitchFamily="2" charset="-78"/>
              </a:defRPr>
            </a:lvl2pPr>
            <a:lvl3pPr marL="1143000" indent="-228600" algn="just" rtl="1">
              <a:spcBef>
                <a:spcPct val="20000"/>
              </a:spcBef>
              <a:buClr>
                <a:srgbClr val="66CCFF"/>
              </a:buClr>
              <a:buFont typeface="Wingdings" panose="05000000000000000000" pitchFamily="2" charset="2"/>
              <a:buBlip>
                <a:blip r:embed="rId5"/>
              </a:buBlip>
              <a:defRPr sz="2400">
                <a:solidFill>
                  <a:srgbClr val="009900"/>
                </a:solidFill>
                <a:latin typeface="Arial" panose="020B0604020202020204" pitchFamily="34" charset="0"/>
                <a:cs typeface="B Lotus" panose="00000400000000000000" pitchFamily="2" charset="-78"/>
              </a:defRPr>
            </a:lvl3pPr>
            <a:lvl4pPr marL="1600200" indent="-228600" algn="just" rtl="1">
              <a:spcBef>
                <a:spcPct val="20000"/>
              </a:spcBef>
              <a:buClr>
                <a:srgbClr val="3399FF"/>
              </a:buClr>
              <a:buFont typeface="Wingdings" panose="05000000000000000000" pitchFamily="2" charset="2"/>
              <a:buBlip>
                <a:blip r:embed="rId5"/>
              </a:buBlip>
              <a:defRPr sz="2000">
                <a:solidFill>
                  <a:srgbClr val="008080"/>
                </a:solidFill>
                <a:latin typeface="Arial" panose="020B0604020202020204" pitchFamily="34" charset="0"/>
                <a:cs typeface="B Lotus" panose="00000400000000000000" pitchFamily="2" charset="-78"/>
              </a:defRPr>
            </a:lvl4pPr>
            <a:lvl5pPr marL="2057400" indent="-228600" algn="just" rtl="1">
              <a:spcBef>
                <a:spcPct val="20000"/>
              </a:spcBef>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5pPr>
            <a:lvl6pPr marL="25146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6pPr>
            <a:lvl7pPr marL="29718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7pPr>
            <a:lvl8pPr marL="34290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8pPr>
            <a:lvl9pPr marL="3886200" indent="-228600" algn="just" eaLnBrk="0" fontAlgn="base" hangingPunct="0">
              <a:spcBef>
                <a:spcPct val="20000"/>
              </a:spcBef>
              <a:spcAft>
                <a:spcPct val="0"/>
              </a:spcAft>
              <a:buClr>
                <a:srgbClr val="0033CC"/>
              </a:buClr>
              <a:buFont typeface="Wingdings" panose="05000000000000000000" pitchFamily="2" charset="2"/>
              <a:buBlip>
                <a:blip r:embed="rId6"/>
              </a:buBlip>
              <a:defRPr sz="2000">
                <a:solidFill>
                  <a:srgbClr val="66CCFF"/>
                </a:solidFill>
                <a:latin typeface="Arial" panose="020B0604020202020204" pitchFamily="34" charset="0"/>
                <a:cs typeface="B Lotus" panose="00000400000000000000" pitchFamily="2" charset="-78"/>
              </a:defRPr>
            </a:lvl9pPr>
          </a:lstStyle>
          <a:p>
            <a:pPr algn="ctr" eaLnBrk="1" hangingPunct="1">
              <a:spcBef>
                <a:spcPct val="0"/>
              </a:spcBef>
              <a:buClrTx/>
              <a:buFontTx/>
              <a:buNone/>
            </a:pPr>
            <a:r>
              <a:rPr lang="fa-IR">
                <a:solidFill>
                  <a:srgbClr val="CCECFF"/>
                </a:solidFill>
                <a:cs typeface="Titr" pitchFamily="2" charset="-78"/>
              </a:rPr>
              <a:t>گروه های اصلی تاکسا </a:t>
            </a:r>
            <a:endParaRPr lang="en-US">
              <a:solidFill>
                <a:srgbClr val="CCECFF"/>
              </a:solidFill>
              <a:cs typeface="Titr" pitchFamily="2" charset="-78"/>
            </a:endParaRPr>
          </a:p>
        </p:txBody>
      </p:sp>
    </p:spTree>
    <p:extLst>
      <p:ext uri="{BB962C8B-B14F-4D97-AF65-F5344CB8AC3E}">
        <p14:creationId xmlns:p14="http://schemas.microsoft.com/office/powerpoint/2010/main" val="4186639375"/>
      </p:ext>
    </p:extLst>
  </p:cSld>
  <p:clrMapOvr>
    <a:masterClrMapping/>
  </p:clrMapOvr>
  <p:transition>
    <p:random/>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62" name="Rectangle 2"/>
          <p:cNvSpPr>
            <a:spLocks noGrp="1" noChangeArrowheads="1"/>
          </p:cNvSpPr>
          <p:nvPr>
            <p:ph type="title"/>
          </p:nvPr>
        </p:nvSpPr>
        <p:spPr/>
        <p:txBody>
          <a:bodyPr/>
          <a:lstStyle/>
          <a:p>
            <a:pPr eaLnBrk="1" hangingPunct="1"/>
            <a:r>
              <a:rPr lang="fa-IR" dirty="0" smtClean="0"/>
              <a:t>نام گذاری علمی </a:t>
            </a:r>
            <a:endParaRPr lang="en-US" dirty="0" smtClean="0"/>
          </a:p>
        </p:txBody>
      </p:sp>
      <p:sp>
        <p:nvSpPr>
          <p:cNvPr id="348163" name="Rectangle 3"/>
          <p:cNvSpPr>
            <a:spLocks noGrp="1" noChangeArrowheads="1"/>
          </p:cNvSpPr>
          <p:nvPr>
            <p:ph type="body" idx="1"/>
          </p:nvPr>
        </p:nvSpPr>
        <p:spPr>
          <a:xfrm>
            <a:off x="1524001" y="1628776"/>
            <a:ext cx="8532813" cy="5229225"/>
          </a:xfrm>
        </p:spPr>
        <p:txBody>
          <a:bodyPr/>
          <a:lstStyle/>
          <a:p>
            <a:pPr eaLnBrk="1" hangingPunct="1"/>
            <a:r>
              <a:rPr lang="fa-IR" sz="2800" dirty="0"/>
              <a:t>نامگذاری گونه ای لينه را به نام سیستم دو اسمی مي شناسند . </a:t>
            </a:r>
          </a:p>
          <a:p>
            <a:pPr eaLnBrk="1" hangingPunct="1"/>
            <a:r>
              <a:rPr lang="fa-IR" sz="2800" dirty="0"/>
              <a:t>هر گونه دارای يک اسم لاتينی است که از دو کلمه تشکيل شده است . </a:t>
            </a:r>
          </a:p>
          <a:p>
            <a:pPr lvl="1" eaLnBrk="1" hangingPunct="1"/>
            <a:r>
              <a:rPr lang="fa-IR" sz="2400" dirty="0"/>
              <a:t> اولين کلمه جنس را نشان مي دهد و با حروف بزرگ نوشته مي شود .</a:t>
            </a:r>
          </a:p>
          <a:p>
            <a:pPr lvl="1" eaLnBrk="1" hangingPunct="1"/>
            <a:r>
              <a:rPr lang="fa-IR" sz="2400" dirty="0"/>
              <a:t>دومين کلمه مشخص کننده گونه است و با حروف کوچک نوشته مي شود . </a:t>
            </a:r>
          </a:p>
          <a:p>
            <a:pPr lvl="1" eaLnBrk="1" hangingPunct="1"/>
            <a:r>
              <a:rPr lang="fa-IR" sz="2400" dirty="0"/>
              <a:t>جنس هميشه يک اسم است و گونه معمولا يک صفت . </a:t>
            </a:r>
          </a:p>
          <a:p>
            <a:pPr eaLnBrk="1" hangingPunct="1"/>
            <a:r>
              <a:rPr lang="fa-IR" sz="2800" dirty="0"/>
              <a:t>برخی مواقع گونه به زير گونه هايي نيز تقسيم مي شود که در آن صورت فهرست 3 اسمی خواهيم داشت </a:t>
            </a:r>
            <a:r>
              <a:rPr lang="fa-IR" sz="2800" dirty="0" smtClean="0"/>
              <a:t>مانند </a:t>
            </a:r>
            <a:r>
              <a:rPr lang="en-US" sz="2400" i="1" dirty="0" err="1" smtClean="0">
                <a:latin typeface="Times New Roman" panose="02020603050405020304" pitchFamily="18" charset="0"/>
                <a:cs typeface="Times New Roman" panose="02020603050405020304" pitchFamily="18" charset="0"/>
              </a:rPr>
              <a:t>Buteo</a:t>
            </a:r>
            <a:r>
              <a:rPr lang="en-US" sz="2400" i="1" dirty="0" smtClean="0">
                <a:latin typeface="Times New Roman" panose="02020603050405020304" pitchFamily="18" charset="0"/>
                <a:cs typeface="Times New Roman" panose="02020603050405020304" pitchFamily="18" charset="0"/>
              </a:rPr>
              <a:t> </a:t>
            </a:r>
            <a:r>
              <a:rPr lang="en-US" sz="2400" i="1" dirty="0" err="1" smtClean="0">
                <a:latin typeface="Times New Roman" panose="02020603050405020304" pitchFamily="18" charset="0"/>
                <a:cs typeface="Times New Roman" panose="02020603050405020304" pitchFamily="18" charset="0"/>
              </a:rPr>
              <a:t>jamaicensis</a:t>
            </a:r>
            <a:r>
              <a:rPr lang="en-US" sz="2400" i="1" dirty="0" smtClean="0">
                <a:latin typeface="Times New Roman" panose="02020603050405020304" pitchFamily="18" charset="0"/>
                <a:cs typeface="Times New Roman" panose="02020603050405020304" pitchFamily="18" charset="0"/>
              </a:rPr>
              <a:t> borealis </a:t>
            </a:r>
            <a:endParaRPr lang="fa-IR" sz="2400" i="1" dirty="0">
              <a:latin typeface="Times New Roman" panose="02020603050405020304" pitchFamily="18" charset="0"/>
              <a:cs typeface="Times New Roman" panose="02020603050405020304" pitchFamily="18" charset="0"/>
            </a:endParaRPr>
          </a:p>
          <a:p>
            <a:pPr eaLnBrk="1" hangingPunct="1"/>
            <a:r>
              <a:rPr lang="fa-IR" sz="2800" dirty="0"/>
              <a:t>فقط گونه 2 اسمی است و تمام مراتب بالاتر از آن فقط دارای يک اسم مي باشند که با حروف بزرگ نوشته مي شود .</a:t>
            </a:r>
          </a:p>
          <a:p>
            <a:pPr eaLnBrk="1" hangingPunct="1"/>
            <a:r>
              <a:rPr lang="fa-IR" sz="2800" dirty="0"/>
              <a:t>گونه به صورت ایتالیک نوشته می شود. </a:t>
            </a:r>
            <a:endParaRPr lang="en-US" sz="2800" dirty="0"/>
          </a:p>
        </p:txBody>
      </p:sp>
    </p:spTree>
    <p:extLst>
      <p:ext uri="{BB962C8B-B14F-4D97-AF65-F5344CB8AC3E}">
        <p14:creationId xmlns:p14="http://schemas.microsoft.com/office/powerpoint/2010/main" val="1982327561"/>
      </p:ext>
    </p:extLst>
  </p:cSld>
  <p:clrMapOvr>
    <a:masterClrMapping/>
  </p:clrMapOvr>
  <p:transition>
    <p:random/>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اسم علمی برخی گونه ها </a:t>
            </a:r>
            <a:endParaRPr lang="fa-IR"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129137001"/>
              </p:ext>
            </p:extLst>
          </p:nvPr>
        </p:nvGraphicFramePr>
        <p:xfrm>
          <a:off x="1045028" y="1280433"/>
          <a:ext cx="9013372" cy="2057856"/>
        </p:xfrm>
        <a:graphic>
          <a:graphicData uri="http://schemas.openxmlformats.org/drawingml/2006/table">
            <a:tbl>
              <a:tblPr rtl="1" firstRow="1" bandRow="1">
                <a:tableStyleId>{5C22544A-7EE6-4342-B048-85BDC9FD1C3A}</a:tableStyleId>
              </a:tblPr>
              <a:tblGrid>
                <a:gridCol w="4506686"/>
                <a:gridCol w="4506686"/>
              </a:tblGrid>
              <a:tr h="432086">
                <a:tc>
                  <a:txBody>
                    <a:bodyPr/>
                    <a:lstStyle/>
                    <a:p>
                      <a:pPr rtl="1"/>
                      <a:r>
                        <a:rPr lang="fa-IR" dirty="0" smtClean="0"/>
                        <a:t>نام عمومی</a:t>
                      </a:r>
                      <a:endParaRPr lang="fa-IR" dirty="0"/>
                    </a:p>
                  </a:txBody>
                  <a:tcPr/>
                </a:tc>
                <a:tc>
                  <a:txBody>
                    <a:bodyPr/>
                    <a:lstStyle/>
                    <a:p>
                      <a:pPr rtl="1"/>
                      <a:r>
                        <a:rPr lang="fa-IR" dirty="0" smtClean="0"/>
                        <a:t>نام علمی</a:t>
                      </a:r>
                      <a:endParaRPr lang="fa-IR" dirty="0"/>
                    </a:p>
                  </a:txBody>
                  <a:tcPr/>
                </a:tc>
              </a:tr>
              <a:tr h="325154">
                <a:tc>
                  <a:txBody>
                    <a:bodyPr/>
                    <a:lstStyle/>
                    <a:p>
                      <a:r>
                        <a:rPr lang="en-AU" i="0" dirty="0">
                          <a:latin typeface="Times New Roman" panose="02020603050405020304" pitchFamily="18" charset="0"/>
                          <a:cs typeface="Times New Roman" panose="02020603050405020304" pitchFamily="18" charset="0"/>
                        </a:rPr>
                        <a:t>House sparrow</a:t>
                      </a:r>
                    </a:p>
                  </a:txBody>
                  <a:tcPr marL="0" marR="0" marT="0" marB="0" anchor="ctr"/>
                </a:tc>
                <a:tc>
                  <a:txBody>
                    <a:bodyPr/>
                    <a:lstStyle/>
                    <a:p>
                      <a:r>
                        <a:rPr lang="en-AU" i="1" dirty="0">
                          <a:latin typeface="Times New Roman" panose="02020603050405020304" pitchFamily="18" charset="0"/>
                          <a:cs typeface="Times New Roman" panose="02020603050405020304" pitchFamily="18" charset="0"/>
                        </a:rPr>
                        <a:t>Passer </a:t>
                      </a:r>
                      <a:r>
                        <a:rPr lang="en-AU" i="1" dirty="0" err="1">
                          <a:latin typeface="Times New Roman" panose="02020603050405020304" pitchFamily="18" charset="0"/>
                          <a:cs typeface="Times New Roman" panose="02020603050405020304" pitchFamily="18" charset="0"/>
                        </a:rPr>
                        <a:t>domesticus</a:t>
                      </a:r>
                      <a:endParaRPr lang="en-AU" i="1" dirty="0">
                        <a:latin typeface="Times New Roman" panose="02020603050405020304" pitchFamily="18" charset="0"/>
                        <a:cs typeface="Times New Roman" panose="02020603050405020304" pitchFamily="18" charset="0"/>
                      </a:endParaRPr>
                    </a:p>
                  </a:txBody>
                  <a:tcPr marL="0" marR="0" marT="0" marB="0" anchor="ctr"/>
                </a:tc>
              </a:tr>
              <a:tr h="325154">
                <a:tc>
                  <a:txBody>
                    <a:bodyPr/>
                    <a:lstStyle/>
                    <a:p>
                      <a:r>
                        <a:rPr lang="en-AU" i="0" dirty="0">
                          <a:latin typeface="Times New Roman" panose="02020603050405020304" pitchFamily="18" charset="0"/>
                          <a:cs typeface="Times New Roman" panose="02020603050405020304" pitchFamily="18" charset="0"/>
                        </a:rPr>
                        <a:t>Lion</a:t>
                      </a:r>
                    </a:p>
                  </a:txBody>
                  <a:tcPr marL="0" marR="0" marT="0" marB="0" anchor="ctr"/>
                </a:tc>
                <a:tc>
                  <a:txBody>
                    <a:bodyPr/>
                    <a:lstStyle/>
                    <a:p>
                      <a:r>
                        <a:rPr lang="en-AU" i="1" dirty="0" err="1">
                          <a:latin typeface="Times New Roman" panose="02020603050405020304" pitchFamily="18" charset="0"/>
                          <a:cs typeface="Times New Roman" panose="02020603050405020304" pitchFamily="18" charset="0"/>
                        </a:rPr>
                        <a:t>Panthera</a:t>
                      </a:r>
                      <a:r>
                        <a:rPr lang="en-AU" i="1" dirty="0">
                          <a:latin typeface="Times New Roman" panose="02020603050405020304" pitchFamily="18" charset="0"/>
                          <a:cs typeface="Times New Roman" panose="02020603050405020304" pitchFamily="18" charset="0"/>
                        </a:rPr>
                        <a:t> </a:t>
                      </a:r>
                      <a:r>
                        <a:rPr lang="en-AU" i="1" dirty="0" err="1">
                          <a:latin typeface="Times New Roman" panose="02020603050405020304" pitchFamily="18" charset="0"/>
                          <a:cs typeface="Times New Roman" panose="02020603050405020304" pitchFamily="18" charset="0"/>
                        </a:rPr>
                        <a:t>leo</a:t>
                      </a:r>
                      <a:endParaRPr lang="en-AU" i="1" dirty="0">
                        <a:latin typeface="Times New Roman" panose="02020603050405020304" pitchFamily="18" charset="0"/>
                        <a:cs typeface="Times New Roman" panose="02020603050405020304" pitchFamily="18" charset="0"/>
                      </a:endParaRPr>
                    </a:p>
                  </a:txBody>
                  <a:tcPr marL="0" marR="0" marT="0" marB="0" anchor="ctr"/>
                </a:tc>
              </a:tr>
              <a:tr h="325154">
                <a:tc>
                  <a:txBody>
                    <a:bodyPr/>
                    <a:lstStyle/>
                    <a:p>
                      <a:r>
                        <a:rPr lang="en-AU" i="0" dirty="0">
                          <a:latin typeface="Times New Roman" panose="02020603050405020304" pitchFamily="18" charset="0"/>
                          <a:cs typeface="Times New Roman" panose="02020603050405020304" pitchFamily="18" charset="0"/>
                        </a:rPr>
                        <a:t>Horse</a:t>
                      </a:r>
                    </a:p>
                  </a:txBody>
                  <a:tcPr marL="0" marR="0" marT="0" marB="0" anchor="ctr"/>
                </a:tc>
                <a:tc>
                  <a:txBody>
                    <a:bodyPr/>
                    <a:lstStyle/>
                    <a:p>
                      <a:r>
                        <a:rPr lang="en-AU" i="1" dirty="0" err="1">
                          <a:latin typeface="Times New Roman" panose="02020603050405020304" pitchFamily="18" charset="0"/>
                          <a:cs typeface="Times New Roman" panose="02020603050405020304" pitchFamily="18" charset="0"/>
                        </a:rPr>
                        <a:t>Equus</a:t>
                      </a:r>
                      <a:r>
                        <a:rPr lang="en-AU" i="1" dirty="0">
                          <a:latin typeface="Times New Roman" panose="02020603050405020304" pitchFamily="18" charset="0"/>
                          <a:cs typeface="Times New Roman" panose="02020603050405020304" pitchFamily="18" charset="0"/>
                        </a:rPr>
                        <a:t> </a:t>
                      </a:r>
                      <a:r>
                        <a:rPr lang="en-AU" i="1" dirty="0" err="1">
                          <a:latin typeface="Times New Roman" panose="02020603050405020304" pitchFamily="18" charset="0"/>
                          <a:cs typeface="Times New Roman" panose="02020603050405020304" pitchFamily="18" charset="0"/>
                        </a:rPr>
                        <a:t>caballus</a:t>
                      </a:r>
                      <a:endParaRPr lang="en-AU" i="1" dirty="0">
                        <a:latin typeface="Times New Roman" panose="02020603050405020304" pitchFamily="18" charset="0"/>
                        <a:cs typeface="Times New Roman" panose="02020603050405020304" pitchFamily="18" charset="0"/>
                      </a:endParaRPr>
                    </a:p>
                  </a:txBody>
                  <a:tcPr marL="0" marR="0" marT="0" marB="0" anchor="ctr"/>
                </a:tc>
              </a:tr>
              <a:tr h="325154">
                <a:tc>
                  <a:txBody>
                    <a:bodyPr/>
                    <a:lstStyle/>
                    <a:p>
                      <a:r>
                        <a:rPr lang="en-AU" i="0" dirty="0">
                          <a:latin typeface="Times New Roman" panose="02020603050405020304" pitchFamily="18" charset="0"/>
                          <a:cs typeface="Times New Roman" panose="02020603050405020304" pitchFamily="18" charset="0"/>
                        </a:rPr>
                        <a:t>Honey bee</a:t>
                      </a:r>
                    </a:p>
                  </a:txBody>
                  <a:tcPr marL="0" marR="0" marT="0" marB="0" anchor="ctr"/>
                </a:tc>
                <a:tc>
                  <a:txBody>
                    <a:bodyPr/>
                    <a:lstStyle/>
                    <a:p>
                      <a:r>
                        <a:rPr lang="en-AU" i="1" dirty="0" err="1">
                          <a:latin typeface="Times New Roman" panose="02020603050405020304" pitchFamily="18" charset="0"/>
                          <a:cs typeface="Times New Roman" panose="02020603050405020304" pitchFamily="18" charset="0"/>
                        </a:rPr>
                        <a:t>Apis</a:t>
                      </a:r>
                      <a:r>
                        <a:rPr lang="en-AU" i="1" dirty="0">
                          <a:latin typeface="Times New Roman" panose="02020603050405020304" pitchFamily="18" charset="0"/>
                          <a:cs typeface="Times New Roman" panose="02020603050405020304" pitchFamily="18" charset="0"/>
                        </a:rPr>
                        <a:t> </a:t>
                      </a:r>
                      <a:r>
                        <a:rPr lang="en-AU" i="1" dirty="0" err="1">
                          <a:latin typeface="Times New Roman" panose="02020603050405020304" pitchFamily="18" charset="0"/>
                          <a:cs typeface="Times New Roman" panose="02020603050405020304" pitchFamily="18" charset="0"/>
                        </a:rPr>
                        <a:t>mellifera</a:t>
                      </a:r>
                      <a:endParaRPr lang="en-AU" i="1" dirty="0">
                        <a:latin typeface="Times New Roman" panose="02020603050405020304" pitchFamily="18" charset="0"/>
                        <a:cs typeface="Times New Roman" panose="02020603050405020304" pitchFamily="18" charset="0"/>
                      </a:endParaRPr>
                    </a:p>
                  </a:txBody>
                  <a:tcPr marL="0" marR="0" marT="0" marB="0" anchor="ctr"/>
                </a:tc>
              </a:tr>
              <a:tr h="325154">
                <a:tc>
                  <a:txBody>
                    <a:bodyPr/>
                    <a:lstStyle/>
                    <a:p>
                      <a:r>
                        <a:rPr lang="en-AU" i="0" dirty="0">
                          <a:latin typeface="Times New Roman" panose="02020603050405020304" pitchFamily="18" charset="0"/>
                          <a:cs typeface="Times New Roman" panose="02020603050405020304" pitchFamily="18" charset="0"/>
                        </a:rPr>
                        <a:t>Domestic dog</a:t>
                      </a:r>
                    </a:p>
                  </a:txBody>
                  <a:tcPr marL="0" marR="0" marT="0" marB="0" anchor="ctr">
                    <a:lnB w="12700" cap="flat" cmpd="sng" algn="ctr">
                      <a:solidFill>
                        <a:schemeClr val="tx1"/>
                      </a:solidFill>
                      <a:prstDash val="solid"/>
                      <a:round/>
                      <a:headEnd type="none" w="med" len="med"/>
                      <a:tailEnd type="none" w="med" len="med"/>
                    </a:lnB>
                  </a:tcPr>
                </a:tc>
                <a:tc>
                  <a:txBody>
                    <a:bodyPr/>
                    <a:lstStyle/>
                    <a:p>
                      <a:r>
                        <a:rPr lang="en-AU" i="1" dirty="0" err="1">
                          <a:latin typeface="Times New Roman" panose="02020603050405020304" pitchFamily="18" charset="0"/>
                          <a:cs typeface="Times New Roman" panose="02020603050405020304" pitchFamily="18" charset="0"/>
                        </a:rPr>
                        <a:t>Canis</a:t>
                      </a:r>
                      <a:r>
                        <a:rPr lang="en-AU" i="1" dirty="0">
                          <a:latin typeface="Times New Roman" panose="02020603050405020304" pitchFamily="18" charset="0"/>
                          <a:cs typeface="Times New Roman" panose="02020603050405020304" pitchFamily="18" charset="0"/>
                        </a:rPr>
                        <a:t> lupus </a:t>
                      </a:r>
                      <a:r>
                        <a:rPr lang="en-AU" i="1" dirty="0" err="1">
                          <a:latin typeface="Times New Roman" panose="02020603050405020304" pitchFamily="18" charset="0"/>
                          <a:cs typeface="Times New Roman" panose="02020603050405020304" pitchFamily="18" charset="0"/>
                        </a:rPr>
                        <a:t>familiaris</a:t>
                      </a:r>
                      <a:r>
                        <a:rPr lang="en-AU" i="1" dirty="0">
                          <a:latin typeface="Times New Roman" panose="02020603050405020304" pitchFamily="18" charset="0"/>
                          <a:cs typeface="Times New Roman" panose="02020603050405020304" pitchFamily="18" charset="0"/>
                        </a:rPr>
                        <a:t> </a:t>
                      </a:r>
                      <a:endParaRPr lang="fa-IR" i="1" dirty="0" smtClean="0">
                        <a:latin typeface="Times New Roman" panose="02020603050405020304" pitchFamily="18" charset="0"/>
                        <a:cs typeface="Times New Roman" panose="02020603050405020304" pitchFamily="18" charset="0"/>
                      </a:endParaRPr>
                    </a:p>
                  </a:txBody>
                  <a:tcPr marL="0" marR="0" marT="0" marB="0" anchor="ctr">
                    <a:lnB w="12700" cap="flat" cmpd="sng" algn="ctr">
                      <a:solidFill>
                        <a:schemeClr val="tx1"/>
                      </a:solidFill>
                      <a:prstDash val="solid"/>
                      <a:round/>
                      <a:headEnd type="none" w="med" len="med"/>
                      <a:tailEnd type="none" w="med" len="med"/>
                    </a:lnB>
                  </a:tcPr>
                </a:tc>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53129644"/>
              </p:ext>
            </p:extLst>
          </p:nvPr>
        </p:nvGraphicFramePr>
        <p:xfrm>
          <a:off x="972456" y="3381829"/>
          <a:ext cx="9085944" cy="1956330"/>
        </p:xfrm>
        <a:graphic>
          <a:graphicData uri="http://schemas.openxmlformats.org/drawingml/2006/table">
            <a:tbl>
              <a:tblPr rtl="1" firstRow="1" bandRow="1">
                <a:tableStyleId>{5C22544A-7EE6-4342-B048-85BDC9FD1C3A}</a:tableStyleId>
              </a:tblPr>
              <a:tblGrid>
                <a:gridCol w="4542972"/>
                <a:gridCol w="4542972"/>
              </a:tblGrid>
              <a:tr h="348342">
                <a:tc>
                  <a:txBody>
                    <a:bodyPr/>
                    <a:lstStyle/>
                    <a:p>
                      <a:r>
                        <a:rPr lang="en-AU" b="0" dirty="0">
                          <a:solidFill>
                            <a:schemeClr val="tx1"/>
                          </a:solidFill>
                          <a:latin typeface="Times New Roman" panose="02020603050405020304" pitchFamily="18" charset="0"/>
                          <a:cs typeface="Times New Roman" panose="02020603050405020304" pitchFamily="18" charset="0"/>
                        </a:rPr>
                        <a:t>Domestic cat</a:t>
                      </a:r>
                    </a:p>
                  </a:txBody>
                  <a:tcPr marL="0" marR="0" marT="0" marB="0" anchor="ctr"/>
                </a:tc>
                <a:tc>
                  <a:txBody>
                    <a:bodyPr/>
                    <a:lstStyle/>
                    <a:p>
                      <a:r>
                        <a:rPr lang="en-AU" b="0" i="1" dirty="0" err="1">
                          <a:solidFill>
                            <a:schemeClr val="tx1"/>
                          </a:solidFill>
                          <a:latin typeface="Times New Roman" panose="02020603050405020304" pitchFamily="18" charset="0"/>
                          <a:cs typeface="Times New Roman" panose="02020603050405020304" pitchFamily="18" charset="0"/>
                        </a:rPr>
                        <a:t>Felis</a:t>
                      </a:r>
                      <a:r>
                        <a:rPr lang="en-AU" b="0" i="1" dirty="0">
                          <a:solidFill>
                            <a:schemeClr val="tx1"/>
                          </a:solidFill>
                          <a:latin typeface="Times New Roman" panose="02020603050405020304" pitchFamily="18" charset="0"/>
                          <a:cs typeface="Times New Roman" panose="02020603050405020304" pitchFamily="18" charset="0"/>
                        </a:rPr>
                        <a:t> </a:t>
                      </a:r>
                      <a:r>
                        <a:rPr lang="en-AU" b="0" i="1" dirty="0" err="1">
                          <a:solidFill>
                            <a:schemeClr val="tx1"/>
                          </a:solidFill>
                          <a:latin typeface="Times New Roman" panose="02020603050405020304" pitchFamily="18" charset="0"/>
                          <a:cs typeface="Times New Roman" panose="02020603050405020304" pitchFamily="18" charset="0"/>
                        </a:rPr>
                        <a:t>catus</a:t>
                      </a:r>
                      <a:endParaRPr lang="en-AU" b="0" dirty="0">
                        <a:solidFill>
                          <a:schemeClr val="tx1"/>
                        </a:solidFill>
                        <a:latin typeface="Times New Roman" panose="02020603050405020304" pitchFamily="18" charset="0"/>
                        <a:cs typeface="Times New Roman" panose="02020603050405020304" pitchFamily="18" charset="0"/>
                      </a:endParaRPr>
                    </a:p>
                  </a:txBody>
                  <a:tcPr marL="0" marR="0" marT="0" marB="0" anchor="ctr"/>
                </a:tc>
              </a:tr>
              <a:tr h="401997">
                <a:tc>
                  <a:txBody>
                    <a:bodyPr/>
                    <a:lstStyle/>
                    <a:p>
                      <a:r>
                        <a:rPr lang="en-AU" dirty="0">
                          <a:latin typeface="Times New Roman" panose="02020603050405020304" pitchFamily="18" charset="0"/>
                          <a:cs typeface="Times New Roman" panose="02020603050405020304" pitchFamily="18" charset="0"/>
                        </a:rPr>
                        <a:t>Asian elephant</a:t>
                      </a:r>
                    </a:p>
                  </a:txBody>
                  <a:tcPr marL="0" marR="0" marT="0" marB="0" anchor="ctr"/>
                </a:tc>
                <a:tc>
                  <a:txBody>
                    <a:bodyPr/>
                    <a:lstStyle/>
                    <a:p>
                      <a:r>
                        <a:rPr lang="en-AU" i="1" dirty="0" err="1">
                          <a:latin typeface="Times New Roman" panose="02020603050405020304" pitchFamily="18" charset="0"/>
                          <a:cs typeface="Times New Roman" panose="02020603050405020304" pitchFamily="18" charset="0"/>
                        </a:rPr>
                        <a:t>Elephas</a:t>
                      </a:r>
                      <a:r>
                        <a:rPr lang="en-AU" i="1" dirty="0">
                          <a:latin typeface="Times New Roman" panose="02020603050405020304" pitchFamily="18" charset="0"/>
                          <a:cs typeface="Times New Roman" panose="02020603050405020304" pitchFamily="18" charset="0"/>
                        </a:rPr>
                        <a:t> </a:t>
                      </a:r>
                      <a:r>
                        <a:rPr lang="en-AU" i="1" dirty="0" err="1">
                          <a:latin typeface="Times New Roman" panose="02020603050405020304" pitchFamily="18" charset="0"/>
                          <a:cs typeface="Times New Roman" panose="02020603050405020304" pitchFamily="18" charset="0"/>
                        </a:rPr>
                        <a:t>maximus</a:t>
                      </a:r>
                      <a:endParaRPr lang="en-AU" dirty="0">
                        <a:latin typeface="Times New Roman" panose="02020603050405020304" pitchFamily="18" charset="0"/>
                        <a:cs typeface="Times New Roman" panose="02020603050405020304" pitchFamily="18" charset="0"/>
                      </a:endParaRPr>
                    </a:p>
                  </a:txBody>
                  <a:tcPr marL="0" marR="0" marT="0" marB="0" anchor="ctr"/>
                </a:tc>
              </a:tr>
              <a:tr h="401997">
                <a:tc>
                  <a:txBody>
                    <a:bodyPr/>
                    <a:lstStyle/>
                    <a:p>
                      <a:r>
                        <a:rPr lang="en-AU" dirty="0">
                          <a:latin typeface="Times New Roman" panose="02020603050405020304" pitchFamily="18" charset="0"/>
                          <a:cs typeface="Times New Roman" panose="02020603050405020304" pitchFamily="18" charset="0"/>
                        </a:rPr>
                        <a:t>Mouse</a:t>
                      </a:r>
                    </a:p>
                  </a:txBody>
                  <a:tcPr marL="0" marR="0" marT="0" marB="0" anchor="ctr"/>
                </a:tc>
                <a:tc>
                  <a:txBody>
                    <a:bodyPr/>
                    <a:lstStyle/>
                    <a:p>
                      <a:r>
                        <a:rPr lang="en-AU" i="1" dirty="0">
                          <a:latin typeface="Times New Roman" panose="02020603050405020304" pitchFamily="18" charset="0"/>
                          <a:cs typeface="Times New Roman" panose="02020603050405020304" pitchFamily="18" charset="0"/>
                        </a:rPr>
                        <a:t>Mus </a:t>
                      </a:r>
                      <a:r>
                        <a:rPr lang="en-AU" i="1" dirty="0" err="1">
                          <a:latin typeface="Times New Roman" panose="02020603050405020304" pitchFamily="18" charset="0"/>
                          <a:cs typeface="Times New Roman" panose="02020603050405020304" pitchFamily="18" charset="0"/>
                        </a:rPr>
                        <a:t>musculus</a:t>
                      </a:r>
                      <a:endParaRPr lang="en-AU" dirty="0">
                        <a:latin typeface="Times New Roman" panose="02020603050405020304" pitchFamily="18" charset="0"/>
                        <a:cs typeface="Times New Roman" panose="02020603050405020304" pitchFamily="18" charset="0"/>
                      </a:endParaRPr>
                    </a:p>
                  </a:txBody>
                  <a:tcPr marL="0" marR="0" marT="0" marB="0" anchor="ctr"/>
                </a:tc>
              </a:tr>
              <a:tr h="401997">
                <a:tc>
                  <a:txBody>
                    <a:bodyPr/>
                    <a:lstStyle/>
                    <a:p>
                      <a:r>
                        <a:rPr lang="en-AU" dirty="0">
                          <a:latin typeface="Times New Roman" panose="02020603050405020304" pitchFamily="18" charset="0"/>
                          <a:cs typeface="Times New Roman" panose="02020603050405020304" pitchFamily="18" charset="0"/>
                        </a:rPr>
                        <a:t>Tiger</a:t>
                      </a:r>
                    </a:p>
                  </a:txBody>
                  <a:tcPr marL="0" marR="0" marT="0" marB="0" anchor="ctr"/>
                </a:tc>
                <a:tc>
                  <a:txBody>
                    <a:bodyPr/>
                    <a:lstStyle/>
                    <a:p>
                      <a:r>
                        <a:rPr lang="en-AU" i="1" dirty="0" err="1">
                          <a:latin typeface="Times New Roman" panose="02020603050405020304" pitchFamily="18" charset="0"/>
                          <a:cs typeface="Times New Roman" panose="02020603050405020304" pitchFamily="18" charset="0"/>
                        </a:rPr>
                        <a:t>Panthera</a:t>
                      </a:r>
                      <a:r>
                        <a:rPr lang="en-AU" i="1" dirty="0">
                          <a:latin typeface="Times New Roman" panose="02020603050405020304" pitchFamily="18" charset="0"/>
                          <a:cs typeface="Times New Roman" panose="02020603050405020304" pitchFamily="18" charset="0"/>
                        </a:rPr>
                        <a:t> </a:t>
                      </a:r>
                      <a:r>
                        <a:rPr lang="en-AU" i="1" dirty="0" err="1">
                          <a:latin typeface="Times New Roman" panose="02020603050405020304" pitchFamily="18" charset="0"/>
                          <a:cs typeface="Times New Roman" panose="02020603050405020304" pitchFamily="18" charset="0"/>
                        </a:rPr>
                        <a:t>tigris</a:t>
                      </a:r>
                      <a:endParaRPr lang="en-AU" dirty="0">
                        <a:latin typeface="Times New Roman" panose="02020603050405020304" pitchFamily="18" charset="0"/>
                        <a:cs typeface="Times New Roman" panose="02020603050405020304" pitchFamily="18" charset="0"/>
                      </a:endParaRPr>
                    </a:p>
                  </a:txBody>
                  <a:tcPr marL="0" marR="0" marT="0" marB="0" anchor="ctr"/>
                </a:tc>
              </a:tr>
              <a:tr h="401997">
                <a:tc>
                  <a:txBody>
                    <a:bodyPr/>
                    <a:lstStyle/>
                    <a:p>
                      <a:pPr rtl="1"/>
                      <a:endParaRPr lang="fa-IR"/>
                    </a:p>
                  </a:txBody>
                  <a:tcPr/>
                </a:tc>
                <a:tc>
                  <a:txBody>
                    <a:bodyPr/>
                    <a:lstStyle/>
                    <a:p>
                      <a:pPr rtl="1"/>
                      <a:endParaRPr lang="fa-IR" dirty="0"/>
                    </a:p>
                  </a:txBody>
                  <a:tcPr/>
                </a:tc>
              </a:tr>
            </a:tbl>
          </a:graphicData>
        </a:graphic>
      </p:graphicFrame>
    </p:spTree>
    <p:extLst>
      <p:ext uri="{BB962C8B-B14F-4D97-AF65-F5344CB8AC3E}">
        <p14:creationId xmlns:p14="http://schemas.microsoft.com/office/powerpoint/2010/main" val="4088327721"/>
      </p:ext>
    </p:extLst>
  </p:cSld>
  <p:clrMapOvr>
    <a:masterClrMapping/>
  </p:clrMapOvr>
  <p:transition>
    <p:random/>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5986" name="Rectangle 2"/>
          <p:cNvSpPr>
            <a:spLocks noGrp="1" noChangeArrowheads="1"/>
          </p:cNvSpPr>
          <p:nvPr>
            <p:ph type="title"/>
          </p:nvPr>
        </p:nvSpPr>
        <p:spPr>
          <a:xfrm flipH="1" flipV="1">
            <a:off x="1911350" y="188913"/>
            <a:ext cx="69850" cy="88900"/>
          </a:xfrm>
        </p:spPr>
        <p:txBody>
          <a:bodyPr/>
          <a:lstStyle/>
          <a:p>
            <a:pPr eaLnBrk="1" hangingPunct="1">
              <a:defRPr/>
            </a:pPr>
            <a:endParaRPr lang="en-US" sz="4000"/>
          </a:p>
        </p:txBody>
      </p:sp>
      <p:sp>
        <p:nvSpPr>
          <p:cNvPr id="425987" name="Rectangle 3"/>
          <p:cNvSpPr>
            <a:spLocks noGrp="1" noChangeArrowheads="1"/>
          </p:cNvSpPr>
          <p:nvPr>
            <p:ph type="body" idx="1"/>
          </p:nvPr>
        </p:nvSpPr>
        <p:spPr>
          <a:xfrm>
            <a:off x="1992313" y="908051"/>
            <a:ext cx="8229600" cy="4568825"/>
          </a:xfrm>
        </p:spPr>
        <p:txBody>
          <a:bodyPr/>
          <a:lstStyle/>
          <a:p>
            <a:pPr eaLnBrk="1" hangingPunct="1">
              <a:lnSpc>
                <a:spcPct val="90000"/>
              </a:lnSpc>
            </a:pPr>
            <a:r>
              <a:rPr lang="en-GB" altLang="en-US" smtClean="0"/>
              <a:t>Abbreviation of generic name</a:t>
            </a:r>
          </a:p>
          <a:p>
            <a:pPr lvl="1" eaLnBrk="1" hangingPunct="1">
              <a:lnSpc>
                <a:spcPct val="90000"/>
              </a:lnSpc>
            </a:pPr>
            <a:r>
              <a:rPr lang="en-GB" altLang="en-US" smtClean="0"/>
              <a:t>e.g. </a:t>
            </a:r>
            <a:r>
              <a:rPr lang="en-GB" altLang="en-US" i="1" smtClean="0"/>
              <a:t>Crepidula fornicata, C. plana and C. convexa</a:t>
            </a:r>
            <a:endParaRPr lang="en-US" altLang="en-US" smtClean="0"/>
          </a:p>
          <a:p>
            <a:pPr eaLnBrk="1" hangingPunct="1">
              <a:lnSpc>
                <a:spcPct val="90000"/>
              </a:lnSpc>
            </a:pPr>
            <a:r>
              <a:rPr lang="en-GB" altLang="en-US" smtClean="0"/>
              <a:t>Confusion may arise by abbreviation</a:t>
            </a:r>
          </a:p>
          <a:p>
            <a:pPr lvl="1" eaLnBrk="1" hangingPunct="1">
              <a:lnSpc>
                <a:spcPct val="90000"/>
              </a:lnSpc>
            </a:pPr>
            <a:r>
              <a:rPr lang="en-GB" altLang="en-US" smtClean="0"/>
              <a:t>e.g. </a:t>
            </a:r>
            <a:r>
              <a:rPr lang="en-GB" altLang="en-US" i="1" smtClean="0"/>
              <a:t>Crepidula </a:t>
            </a:r>
            <a:r>
              <a:rPr lang="en-GB" altLang="en-US" smtClean="0"/>
              <a:t>and</a:t>
            </a:r>
            <a:r>
              <a:rPr lang="en-GB" altLang="en-US" i="1" smtClean="0"/>
              <a:t> Conus</a:t>
            </a:r>
            <a:r>
              <a:rPr lang="en-GB" altLang="en-US" smtClean="0"/>
              <a:t>  </a:t>
            </a:r>
            <a:endParaRPr lang="en-US" altLang="en-US" smtClean="0"/>
          </a:p>
          <a:p>
            <a:pPr eaLnBrk="1" hangingPunct="1">
              <a:lnSpc>
                <a:spcPct val="90000"/>
              </a:lnSpc>
            </a:pPr>
            <a:r>
              <a:rPr lang="en-GB" altLang="en-US" i="1" smtClean="0"/>
              <a:t>Crepidula fornicata, C. plana and C. convexa </a:t>
            </a:r>
            <a:r>
              <a:rPr lang="en-GB" altLang="en-US" smtClean="0"/>
              <a:t>belong to:</a:t>
            </a:r>
          </a:p>
          <a:p>
            <a:pPr lvl="1" eaLnBrk="1" hangingPunct="1">
              <a:lnSpc>
                <a:spcPct val="90000"/>
              </a:lnSpc>
            </a:pPr>
            <a:r>
              <a:rPr lang="en-GB" altLang="en-US" smtClean="0"/>
              <a:t>Phylum Mollusca</a:t>
            </a:r>
          </a:p>
          <a:p>
            <a:pPr lvl="2" eaLnBrk="1" hangingPunct="1">
              <a:lnSpc>
                <a:spcPct val="90000"/>
              </a:lnSpc>
            </a:pPr>
            <a:r>
              <a:rPr lang="en-GB" altLang="en-US" smtClean="0"/>
              <a:t>Class Gastropoda</a:t>
            </a:r>
          </a:p>
          <a:p>
            <a:pPr lvl="3" eaLnBrk="1" hangingPunct="1">
              <a:lnSpc>
                <a:spcPct val="90000"/>
              </a:lnSpc>
            </a:pPr>
            <a:r>
              <a:rPr lang="en-GB" altLang="en-US" smtClean="0"/>
              <a:t>Family Calyptraeidae</a:t>
            </a:r>
            <a:endParaRPr lang="en-US" altLang="en-US" smtClean="0"/>
          </a:p>
        </p:txBody>
      </p:sp>
    </p:spTree>
    <p:extLst>
      <p:ext uri="{BB962C8B-B14F-4D97-AF65-F5344CB8AC3E}">
        <p14:creationId xmlns:p14="http://schemas.microsoft.com/office/powerpoint/2010/main" val="17009077"/>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nodeType="clickEffect">
                                  <p:stCondLst>
                                    <p:cond delay="0"/>
                                  </p:stCondLst>
                                  <p:iterate type="lt">
                                    <p:tmPct val="50000"/>
                                  </p:iterate>
                                  <p:childTnLst>
                                    <p:set>
                                      <p:cBhvr>
                                        <p:cTn id="6" dur="1" fill="hold">
                                          <p:stCondLst>
                                            <p:cond delay="0"/>
                                          </p:stCondLst>
                                        </p:cTn>
                                        <p:tgtEl>
                                          <p:spTgt spid="425987">
                                            <p:txEl>
                                              <p:pRg st="1" end="1"/>
                                            </p:txEl>
                                          </p:spTgt>
                                        </p:tgtEl>
                                        <p:attrNameLst>
                                          <p:attrName>style.visibility</p:attrName>
                                        </p:attrNameLst>
                                      </p:cBhvr>
                                      <p:to>
                                        <p:strVal val="visible"/>
                                      </p:to>
                                    </p:set>
                                    <p:anim calcmode="discrete" valueType="clr">
                                      <p:cBhvr override="childStyle">
                                        <p:cTn id="7" dur="80"/>
                                        <p:tgtEl>
                                          <p:spTgt spid="425987">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425987">
                                            <p:txEl>
                                              <p:pRg st="1" end="1"/>
                                            </p:txEl>
                                          </p:spTgt>
                                        </p:tgtEl>
                                        <p:attrNameLst>
                                          <p:attrName>fillcolor</p:attrName>
                                        </p:attrNameLst>
                                      </p:cBhvr>
                                      <p:tavLst>
                                        <p:tav tm="0">
                                          <p:val>
                                            <p:clrVal>
                                              <a:schemeClr val="accent2"/>
                                            </p:clrVal>
                                          </p:val>
                                        </p:tav>
                                        <p:tav tm="50000">
                                          <p:val>
                                            <p:clrVal>
                                              <a:schemeClr val="hlink"/>
                                            </p:clrVal>
                                          </p:val>
                                        </p:tav>
                                      </p:tavLst>
                                    </p:anim>
                                    <p:set>
                                      <p:cBhvr>
                                        <p:cTn id="9" dur="80"/>
                                        <p:tgtEl>
                                          <p:spTgt spid="425987">
                                            <p:txEl>
                                              <p:pRg st="1" end="1"/>
                                            </p:txEl>
                                          </p:spTgt>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4" presetClass="entr" presetSubtype="16" fill="hold" nodeType="clickEffect">
                                  <p:stCondLst>
                                    <p:cond delay="0"/>
                                  </p:stCondLst>
                                  <p:childTnLst>
                                    <p:set>
                                      <p:cBhvr>
                                        <p:cTn id="13" dur="1" fill="hold">
                                          <p:stCondLst>
                                            <p:cond delay="0"/>
                                          </p:stCondLst>
                                        </p:cTn>
                                        <p:tgtEl>
                                          <p:spTgt spid="425987">
                                            <p:txEl>
                                              <p:pRg st="2" end="2"/>
                                            </p:txEl>
                                          </p:spTgt>
                                        </p:tgtEl>
                                        <p:attrNameLst>
                                          <p:attrName>style.visibility</p:attrName>
                                        </p:attrNameLst>
                                      </p:cBhvr>
                                      <p:to>
                                        <p:strVal val="visible"/>
                                      </p:to>
                                    </p:set>
                                    <p:animEffect transition="in" filter="box(in)">
                                      <p:cBhvr>
                                        <p:cTn id="14" dur="500"/>
                                        <p:tgtEl>
                                          <p:spTgt spid="425987">
                                            <p:txEl>
                                              <p:pRg st="2" end="2"/>
                                            </p:txEl>
                                          </p:spTgt>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4" presetClass="entr" presetSubtype="16" fill="hold" nodeType="clickEffect">
                                  <p:stCondLst>
                                    <p:cond delay="0"/>
                                  </p:stCondLst>
                                  <p:childTnLst>
                                    <p:set>
                                      <p:cBhvr>
                                        <p:cTn id="18" dur="1" fill="hold">
                                          <p:stCondLst>
                                            <p:cond delay="0"/>
                                          </p:stCondLst>
                                        </p:cTn>
                                        <p:tgtEl>
                                          <p:spTgt spid="425987">
                                            <p:txEl>
                                              <p:pRg st="3" end="3"/>
                                            </p:txEl>
                                          </p:spTgt>
                                        </p:tgtEl>
                                        <p:attrNameLst>
                                          <p:attrName>style.visibility</p:attrName>
                                        </p:attrNameLst>
                                      </p:cBhvr>
                                      <p:to>
                                        <p:strVal val="visible"/>
                                      </p:to>
                                    </p:set>
                                    <p:animEffect transition="in" filter="box(in)">
                                      <p:cBhvr>
                                        <p:cTn id="19" dur="500"/>
                                        <p:tgtEl>
                                          <p:spTgt spid="425987">
                                            <p:txEl>
                                              <p:pRg st="3" end="3"/>
                                            </p:txEl>
                                          </p:spTgt>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4" presetClass="entr" presetSubtype="16" fill="hold" nodeType="clickEffect">
                                  <p:stCondLst>
                                    <p:cond delay="0"/>
                                  </p:stCondLst>
                                  <p:childTnLst>
                                    <p:set>
                                      <p:cBhvr>
                                        <p:cTn id="23" dur="1" fill="hold">
                                          <p:stCondLst>
                                            <p:cond delay="0"/>
                                          </p:stCondLst>
                                        </p:cTn>
                                        <p:tgtEl>
                                          <p:spTgt spid="425987">
                                            <p:txEl>
                                              <p:pRg st="4" end="4"/>
                                            </p:txEl>
                                          </p:spTgt>
                                        </p:tgtEl>
                                        <p:attrNameLst>
                                          <p:attrName>style.visibility</p:attrName>
                                        </p:attrNameLst>
                                      </p:cBhvr>
                                      <p:to>
                                        <p:strVal val="visible"/>
                                      </p:to>
                                    </p:set>
                                    <p:animEffect transition="in" filter="box(in)">
                                      <p:cBhvr>
                                        <p:cTn id="24" dur="500"/>
                                        <p:tgtEl>
                                          <p:spTgt spid="425987">
                                            <p:txEl>
                                              <p:pRg st="4" end="4"/>
                                            </p:txEl>
                                          </p:spTgt>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27" presetClass="entr" presetSubtype="0" fill="hold" nodeType="clickEffect">
                                  <p:stCondLst>
                                    <p:cond delay="0"/>
                                  </p:stCondLst>
                                  <p:iterate type="lt">
                                    <p:tmPct val="50000"/>
                                  </p:iterate>
                                  <p:childTnLst>
                                    <p:set>
                                      <p:cBhvr>
                                        <p:cTn id="28" dur="1" fill="hold">
                                          <p:stCondLst>
                                            <p:cond delay="0"/>
                                          </p:stCondLst>
                                        </p:cTn>
                                        <p:tgtEl>
                                          <p:spTgt spid="425987">
                                            <p:txEl>
                                              <p:pRg st="5" end="5"/>
                                            </p:txEl>
                                          </p:spTgt>
                                        </p:tgtEl>
                                        <p:attrNameLst>
                                          <p:attrName>style.visibility</p:attrName>
                                        </p:attrNameLst>
                                      </p:cBhvr>
                                      <p:to>
                                        <p:strVal val="visible"/>
                                      </p:to>
                                    </p:set>
                                    <p:anim calcmode="discrete" valueType="clr">
                                      <p:cBhvr override="childStyle">
                                        <p:cTn id="29" dur="80"/>
                                        <p:tgtEl>
                                          <p:spTgt spid="425987">
                                            <p:txEl>
                                              <p:pRg st="5" end="5"/>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0" dur="80"/>
                                        <p:tgtEl>
                                          <p:spTgt spid="425987">
                                            <p:txEl>
                                              <p:pRg st="5" end="5"/>
                                            </p:txEl>
                                          </p:spTgt>
                                        </p:tgtEl>
                                        <p:attrNameLst>
                                          <p:attrName>fillcolor</p:attrName>
                                        </p:attrNameLst>
                                      </p:cBhvr>
                                      <p:tavLst>
                                        <p:tav tm="0">
                                          <p:val>
                                            <p:clrVal>
                                              <a:schemeClr val="accent2"/>
                                            </p:clrVal>
                                          </p:val>
                                        </p:tav>
                                        <p:tav tm="50000">
                                          <p:val>
                                            <p:clrVal>
                                              <a:schemeClr val="hlink"/>
                                            </p:clrVal>
                                          </p:val>
                                        </p:tav>
                                      </p:tavLst>
                                    </p:anim>
                                    <p:set>
                                      <p:cBhvr>
                                        <p:cTn id="31" dur="80"/>
                                        <p:tgtEl>
                                          <p:spTgt spid="425987">
                                            <p:txEl>
                                              <p:pRg st="5" end="5"/>
                                            </p:txEl>
                                          </p:spTgt>
                                        </p:tgtEl>
                                        <p:attrNameLst>
                                          <p:attrName>fill.type</p:attrName>
                                        </p:attrNameLst>
                                      </p:cBhvr>
                                      <p:to>
                                        <p:strVal val="solid"/>
                                      </p:to>
                                    </p:set>
                                  </p:childTnLst>
                                </p:cTn>
                              </p:par>
                              <p:par>
                                <p:cTn id="32" presetID="27" presetClass="entr" presetSubtype="0" fill="hold" nodeType="withEffect">
                                  <p:stCondLst>
                                    <p:cond delay="0"/>
                                  </p:stCondLst>
                                  <p:iterate type="lt">
                                    <p:tmPct val="50000"/>
                                  </p:iterate>
                                  <p:childTnLst>
                                    <p:set>
                                      <p:cBhvr>
                                        <p:cTn id="33" dur="1" fill="hold">
                                          <p:stCondLst>
                                            <p:cond delay="0"/>
                                          </p:stCondLst>
                                        </p:cTn>
                                        <p:tgtEl>
                                          <p:spTgt spid="425987">
                                            <p:txEl>
                                              <p:pRg st="6" end="6"/>
                                            </p:txEl>
                                          </p:spTgt>
                                        </p:tgtEl>
                                        <p:attrNameLst>
                                          <p:attrName>style.visibility</p:attrName>
                                        </p:attrNameLst>
                                      </p:cBhvr>
                                      <p:to>
                                        <p:strVal val="visible"/>
                                      </p:to>
                                    </p:set>
                                    <p:anim calcmode="discrete" valueType="clr">
                                      <p:cBhvr override="childStyle">
                                        <p:cTn id="34" dur="80"/>
                                        <p:tgtEl>
                                          <p:spTgt spid="425987">
                                            <p:txEl>
                                              <p:pRg st="6" end="6"/>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5" dur="80"/>
                                        <p:tgtEl>
                                          <p:spTgt spid="425987">
                                            <p:txEl>
                                              <p:pRg st="6" end="6"/>
                                            </p:txEl>
                                          </p:spTgt>
                                        </p:tgtEl>
                                        <p:attrNameLst>
                                          <p:attrName>fillcolor</p:attrName>
                                        </p:attrNameLst>
                                      </p:cBhvr>
                                      <p:tavLst>
                                        <p:tav tm="0">
                                          <p:val>
                                            <p:clrVal>
                                              <a:schemeClr val="accent2"/>
                                            </p:clrVal>
                                          </p:val>
                                        </p:tav>
                                        <p:tav tm="50000">
                                          <p:val>
                                            <p:clrVal>
                                              <a:schemeClr val="hlink"/>
                                            </p:clrVal>
                                          </p:val>
                                        </p:tav>
                                      </p:tavLst>
                                    </p:anim>
                                    <p:set>
                                      <p:cBhvr>
                                        <p:cTn id="36" dur="80"/>
                                        <p:tgtEl>
                                          <p:spTgt spid="425987">
                                            <p:txEl>
                                              <p:pRg st="6" end="6"/>
                                            </p:txEl>
                                          </p:spTgt>
                                        </p:tgtEl>
                                        <p:attrNameLst>
                                          <p:attrName>fill.type</p:attrName>
                                        </p:attrNameLst>
                                      </p:cBhvr>
                                      <p:to>
                                        <p:strVal val="solid"/>
                                      </p:to>
                                    </p:set>
                                  </p:childTnLst>
                                </p:cTn>
                              </p:par>
                              <p:par>
                                <p:cTn id="37" presetID="27" presetClass="entr" presetSubtype="0" fill="hold" nodeType="withEffect">
                                  <p:stCondLst>
                                    <p:cond delay="0"/>
                                  </p:stCondLst>
                                  <p:iterate type="lt">
                                    <p:tmPct val="50000"/>
                                  </p:iterate>
                                  <p:childTnLst>
                                    <p:set>
                                      <p:cBhvr>
                                        <p:cTn id="38" dur="1" fill="hold">
                                          <p:stCondLst>
                                            <p:cond delay="0"/>
                                          </p:stCondLst>
                                        </p:cTn>
                                        <p:tgtEl>
                                          <p:spTgt spid="425987">
                                            <p:txEl>
                                              <p:pRg st="7" end="7"/>
                                            </p:txEl>
                                          </p:spTgt>
                                        </p:tgtEl>
                                        <p:attrNameLst>
                                          <p:attrName>style.visibility</p:attrName>
                                        </p:attrNameLst>
                                      </p:cBhvr>
                                      <p:to>
                                        <p:strVal val="visible"/>
                                      </p:to>
                                    </p:set>
                                    <p:anim calcmode="discrete" valueType="clr">
                                      <p:cBhvr override="childStyle">
                                        <p:cTn id="39" dur="80"/>
                                        <p:tgtEl>
                                          <p:spTgt spid="425987">
                                            <p:txEl>
                                              <p:pRg st="7" end="7"/>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40" dur="80"/>
                                        <p:tgtEl>
                                          <p:spTgt spid="425987">
                                            <p:txEl>
                                              <p:pRg st="7" end="7"/>
                                            </p:txEl>
                                          </p:spTgt>
                                        </p:tgtEl>
                                        <p:attrNameLst>
                                          <p:attrName>fillcolor</p:attrName>
                                        </p:attrNameLst>
                                      </p:cBhvr>
                                      <p:tavLst>
                                        <p:tav tm="0">
                                          <p:val>
                                            <p:clrVal>
                                              <a:schemeClr val="accent2"/>
                                            </p:clrVal>
                                          </p:val>
                                        </p:tav>
                                        <p:tav tm="50000">
                                          <p:val>
                                            <p:clrVal>
                                              <a:schemeClr val="hlink"/>
                                            </p:clrVal>
                                          </p:val>
                                        </p:tav>
                                      </p:tavLst>
                                    </p:anim>
                                    <p:set>
                                      <p:cBhvr>
                                        <p:cTn id="41" dur="80"/>
                                        <p:tgtEl>
                                          <p:spTgt spid="425987">
                                            <p:txEl>
                                              <p:pRg st="7" end="7"/>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010" name="Rectangle 2"/>
          <p:cNvSpPr>
            <a:spLocks noGrp="1" noChangeArrowheads="1"/>
          </p:cNvSpPr>
          <p:nvPr>
            <p:ph type="title"/>
          </p:nvPr>
        </p:nvSpPr>
        <p:spPr>
          <a:xfrm flipV="1">
            <a:off x="1981200" y="188913"/>
            <a:ext cx="298450" cy="88900"/>
          </a:xfrm>
        </p:spPr>
        <p:txBody>
          <a:bodyPr/>
          <a:lstStyle/>
          <a:p>
            <a:pPr eaLnBrk="1" hangingPunct="1">
              <a:defRPr/>
            </a:pPr>
            <a:endParaRPr lang="en-US" sz="4000"/>
          </a:p>
        </p:txBody>
      </p:sp>
      <p:sp>
        <p:nvSpPr>
          <p:cNvPr id="427011" name="Rectangle 3"/>
          <p:cNvSpPr>
            <a:spLocks noGrp="1" noChangeArrowheads="1"/>
          </p:cNvSpPr>
          <p:nvPr>
            <p:ph type="body" sz="half" idx="1"/>
          </p:nvPr>
        </p:nvSpPr>
        <p:spPr>
          <a:xfrm>
            <a:off x="1919289" y="0"/>
            <a:ext cx="8569325" cy="2565400"/>
          </a:xfrm>
        </p:spPr>
        <p:txBody>
          <a:bodyPr/>
          <a:lstStyle/>
          <a:p>
            <a:pPr eaLnBrk="1" hangingPunct="1"/>
            <a:r>
              <a:rPr lang="en-GB" altLang="en-US" sz="2800"/>
              <a:t>Additional name often follow the species name of an organism</a:t>
            </a:r>
          </a:p>
          <a:p>
            <a:pPr lvl="1" eaLnBrk="1" hangingPunct="1"/>
            <a:r>
              <a:rPr lang="en-GB" altLang="en-US" sz="2400"/>
              <a:t>Additional name is capitalized but is not italicized and may contain in parentheses</a:t>
            </a:r>
          </a:p>
          <a:p>
            <a:pPr lvl="2" eaLnBrk="1" hangingPunct="1"/>
            <a:r>
              <a:rPr lang="en-GB" altLang="en-US" sz="2000"/>
              <a:t>Name of the person who first described the organism</a:t>
            </a:r>
          </a:p>
          <a:p>
            <a:pPr lvl="2" eaLnBrk="1" hangingPunct="1"/>
            <a:r>
              <a:rPr lang="en-GB" altLang="en-US" sz="2000"/>
              <a:t>e.g. </a:t>
            </a:r>
            <a:r>
              <a:rPr lang="en-GB" altLang="en-US" sz="2000" i="1"/>
              <a:t>Balanus amphitrite</a:t>
            </a:r>
            <a:r>
              <a:rPr lang="en-GB" altLang="en-US" sz="2000"/>
              <a:t>, Darwin</a:t>
            </a:r>
            <a:r>
              <a:rPr lang="en-GB" altLang="en-US" sz="2000" i="1"/>
              <a:t> </a:t>
            </a:r>
            <a:r>
              <a:rPr lang="en-GB" altLang="en-US" sz="2000"/>
              <a:t> </a:t>
            </a:r>
            <a:endParaRPr lang="en-US" altLang="en-US" sz="2000"/>
          </a:p>
        </p:txBody>
      </p:sp>
      <p:pic>
        <p:nvPicPr>
          <p:cNvPr id="427012" name="Picture 4" descr="Balanus amphitrite"/>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a:xfrm>
            <a:off x="1524001" y="2478088"/>
            <a:ext cx="4716463" cy="4379912"/>
          </a:xfrm>
          <a:noFill/>
        </p:spPr>
      </p:pic>
      <p:pic>
        <p:nvPicPr>
          <p:cNvPr id="427013" name="Picture 5" descr="Balanus amphitrite 1"/>
          <p:cNvPicPr>
            <a:picLocks noGrp="1" noChangeAspect="1" noChangeArrowheads="1"/>
          </p:cNvPicPr>
          <p:nvPr>
            <p:ph sz="quarter" idx="3"/>
          </p:nvPr>
        </p:nvPicPr>
        <p:blipFill>
          <a:blip r:embed="rId3">
            <a:extLst>
              <a:ext uri="{28A0092B-C50C-407E-A947-70E740481C1C}">
                <a14:useLocalDpi xmlns:a14="http://schemas.microsoft.com/office/drawing/2010/main" val="0"/>
              </a:ext>
            </a:extLst>
          </a:blip>
          <a:srcRect/>
          <a:stretch>
            <a:fillRect/>
          </a:stretch>
        </p:blipFill>
        <p:spPr>
          <a:xfrm>
            <a:off x="6816726" y="2492376"/>
            <a:ext cx="3851275" cy="4365625"/>
          </a:xfrm>
          <a:noFill/>
        </p:spPr>
      </p:pic>
    </p:spTree>
    <p:extLst>
      <p:ext uri="{BB962C8B-B14F-4D97-AF65-F5344CB8AC3E}">
        <p14:creationId xmlns:p14="http://schemas.microsoft.com/office/powerpoint/2010/main" val="1341087897"/>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427011">
                                            <p:txEl>
                                              <p:pRg st="1" end="1"/>
                                            </p:txEl>
                                          </p:spTgt>
                                        </p:tgtEl>
                                        <p:attrNameLst>
                                          <p:attrName>style.visibility</p:attrName>
                                        </p:attrNameLst>
                                      </p:cBhvr>
                                      <p:to>
                                        <p:strVal val="visible"/>
                                      </p:to>
                                    </p:set>
                                    <p:animEffect transition="in" filter="box(in)">
                                      <p:cBhvr>
                                        <p:cTn id="7" dur="500"/>
                                        <p:tgtEl>
                                          <p:spTgt spid="427011">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427012"/>
                                        </p:tgtEl>
                                        <p:attrNameLst>
                                          <p:attrName>style.visibility</p:attrName>
                                        </p:attrNameLst>
                                      </p:cBhvr>
                                      <p:to>
                                        <p:strVal val="visible"/>
                                      </p:to>
                                    </p:set>
                                    <p:animEffect transition="in" filter="box(in)">
                                      <p:cBhvr>
                                        <p:cTn id="12" dur="500"/>
                                        <p:tgtEl>
                                          <p:spTgt spid="427012"/>
                                        </p:tgtEl>
                                      </p:cBhvr>
                                    </p:animEffect>
                                  </p:childTnLst>
                                </p:cTn>
                              </p:par>
                              <p:par>
                                <p:cTn id="13" presetID="4" presetClass="entr" presetSubtype="16" fill="hold" nodeType="withEffect">
                                  <p:stCondLst>
                                    <p:cond delay="0"/>
                                  </p:stCondLst>
                                  <p:childTnLst>
                                    <p:set>
                                      <p:cBhvr>
                                        <p:cTn id="14" dur="1" fill="hold">
                                          <p:stCondLst>
                                            <p:cond delay="0"/>
                                          </p:stCondLst>
                                        </p:cTn>
                                        <p:tgtEl>
                                          <p:spTgt spid="427013"/>
                                        </p:tgtEl>
                                        <p:attrNameLst>
                                          <p:attrName>style.visibility</p:attrName>
                                        </p:attrNameLst>
                                      </p:cBhvr>
                                      <p:to>
                                        <p:strVal val="visible"/>
                                      </p:to>
                                    </p:set>
                                    <p:animEffect transition="in" filter="box(in)">
                                      <p:cBhvr>
                                        <p:cTn id="15" dur="500"/>
                                        <p:tgtEl>
                                          <p:spTgt spid="427013"/>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4" presetClass="entr" presetSubtype="16" fill="hold" nodeType="clickEffect">
                                  <p:stCondLst>
                                    <p:cond delay="0"/>
                                  </p:stCondLst>
                                  <p:childTnLst>
                                    <p:set>
                                      <p:cBhvr>
                                        <p:cTn id="19" dur="1" fill="hold">
                                          <p:stCondLst>
                                            <p:cond delay="0"/>
                                          </p:stCondLst>
                                        </p:cTn>
                                        <p:tgtEl>
                                          <p:spTgt spid="427011">
                                            <p:txEl>
                                              <p:pRg st="2" end="2"/>
                                            </p:txEl>
                                          </p:spTgt>
                                        </p:tgtEl>
                                        <p:attrNameLst>
                                          <p:attrName>style.visibility</p:attrName>
                                        </p:attrNameLst>
                                      </p:cBhvr>
                                      <p:to>
                                        <p:strVal val="visible"/>
                                      </p:to>
                                    </p:set>
                                    <p:animEffect transition="in" filter="box(in)">
                                      <p:cBhvr>
                                        <p:cTn id="20" dur="500"/>
                                        <p:tgtEl>
                                          <p:spTgt spid="427011">
                                            <p:txEl>
                                              <p:pRg st="2" end="2"/>
                                            </p:txEl>
                                          </p:spTgt>
                                        </p:tgtEl>
                                      </p:cBhvr>
                                    </p:animEffect>
                                  </p:childTnLst>
                                </p:cTn>
                              </p:par>
                              <p:par>
                                <p:cTn id="21" presetID="4" presetClass="entr" presetSubtype="16" fill="hold" nodeType="withEffect">
                                  <p:stCondLst>
                                    <p:cond delay="0"/>
                                  </p:stCondLst>
                                  <p:childTnLst>
                                    <p:set>
                                      <p:cBhvr>
                                        <p:cTn id="22" dur="1" fill="hold">
                                          <p:stCondLst>
                                            <p:cond delay="0"/>
                                          </p:stCondLst>
                                        </p:cTn>
                                        <p:tgtEl>
                                          <p:spTgt spid="427011">
                                            <p:txEl>
                                              <p:pRg st="3" end="3"/>
                                            </p:txEl>
                                          </p:spTgt>
                                        </p:tgtEl>
                                        <p:attrNameLst>
                                          <p:attrName>style.visibility</p:attrName>
                                        </p:attrNameLst>
                                      </p:cBhvr>
                                      <p:to>
                                        <p:strVal val="visible"/>
                                      </p:to>
                                    </p:set>
                                    <p:animEffect transition="in" filter="box(in)">
                                      <p:cBhvr>
                                        <p:cTn id="23" dur="500"/>
                                        <p:tgtEl>
                                          <p:spTgt spid="42701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82" name="Rectangle 2"/>
          <p:cNvSpPr>
            <a:spLocks noGrp="1" noChangeArrowheads="1"/>
          </p:cNvSpPr>
          <p:nvPr>
            <p:ph type="title"/>
          </p:nvPr>
        </p:nvSpPr>
        <p:spPr>
          <a:xfrm flipH="1" flipV="1">
            <a:off x="1911350" y="188913"/>
            <a:ext cx="69850" cy="88900"/>
          </a:xfrm>
        </p:spPr>
        <p:txBody>
          <a:bodyPr/>
          <a:lstStyle/>
          <a:p>
            <a:pPr eaLnBrk="1" hangingPunct="1">
              <a:defRPr/>
            </a:pPr>
            <a:endParaRPr lang="en-US" sz="4000"/>
          </a:p>
        </p:txBody>
      </p:sp>
      <p:sp>
        <p:nvSpPr>
          <p:cNvPr id="430083" name="Rectangle 3"/>
          <p:cNvSpPr>
            <a:spLocks noGrp="1" noChangeArrowheads="1"/>
          </p:cNvSpPr>
          <p:nvPr>
            <p:ph type="body" idx="1"/>
          </p:nvPr>
        </p:nvSpPr>
        <p:spPr>
          <a:xfrm>
            <a:off x="1847850" y="0"/>
            <a:ext cx="8229600" cy="1900238"/>
          </a:xfrm>
        </p:spPr>
        <p:txBody>
          <a:bodyPr/>
          <a:lstStyle/>
          <a:p>
            <a:pPr eaLnBrk="1" hangingPunct="1"/>
            <a:r>
              <a:rPr lang="en-GB" altLang="en-US" smtClean="0"/>
              <a:t>The person name is usually follow by a date.</a:t>
            </a:r>
          </a:p>
          <a:p>
            <a:pPr lvl="1" eaLnBrk="1" hangingPunct="1"/>
            <a:r>
              <a:rPr lang="en-GB" altLang="en-US" smtClean="0"/>
              <a:t>e.g. Krill, </a:t>
            </a:r>
            <a:r>
              <a:rPr lang="en-GB" altLang="en-US" i="1" smtClean="0"/>
              <a:t>Euphausia superba, </a:t>
            </a:r>
            <a:r>
              <a:rPr lang="en-GB" altLang="en-US" smtClean="0"/>
              <a:t>Dana 1858</a:t>
            </a:r>
            <a:endParaRPr lang="en-US" altLang="en-US" smtClean="0"/>
          </a:p>
        </p:txBody>
      </p:sp>
      <p:pic>
        <p:nvPicPr>
          <p:cNvPr id="430084" name="Picture 4" descr="Euphausia superba, gravid femal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79651" y="1600200"/>
            <a:ext cx="7885113"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1017910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430084"/>
                                        </p:tgtEl>
                                        <p:attrNameLst>
                                          <p:attrName>style.visibility</p:attrName>
                                        </p:attrNameLst>
                                      </p:cBhvr>
                                      <p:to>
                                        <p:strVal val="visible"/>
                                      </p:to>
                                    </p:set>
                                    <p:animEffect transition="in" filter="box(in)">
                                      <p:cBhvr>
                                        <p:cTn id="7" dur="500"/>
                                        <p:tgtEl>
                                          <p:spTgt spid="430084"/>
                                        </p:tgtEl>
                                      </p:cBhvr>
                                    </p:animEffect>
                                  </p:childTnLst>
                                </p:cTn>
                              </p:par>
                              <p:par>
                                <p:cTn id="8" presetID="4" presetClass="entr" presetSubtype="16" fill="hold" nodeType="withEffect">
                                  <p:stCondLst>
                                    <p:cond delay="0"/>
                                  </p:stCondLst>
                                  <p:childTnLst>
                                    <p:set>
                                      <p:cBhvr>
                                        <p:cTn id="9" dur="1" fill="hold">
                                          <p:stCondLst>
                                            <p:cond delay="0"/>
                                          </p:stCondLst>
                                        </p:cTn>
                                        <p:tgtEl>
                                          <p:spTgt spid="430083">
                                            <p:txEl>
                                              <p:pRg st="1" end="1"/>
                                            </p:txEl>
                                          </p:spTgt>
                                        </p:tgtEl>
                                        <p:attrNameLst>
                                          <p:attrName>style.visibility</p:attrName>
                                        </p:attrNameLst>
                                      </p:cBhvr>
                                      <p:to>
                                        <p:strVal val="visible"/>
                                      </p:to>
                                    </p:set>
                                    <p:animEffect transition="in" filter="box(in)">
                                      <p:cBhvr>
                                        <p:cTn id="10" dur="500"/>
                                        <p:tgtEl>
                                          <p:spTgt spid="43008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a:xfrm>
            <a:off x="464458" y="2847976"/>
            <a:ext cx="11377084" cy="4525963"/>
          </a:xfrm>
        </p:spPr>
        <p:txBody>
          <a:bodyPr/>
          <a:lstStyle/>
          <a:p>
            <a:pPr marL="0" indent="0" algn="ctr">
              <a:buNone/>
            </a:pPr>
            <a:r>
              <a:rPr lang="fa-IR" sz="7200" b="1" dirty="0" smtClean="0"/>
              <a:t>فیلوژنی و طبقه بندی</a:t>
            </a:r>
            <a:endParaRPr lang="fa-IR" sz="7200" b="1" dirty="0"/>
          </a:p>
        </p:txBody>
      </p:sp>
    </p:spTree>
    <p:extLst>
      <p:ext uri="{BB962C8B-B14F-4D97-AF65-F5344CB8AC3E}">
        <p14:creationId xmlns:p14="http://schemas.microsoft.com/office/powerpoint/2010/main" val="4056444248"/>
      </p:ext>
    </p:extLst>
  </p:cSld>
  <p:clrMapOvr>
    <a:masterClrMapping/>
  </p:clrMapOvr>
  <p:transition>
    <p:random/>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r>
              <a:rPr lang="fa-IR" dirty="0" smtClean="0"/>
              <a:t>همه جانوران کره زمین خویشاوند یکدیگرند.</a:t>
            </a:r>
          </a:p>
          <a:p>
            <a:r>
              <a:rPr lang="fa-IR" dirty="0" smtClean="0"/>
              <a:t>فرایند تکامل به صورت شاخه شاخه شدن تدریجی و افزایش تنوع در شاخه ها بوده است (فیلوژنی)</a:t>
            </a:r>
          </a:p>
          <a:p>
            <a:r>
              <a:rPr lang="fa-IR" dirty="0" smtClean="0"/>
              <a:t>همه جانوران روی یک درخت فیلوژنتیک ترسیم می شوند و دارای نیای مشترک هستند.</a:t>
            </a:r>
          </a:p>
          <a:p>
            <a:r>
              <a:rPr lang="fa-IR" dirty="0"/>
              <a:t> </a:t>
            </a:r>
            <a:r>
              <a:rPr lang="fa-IR" dirty="0" smtClean="0"/>
              <a:t>در روی درخت، هر چه جانوران خویشاوندیشان نزدیک تر باشد نیای مشترک جدید تری دارند.</a:t>
            </a:r>
          </a:p>
          <a:p>
            <a:r>
              <a:rPr lang="fa-IR" dirty="0" smtClean="0"/>
              <a:t>امروزه در طبقه بندی جانوران بر اساس خویشاوندی آن ها  عمل می کنند. هر چه دو موجود خویشاوندی نزدیکتری داشته باشند و یا به عبارت دیگر نیای مشترک جدیدتری داشته باشند در طبقه بندی نزدیک هم قرار می گیرند. </a:t>
            </a:r>
          </a:p>
          <a:p>
            <a:endParaRPr lang="fa-IR" dirty="0"/>
          </a:p>
        </p:txBody>
      </p:sp>
    </p:spTree>
    <p:extLst>
      <p:ext uri="{BB962C8B-B14F-4D97-AF65-F5344CB8AC3E}">
        <p14:creationId xmlns:p14="http://schemas.microsoft.com/office/powerpoint/2010/main" val="3263938330"/>
      </p:ext>
    </p:extLst>
  </p:cSld>
  <p:clrMapOvr>
    <a:masterClrMapping/>
  </p:clrMapOvr>
  <p:transition>
    <p:random/>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r>
              <a:rPr lang="fa-IR" dirty="0" smtClean="0"/>
              <a:t>هرگز نمی توانیم بدانیم که خویشاوندی دقیق موجودات زنده با هم چقدر است اما با تخمین و حدس و گمان می توانیم درخت فیلوژنتیک ترسیم کنیم. این درخت تخمینی از واقعیتی در میلیون ها سال پیش است. </a:t>
            </a:r>
          </a:p>
          <a:p>
            <a:r>
              <a:rPr lang="fa-IR" dirty="0" smtClean="0"/>
              <a:t>آنالیز فیلوژنی یا کلادیستیک روشی محاسبه ای، دقیق و مبتنی بر توصیف مقایسه ای جانداران است.</a:t>
            </a:r>
          </a:p>
          <a:p>
            <a:r>
              <a:rPr lang="fa-IR" dirty="0" smtClean="0"/>
              <a:t>کلاد: یک کلاد یا تبار گروهی یا تاکسونی از جانداران است که همگی از نیای مشترکی منشا گرفته اند، اگر تمام انواعی که از آن نیای مشترک منشا گرفته اند نیز زیر مجموعه همان گروه طبقه بندی شوند.  </a:t>
            </a:r>
            <a:endParaRPr lang="fa-IR" dirty="0"/>
          </a:p>
        </p:txBody>
      </p:sp>
    </p:spTree>
    <p:extLst>
      <p:ext uri="{BB962C8B-B14F-4D97-AF65-F5344CB8AC3E}">
        <p14:creationId xmlns:p14="http://schemas.microsoft.com/office/powerpoint/2010/main" val="1368257415"/>
      </p:ext>
    </p:extLst>
  </p:cSld>
  <p:clrMapOvr>
    <a:masterClrMapping/>
  </p:clrMapOvr>
  <p:transition>
    <p:random/>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474"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58324" y="2626033"/>
            <a:ext cx="6183086" cy="3673628"/>
          </a:xfrm>
          <a:noFill/>
        </p:spPr>
      </p:pic>
      <p:sp>
        <p:nvSpPr>
          <p:cNvPr id="2" name="TextBox 1"/>
          <p:cNvSpPr txBox="1"/>
          <p:nvPr/>
        </p:nvSpPr>
        <p:spPr>
          <a:xfrm>
            <a:off x="3127998" y="537881"/>
            <a:ext cx="6426824" cy="707886"/>
          </a:xfrm>
          <a:prstGeom prst="rect">
            <a:avLst/>
          </a:prstGeom>
          <a:noFill/>
        </p:spPr>
        <p:txBody>
          <a:bodyPr wrap="none" rtlCol="1">
            <a:spAutoFit/>
          </a:bodyPr>
          <a:lstStyle/>
          <a:p>
            <a:r>
              <a:rPr lang="fa-IR" sz="4000" dirty="0" smtClean="0"/>
              <a:t>محورهای بدن جانوران (</a:t>
            </a:r>
            <a:r>
              <a:rPr lang="en-US" sz="4000" dirty="0" smtClean="0"/>
              <a:t>(body axis</a:t>
            </a:r>
            <a:endParaRPr lang="fa-IR" sz="4000" dirty="0"/>
          </a:p>
        </p:txBody>
      </p:sp>
      <p:sp>
        <p:nvSpPr>
          <p:cNvPr id="3" name="Slide Number Placeholder 2"/>
          <p:cNvSpPr>
            <a:spLocks noGrp="1"/>
          </p:cNvSpPr>
          <p:nvPr>
            <p:ph type="sldNum" sz="quarter" idx="12"/>
          </p:nvPr>
        </p:nvSpPr>
        <p:spPr/>
        <p:txBody>
          <a:bodyPr/>
          <a:lstStyle/>
          <a:p>
            <a:fld id="{315529BB-0C13-4ABE-9CD9-6F2871EF22B8}" type="slidenum">
              <a:rPr lang="fa-IR" smtClean="0"/>
              <a:pPr/>
              <a:t>2</a:t>
            </a:fld>
            <a:endParaRPr lang="fa-IR"/>
          </a:p>
        </p:txBody>
      </p:sp>
      <p:pic>
        <p:nvPicPr>
          <p:cNvPr id="4" name="Picture 3"/>
          <p:cNvPicPr>
            <a:picLocks noChangeAspect="1"/>
          </p:cNvPicPr>
          <p:nvPr/>
        </p:nvPicPr>
        <p:blipFill>
          <a:blip r:embed="rId4"/>
          <a:stretch>
            <a:fillRect/>
          </a:stretch>
        </p:blipFill>
        <p:spPr>
          <a:xfrm>
            <a:off x="5308471" y="1364342"/>
            <a:ext cx="6678513" cy="3098505"/>
          </a:xfrm>
          <a:prstGeom prst="rect">
            <a:avLst/>
          </a:prstGeom>
        </p:spPr>
      </p:pic>
    </p:spTree>
    <p:extLst>
      <p:ext uri="{BB962C8B-B14F-4D97-AF65-F5344CB8AC3E}">
        <p14:creationId xmlns:p14="http://schemas.microsoft.com/office/powerpoint/2010/main" val="2688607465"/>
      </p:ext>
    </p:extLst>
  </p:cSld>
  <p:clrMapOvr>
    <a:masterClrMapping/>
  </p:clrMapOvr>
  <p:transition spd="slow">
    <p:random/>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a:bodyPr>
          <a:lstStyle/>
          <a:p>
            <a:pPr algn="r" rtl="1"/>
            <a:r>
              <a:rPr lang="fa-IR" dirty="0" smtClean="0"/>
              <a:t>هدف اصلی سیستماتیک ایجاد درخت تکاملی یا فیلوژنی بوده که گونه های موجود و منقرض شده را به هم مرتبط کند</a:t>
            </a:r>
          </a:p>
          <a:p>
            <a:pPr algn="r" rtl="1"/>
            <a:r>
              <a:rPr lang="fa-IR" dirty="0" smtClean="0"/>
              <a:t>میلیونها جانور باید در دسته هایی مرتب شوند</a:t>
            </a:r>
          </a:p>
          <a:p>
            <a:pPr algn="r" rtl="1"/>
            <a:r>
              <a:rPr lang="fa-IR" dirty="0" smtClean="0"/>
              <a:t>این بر اساس شباهتها و تفاوتهای تعریف شده بین آنها می باشد</a:t>
            </a:r>
          </a:p>
          <a:p>
            <a:pPr algn="r" rtl="1"/>
            <a:r>
              <a:rPr lang="fa-IR" dirty="0" smtClean="0"/>
              <a:t>بسیاری از این دسته بندی ها مصنوعی می باشند.</a:t>
            </a:r>
          </a:p>
          <a:p>
            <a:pPr algn="r" rtl="1"/>
            <a:r>
              <a:rPr lang="fa-IR" dirty="0" smtClean="0"/>
              <a:t>ساختن فیلوژنی بر اساس ویژگی های قابل شناسایی ارگانیسم ها بوده که صفت یا </a:t>
            </a:r>
            <a:r>
              <a:rPr lang="en-US" dirty="0" smtClean="0"/>
              <a:t>character</a:t>
            </a:r>
            <a:r>
              <a:rPr lang="fa-IR" dirty="0" smtClean="0"/>
              <a:t>‌ نامیده می شوند.</a:t>
            </a:r>
            <a:endParaRPr lang="en-US" dirty="0"/>
          </a:p>
        </p:txBody>
      </p:sp>
    </p:spTree>
    <p:extLst>
      <p:ext uri="{BB962C8B-B14F-4D97-AF65-F5344CB8AC3E}">
        <p14:creationId xmlns:p14="http://schemas.microsoft.com/office/powerpoint/2010/main" val="36278079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طریقه ایجاد درخت فیلوژنتیکی</a:t>
            </a:r>
            <a:endParaRPr lang="en-US" dirty="0"/>
          </a:p>
        </p:txBody>
      </p:sp>
      <p:sp>
        <p:nvSpPr>
          <p:cNvPr id="3" name="Content Placeholder 2"/>
          <p:cNvSpPr>
            <a:spLocks noGrp="1"/>
          </p:cNvSpPr>
          <p:nvPr>
            <p:ph idx="1"/>
          </p:nvPr>
        </p:nvSpPr>
        <p:spPr/>
        <p:txBody>
          <a:bodyPr/>
          <a:lstStyle/>
          <a:p>
            <a:r>
              <a:rPr lang="fa-IR" sz="2800" dirty="0"/>
              <a:t>ایجاد درخت با استفاده از شناسایی اشکال جانوران که صفت یا </a:t>
            </a:r>
            <a:r>
              <a:rPr lang="en-US" sz="2800" dirty="0"/>
              <a:t>character</a:t>
            </a:r>
            <a:r>
              <a:rPr lang="fa-IR" sz="2800" dirty="0"/>
              <a:t> نامیده می شود.</a:t>
            </a:r>
          </a:p>
          <a:p>
            <a:r>
              <a:rPr lang="fa-IR" sz="2800" dirty="0" smtClean="0"/>
              <a:t>صفت: </a:t>
            </a:r>
            <a:r>
              <a:rPr lang="fa-IR" sz="2800" dirty="0"/>
              <a:t>هر شکل و ویژگی از موجود زنده که تاکسونومیست برای مطالعه تغییرات درون و بین گونه ها استفاده می کند. </a:t>
            </a:r>
          </a:p>
          <a:p>
            <a:r>
              <a:rPr lang="fa-IR" sz="2800" dirty="0" smtClean="0"/>
              <a:t>انواع صفات: </a:t>
            </a:r>
            <a:r>
              <a:rPr lang="fa-IR" sz="2800" dirty="0"/>
              <a:t>مورفولوژیکی، مولکولی، کروموزومی، اکولوژی، جنین شناسی، رفتار شناسی و ....</a:t>
            </a:r>
          </a:p>
          <a:p>
            <a:r>
              <a:rPr lang="fa-IR" sz="2800" dirty="0"/>
              <a:t>هدف آنالیز فیلوژنتیکی پیدا کردن صفات مشترکی بین موجودات است که از یک جد مشترک به ارث رسیده باشد. این صفات صفات هومولوگ یا </a:t>
            </a:r>
            <a:r>
              <a:rPr lang="en-US" sz="2800" dirty="0"/>
              <a:t>homology</a:t>
            </a:r>
            <a:r>
              <a:rPr lang="fa-IR" sz="2800" dirty="0"/>
              <a:t> می گویند. </a:t>
            </a:r>
          </a:p>
          <a:p>
            <a:r>
              <a:rPr lang="fa-IR" sz="2800" dirty="0"/>
              <a:t>مشابهت لزوما نتیجه جد مشترک نیست.</a:t>
            </a:r>
          </a:p>
          <a:p>
            <a:r>
              <a:rPr lang="fa-IR" sz="2800" dirty="0"/>
              <a:t>شباهت صفات که ناشی از همولوگ بودن آن ها نباشد را هوموپلازی </a:t>
            </a:r>
            <a:r>
              <a:rPr lang="en-US" sz="2800" dirty="0" err="1"/>
              <a:t>homoplasy</a:t>
            </a:r>
            <a:r>
              <a:rPr lang="fa-IR" sz="2800" dirty="0"/>
              <a:t>  یا آنالوگ می گویند. مانند خون گرم بودن پرندگان و پستانداران</a:t>
            </a:r>
            <a:endParaRPr lang="en-US" sz="2800" dirty="0"/>
          </a:p>
        </p:txBody>
      </p:sp>
    </p:spTree>
    <p:extLst>
      <p:ext uri="{BB962C8B-B14F-4D97-AF65-F5344CB8AC3E}">
        <p14:creationId xmlns:p14="http://schemas.microsoft.com/office/powerpoint/2010/main" val="1783981357"/>
      </p:ext>
    </p:extLst>
  </p:cSld>
  <p:clrMapOvr>
    <a:masterClrMapping/>
  </p:clrMapOvr>
  <p:transition>
    <p:random/>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sz="3600" b="1" dirty="0" smtClean="0">
                <a:cs typeface="+mn-cs"/>
              </a:rPr>
              <a:t>آنالیز فیلوژنی</a:t>
            </a:r>
            <a:endParaRPr lang="en-US" sz="3600" b="1" dirty="0">
              <a:cs typeface="+mn-cs"/>
            </a:endParaRPr>
          </a:p>
        </p:txBody>
      </p:sp>
      <p:sp>
        <p:nvSpPr>
          <p:cNvPr id="3" name="Content Placeholder 2"/>
          <p:cNvSpPr>
            <a:spLocks noGrp="1"/>
          </p:cNvSpPr>
          <p:nvPr>
            <p:ph idx="1"/>
          </p:nvPr>
        </p:nvSpPr>
        <p:spPr/>
        <p:txBody>
          <a:bodyPr/>
          <a:lstStyle/>
          <a:p>
            <a:r>
              <a:rPr lang="fa-IR" dirty="0" smtClean="0"/>
              <a:t>در رده بندی سنتی گروه هایی که « کلاد یا تبار» هم نباشند باز هم معتبر و قابل استناد هستند مانند ماهی ها و خزندگان</a:t>
            </a:r>
          </a:p>
          <a:p>
            <a:r>
              <a:rPr lang="fa-IR" dirty="0" smtClean="0"/>
              <a:t>اما بر اساس منطق کلادیستیک یا فیلوژنتیک گروهی مانند ماهی ها معتبر نیستند  چرا که ماهی ها تبار (کلاد) نیستند. </a:t>
            </a:r>
            <a:endParaRPr lang="en-US" dirty="0"/>
          </a:p>
        </p:txBody>
      </p:sp>
    </p:spTree>
    <p:extLst>
      <p:ext uri="{BB962C8B-B14F-4D97-AF65-F5344CB8AC3E}">
        <p14:creationId xmlns:p14="http://schemas.microsoft.com/office/powerpoint/2010/main" val="4140720369"/>
      </p:ext>
    </p:extLst>
  </p:cSld>
  <p:clrMapOvr>
    <a:masterClrMapping/>
  </p:clrMapOvr>
  <p:transition>
    <p:random/>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0210" name="Rectangle 2"/>
          <p:cNvSpPr>
            <a:spLocks noGrp="1" noChangeArrowheads="1"/>
          </p:cNvSpPr>
          <p:nvPr>
            <p:ph type="title"/>
          </p:nvPr>
        </p:nvSpPr>
        <p:spPr/>
        <p:txBody>
          <a:bodyPr/>
          <a:lstStyle/>
          <a:p>
            <a:pPr eaLnBrk="1" hangingPunct="1"/>
            <a:r>
              <a:rPr lang="fa-IR" dirty="0" smtClean="0"/>
              <a:t>انواع گروه های فیلوژنی</a:t>
            </a:r>
            <a:endParaRPr lang="en-US" dirty="0" smtClean="0"/>
          </a:p>
        </p:txBody>
      </p:sp>
      <p:sp>
        <p:nvSpPr>
          <p:cNvPr id="350211" name="Rectangle 3"/>
          <p:cNvSpPr>
            <a:spLocks noGrp="1" noChangeArrowheads="1"/>
          </p:cNvSpPr>
          <p:nvPr>
            <p:ph type="body" idx="1"/>
          </p:nvPr>
        </p:nvSpPr>
        <p:spPr>
          <a:xfrm>
            <a:off x="1524001" y="1143001"/>
            <a:ext cx="8532813" cy="4525963"/>
          </a:xfrm>
        </p:spPr>
        <p:txBody>
          <a:bodyPr/>
          <a:lstStyle/>
          <a:p>
            <a:pPr eaLnBrk="1" hangingPunct="1"/>
            <a:r>
              <a:rPr lang="fa-IR" sz="2400" dirty="0" smtClean="0">
                <a:latin typeface="Times New Roman"/>
                <a:ea typeface="Times New Roman"/>
                <a:cs typeface="B Nazanin"/>
              </a:rPr>
              <a:t>تاکسونی </a:t>
            </a:r>
            <a:r>
              <a:rPr lang="fa-IR" sz="2400" dirty="0">
                <a:latin typeface="Times New Roman"/>
                <a:ea typeface="Times New Roman"/>
                <a:cs typeface="B Nazanin"/>
              </a:rPr>
              <a:t>تک </a:t>
            </a:r>
            <a:r>
              <a:rPr lang="fa-IR" sz="2400" dirty="0" smtClean="0">
                <a:latin typeface="Times New Roman"/>
                <a:ea typeface="Times New Roman"/>
                <a:cs typeface="B Nazanin"/>
              </a:rPr>
              <a:t>نیا</a:t>
            </a:r>
            <a:r>
              <a:rPr lang="en-US" sz="2400" dirty="0" smtClean="0">
                <a:latin typeface="Times New Roman"/>
                <a:ea typeface="Times New Roman"/>
                <a:cs typeface="B Nazanin"/>
              </a:rPr>
              <a:t>(monophyletic) </a:t>
            </a:r>
            <a:r>
              <a:rPr lang="fa-IR" sz="2400" dirty="0" smtClean="0">
                <a:latin typeface="Times New Roman"/>
                <a:ea typeface="Times New Roman"/>
                <a:cs typeface="B Nazanin"/>
              </a:rPr>
              <a:t> </a:t>
            </a:r>
            <a:r>
              <a:rPr lang="fa-IR" sz="2400" dirty="0">
                <a:latin typeface="Times New Roman"/>
                <a:ea typeface="Times New Roman"/>
                <a:cs typeface="B Nazanin"/>
              </a:rPr>
              <a:t>است که شامل نزدیکترین جد مشترک و همه فرزندان آن جد مشترک است </a:t>
            </a:r>
          </a:p>
          <a:p>
            <a:pPr eaLnBrk="1" hangingPunct="1"/>
            <a:r>
              <a:rPr lang="fa-IR" sz="2400" dirty="0">
                <a:latin typeface="Times New Roman"/>
                <a:ea typeface="Times New Roman"/>
                <a:cs typeface="B Nazanin"/>
              </a:rPr>
              <a:t>اگر گروهی شامل تمام فرزندان یک جد مشترک نبود این گروه </a:t>
            </a:r>
            <a:r>
              <a:rPr lang="fa-IR" sz="2400" dirty="0" smtClean="0">
                <a:latin typeface="Times New Roman"/>
                <a:ea typeface="Times New Roman"/>
                <a:cs typeface="B Nazanin"/>
              </a:rPr>
              <a:t>پارافیلتیک</a:t>
            </a:r>
            <a:r>
              <a:rPr lang="en-US" sz="2400" dirty="0" smtClean="0">
                <a:latin typeface="Times New Roman"/>
                <a:ea typeface="Times New Roman"/>
                <a:cs typeface="B Nazanin"/>
              </a:rPr>
              <a:t>(paraphyletic) </a:t>
            </a:r>
            <a:r>
              <a:rPr lang="fa-IR" sz="2400" dirty="0" smtClean="0">
                <a:latin typeface="Times New Roman"/>
                <a:ea typeface="Times New Roman"/>
                <a:cs typeface="B Nazanin"/>
              </a:rPr>
              <a:t> </a:t>
            </a:r>
            <a:r>
              <a:rPr lang="fa-IR" sz="2400" dirty="0">
                <a:latin typeface="Times New Roman"/>
                <a:ea typeface="Times New Roman"/>
                <a:cs typeface="B Nazanin"/>
              </a:rPr>
              <a:t>است</a:t>
            </a:r>
          </a:p>
          <a:p>
            <a:pPr eaLnBrk="1" hangingPunct="1"/>
            <a:endParaRPr lang="fa-IR" sz="2400" dirty="0">
              <a:latin typeface="Times New Roman"/>
              <a:cs typeface="B Nazanin"/>
            </a:endParaRPr>
          </a:p>
          <a:p>
            <a:pPr eaLnBrk="1" hangingPunct="1"/>
            <a:r>
              <a:rPr lang="fa-IR" sz="2400" dirty="0">
                <a:latin typeface="Times New Roman"/>
                <a:ea typeface="Times New Roman"/>
                <a:cs typeface="B Nazanin"/>
              </a:rPr>
              <a:t>اعضای یک گروه دارای چند جد مشترک هستند را پلی </a:t>
            </a:r>
            <a:r>
              <a:rPr lang="fa-IR" sz="2400" dirty="0" smtClean="0">
                <a:latin typeface="Times New Roman"/>
                <a:ea typeface="Times New Roman"/>
                <a:cs typeface="B Nazanin"/>
              </a:rPr>
              <a:t>فیلتیک</a:t>
            </a:r>
            <a:r>
              <a:rPr lang="en-US" sz="2400" dirty="0" smtClean="0">
                <a:latin typeface="Times New Roman"/>
                <a:ea typeface="Times New Roman"/>
                <a:cs typeface="B Nazanin"/>
              </a:rPr>
              <a:t>(polyphyletic) </a:t>
            </a:r>
            <a:r>
              <a:rPr lang="fa-IR" sz="2400" dirty="0" smtClean="0">
                <a:latin typeface="Times New Roman"/>
                <a:ea typeface="Times New Roman"/>
                <a:cs typeface="B Nazanin"/>
              </a:rPr>
              <a:t> </a:t>
            </a:r>
            <a:r>
              <a:rPr lang="fa-IR" sz="2400" dirty="0">
                <a:latin typeface="Times New Roman"/>
                <a:ea typeface="Times New Roman"/>
                <a:cs typeface="B Nazanin"/>
              </a:rPr>
              <a:t>یا چند نیا </a:t>
            </a:r>
            <a:endParaRPr lang="en-US" sz="2400" dirty="0"/>
          </a:p>
        </p:txBody>
      </p:sp>
    </p:spTree>
    <p:extLst>
      <p:ext uri="{BB962C8B-B14F-4D97-AF65-F5344CB8AC3E}">
        <p14:creationId xmlns:p14="http://schemas.microsoft.com/office/powerpoint/2010/main" val="4191664846"/>
      </p:ext>
    </p:extLst>
  </p:cSld>
  <p:clrMapOvr>
    <a:masterClrMapping/>
  </p:clrMapOvr>
  <p:transition>
    <p:random/>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indent="-342900" algn="r" rtl="1">
              <a:lnSpc>
                <a:spcPct val="115000"/>
              </a:lnSpc>
              <a:spcBef>
                <a:spcPts val="0"/>
              </a:spcBef>
              <a:spcAft>
                <a:spcPts val="1000"/>
              </a:spcAft>
            </a:pPr>
            <a:r>
              <a:rPr lang="fa-IR" sz="2400" b="1">
                <a:solidFill>
                  <a:prstClr val="black"/>
                </a:solidFill>
                <a:latin typeface="Times New Roman"/>
                <a:ea typeface="Calibri"/>
                <a:cs typeface="B Nazanin"/>
              </a:rPr>
              <a:t>رده </a:t>
            </a:r>
            <a:r>
              <a:rPr lang="fa-IR" sz="2400" b="1" smtClean="0">
                <a:solidFill>
                  <a:prstClr val="black"/>
                </a:solidFill>
                <a:latin typeface="Times New Roman"/>
                <a:ea typeface="Calibri"/>
                <a:cs typeface="B Nazanin"/>
              </a:rPr>
              <a:t>بندی و منطق </a:t>
            </a:r>
            <a:r>
              <a:rPr lang="fa-IR" sz="2400" b="1" dirty="0">
                <a:solidFill>
                  <a:prstClr val="black"/>
                </a:solidFill>
                <a:latin typeface="Times New Roman"/>
                <a:ea typeface="Calibri"/>
                <a:cs typeface="B Nazanin"/>
              </a:rPr>
              <a:t>کلادیستیک </a:t>
            </a:r>
            <a:r>
              <a:rPr lang="en-US" sz="2400" b="1" dirty="0">
                <a:solidFill>
                  <a:prstClr val="black"/>
                </a:solidFill>
                <a:latin typeface="Times New Roman"/>
                <a:ea typeface="Calibri"/>
                <a:cs typeface="B Nazanin"/>
              </a:rPr>
              <a:t>Cladistics</a:t>
            </a:r>
            <a:r>
              <a:rPr lang="en-US" sz="2400" dirty="0">
                <a:solidFill>
                  <a:prstClr val="black"/>
                </a:solidFill>
                <a:ea typeface="Calibri"/>
                <a:cs typeface="Arial"/>
              </a:rPr>
              <a:t/>
            </a:r>
            <a:br>
              <a:rPr lang="en-US" sz="2400" dirty="0">
                <a:solidFill>
                  <a:prstClr val="black"/>
                </a:solidFill>
                <a:ea typeface="Calibri"/>
                <a:cs typeface="Arial"/>
              </a:rPr>
            </a:br>
            <a:endParaRPr lang="en-US" sz="2400" dirty="0"/>
          </a:p>
        </p:txBody>
      </p:sp>
      <p:sp>
        <p:nvSpPr>
          <p:cNvPr id="3" name="Content Placeholder 2"/>
          <p:cNvSpPr>
            <a:spLocks noGrp="1"/>
          </p:cNvSpPr>
          <p:nvPr>
            <p:ph idx="1"/>
          </p:nvPr>
        </p:nvSpPr>
        <p:spPr/>
        <p:txBody>
          <a:bodyPr>
            <a:normAutofit fontScale="92500" lnSpcReduction="10000"/>
          </a:bodyPr>
          <a:lstStyle/>
          <a:p>
            <a:pPr marL="0" algn="just" rtl="1">
              <a:lnSpc>
                <a:spcPct val="115000"/>
              </a:lnSpc>
              <a:spcBef>
                <a:spcPts val="0"/>
              </a:spcBef>
              <a:spcAft>
                <a:spcPts val="1000"/>
              </a:spcAft>
            </a:pPr>
            <a:r>
              <a:rPr lang="fa-IR" dirty="0" smtClean="0">
                <a:latin typeface="Times New Roman"/>
                <a:ea typeface="Calibri"/>
                <a:cs typeface="B Nazanin"/>
              </a:rPr>
              <a:t>یکی </a:t>
            </a:r>
            <a:r>
              <a:rPr lang="fa-IR" dirty="0">
                <a:latin typeface="Times New Roman"/>
                <a:ea typeface="Calibri"/>
                <a:cs typeface="B Nazanin"/>
              </a:rPr>
              <a:t>از تئوری های تاکسونومی بوده که </a:t>
            </a:r>
            <a:r>
              <a:rPr lang="en-US" dirty="0">
                <a:latin typeface="Times New Roman"/>
                <a:ea typeface="Calibri"/>
                <a:cs typeface="B Nazanin"/>
              </a:rPr>
              <a:t>phylogenetic systematics </a:t>
            </a:r>
            <a:r>
              <a:rPr lang="fa-IR" dirty="0">
                <a:latin typeface="Times New Roman"/>
                <a:ea typeface="Calibri"/>
                <a:cs typeface="B Nazanin"/>
              </a:rPr>
              <a:t> یا </a:t>
            </a:r>
            <a:r>
              <a:rPr lang="en-US" dirty="0">
                <a:latin typeface="Times New Roman"/>
                <a:ea typeface="Calibri"/>
                <a:cs typeface="B Nazanin"/>
              </a:rPr>
              <a:t>cladistics</a:t>
            </a:r>
            <a:r>
              <a:rPr lang="fa-IR" dirty="0">
                <a:latin typeface="Times New Roman"/>
                <a:ea typeface="Calibri"/>
                <a:cs typeface="B Nazanin"/>
              </a:rPr>
              <a:t> نامیده می­شود. این روش از رده بندی جانوران روی جد مشترک </a:t>
            </a:r>
            <a:r>
              <a:rPr lang="en-US" dirty="0">
                <a:latin typeface="Times New Roman"/>
                <a:ea typeface="Calibri"/>
                <a:cs typeface="B Nazanin"/>
              </a:rPr>
              <a:t>(common descent)</a:t>
            </a:r>
            <a:r>
              <a:rPr lang="fa-IR" dirty="0">
                <a:latin typeface="Times New Roman"/>
                <a:ea typeface="Calibri"/>
                <a:cs typeface="B Nazanin"/>
              </a:rPr>
              <a:t> تاکید می­کند و طرح شاخه زایی سلسله مراتبی کلادهای آشیانه ای آن را کلادوگرام</a:t>
            </a:r>
            <a:r>
              <a:rPr lang="en-US" dirty="0">
                <a:latin typeface="Times New Roman"/>
                <a:ea typeface="Calibri"/>
                <a:cs typeface="B Nazanin"/>
              </a:rPr>
              <a:t>(</a:t>
            </a:r>
            <a:r>
              <a:rPr lang="en-US" dirty="0" err="1">
                <a:latin typeface="Times New Roman"/>
                <a:ea typeface="Calibri"/>
                <a:cs typeface="B Nazanin"/>
              </a:rPr>
              <a:t>cladogram</a:t>
            </a:r>
            <a:r>
              <a:rPr lang="en-US" dirty="0">
                <a:latin typeface="Times New Roman"/>
                <a:ea typeface="Calibri"/>
                <a:cs typeface="B Nazanin"/>
              </a:rPr>
              <a:t>) </a:t>
            </a:r>
            <a:r>
              <a:rPr lang="fa-IR" dirty="0">
                <a:latin typeface="Times New Roman"/>
                <a:ea typeface="Calibri"/>
                <a:cs typeface="B Nazanin"/>
              </a:rPr>
              <a:t> می­گویند</a:t>
            </a:r>
            <a:r>
              <a:rPr lang="fa-IR" dirty="0" smtClean="0">
                <a:latin typeface="Times New Roman"/>
                <a:ea typeface="Calibri"/>
                <a:cs typeface="B Nazanin"/>
              </a:rPr>
              <a:t>.</a:t>
            </a:r>
          </a:p>
          <a:p>
            <a:pPr marL="0" algn="just" rtl="1">
              <a:lnSpc>
                <a:spcPct val="115000"/>
              </a:lnSpc>
              <a:spcBef>
                <a:spcPts val="0"/>
              </a:spcBef>
              <a:spcAft>
                <a:spcPts val="1000"/>
              </a:spcAft>
            </a:pPr>
            <a:r>
              <a:rPr lang="fa-IR" dirty="0" smtClean="0">
                <a:latin typeface="Times New Roman"/>
                <a:ea typeface="Calibri"/>
                <a:cs typeface="B Nazanin"/>
              </a:rPr>
              <a:t> </a:t>
            </a:r>
            <a:r>
              <a:rPr lang="fa-IR" dirty="0">
                <a:latin typeface="Times New Roman"/>
                <a:ea typeface="Calibri"/>
                <a:cs typeface="B Nazanin"/>
              </a:rPr>
              <a:t>این روش تاکسونومی اولین در سال 1950 توسط حشره شناس آلمانی </a:t>
            </a:r>
            <a:r>
              <a:rPr lang="en-US" dirty="0" err="1">
                <a:latin typeface="Times New Roman"/>
                <a:ea typeface="Calibri"/>
                <a:cs typeface="B Nazanin"/>
              </a:rPr>
              <a:t>Willi</a:t>
            </a:r>
            <a:r>
              <a:rPr lang="en-US" dirty="0">
                <a:latin typeface="Times New Roman"/>
                <a:ea typeface="Calibri"/>
                <a:cs typeface="B Nazanin"/>
              </a:rPr>
              <a:t> </a:t>
            </a:r>
            <a:r>
              <a:rPr lang="en-US" dirty="0" err="1">
                <a:latin typeface="Times New Roman"/>
                <a:ea typeface="Calibri"/>
                <a:cs typeface="B Nazanin"/>
              </a:rPr>
              <a:t>Hennig</a:t>
            </a:r>
            <a:r>
              <a:rPr lang="fa-IR" dirty="0">
                <a:latin typeface="Times New Roman"/>
                <a:ea typeface="Calibri"/>
                <a:cs typeface="B Nazanin"/>
              </a:rPr>
              <a:t> پیشنهاد شد</a:t>
            </a:r>
            <a:r>
              <a:rPr lang="fa-IR" dirty="0" smtClean="0">
                <a:latin typeface="Times New Roman"/>
                <a:ea typeface="Calibri"/>
                <a:cs typeface="B Nazanin"/>
              </a:rPr>
              <a:t>.</a:t>
            </a:r>
          </a:p>
          <a:p>
            <a:pPr marL="0" algn="just" rtl="1">
              <a:lnSpc>
                <a:spcPct val="115000"/>
              </a:lnSpc>
              <a:spcBef>
                <a:spcPts val="0"/>
              </a:spcBef>
              <a:spcAft>
                <a:spcPts val="1000"/>
              </a:spcAft>
            </a:pPr>
            <a:r>
              <a:rPr lang="fa-IR" dirty="0" smtClean="0">
                <a:latin typeface="Times New Roman"/>
                <a:ea typeface="Calibri"/>
                <a:cs typeface="B Nazanin"/>
              </a:rPr>
              <a:t> </a:t>
            </a:r>
            <a:r>
              <a:rPr lang="fa-IR" dirty="0">
                <a:latin typeface="Times New Roman"/>
                <a:ea typeface="Calibri"/>
                <a:cs typeface="B Nazanin"/>
              </a:rPr>
              <a:t>همه تاکسون­ها بر اساس این روش باید تک نیا </a:t>
            </a:r>
            <a:r>
              <a:rPr lang="en-US" dirty="0">
                <a:latin typeface="Times New Roman"/>
                <a:ea typeface="Calibri"/>
                <a:cs typeface="B Nazanin"/>
              </a:rPr>
              <a:t>(monophyletic)</a:t>
            </a:r>
            <a:r>
              <a:rPr lang="fa-IR" dirty="0">
                <a:latin typeface="Times New Roman"/>
                <a:ea typeface="Calibri"/>
                <a:cs typeface="B Nazanin"/>
              </a:rPr>
              <a:t> باشند </a:t>
            </a:r>
            <a:endParaRPr lang="fa-IR" dirty="0" smtClean="0">
              <a:latin typeface="Times New Roman"/>
              <a:ea typeface="Calibri"/>
              <a:cs typeface="B Nazanin"/>
            </a:endParaRPr>
          </a:p>
          <a:p>
            <a:pPr marL="0" algn="just" rtl="1">
              <a:lnSpc>
                <a:spcPct val="115000"/>
              </a:lnSpc>
              <a:spcBef>
                <a:spcPts val="0"/>
              </a:spcBef>
              <a:spcAft>
                <a:spcPts val="1000"/>
              </a:spcAft>
            </a:pPr>
            <a:r>
              <a:rPr lang="fa-IR" dirty="0" smtClean="0">
                <a:latin typeface="Times New Roman"/>
                <a:ea typeface="Calibri"/>
                <a:cs typeface="B Nazanin"/>
              </a:rPr>
              <a:t>تشخیص </a:t>
            </a:r>
            <a:r>
              <a:rPr lang="fa-IR" dirty="0">
                <a:latin typeface="Times New Roman"/>
                <a:ea typeface="Calibri"/>
                <a:cs typeface="B Nazanin"/>
              </a:rPr>
              <a:t>کلاد ها بر اساس داشتن صفات استقاق یافته </a:t>
            </a:r>
            <a:r>
              <a:rPr lang="en-US" dirty="0" err="1">
                <a:latin typeface="Times New Roman"/>
                <a:ea typeface="Calibri"/>
                <a:cs typeface="B Nazanin"/>
              </a:rPr>
              <a:t>synapomorphy</a:t>
            </a:r>
            <a:r>
              <a:rPr lang="fa-IR" dirty="0">
                <a:latin typeface="Times New Roman"/>
                <a:ea typeface="Calibri"/>
                <a:cs typeface="B Nazanin"/>
              </a:rPr>
              <a:t> صورت می­گیرد.</a:t>
            </a:r>
            <a:endParaRPr lang="en-US" sz="2400" dirty="0">
              <a:ea typeface="Calibri"/>
              <a:cs typeface="Arial"/>
            </a:endParaRPr>
          </a:p>
          <a:p>
            <a:pPr algn="r" rtl="1"/>
            <a:endParaRPr lang="en-US" dirty="0"/>
          </a:p>
        </p:txBody>
      </p:sp>
    </p:spTree>
    <p:extLst>
      <p:ext uri="{BB962C8B-B14F-4D97-AF65-F5344CB8AC3E}">
        <p14:creationId xmlns:p14="http://schemas.microsoft.com/office/powerpoint/2010/main" val="28124666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2" descr="E:\ImageLibrary18-28\25-PhylogenyAndSystematics\25-09-CladisticAnalysis-L.gif"/>
          <p:cNvPicPr>
            <a:picLocks noChangeAspect="1" noChangeArrowheads="1"/>
          </p:cNvPicPr>
          <p:nvPr/>
        </p:nvPicPr>
        <p:blipFill>
          <a:blip r:embed="rId2" cstate="print"/>
          <a:srcRect/>
          <a:stretch>
            <a:fillRect/>
          </a:stretch>
        </p:blipFill>
        <p:spPr bwMode="auto">
          <a:xfrm>
            <a:off x="1524000" y="1800225"/>
            <a:ext cx="9144000" cy="3257550"/>
          </a:xfrm>
          <a:prstGeom prst="rect">
            <a:avLst/>
          </a:prstGeom>
          <a:noFill/>
        </p:spPr>
      </p:pic>
    </p:spTree>
    <p:extLst>
      <p:ext uri="{BB962C8B-B14F-4D97-AF65-F5344CB8AC3E}">
        <p14:creationId xmlns:p14="http://schemas.microsoft.com/office/powerpoint/2010/main" val="242905653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b="1" dirty="0" smtClean="0">
                <a:cs typeface="+mn-cs"/>
              </a:rPr>
              <a:t>آنالیز فیلوژنی</a:t>
            </a:r>
            <a:endParaRPr lang="en-US" b="1" dirty="0">
              <a:cs typeface="+mn-cs"/>
            </a:endParaRPr>
          </a:p>
        </p:txBody>
      </p:sp>
      <p:sp>
        <p:nvSpPr>
          <p:cNvPr id="3" name="Content Placeholder 2"/>
          <p:cNvSpPr>
            <a:spLocks noGrp="1"/>
          </p:cNvSpPr>
          <p:nvPr>
            <p:ph idx="1"/>
          </p:nvPr>
        </p:nvSpPr>
        <p:spPr/>
        <p:txBody>
          <a:bodyPr/>
          <a:lstStyle/>
          <a:p>
            <a:pPr marL="0" indent="0">
              <a:buNone/>
            </a:pPr>
            <a:r>
              <a:rPr lang="fa-IR" sz="2000" dirty="0" smtClean="0"/>
              <a:t>تعریف گره: محل انشعاب شاخه ها در در کلادوگرام را گره می گویند ( گره = تبار مشترک)</a:t>
            </a:r>
          </a:p>
          <a:p>
            <a:pPr marL="0" indent="0">
              <a:buNone/>
            </a:pPr>
            <a:r>
              <a:rPr lang="fa-IR" sz="2000" dirty="0" smtClean="0"/>
              <a:t>رابطه خواهری: رابطه بین دو شاخه که از یک گره منشعب شده اند. </a:t>
            </a:r>
            <a:endParaRPr lang="fa-IR" sz="2000" dirty="0"/>
          </a:p>
        </p:txBody>
      </p:sp>
      <p:pic>
        <p:nvPicPr>
          <p:cNvPr id="4" name="Picture 3"/>
          <p:cNvPicPr>
            <a:picLocks noChangeAspect="1"/>
          </p:cNvPicPr>
          <p:nvPr/>
        </p:nvPicPr>
        <p:blipFill>
          <a:blip r:embed="rId2"/>
          <a:stretch>
            <a:fillRect/>
          </a:stretch>
        </p:blipFill>
        <p:spPr>
          <a:xfrm>
            <a:off x="2109354" y="2329252"/>
            <a:ext cx="3373582" cy="2347451"/>
          </a:xfrm>
          <a:prstGeom prst="rect">
            <a:avLst/>
          </a:prstGeom>
        </p:spPr>
      </p:pic>
    </p:spTree>
    <p:extLst>
      <p:ext uri="{BB962C8B-B14F-4D97-AF65-F5344CB8AC3E}">
        <p14:creationId xmlns:p14="http://schemas.microsoft.com/office/powerpoint/2010/main" val="2322436586"/>
      </p:ext>
    </p:extLst>
  </p:cSld>
  <p:clrMapOvr>
    <a:masterClrMapping/>
  </p:clrMapOvr>
  <p:transition>
    <p:random/>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طریقه ایجاد درخت فیلوژنتیکی</a:t>
            </a:r>
            <a:endParaRPr lang="en-US" dirty="0"/>
          </a:p>
        </p:txBody>
      </p:sp>
      <p:sp>
        <p:nvSpPr>
          <p:cNvPr id="3" name="Content Placeholder 2"/>
          <p:cNvSpPr>
            <a:spLocks noGrp="1"/>
          </p:cNvSpPr>
          <p:nvPr>
            <p:ph idx="1"/>
          </p:nvPr>
        </p:nvSpPr>
        <p:spPr/>
        <p:txBody>
          <a:bodyPr/>
          <a:lstStyle/>
          <a:p>
            <a:r>
              <a:rPr lang="fa-IR" sz="2400" dirty="0"/>
              <a:t>برای ایجاد درخت در مرحله اول باید تعیین شود کدام صفت حالت اجدادی دارد یعنی در همه اعضای گروه هست که آن را حالت اجدادی می گویند</a:t>
            </a:r>
          </a:p>
          <a:p>
            <a:r>
              <a:rPr lang="fa-IR" sz="2400" dirty="0"/>
              <a:t>صفات دیگر که بعدا در گروه ایجاد شده اند را اشتقاق یافته می گویند.</a:t>
            </a:r>
          </a:p>
          <a:p>
            <a:r>
              <a:rPr lang="fa-IR" sz="2400" dirty="0"/>
              <a:t>اولین مرحله در ساختن درخت تعیین حالت اجدادی و اشتقاق یافته هر صفت می باشد (آپومورفی در مقابل پلیزیومورفی).</a:t>
            </a:r>
          </a:p>
          <a:p>
            <a:r>
              <a:rPr lang="fa-IR" sz="2400" dirty="0"/>
              <a:t>تعیین قطبیت یا </a:t>
            </a:r>
            <a:r>
              <a:rPr lang="en-US" sz="2400" dirty="0"/>
              <a:t>polarity</a:t>
            </a:r>
            <a:r>
              <a:rPr lang="fa-IR" sz="2400" dirty="0"/>
              <a:t> : کدام صفت اجدادی و کدام جدید است.</a:t>
            </a:r>
          </a:p>
          <a:p>
            <a:r>
              <a:rPr lang="fa-IR" sz="2400" dirty="0"/>
              <a:t>دو روش تعیین قطبیت:</a:t>
            </a:r>
          </a:p>
          <a:p>
            <a:pPr marL="514350" indent="-514350">
              <a:buFont typeface="+mj-lt"/>
              <a:buAutoNum type="arabicPeriod"/>
            </a:pPr>
            <a:r>
              <a:rPr lang="fa-IR" sz="2400" dirty="0"/>
              <a:t> مقایسه با برون گروه یا </a:t>
            </a:r>
            <a:r>
              <a:rPr lang="en-US" sz="2400" dirty="0" err="1"/>
              <a:t>outgroup</a:t>
            </a:r>
            <a:endParaRPr lang="fa-IR" sz="2400" dirty="0"/>
          </a:p>
          <a:p>
            <a:pPr marL="514350" indent="-514350">
              <a:buFont typeface="+mj-lt"/>
              <a:buAutoNum type="arabicPeriod"/>
            </a:pPr>
            <a:r>
              <a:rPr lang="fa-IR" sz="2400" dirty="0"/>
              <a:t>مقایسه با فسیل </a:t>
            </a:r>
            <a:endParaRPr lang="en-US" sz="2400" dirty="0"/>
          </a:p>
        </p:txBody>
      </p:sp>
      <p:pic>
        <p:nvPicPr>
          <p:cNvPr id="4" name="Picture 3"/>
          <p:cNvPicPr>
            <a:picLocks noChangeAspect="1"/>
          </p:cNvPicPr>
          <p:nvPr/>
        </p:nvPicPr>
        <p:blipFill>
          <a:blip r:embed="rId2"/>
          <a:stretch>
            <a:fillRect/>
          </a:stretch>
        </p:blipFill>
        <p:spPr>
          <a:xfrm>
            <a:off x="1752600" y="4114801"/>
            <a:ext cx="4221579" cy="2452884"/>
          </a:xfrm>
          <a:prstGeom prst="rect">
            <a:avLst/>
          </a:prstGeom>
        </p:spPr>
      </p:pic>
    </p:spTree>
    <p:extLst>
      <p:ext uri="{BB962C8B-B14F-4D97-AF65-F5344CB8AC3E}">
        <p14:creationId xmlns:p14="http://schemas.microsoft.com/office/powerpoint/2010/main" val="2886109762"/>
      </p:ext>
    </p:extLst>
  </p:cSld>
  <p:clrMapOvr>
    <a:masterClrMapping/>
  </p:clrMapOvr>
  <p:transition>
    <p:random/>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61044" y="990600"/>
            <a:ext cx="8773556" cy="5201424"/>
          </a:xfrm>
          <a:prstGeom prst="rect">
            <a:avLst/>
          </a:prstGeom>
          <a:noFill/>
        </p:spPr>
        <p:txBody>
          <a:bodyPr wrap="none" rtlCol="0">
            <a:spAutoFit/>
          </a:bodyPr>
          <a:lstStyle/>
          <a:p>
            <a:pPr marL="285750" indent="-285750" algn="just">
              <a:buFont typeface="Arial" pitchFamily="34" charset="0"/>
              <a:buChar char="•"/>
            </a:pPr>
            <a:r>
              <a:rPr lang="fa-IR" sz="2400" dirty="0">
                <a:solidFill>
                  <a:srgbClr val="000000"/>
                </a:solidFill>
              </a:rPr>
              <a:t>تکامل باعث تولید تنوع گسترده ای از گونه ها در سلسله جانوری </a:t>
            </a:r>
            <a:r>
              <a:rPr lang="fa-IR" sz="2400" dirty="0" smtClean="0">
                <a:solidFill>
                  <a:srgbClr val="000000"/>
                </a:solidFill>
              </a:rPr>
              <a:t>شده است.</a:t>
            </a:r>
            <a:endParaRPr lang="fa-IR" sz="2400" dirty="0">
              <a:solidFill>
                <a:srgbClr val="000000"/>
              </a:solidFill>
            </a:endParaRPr>
          </a:p>
          <a:p>
            <a:pPr marL="285750" indent="-285750" algn="just">
              <a:buFont typeface="Arial" pitchFamily="34" charset="0"/>
              <a:buChar char="•"/>
            </a:pPr>
            <a:r>
              <a:rPr lang="fa-IR" sz="2400" dirty="0">
                <a:solidFill>
                  <a:srgbClr val="000000"/>
                </a:solidFill>
              </a:rPr>
              <a:t>جانورشناسان بیش از 1/7 میلیون گونه را شناسایی و هزاران گونه را هرساله توصیف کرده</a:t>
            </a:r>
          </a:p>
          <a:p>
            <a:pPr marL="285750" indent="-285750" algn="just">
              <a:buFont typeface="Arial" pitchFamily="34" charset="0"/>
              <a:buChar char="•"/>
            </a:pPr>
            <a:r>
              <a:rPr lang="fa-IR" sz="2400" dirty="0">
                <a:solidFill>
                  <a:srgbClr val="000000"/>
                </a:solidFill>
              </a:rPr>
              <a:t>تخمین گونه های زنده کمتر از 20% گونه های موجود بوده و کمتر از 1% همه گونه ها</a:t>
            </a:r>
          </a:p>
          <a:p>
            <a:pPr algn="just"/>
            <a:r>
              <a:rPr lang="fa-IR" sz="2400" dirty="0">
                <a:solidFill>
                  <a:srgbClr val="000000"/>
                </a:solidFill>
              </a:rPr>
              <a:t> از آغاز تاکنون.</a:t>
            </a:r>
          </a:p>
          <a:p>
            <a:pPr marL="285750" indent="-285750" algn="just">
              <a:buFont typeface="Arial" pitchFamily="34" charset="0"/>
              <a:buChar char="•"/>
            </a:pPr>
            <a:r>
              <a:rPr lang="fa-IR" sz="2400" dirty="0">
                <a:solidFill>
                  <a:srgbClr val="000000"/>
                </a:solidFill>
              </a:rPr>
              <a:t>در گذشته انسانها تنوع موجود را برحسب استفاده، فواید و شکار نامگذاری می کردند</a:t>
            </a:r>
          </a:p>
          <a:p>
            <a:pPr marL="285750" indent="-285750" algn="just">
              <a:buFont typeface="Arial" pitchFamily="34" charset="0"/>
              <a:buChar char="•"/>
            </a:pPr>
            <a:r>
              <a:rPr lang="fa-IR" sz="2400" dirty="0">
                <a:solidFill>
                  <a:srgbClr val="000000"/>
                </a:solidFill>
              </a:rPr>
              <a:t>زیست شناسان جانوران را در گروههای سلسله مراتبی طبق روابط تکاملی بین آنها بر </a:t>
            </a:r>
          </a:p>
          <a:p>
            <a:pPr algn="just"/>
            <a:r>
              <a:rPr lang="fa-IR" sz="2400" dirty="0">
                <a:solidFill>
                  <a:srgbClr val="000000"/>
                </a:solidFill>
              </a:rPr>
              <a:t>اساس ویژگیهای هومولوگ توصیف می کنند</a:t>
            </a:r>
            <a:r>
              <a:rPr lang="en-US" sz="2400" dirty="0">
                <a:solidFill>
                  <a:srgbClr val="000000"/>
                </a:solidFill>
              </a:rPr>
              <a:t> </a:t>
            </a:r>
            <a:r>
              <a:rPr lang="fa-IR" sz="2400" dirty="0">
                <a:solidFill>
                  <a:srgbClr val="000000"/>
                </a:solidFill>
              </a:rPr>
              <a:t>که به آن </a:t>
            </a:r>
            <a:r>
              <a:rPr lang="en-US" sz="2400" dirty="0">
                <a:solidFill>
                  <a:srgbClr val="000000"/>
                </a:solidFill>
              </a:rPr>
              <a:t>natural system</a:t>
            </a:r>
            <a:r>
              <a:rPr lang="fa-IR" sz="2400" dirty="0">
                <a:solidFill>
                  <a:srgbClr val="000000"/>
                </a:solidFill>
              </a:rPr>
              <a:t> می گویند.</a:t>
            </a:r>
          </a:p>
          <a:p>
            <a:pPr marL="342900" indent="-342900" algn="just">
              <a:buFont typeface="Arial" pitchFamily="34" charset="0"/>
              <a:buChar char="•"/>
            </a:pPr>
            <a:endParaRPr lang="fa-IR" sz="2400" dirty="0">
              <a:solidFill>
                <a:srgbClr val="000000"/>
              </a:solidFill>
            </a:endParaRPr>
          </a:p>
          <a:p>
            <a:pPr marL="342900" indent="-342900" algn="just">
              <a:buFont typeface="Arial" pitchFamily="34" charset="0"/>
              <a:buChar char="•"/>
            </a:pPr>
            <a:r>
              <a:rPr lang="fa-IR" sz="2400" dirty="0">
                <a:solidFill>
                  <a:srgbClr val="000000"/>
                </a:solidFill>
              </a:rPr>
              <a:t>یک جانورشناس سه هدف عمده دارد</a:t>
            </a:r>
          </a:p>
          <a:p>
            <a:pPr marL="457200" indent="-457200" algn="just">
              <a:buFont typeface="+mj-lt"/>
              <a:buAutoNum type="arabicPeriod"/>
            </a:pPr>
            <a:r>
              <a:rPr lang="fa-IR" sz="2400" dirty="0">
                <a:solidFill>
                  <a:srgbClr val="000000"/>
                </a:solidFill>
              </a:rPr>
              <a:t>کشف همه گونه ها</a:t>
            </a:r>
          </a:p>
          <a:p>
            <a:pPr marL="457200" indent="-457200" algn="just">
              <a:buFont typeface="+mj-lt"/>
              <a:buAutoNum type="arabicPeriod"/>
            </a:pPr>
            <a:r>
              <a:rPr lang="fa-IR" sz="2400" dirty="0">
                <a:solidFill>
                  <a:srgbClr val="000000"/>
                </a:solidFill>
              </a:rPr>
              <a:t>ساختن روابط تکاملی بین انها</a:t>
            </a:r>
          </a:p>
          <a:p>
            <a:pPr marL="457200" indent="-457200" algn="just">
              <a:buFont typeface="+mj-lt"/>
              <a:buAutoNum type="arabicPeriod"/>
            </a:pPr>
            <a:r>
              <a:rPr lang="fa-IR" sz="2400" dirty="0">
                <a:solidFill>
                  <a:srgbClr val="000000"/>
                </a:solidFill>
              </a:rPr>
              <a:t>ارتباط بین آنها با ساختن سیستم تاکسونومیک حاوی اطلاعات مختلف مانند</a:t>
            </a:r>
          </a:p>
          <a:p>
            <a:pPr algn="just"/>
            <a:r>
              <a:rPr lang="fa-IR" sz="2400" dirty="0">
                <a:solidFill>
                  <a:srgbClr val="000000"/>
                </a:solidFill>
              </a:rPr>
              <a:t> جغرافیایی و اکولوژیکی</a:t>
            </a:r>
          </a:p>
          <a:p>
            <a:pPr marL="285750" indent="-285750">
              <a:buFont typeface="Arial" pitchFamily="34" charset="0"/>
              <a:buChar char="•"/>
            </a:pPr>
            <a:endParaRPr lang="en-US" sz="2000" dirty="0">
              <a:solidFill>
                <a:srgbClr val="000000"/>
              </a:solidFill>
            </a:endParaRPr>
          </a:p>
        </p:txBody>
      </p:sp>
    </p:spTree>
    <p:extLst>
      <p:ext uri="{BB962C8B-B14F-4D97-AF65-F5344CB8AC3E}">
        <p14:creationId xmlns:p14="http://schemas.microsoft.com/office/powerpoint/2010/main" val="381392967"/>
      </p:ext>
    </p:extLst>
  </p:cSld>
  <p:clrMapOvr>
    <a:masterClrMapping/>
  </p:clrMapOvr>
  <p:transition>
    <p:random/>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45458" y="1143001"/>
            <a:ext cx="7431842" cy="1384995"/>
          </a:xfrm>
          <a:prstGeom prst="rect">
            <a:avLst/>
          </a:prstGeom>
          <a:noFill/>
        </p:spPr>
        <p:txBody>
          <a:bodyPr wrap="none" rtlCol="0">
            <a:spAutoFit/>
          </a:bodyPr>
          <a:lstStyle/>
          <a:p>
            <a:pPr marL="285750" indent="-285750">
              <a:buFont typeface="Arial" pitchFamily="34" charset="0"/>
              <a:buChar char="•"/>
            </a:pPr>
            <a:r>
              <a:rPr lang="fa-IR" sz="2800" dirty="0">
                <a:solidFill>
                  <a:srgbClr val="000000"/>
                </a:solidFill>
              </a:rPr>
              <a:t> اولين فردی که برای نامگذاری موجودات تلاش کرد فيلسوف </a:t>
            </a:r>
          </a:p>
          <a:p>
            <a:pPr marL="285750" indent="-285750">
              <a:buFont typeface="Arial" pitchFamily="34" charset="0"/>
              <a:buChar char="•"/>
            </a:pPr>
            <a:r>
              <a:rPr lang="fa-IR" sz="2800" dirty="0">
                <a:solidFill>
                  <a:srgbClr val="000000"/>
                </a:solidFill>
              </a:rPr>
              <a:t>و زيست شناس معروف يونانی </a:t>
            </a:r>
            <a:r>
              <a:rPr lang="fa-IR" sz="2800" b="1" dirty="0">
                <a:solidFill>
                  <a:srgbClr val="000000"/>
                </a:solidFill>
              </a:rPr>
              <a:t>ارسطو</a:t>
            </a:r>
            <a:r>
              <a:rPr lang="fa-IR" sz="2800" dirty="0">
                <a:solidFill>
                  <a:srgbClr val="000000"/>
                </a:solidFill>
              </a:rPr>
              <a:t> بود که</a:t>
            </a:r>
          </a:p>
          <a:p>
            <a:r>
              <a:rPr lang="fa-IR" sz="2800" dirty="0">
                <a:solidFill>
                  <a:srgbClr val="000000"/>
                </a:solidFill>
              </a:rPr>
              <a:t> تلاش کرد موجودات را بر اساس ساختمان بدنی طبقه بندی کند . </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49257" y="3015344"/>
            <a:ext cx="2095500" cy="2790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63095807"/>
      </p:ext>
    </p:extLst>
  </p:cSld>
  <p:clrMapOvr>
    <a:masterClrMapping/>
  </p:clrMapOvr>
  <p:transition>
    <p:random/>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2018" name="Rectangle 2"/>
          <p:cNvSpPr>
            <a:spLocks noGrp="1" noChangeArrowheads="1"/>
          </p:cNvSpPr>
          <p:nvPr>
            <p:ph type="title"/>
          </p:nvPr>
        </p:nvSpPr>
        <p:spPr/>
        <p:txBody>
          <a:bodyPr/>
          <a:lstStyle/>
          <a:p>
            <a:pPr eaLnBrk="1" hangingPunct="1"/>
            <a:r>
              <a:rPr lang="fa-IR" dirty="0" smtClean="0"/>
              <a:t>لینه</a:t>
            </a:r>
            <a:endParaRPr lang="en-US" dirty="0" smtClean="0"/>
          </a:p>
        </p:txBody>
      </p:sp>
      <p:sp>
        <p:nvSpPr>
          <p:cNvPr id="342019" name="Rectangle 3"/>
          <p:cNvSpPr>
            <a:spLocks noGrp="1" noChangeArrowheads="1"/>
          </p:cNvSpPr>
          <p:nvPr>
            <p:ph type="body" idx="1"/>
          </p:nvPr>
        </p:nvSpPr>
        <p:spPr>
          <a:xfrm>
            <a:off x="2769847" y="841830"/>
            <a:ext cx="8532813" cy="5805487"/>
          </a:xfrm>
        </p:spPr>
        <p:txBody>
          <a:bodyPr/>
          <a:lstStyle/>
          <a:p>
            <a:pPr eaLnBrk="1" hangingPunct="1">
              <a:lnSpc>
                <a:spcPct val="80000"/>
              </a:lnSpc>
            </a:pPr>
            <a:r>
              <a:rPr lang="fa-IR" sz="2200" dirty="0"/>
              <a:t>معروفترين فردی که در قرن هیجدهم میلادی طبقه بندی جانداران را به اوج خود رساند</a:t>
            </a:r>
          </a:p>
          <a:p>
            <a:pPr eaLnBrk="1" hangingPunct="1">
              <a:lnSpc>
                <a:spcPct val="80000"/>
              </a:lnSpc>
            </a:pPr>
            <a:r>
              <a:rPr lang="fa-IR" sz="2200" dirty="0"/>
              <a:t>لينه يک گياه شناس سوئدی بود . </a:t>
            </a:r>
          </a:p>
          <a:p>
            <a:pPr lvl="1" eaLnBrk="1" hangingPunct="1">
              <a:lnSpc>
                <a:spcPct val="80000"/>
              </a:lnSpc>
            </a:pPr>
            <a:r>
              <a:rPr lang="fa-IR" sz="2200" dirty="0"/>
              <a:t>او علاقه شديدی به جمع آوری </a:t>
            </a:r>
            <a:r>
              <a:rPr lang="fa-IR" sz="2200" dirty="0" smtClean="0"/>
              <a:t>گياهان، </a:t>
            </a:r>
            <a:r>
              <a:rPr lang="fa-IR" sz="2200" dirty="0"/>
              <a:t>بخصوص گل ها داشت و با کار زياد سيستم نسبتاً وسيعی را برای طبقه بندی گيآهان و جانواران </a:t>
            </a:r>
            <a:r>
              <a:rPr lang="fa-IR" sz="2200" dirty="0" smtClean="0"/>
              <a:t>پی </a:t>
            </a:r>
            <a:r>
              <a:rPr lang="fa-IR" sz="2200" dirty="0"/>
              <a:t>ريزی نمود که منجر به چاپ کتابی از او شد که در آن بر خصوصيات ظاهری برای طبقه بندی تاکيد شده </a:t>
            </a:r>
            <a:r>
              <a:rPr lang="fa-IR" sz="2200" dirty="0" smtClean="0"/>
              <a:t>است. </a:t>
            </a:r>
          </a:p>
          <a:p>
            <a:pPr lvl="1" eaLnBrk="1" hangingPunct="1">
              <a:lnSpc>
                <a:spcPct val="80000"/>
              </a:lnSpc>
            </a:pPr>
            <a:endParaRPr lang="fa-IR" sz="2200" dirty="0"/>
          </a:p>
          <a:p>
            <a:pPr lvl="1" eaLnBrk="1" hangingPunct="1">
              <a:lnSpc>
                <a:spcPct val="80000"/>
              </a:lnSpc>
            </a:pPr>
            <a:r>
              <a:rPr lang="fa-IR" sz="2200" dirty="0"/>
              <a:t>طبقه بندی او اختياری و مصنوعی بود و شديدا به ثبات گونه ها معتقد بود </a:t>
            </a:r>
            <a:r>
              <a:rPr lang="fa-IR" sz="2200" dirty="0" smtClean="0"/>
              <a:t>.</a:t>
            </a:r>
          </a:p>
          <a:p>
            <a:pPr marL="457200" lvl="1" indent="0" eaLnBrk="1" hangingPunct="1">
              <a:lnSpc>
                <a:spcPct val="80000"/>
              </a:lnSpc>
              <a:buNone/>
            </a:pPr>
            <a:endParaRPr lang="fa-IR" sz="2200" dirty="0"/>
          </a:p>
          <a:p>
            <a:pPr lvl="1" eaLnBrk="1" hangingPunct="1">
              <a:lnSpc>
                <a:spcPct val="80000"/>
              </a:lnSpc>
            </a:pPr>
            <a:r>
              <a:rPr lang="fa-IR" sz="2200" dirty="0"/>
              <a:t>او سلسله جانوری را تا گونه تقسيم بندی کرد . </a:t>
            </a:r>
            <a:endParaRPr lang="fa-IR" sz="2200" dirty="0" smtClean="0"/>
          </a:p>
          <a:p>
            <a:pPr lvl="1" eaLnBrk="1" hangingPunct="1">
              <a:lnSpc>
                <a:spcPct val="80000"/>
              </a:lnSpc>
            </a:pPr>
            <a:endParaRPr lang="fa-IR" sz="2200" dirty="0"/>
          </a:p>
          <a:p>
            <a:pPr lvl="1" eaLnBrk="1" hangingPunct="1">
              <a:lnSpc>
                <a:spcPct val="80000"/>
              </a:lnSpc>
            </a:pPr>
            <a:r>
              <a:rPr lang="fa-IR" sz="2200" dirty="0"/>
              <a:t>او 4 رده برای مهره داران و 2 رده برای بی مهرگاه مشخص نمود </a:t>
            </a:r>
            <a:r>
              <a:rPr lang="fa-IR" sz="2200" dirty="0" smtClean="0"/>
              <a:t>.</a:t>
            </a:r>
          </a:p>
          <a:p>
            <a:pPr marL="457200" lvl="1" indent="0" eaLnBrk="1" hangingPunct="1">
              <a:lnSpc>
                <a:spcPct val="80000"/>
              </a:lnSpc>
              <a:buNone/>
            </a:pPr>
            <a:endParaRPr lang="fa-IR" sz="2200" dirty="0"/>
          </a:p>
          <a:p>
            <a:pPr lvl="1" eaLnBrk="1" hangingPunct="1">
              <a:lnSpc>
                <a:spcPct val="80000"/>
              </a:lnSpc>
            </a:pPr>
            <a:r>
              <a:rPr lang="fa-IR" sz="2200" dirty="0"/>
              <a:t>اين رده ها به راسته ها ، راسته ها به جنس ها و جنس ها به گونه ها تقسيم مي شدند . </a:t>
            </a:r>
            <a:endParaRPr lang="fa-IR" sz="2200" dirty="0" smtClean="0"/>
          </a:p>
          <a:p>
            <a:pPr lvl="1" eaLnBrk="1" hangingPunct="1">
              <a:lnSpc>
                <a:spcPct val="80000"/>
              </a:lnSpc>
            </a:pPr>
            <a:endParaRPr lang="fa-IR" sz="2200" dirty="0"/>
          </a:p>
          <a:p>
            <a:pPr lvl="1" eaLnBrk="1" hangingPunct="1">
              <a:lnSpc>
                <a:spcPct val="80000"/>
              </a:lnSpc>
            </a:pPr>
            <a:r>
              <a:rPr lang="fa-IR" sz="2200" dirty="0"/>
              <a:t>طرح لينه برای طبقه بندی موجودات زنده بر مبنای صعود گروه های موجودات است و به نام طبقه بندی سلسله مراتبی (</a:t>
            </a:r>
            <a:r>
              <a:rPr lang="en-US" sz="2200" dirty="0">
                <a:latin typeface="Times New Roman" pitchFamily="18" charset="0"/>
                <a:cs typeface="Times New Roman" pitchFamily="18" charset="0"/>
              </a:rPr>
              <a:t>Hierarchical system</a:t>
            </a:r>
            <a:r>
              <a:rPr lang="fa-IR" sz="2200" dirty="0"/>
              <a:t> ) معروف است . </a:t>
            </a:r>
          </a:p>
          <a:p>
            <a:pPr lvl="1" eaLnBrk="1" hangingPunct="1">
              <a:lnSpc>
                <a:spcPct val="80000"/>
              </a:lnSpc>
            </a:pPr>
            <a:r>
              <a:rPr lang="fa-IR" sz="2200" dirty="0"/>
              <a:t> اجتماع گونه ها جنس را تشکيل مي دهد . جنس ها ، راسته ها و راسته ها رده را تشکيل مي دهند . </a:t>
            </a:r>
            <a:endParaRPr lang="en-US" sz="2200" dirty="0"/>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0166" y="1320801"/>
            <a:ext cx="2579681" cy="30091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6"/>
          <p:cNvSpPr txBox="1">
            <a:spLocks noChangeArrowheads="1"/>
          </p:cNvSpPr>
          <p:nvPr/>
        </p:nvSpPr>
        <p:spPr bwMode="auto">
          <a:xfrm>
            <a:off x="-79750" y="4391026"/>
            <a:ext cx="3119512" cy="1344613"/>
          </a:xfrm>
          <a:prstGeom prst="rect">
            <a:avLst/>
          </a:prstGeom>
          <a:noFill/>
          <a:ln>
            <a:noFill/>
          </a:ln>
          <a:effectLst>
            <a:outerShdw dist="17961" dir="13500000" algn="ctr" rotWithShape="0">
              <a:srgbClr val="FCFEB9"/>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488" tIns="44450" rIns="90488" bIns="44450" numCol="1" anchor="t" anchorCtr="0" compatLnSpc="1">
            <a:prstTxWarp prst="textNoShape">
              <a:avLst/>
            </a:prstTxWarp>
          </a:bodyPr>
          <a:lstStyle>
            <a:lvl1pPr marL="342900" indent="-342900" algn="just" rtl="1" eaLnBrk="0" fontAlgn="base" hangingPunct="0">
              <a:spcBef>
                <a:spcPct val="20000"/>
              </a:spcBef>
              <a:spcAft>
                <a:spcPct val="0"/>
              </a:spcAft>
              <a:buClr>
                <a:srgbClr val="000099"/>
              </a:buClr>
              <a:buFont typeface="Wingdings 2" pitchFamily="18" charset="2"/>
              <a:buBlip>
                <a:blip r:embed="rId3"/>
              </a:buBlip>
              <a:defRPr sz="3200">
                <a:solidFill>
                  <a:schemeClr val="accent2"/>
                </a:solidFill>
                <a:latin typeface="+mn-lt"/>
                <a:ea typeface="+mn-ea"/>
                <a:cs typeface="+mn-cs"/>
              </a:defRPr>
            </a:lvl1pPr>
            <a:lvl2pPr marL="742950" indent="-285750" algn="just" rtl="1" eaLnBrk="0" fontAlgn="base" hangingPunct="0">
              <a:spcBef>
                <a:spcPct val="20000"/>
              </a:spcBef>
              <a:spcAft>
                <a:spcPct val="0"/>
              </a:spcAft>
              <a:buClr>
                <a:srgbClr val="CCECFF"/>
              </a:buClr>
              <a:buFont typeface="Wingdings" pitchFamily="2" charset="2"/>
              <a:buBlip>
                <a:blip r:embed="rId4"/>
              </a:buBlip>
              <a:defRPr sz="2800">
                <a:solidFill>
                  <a:srgbClr val="990000"/>
                </a:solidFill>
                <a:latin typeface="+mn-lt"/>
                <a:cs typeface="+mn-cs"/>
              </a:defRPr>
            </a:lvl2pPr>
            <a:lvl3pPr marL="1143000" indent="-228600" algn="just" rtl="1" eaLnBrk="0" fontAlgn="base" hangingPunct="0">
              <a:spcBef>
                <a:spcPct val="20000"/>
              </a:spcBef>
              <a:spcAft>
                <a:spcPct val="0"/>
              </a:spcAft>
              <a:buClr>
                <a:srgbClr val="66CCFF"/>
              </a:buClr>
              <a:buFont typeface="Wingdings" pitchFamily="2" charset="2"/>
              <a:buBlip>
                <a:blip r:embed="rId5"/>
              </a:buBlip>
              <a:defRPr sz="2400">
                <a:solidFill>
                  <a:srgbClr val="009900"/>
                </a:solidFill>
                <a:latin typeface="+mn-lt"/>
                <a:cs typeface="+mn-cs"/>
              </a:defRPr>
            </a:lvl3pPr>
            <a:lvl4pPr marL="1600200" indent="-228600" algn="just" rtl="1" eaLnBrk="0" fontAlgn="base" hangingPunct="0">
              <a:spcBef>
                <a:spcPct val="20000"/>
              </a:spcBef>
              <a:spcAft>
                <a:spcPct val="0"/>
              </a:spcAft>
              <a:buClr>
                <a:srgbClr val="3399FF"/>
              </a:buClr>
              <a:buFont typeface="Wingdings" pitchFamily="2" charset="2"/>
              <a:buBlip>
                <a:blip r:embed="rId5"/>
              </a:buBlip>
              <a:defRPr sz="2000">
                <a:solidFill>
                  <a:srgbClr val="008080"/>
                </a:solidFill>
                <a:latin typeface="+mn-lt"/>
                <a:cs typeface="+mn-cs"/>
              </a:defRPr>
            </a:lvl4pPr>
            <a:lvl5pPr marL="2057400" indent="-228600" algn="just" rtl="1" eaLnBrk="0" fontAlgn="base" hangingPunct="0">
              <a:spcBef>
                <a:spcPct val="20000"/>
              </a:spcBef>
              <a:spcAft>
                <a:spcPct val="0"/>
              </a:spcAft>
              <a:buClr>
                <a:srgbClr val="0033CC"/>
              </a:buClr>
              <a:buFont typeface="Wingdings" pitchFamily="2" charset="2"/>
              <a:buBlip>
                <a:blip r:embed="rId6"/>
              </a:buBlip>
              <a:defRPr sz="2000">
                <a:solidFill>
                  <a:srgbClr val="66CCFF"/>
                </a:solidFill>
                <a:latin typeface="+mn-lt"/>
                <a:cs typeface="+mn-cs"/>
              </a:defRPr>
            </a:lvl5pPr>
            <a:lvl6pPr marL="2514600" indent="-228600" algn="just" rtl="1" eaLnBrk="1" fontAlgn="base" hangingPunct="1">
              <a:spcBef>
                <a:spcPct val="20000"/>
              </a:spcBef>
              <a:spcAft>
                <a:spcPct val="0"/>
              </a:spcAft>
              <a:buClr>
                <a:srgbClr val="0033CC"/>
              </a:buClr>
              <a:buFont typeface="Wingdings" pitchFamily="2" charset="2"/>
              <a:buBlip>
                <a:blip r:embed="rId6"/>
              </a:buBlip>
              <a:defRPr sz="2000">
                <a:solidFill>
                  <a:srgbClr val="66CCFF"/>
                </a:solidFill>
                <a:latin typeface="+mn-lt"/>
                <a:cs typeface="+mn-cs"/>
              </a:defRPr>
            </a:lvl6pPr>
            <a:lvl7pPr marL="2971800" indent="-228600" algn="just" rtl="1" eaLnBrk="1" fontAlgn="base" hangingPunct="1">
              <a:spcBef>
                <a:spcPct val="20000"/>
              </a:spcBef>
              <a:spcAft>
                <a:spcPct val="0"/>
              </a:spcAft>
              <a:buClr>
                <a:srgbClr val="0033CC"/>
              </a:buClr>
              <a:buFont typeface="Wingdings" pitchFamily="2" charset="2"/>
              <a:buBlip>
                <a:blip r:embed="rId6"/>
              </a:buBlip>
              <a:defRPr sz="2000">
                <a:solidFill>
                  <a:srgbClr val="66CCFF"/>
                </a:solidFill>
                <a:latin typeface="+mn-lt"/>
                <a:cs typeface="+mn-cs"/>
              </a:defRPr>
            </a:lvl7pPr>
            <a:lvl8pPr marL="3429000" indent="-228600" algn="just" rtl="1" eaLnBrk="1" fontAlgn="base" hangingPunct="1">
              <a:spcBef>
                <a:spcPct val="20000"/>
              </a:spcBef>
              <a:spcAft>
                <a:spcPct val="0"/>
              </a:spcAft>
              <a:buClr>
                <a:srgbClr val="0033CC"/>
              </a:buClr>
              <a:buFont typeface="Wingdings" pitchFamily="2" charset="2"/>
              <a:buBlip>
                <a:blip r:embed="rId6"/>
              </a:buBlip>
              <a:defRPr sz="2000">
                <a:solidFill>
                  <a:srgbClr val="66CCFF"/>
                </a:solidFill>
                <a:latin typeface="+mn-lt"/>
                <a:cs typeface="+mn-cs"/>
              </a:defRPr>
            </a:lvl8pPr>
            <a:lvl9pPr marL="3886200" indent="-228600" algn="just" rtl="1" eaLnBrk="1" fontAlgn="base" hangingPunct="1">
              <a:spcBef>
                <a:spcPct val="20000"/>
              </a:spcBef>
              <a:spcAft>
                <a:spcPct val="0"/>
              </a:spcAft>
              <a:buClr>
                <a:srgbClr val="0033CC"/>
              </a:buClr>
              <a:buFont typeface="Wingdings" pitchFamily="2" charset="2"/>
              <a:buBlip>
                <a:blip r:embed="rId6"/>
              </a:buBlip>
              <a:defRPr sz="2000">
                <a:solidFill>
                  <a:srgbClr val="66CCFF"/>
                </a:solidFill>
                <a:latin typeface="+mn-lt"/>
                <a:cs typeface="+mn-cs"/>
              </a:defRPr>
            </a:lvl9pPr>
          </a:lstStyle>
          <a:p>
            <a:pPr algn="ctr" eaLnBrk="1" hangingPunct="1">
              <a:buFont typeface="Wingdings 2" pitchFamily="18" charset="2"/>
              <a:buNone/>
              <a:defRPr/>
            </a:pPr>
            <a:r>
              <a:rPr lang="fr-CA" sz="2400" kern="0" dirty="0" err="1" smtClean="0">
                <a:effectLst>
                  <a:outerShdw blurRad="38100" dist="38100" dir="2700000" algn="tl">
                    <a:srgbClr val="C0C0C0"/>
                  </a:outerShdw>
                </a:effectLst>
              </a:rPr>
              <a:t>Linnaeus</a:t>
            </a:r>
            <a:r>
              <a:rPr lang="fr-CA" sz="2400" kern="0" dirty="0" smtClean="0">
                <a:effectLst>
                  <a:outerShdw blurRad="38100" dist="38100" dir="2700000" algn="tl">
                    <a:srgbClr val="C0C0C0"/>
                  </a:outerShdw>
                </a:effectLst>
              </a:rPr>
              <a:t>, Carolus (1707-1778)</a:t>
            </a:r>
            <a:endParaRPr lang="fr-CA" kern="0" dirty="0" smtClean="0">
              <a:effectLst>
                <a:outerShdw blurRad="38100" dist="38100" dir="2700000" algn="tl">
                  <a:srgbClr val="C0C0C0"/>
                </a:outerShdw>
              </a:effectLst>
            </a:endParaRPr>
          </a:p>
        </p:txBody>
      </p:sp>
    </p:spTree>
    <p:extLst>
      <p:ext uri="{BB962C8B-B14F-4D97-AF65-F5344CB8AC3E}">
        <p14:creationId xmlns:p14="http://schemas.microsoft.com/office/powerpoint/2010/main" val="2957462960"/>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  گونه </a:t>
            </a:r>
            <a:r>
              <a:rPr lang="en-US" dirty="0" smtClean="0"/>
              <a:t>species</a:t>
            </a:r>
            <a:r>
              <a:rPr lang="fa-IR" dirty="0" smtClean="0"/>
              <a:t> </a:t>
            </a:r>
            <a:endParaRPr lang="fa-IR" dirty="0"/>
          </a:p>
        </p:txBody>
      </p:sp>
      <p:sp>
        <p:nvSpPr>
          <p:cNvPr id="3" name="Content Placeholder 2"/>
          <p:cNvSpPr>
            <a:spLocks noGrp="1"/>
          </p:cNvSpPr>
          <p:nvPr>
            <p:ph idx="1"/>
          </p:nvPr>
        </p:nvSpPr>
        <p:spPr/>
        <p:txBody>
          <a:bodyPr/>
          <a:lstStyle/>
          <a:p>
            <a:pPr algn="r" rtl="1"/>
            <a:r>
              <a:rPr lang="fa-IR" sz="2800" dirty="0" smtClean="0">
                <a:cs typeface="B Lotus" panose="00000400000000000000" pitchFamily="2" charset="-78"/>
              </a:rPr>
              <a:t>پاسخ به اینکه گونه چیست و چه مفهومی دارد مشکل است و معمولا برداشت های مختلفی از مفهوم گونه می شود.</a:t>
            </a:r>
          </a:p>
          <a:p>
            <a:pPr algn="r" rtl="1"/>
            <a:r>
              <a:rPr lang="fa-IR" sz="2800" dirty="0" smtClean="0">
                <a:cs typeface="B Lotus" panose="00000400000000000000" pitchFamily="2" charset="-78"/>
              </a:rPr>
              <a:t>با وجود عدم توافق گسترده ای که وجود دارد زیست شناسان ملاک های ویژه ای را در تشخیص گونه ها مفید می دانند که از جمله آن ها منشا مشترک است. </a:t>
            </a:r>
          </a:p>
          <a:p>
            <a:pPr algn="r" rtl="1"/>
            <a:r>
              <a:rPr lang="fa-IR" sz="2800" dirty="0" smtClean="0">
                <a:cs typeface="B Lotus" panose="00000400000000000000" pitchFamily="2" charset="-78"/>
              </a:rPr>
              <a:t>افراد یک گونه از نظر اجدادی به یک نقطه مشترک می رسند و این نقطه معمولا یک جمعیت است. </a:t>
            </a:r>
          </a:p>
          <a:p>
            <a:pPr algn="r" rtl="1"/>
            <a:r>
              <a:rPr lang="fa-IR" sz="2800" dirty="0" smtClean="0">
                <a:cs typeface="B Lotus" panose="00000400000000000000" pitchFamily="2" charset="-78"/>
              </a:rPr>
              <a:t>دارای صفات ظاهری مشخص هستند </a:t>
            </a:r>
          </a:p>
          <a:p>
            <a:pPr algn="r" rtl="1"/>
            <a:r>
              <a:rPr lang="fa-IR" sz="2800" dirty="0" smtClean="0">
                <a:cs typeface="B Lotus" panose="00000400000000000000" pitchFamily="2" charset="-78"/>
              </a:rPr>
              <a:t>یک جامعه تولیدمثلی را تشکیل می دهند.</a:t>
            </a:r>
          </a:p>
          <a:p>
            <a:pPr algn="r" rtl="1"/>
            <a:endParaRPr lang="fa-IR" dirty="0"/>
          </a:p>
        </p:txBody>
      </p:sp>
    </p:spTree>
    <p:extLst>
      <p:ext uri="{BB962C8B-B14F-4D97-AF65-F5344CB8AC3E}">
        <p14:creationId xmlns:p14="http://schemas.microsoft.com/office/powerpoint/2010/main" val="1590647377"/>
      </p:ext>
    </p:extLst>
  </p:cSld>
  <p:clrMapOvr>
    <a:masterClrMapping/>
  </p:clrMapOvr>
  <p:transition>
    <p:random/>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066" name="Rectangle 2"/>
          <p:cNvSpPr>
            <a:spLocks noGrp="1" noChangeArrowheads="1"/>
          </p:cNvSpPr>
          <p:nvPr>
            <p:ph type="title"/>
          </p:nvPr>
        </p:nvSpPr>
        <p:spPr/>
        <p:txBody>
          <a:bodyPr/>
          <a:lstStyle/>
          <a:p>
            <a:pPr eaLnBrk="1" hangingPunct="1"/>
            <a:r>
              <a:rPr lang="fa-IR" smtClean="0"/>
              <a:t>گروه های اصلی تاکسا </a:t>
            </a:r>
            <a:endParaRPr lang="en-US" smtClean="0"/>
          </a:p>
        </p:txBody>
      </p:sp>
      <p:sp>
        <p:nvSpPr>
          <p:cNvPr id="344067" name="Rectangle 3"/>
          <p:cNvSpPr>
            <a:spLocks noGrp="1" noChangeArrowheads="1"/>
          </p:cNvSpPr>
          <p:nvPr>
            <p:ph type="body" idx="1"/>
          </p:nvPr>
        </p:nvSpPr>
        <p:spPr/>
        <p:txBody>
          <a:bodyPr/>
          <a:lstStyle/>
          <a:p>
            <a:pPr eaLnBrk="1" hangingPunct="1">
              <a:lnSpc>
                <a:spcPct val="90000"/>
              </a:lnSpc>
            </a:pPr>
            <a:r>
              <a:rPr lang="fa-IR" dirty="0" smtClean="0"/>
              <a:t>گروه های اصلی تاکسا (جمع تاکسون) (هفت رتبه) </a:t>
            </a:r>
          </a:p>
          <a:p>
            <a:pPr lvl="1" eaLnBrk="1" hangingPunct="1">
              <a:lnSpc>
                <a:spcPct val="90000"/>
              </a:lnSpc>
            </a:pPr>
            <a:r>
              <a:rPr lang="fa-IR" dirty="0" smtClean="0"/>
              <a:t>سلسله </a:t>
            </a:r>
          </a:p>
          <a:p>
            <a:pPr lvl="1" eaLnBrk="1" hangingPunct="1">
              <a:lnSpc>
                <a:spcPct val="90000"/>
              </a:lnSpc>
            </a:pPr>
            <a:r>
              <a:rPr lang="fa-IR" dirty="0" smtClean="0"/>
              <a:t>شاخه </a:t>
            </a:r>
          </a:p>
          <a:p>
            <a:pPr lvl="1" eaLnBrk="1" hangingPunct="1">
              <a:lnSpc>
                <a:spcPct val="90000"/>
              </a:lnSpc>
            </a:pPr>
            <a:r>
              <a:rPr lang="fa-IR" dirty="0" smtClean="0"/>
              <a:t>رده </a:t>
            </a:r>
          </a:p>
          <a:p>
            <a:pPr lvl="1" eaLnBrk="1" hangingPunct="1">
              <a:lnSpc>
                <a:spcPct val="90000"/>
              </a:lnSpc>
            </a:pPr>
            <a:r>
              <a:rPr lang="fa-IR" dirty="0" smtClean="0"/>
              <a:t>راسته </a:t>
            </a:r>
          </a:p>
          <a:p>
            <a:pPr lvl="1" eaLnBrk="1" hangingPunct="1">
              <a:lnSpc>
                <a:spcPct val="90000"/>
              </a:lnSpc>
            </a:pPr>
            <a:r>
              <a:rPr lang="fa-IR" dirty="0" smtClean="0"/>
              <a:t>تيره (خانواده)</a:t>
            </a:r>
          </a:p>
          <a:p>
            <a:pPr lvl="1" eaLnBrk="1" hangingPunct="1">
              <a:lnSpc>
                <a:spcPct val="90000"/>
              </a:lnSpc>
            </a:pPr>
            <a:r>
              <a:rPr lang="fa-IR" dirty="0" smtClean="0"/>
              <a:t>سرده (جنس ) </a:t>
            </a:r>
          </a:p>
          <a:p>
            <a:pPr lvl="1" eaLnBrk="1" hangingPunct="1">
              <a:lnSpc>
                <a:spcPct val="90000"/>
              </a:lnSpc>
            </a:pPr>
            <a:r>
              <a:rPr lang="fa-IR" dirty="0" smtClean="0"/>
              <a:t>گونه</a:t>
            </a:r>
          </a:p>
          <a:p>
            <a:pPr eaLnBrk="1" hangingPunct="1">
              <a:lnSpc>
                <a:spcPct val="90000"/>
              </a:lnSpc>
            </a:pPr>
            <a:r>
              <a:rPr lang="fa-IR" dirty="0" smtClean="0"/>
              <a:t>در مجموع به طور کلی بيش از 30 تاکسا شناخته شده است .  </a:t>
            </a:r>
            <a:endParaRPr lang="en-US" dirty="0" smtClean="0"/>
          </a:p>
        </p:txBody>
      </p:sp>
    </p:spTree>
    <p:extLst>
      <p:ext uri="{BB962C8B-B14F-4D97-AF65-F5344CB8AC3E}">
        <p14:creationId xmlns:p14="http://schemas.microsoft.com/office/powerpoint/2010/main" val="1780726583"/>
      </p:ext>
    </p:extLst>
  </p:cSld>
  <p:clrMapOvr>
    <a:masterClrMapping/>
  </p:clrMapOvr>
  <p:transition>
    <p:random/>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تعریف گونه </a:t>
            </a:r>
            <a:r>
              <a:rPr lang="en-US" dirty="0" smtClean="0"/>
              <a:t>(species)</a:t>
            </a:r>
            <a:endParaRPr lang="en-US" dirty="0"/>
          </a:p>
        </p:txBody>
      </p:sp>
      <p:sp>
        <p:nvSpPr>
          <p:cNvPr id="3" name="Content Placeholder 2"/>
          <p:cNvSpPr>
            <a:spLocks noGrp="1"/>
          </p:cNvSpPr>
          <p:nvPr>
            <p:ph idx="1"/>
          </p:nvPr>
        </p:nvSpPr>
        <p:spPr>
          <a:xfrm>
            <a:off x="1371601" y="1219201"/>
            <a:ext cx="8532813" cy="4525963"/>
          </a:xfrm>
        </p:spPr>
        <p:txBody>
          <a:bodyPr/>
          <a:lstStyle/>
          <a:p>
            <a:pPr marL="0" indent="228600">
              <a:lnSpc>
                <a:spcPct val="115000"/>
              </a:lnSpc>
              <a:spcBef>
                <a:spcPts val="0"/>
              </a:spcBef>
              <a:spcAft>
                <a:spcPts val="0"/>
              </a:spcAft>
            </a:pPr>
            <a:r>
              <a:rPr lang="fa-IR" sz="2400" b="1" dirty="0">
                <a:solidFill>
                  <a:srgbClr val="00B050"/>
                </a:solidFill>
                <a:latin typeface="Times New Roman"/>
                <a:ea typeface="Times New Roman"/>
                <a:cs typeface="B Nazanin"/>
              </a:rPr>
              <a:t>گونه تیپولوژیک یا ریختی </a:t>
            </a:r>
            <a:r>
              <a:rPr lang="en-US" sz="2400" b="1" dirty="0">
                <a:solidFill>
                  <a:srgbClr val="00B050"/>
                </a:solidFill>
                <a:latin typeface="Times New Roman"/>
                <a:ea typeface="Times New Roman"/>
                <a:cs typeface="B Nazanin"/>
              </a:rPr>
              <a:t>Typological species concept</a:t>
            </a:r>
            <a:endParaRPr lang="fa-IR" sz="2400" b="1" dirty="0">
              <a:solidFill>
                <a:srgbClr val="00B050"/>
              </a:solidFill>
              <a:latin typeface="Times New Roman"/>
              <a:ea typeface="Times New Roman"/>
              <a:cs typeface="B Nazanin"/>
            </a:endParaRPr>
          </a:p>
          <a:p>
            <a:pPr>
              <a:lnSpc>
                <a:spcPct val="115000"/>
              </a:lnSpc>
              <a:spcBef>
                <a:spcPts val="0"/>
              </a:spcBef>
              <a:spcAft>
                <a:spcPts val="0"/>
              </a:spcAft>
              <a:buFont typeface="Arial" pitchFamily="34" charset="0"/>
              <a:buChar char="•"/>
            </a:pPr>
            <a:r>
              <a:rPr lang="fa-IR" sz="2400" b="1" dirty="0">
                <a:latin typeface="Times New Roman"/>
                <a:ea typeface="Times New Roman"/>
                <a:cs typeface="B Nazanin"/>
              </a:rPr>
              <a:t>     براساس صفات و ویژگیهای مورفولوژیکی ثابت</a:t>
            </a:r>
          </a:p>
          <a:p>
            <a:pPr>
              <a:lnSpc>
                <a:spcPct val="115000"/>
              </a:lnSpc>
              <a:spcBef>
                <a:spcPts val="0"/>
              </a:spcBef>
              <a:spcAft>
                <a:spcPts val="0"/>
              </a:spcAft>
              <a:buFont typeface="Arial" pitchFamily="34" charset="0"/>
              <a:buChar char="•"/>
            </a:pPr>
            <a:r>
              <a:rPr lang="fa-IR" sz="2400" b="1" dirty="0">
                <a:latin typeface="Times New Roman"/>
                <a:ea typeface="Times New Roman"/>
                <a:cs typeface="B Nazanin"/>
              </a:rPr>
              <a:t>     تعریف نمونه تیپ برای هر </a:t>
            </a:r>
            <a:r>
              <a:rPr lang="fa-IR" sz="2400" b="1" dirty="0" smtClean="0">
                <a:latin typeface="Times New Roman"/>
                <a:ea typeface="Times New Roman"/>
                <a:cs typeface="B Nazanin"/>
              </a:rPr>
              <a:t>گونه</a:t>
            </a:r>
          </a:p>
          <a:p>
            <a:pPr>
              <a:lnSpc>
                <a:spcPct val="115000"/>
              </a:lnSpc>
              <a:spcBef>
                <a:spcPts val="0"/>
              </a:spcBef>
              <a:spcAft>
                <a:spcPts val="0"/>
              </a:spcAft>
              <a:buFont typeface="Arial" pitchFamily="34" charset="0"/>
              <a:buChar char="•"/>
            </a:pPr>
            <a:r>
              <a:rPr lang="fa-IR" sz="2400" b="1" dirty="0" smtClean="0">
                <a:latin typeface="Times New Roman"/>
                <a:ea typeface="Times New Roman"/>
                <a:cs typeface="B Nazanin"/>
              </a:rPr>
              <a:t>گونه ها ماهیتی ثابت دارند و عدم اعتقاد به تکامل</a:t>
            </a:r>
            <a:endParaRPr lang="fa-IR" sz="2400" b="1" dirty="0">
              <a:latin typeface="Times New Roman"/>
              <a:ea typeface="Times New Roman"/>
              <a:cs typeface="B Nazanin"/>
            </a:endParaRPr>
          </a:p>
          <a:p>
            <a:pPr marL="0" indent="0">
              <a:lnSpc>
                <a:spcPct val="115000"/>
              </a:lnSpc>
              <a:spcBef>
                <a:spcPts val="0"/>
              </a:spcBef>
              <a:spcAft>
                <a:spcPts val="0"/>
              </a:spcAft>
              <a:buNone/>
            </a:pPr>
            <a:r>
              <a:rPr lang="fa-IR" sz="2400" b="1" dirty="0">
                <a:latin typeface="Times New Roman"/>
                <a:ea typeface="Times New Roman"/>
                <a:cs typeface="B Nazanin"/>
              </a:rPr>
              <a:t>     </a:t>
            </a:r>
            <a:endParaRPr lang="fa-IR" sz="2400" b="1" dirty="0">
              <a:latin typeface="Times New Roman"/>
              <a:ea typeface="Calibri"/>
              <a:cs typeface="B Nazanin"/>
            </a:endParaRPr>
          </a:p>
          <a:p>
            <a:pPr marL="0" indent="228600">
              <a:lnSpc>
                <a:spcPct val="115000"/>
              </a:lnSpc>
              <a:spcBef>
                <a:spcPts val="0"/>
              </a:spcBef>
              <a:spcAft>
                <a:spcPts val="0"/>
              </a:spcAft>
            </a:pPr>
            <a:r>
              <a:rPr lang="fa-IR" sz="2400" b="1" dirty="0">
                <a:solidFill>
                  <a:srgbClr val="00B050"/>
                </a:solidFill>
                <a:latin typeface="Times New Roman"/>
                <a:ea typeface="Calibri"/>
                <a:cs typeface="B Nazanin"/>
              </a:rPr>
              <a:t>مفهوم زیستی گونه </a:t>
            </a:r>
            <a:r>
              <a:rPr lang="en-US" sz="2400" b="1" dirty="0">
                <a:solidFill>
                  <a:srgbClr val="00B050"/>
                </a:solidFill>
                <a:latin typeface="Times New Roman"/>
                <a:ea typeface="Calibri"/>
                <a:cs typeface="B Nazanin"/>
              </a:rPr>
              <a:t>Biological species concept</a:t>
            </a:r>
            <a:endParaRPr lang="fa-IR" sz="2400" b="1" dirty="0">
              <a:solidFill>
                <a:srgbClr val="00B050"/>
              </a:solidFill>
              <a:latin typeface="Times New Roman"/>
              <a:ea typeface="Calibri"/>
              <a:cs typeface="B Nazanin"/>
            </a:endParaRPr>
          </a:p>
          <a:p>
            <a:pPr>
              <a:lnSpc>
                <a:spcPct val="115000"/>
              </a:lnSpc>
              <a:spcBef>
                <a:spcPts val="0"/>
              </a:spcBef>
              <a:spcAft>
                <a:spcPts val="0"/>
              </a:spcAft>
              <a:buFont typeface="Arial" pitchFamily="34" charset="0"/>
              <a:buChar char="•"/>
            </a:pPr>
            <a:r>
              <a:rPr lang="fa-IR" sz="2400" b="1" dirty="0">
                <a:solidFill>
                  <a:srgbClr val="00B050"/>
                </a:solidFill>
                <a:latin typeface="Times New Roman"/>
                <a:cs typeface="B Nazanin"/>
              </a:rPr>
              <a:t>    </a:t>
            </a:r>
            <a:r>
              <a:rPr lang="fa-IR" sz="2400" b="1" dirty="0">
                <a:solidFill>
                  <a:schemeClr val="accent6">
                    <a:lumMod val="60000"/>
                    <a:lumOff val="40000"/>
                  </a:schemeClr>
                </a:solidFill>
                <a:latin typeface="Times New Roman"/>
                <a:cs typeface="B Nazanin"/>
              </a:rPr>
              <a:t>یک جامعه با قابلیت تولید مثلی</a:t>
            </a:r>
          </a:p>
          <a:p>
            <a:pPr>
              <a:lnSpc>
                <a:spcPct val="115000"/>
              </a:lnSpc>
              <a:spcBef>
                <a:spcPts val="0"/>
              </a:spcBef>
              <a:spcAft>
                <a:spcPts val="0"/>
              </a:spcAft>
              <a:buFont typeface="Arial" pitchFamily="34" charset="0"/>
              <a:buChar char="•"/>
            </a:pPr>
            <a:r>
              <a:rPr lang="fa-IR" sz="2400" b="1" dirty="0">
                <a:solidFill>
                  <a:schemeClr val="accent6">
                    <a:lumMod val="60000"/>
                    <a:lumOff val="40000"/>
                  </a:schemeClr>
                </a:solidFill>
                <a:latin typeface="Times New Roman"/>
                <a:cs typeface="B Nazanin"/>
              </a:rPr>
              <a:t>    تشکیل شده از جمعیت هایی</a:t>
            </a:r>
          </a:p>
          <a:p>
            <a:pPr>
              <a:lnSpc>
                <a:spcPct val="115000"/>
              </a:lnSpc>
              <a:spcBef>
                <a:spcPts val="0"/>
              </a:spcBef>
              <a:spcAft>
                <a:spcPts val="0"/>
              </a:spcAft>
              <a:buFont typeface="Arial" pitchFamily="34" charset="0"/>
              <a:buChar char="•"/>
            </a:pPr>
            <a:r>
              <a:rPr lang="fa-IR" sz="2400" b="1" dirty="0">
                <a:solidFill>
                  <a:schemeClr val="accent6">
                    <a:lumMod val="60000"/>
                    <a:lumOff val="40000"/>
                  </a:schemeClr>
                </a:solidFill>
                <a:latin typeface="Times New Roman"/>
                <a:cs typeface="B Nazanin"/>
              </a:rPr>
              <a:t>    اشغال نیچ خاص</a:t>
            </a:r>
          </a:p>
          <a:p>
            <a:pPr>
              <a:lnSpc>
                <a:spcPct val="115000"/>
              </a:lnSpc>
              <a:spcBef>
                <a:spcPts val="0"/>
              </a:spcBef>
              <a:spcAft>
                <a:spcPts val="0"/>
              </a:spcAft>
              <a:buFont typeface="Arial" pitchFamily="34" charset="0"/>
              <a:buChar char="•"/>
            </a:pPr>
            <a:r>
              <a:rPr lang="fa-IR" sz="2400" b="1" dirty="0">
                <a:solidFill>
                  <a:schemeClr val="accent6">
                    <a:lumMod val="60000"/>
                    <a:lumOff val="40000"/>
                  </a:schemeClr>
                </a:solidFill>
                <a:latin typeface="Times New Roman"/>
                <a:cs typeface="B Nazanin"/>
              </a:rPr>
              <a:t>    گنجینه ژنتیکی واحد</a:t>
            </a:r>
          </a:p>
          <a:p>
            <a:pPr>
              <a:lnSpc>
                <a:spcPct val="115000"/>
              </a:lnSpc>
              <a:spcBef>
                <a:spcPts val="0"/>
              </a:spcBef>
              <a:spcAft>
                <a:spcPts val="0"/>
              </a:spcAft>
              <a:buFont typeface="Arial" pitchFamily="34" charset="0"/>
              <a:buChar char="•"/>
            </a:pPr>
            <a:r>
              <a:rPr lang="fa-IR" sz="2400" b="1" dirty="0">
                <a:solidFill>
                  <a:schemeClr val="accent6">
                    <a:lumMod val="60000"/>
                    <a:lumOff val="40000"/>
                  </a:schemeClr>
                </a:solidFill>
                <a:latin typeface="Times New Roman"/>
                <a:cs typeface="B Nazanin"/>
              </a:rPr>
              <a:t>    واحد اکولوژیکی</a:t>
            </a:r>
            <a:endParaRPr lang="en-US" dirty="0">
              <a:solidFill>
                <a:srgbClr val="00B050"/>
              </a:solidFill>
            </a:endParaRPr>
          </a:p>
        </p:txBody>
      </p:sp>
    </p:spTree>
    <p:extLst>
      <p:ext uri="{BB962C8B-B14F-4D97-AF65-F5344CB8AC3E}">
        <p14:creationId xmlns:p14="http://schemas.microsoft.com/office/powerpoint/2010/main" val="3801238096"/>
      </p:ext>
    </p:extLst>
  </p:cSld>
  <p:clrMapOvr>
    <a:masterClrMapping/>
  </p:clrMapOvr>
  <p:transition>
    <p:random/>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مفاهیم گونه</a:t>
            </a:r>
            <a:endParaRPr lang="en-US" dirty="0"/>
          </a:p>
        </p:txBody>
      </p:sp>
      <p:sp>
        <p:nvSpPr>
          <p:cNvPr id="3" name="Content Placeholder 2"/>
          <p:cNvSpPr>
            <a:spLocks noGrp="1"/>
          </p:cNvSpPr>
          <p:nvPr>
            <p:ph idx="1"/>
          </p:nvPr>
        </p:nvSpPr>
        <p:spPr>
          <a:xfrm>
            <a:off x="1491344" y="1295401"/>
            <a:ext cx="8532813" cy="4525963"/>
          </a:xfrm>
        </p:spPr>
        <p:txBody>
          <a:bodyPr/>
          <a:lstStyle/>
          <a:p>
            <a:pPr marL="0" indent="228600">
              <a:lnSpc>
                <a:spcPct val="115000"/>
              </a:lnSpc>
              <a:spcBef>
                <a:spcPts val="0"/>
              </a:spcBef>
              <a:spcAft>
                <a:spcPts val="0"/>
              </a:spcAft>
            </a:pPr>
            <a:r>
              <a:rPr lang="fa-IR" sz="2400" b="1" dirty="0">
                <a:solidFill>
                  <a:srgbClr val="00B050"/>
                </a:solidFill>
                <a:latin typeface="Times New Roman"/>
                <a:ea typeface="Times New Roman"/>
                <a:cs typeface="B Nazanin"/>
              </a:rPr>
              <a:t> مفهوم تکاملی گونه </a:t>
            </a:r>
            <a:r>
              <a:rPr lang="en-US" sz="2400" b="1" dirty="0">
                <a:solidFill>
                  <a:srgbClr val="00B050"/>
                </a:solidFill>
                <a:latin typeface="Times New Roman"/>
                <a:ea typeface="Times New Roman"/>
                <a:cs typeface="B Nazanin"/>
              </a:rPr>
              <a:t>Evolutionary species concept</a:t>
            </a:r>
            <a:endParaRPr lang="en-US" sz="2400" dirty="0">
              <a:solidFill>
                <a:srgbClr val="00B050"/>
              </a:solidFill>
              <a:latin typeface="Calibri"/>
              <a:ea typeface="Calibri"/>
              <a:cs typeface="Arial"/>
            </a:endParaRPr>
          </a:p>
          <a:p>
            <a:pPr marL="0" indent="0">
              <a:buNone/>
            </a:pPr>
            <a:r>
              <a:rPr lang="fa-IR" sz="2400"/>
              <a:t>  </a:t>
            </a:r>
            <a:r>
              <a:rPr lang="fa-IR" sz="2400" smtClean="0"/>
              <a:t>افزودن </a:t>
            </a:r>
            <a:r>
              <a:rPr lang="fa-IR" sz="2400"/>
              <a:t>بعد </a:t>
            </a:r>
            <a:r>
              <a:rPr lang="fa-IR" sz="2400" smtClean="0"/>
              <a:t>زمان و مکان</a:t>
            </a:r>
            <a:endParaRPr lang="fa-IR" sz="2400" dirty="0"/>
          </a:p>
          <a:p>
            <a:endParaRPr lang="fa-IR" dirty="0"/>
          </a:p>
          <a:p>
            <a:pPr marL="0" indent="228600">
              <a:lnSpc>
                <a:spcPct val="115000"/>
              </a:lnSpc>
              <a:spcBef>
                <a:spcPts val="0"/>
              </a:spcBef>
              <a:spcAft>
                <a:spcPts val="0"/>
              </a:spcAft>
            </a:pPr>
            <a:r>
              <a:rPr lang="fa-IR" sz="2400" b="1" dirty="0">
                <a:solidFill>
                  <a:srgbClr val="00B050"/>
                </a:solidFill>
                <a:latin typeface="Times New Roman"/>
                <a:ea typeface="Times New Roman"/>
                <a:cs typeface="B Nazanin"/>
              </a:rPr>
              <a:t> مفهوم فیلوژنتیکی گونه </a:t>
            </a:r>
            <a:r>
              <a:rPr lang="en-US" sz="2400" b="1" dirty="0">
                <a:solidFill>
                  <a:srgbClr val="00B050"/>
                </a:solidFill>
                <a:latin typeface="Times New Roman"/>
                <a:ea typeface="Times New Roman"/>
                <a:cs typeface="B Nazanin"/>
              </a:rPr>
              <a:t>Phylogenetic species concept</a:t>
            </a:r>
            <a:endParaRPr lang="fa-IR" sz="2400" b="1" dirty="0">
              <a:solidFill>
                <a:srgbClr val="00B050"/>
              </a:solidFill>
              <a:latin typeface="Times New Roman"/>
              <a:ea typeface="Times New Roman"/>
              <a:cs typeface="B Nazanin"/>
            </a:endParaRPr>
          </a:p>
          <a:p>
            <a:pPr marL="0" indent="0">
              <a:lnSpc>
                <a:spcPct val="115000"/>
              </a:lnSpc>
              <a:spcBef>
                <a:spcPts val="0"/>
              </a:spcBef>
              <a:spcAft>
                <a:spcPts val="0"/>
              </a:spcAft>
              <a:buNone/>
            </a:pPr>
            <a:r>
              <a:rPr lang="fa-IR" sz="2400" b="1" dirty="0">
                <a:latin typeface="Times New Roman"/>
                <a:ea typeface="Calibri"/>
                <a:cs typeface="B Nazanin"/>
              </a:rPr>
              <a:t>                 (جد مشترک و داشتن الگوی مشخص اجدادی-اخلافی)</a:t>
            </a:r>
          </a:p>
          <a:p>
            <a:pPr marL="0" indent="228600">
              <a:lnSpc>
                <a:spcPct val="115000"/>
              </a:lnSpc>
              <a:spcBef>
                <a:spcPts val="0"/>
              </a:spcBef>
              <a:spcAft>
                <a:spcPts val="0"/>
              </a:spcAft>
            </a:pPr>
            <a:endParaRPr lang="fa-IR" sz="2400" b="1" dirty="0">
              <a:latin typeface="Times New Roman"/>
              <a:ea typeface="Calibri"/>
              <a:cs typeface="B Nazanin"/>
            </a:endParaRPr>
          </a:p>
          <a:p>
            <a:pPr marL="0" indent="228600">
              <a:lnSpc>
                <a:spcPct val="115000"/>
              </a:lnSpc>
              <a:spcBef>
                <a:spcPts val="0"/>
              </a:spcBef>
              <a:spcAft>
                <a:spcPts val="0"/>
              </a:spcAft>
            </a:pPr>
            <a:endParaRPr lang="fa-IR" sz="2400" b="1" dirty="0">
              <a:latin typeface="Times New Roman"/>
              <a:ea typeface="Calibri"/>
              <a:cs typeface="B Nazanin"/>
            </a:endParaRPr>
          </a:p>
          <a:p>
            <a:pPr marL="0" indent="228600">
              <a:lnSpc>
                <a:spcPct val="115000"/>
              </a:lnSpc>
              <a:spcBef>
                <a:spcPts val="0"/>
              </a:spcBef>
              <a:spcAft>
                <a:spcPts val="0"/>
              </a:spcAft>
            </a:pPr>
            <a:r>
              <a:rPr lang="en-US" sz="2400" b="1" dirty="0">
                <a:solidFill>
                  <a:srgbClr val="00B050"/>
                </a:solidFill>
                <a:latin typeface="Times New Roman"/>
                <a:ea typeface="Times New Roman"/>
                <a:cs typeface="B Nazanin"/>
              </a:rPr>
              <a:t>DNA barcoding</a:t>
            </a:r>
            <a:r>
              <a:rPr lang="fa-IR" sz="2400" b="1" dirty="0">
                <a:solidFill>
                  <a:srgbClr val="00B050"/>
                </a:solidFill>
                <a:latin typeface="Times New Roman"/>
                <a:ea typeface="Calibri"/>
                <a:cs typeface="B Nazanin"/>
              </a:rPr>
              <a:t> </a:t>
            </a:r>
          </a:p>
          <a:p>
            <a:pPr marL="0" indent="0">
              <a:lnSpc>
                <a:spcPct val="115000"/>
              </a:lnSpc>
              <a:spcBef>
                <a:spcPts val="0"/>
              </a:spcBef>
              <a:spcAft>
                <a:spcPts val="0"/>
              </a:spcAft>
              <a:buNone/>
            </a:pPr>
            <a:r>
              <a:rPr lang="fa-IR" sz="2400" b="1" dirty="0">
                <a:latin typeface="Times New Roman"/>
                <a:ea typeface="Calibri"/>
                <a:cs typeface="B Nazanin"/>
              </a:rPr>
              <a:t> (استفاده از توالی </a:t>
            </a:r>
            <a:r>
              <a:rPr lang="en-US" sz="2400" b="1" dirty="0">
                <a:latin typeface="Times New Roman"/>
                <a:ea typeface="Calibri"/>
                <a:cs typeface="B Nazanin"/>
              </a:rPr>
              <a:t>DNA</a:t>
            </a:r>
            <a:r>
              <a:rPr lang="fa-IR" sz="2400" b="1" dirty="0">
                <a:latin typeface="Times New Roman"/>
                <a:ea typeface="Calibri"/>
                <a:cs typeface="B Nazanin"/>
              </a:rPr>
              <a:t> ژن </a:t>
            </a:r>
            <a:r>
              <a:rPr lang="en-US" sz="2400" b="1" dirty="0">
                <a:latin typeface="Times New Roman"/>
                <a:ea typeface="Calibri"/>
                <a:cs typeface="B Nazanin"/>
              </a:rPr>
              <a:t>CO1</a:t>
            </a:r>
            <a:r>
              <a:rPr lang="fa-IR" sz="2400" b="1" dirty="0">
                <a:latin typeface="Times New Roman"/>
                <a:ea typeface="Calibri"/>
                <a:cs typeface="B Nazanin"/>
              </a:rPr>
              <a:t> برای شناسایی جانوران)</a:t>
            </a:r>
            <a:endParaRPr lang="en-US" sz="2400" dirty="0">
              <a:latin typeface="Calibri"/>
              <a:ea typeface="Calibri"/>
              <a:cs typeface="Arial"/>
            </a:endParaRPr>
          </a:p>
          <a:p>
            <a:endParaRPr lang="en-US" dirty="0"/>
          </a:p>
        </p:txBody>
      </p:sp>
    </p:spTree>
    <p:extLst>
      <p:ext uri="{BB962C8B-B14F-4D97-AF65-F5344CB8AC3E}">
        <p14:creationId xmlns:p14="http://schemas.microsoft.com/office/powerpoint/2010/main" val="703942422"/>
      </p:ext>
    </p:extLst>
  </p:cSld>
  <p:clrMapOvr>
    <a:masterClrMapping/>
  </p:clrMapOvr>
  <p:transition>
    <p:random/>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Biology of Zoology 01">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Biology of Zoology 01">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1_Biology of Zoology 01">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Titr"/>
      </a:majorFont>
      <a:minorFont>
        <a:latin typeface="Arial"/>
        <a:ea typeface=""/>
        <a:cs typeface="B Lotu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JIGSAW">
  <a:themeElements>
    <a:clrScheme name="JIGSAW 1">
      <a:dk1>
        <a:srgbClr val="003366"/>
      </a:dk1>
      <a:lt1>
        <a:srgbClr val="EAEAEA"/>
      </a:lt1>
      <a:dk2>
        <a:srgbClr val="0099CC"/>
      </a:dk2>
      <a:lt2>
        <a:srgbClr val="66FFFF"/>
      </a:lt2>
      <a:accent1>
        <a:srgbClr val="33CCFF"/>
      </a:accent1>
      <a:accent2>
        <a:srgbClr val="9999FF"/>
      </a:accent2>
      <a:accent3>
        <a:srgbClr val="AACAE2"/>
      </a:accent3>
      <a:accent4>
        <a:srgbClr val="C8C8C8"/>
      </a:accent4>
      <a:accent5>
        <a:srgbClr val="ADE2FF"/>
      </a:accent5>
      <a:accent6>
        <a:srgbClr val="8A8AE7"/>
      </a:accent6>
      <a:hlink>
        <a:srgbClr val="CC99FF"/>
      </a:hlink>
      <a:folHlink>
        <a:srgbClr val="008080"/>
      </a:folHlink>
    </a:clrScheme>
    <a:fontScheme name="JIGSAW">
      <a:majorFont>
        <a:latin typeface="Times New Roman"/>
        <a:ea typeface=""/>
        <a:cs typeface="Arial"/>
      </a:majorFont>
      <a:minorFont>
        <a:latin typeface="Times New Roman"/>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JIGSAW 1">
        <a:dk1>
          <a:srgbClr val="003366"/>
        </a:dk1>
        <a:lt1>
          <a:srgbClr val="EAEAEA"/>
        </a:lt1>
        <a:dk2>
          <a:srgbClr val="0099CC"/>
        </a:dk2>
        <a:lt2>
          <a:srgbClr val="66FFFF"/>
        </a:lt2>
        <a:accent1>
          <a:srgbClr val="33CCFF"/>
        </a:accent1>
        <a:accent2>
          <a:srgbClr val="9999FF"/>
        </a:accent2>
        <a:accent3>
          <a:srgbClr val="AACAE2"/>
        </a:accent3>
        <a:accent4>
          <a:srgbClr val="C8C8C8"/>
        </a:accent4>
        <a:accent5>
          <a:srgbClr val="ADE2FF"/>
        </a:accent5>
        <a:accent6>
          <a:srgbClr val="8A8AE7"/>
        </a:accent6>
        <a:hlink>
          <a:srgbClr val="CC99FF"/>
        </a:hlink>
        <a:folHlink>
          <a:srgbClr val="008080"/>
        </a:folHlink>
      </a:clrScheme>
      <a:clrMap bg1="dk2" tx1="lt1" bg2="dk1" tx2="lt2" accent1="accent1" accent2="accent2" accent3="accent3" accent4="accent4" accent5="accent5" accent6="accent6" hlink="hlink" folHlink="folHlink"/>
    </a:extraClrScheme>
    <a:extraClrScheme>
      <a:clrScheme name="JIGSAW 2">
        <a:dk1>
          <a:srgbClr val="003366"/>
        </a:dk1>
        <a:lt1>
          <a:srgbClr val="CCECFF"/>
        </a:lt1>
        <a:dk2>
          <a:srgbClr val="0099CC"/>
        </a:dk2>
        <a:lt2>
          <a:srgbClr val="99CCFF"/>
        </a:lt2>
        <a:accent1>
          <a:srgbClr val="33CCFF"/>
        </a:accent1>
        <a:accent2>
          <a:srgbClr val="9999FF"/>
        </a:accent2>
        <a:accent3>
          <a:srgbClr val="E2F4FF"/>
        </a:accent3>
        <a:accent4>
          <a:srgbClr val="002A56"/>
        </a:accent4>
        <a:accent5>
          <a:srgbClr val="ADE2FF"/>
        </a:accent5>
        <a:accent6>
          <a:srgbClr val="8A8AE7"/>
        </a:accent6>
        <a:hlink>
          <a:srgbClr val="CC99FF"/>
        </a:hlink>
        <a:folHlink>
          <a:srgbClr val="CCCCFF"/>
        </a:folHlink>
      </a:clrScheme>
      <a:clrMap bg1="lt1" tx1="dk1" bg2="lt2" tx2="dk2" accent1="accent1" accent2="accent2" accent3="accent3" accent4="accent4" accent5="accent5" accent6="accent6" hlink="hlink" folHlink="folHlink"/>
    </a:extraClrScheme>
    <a:extraClrScheme>
      <a:clrScheme name="JIGSAW 3">
        <a:dk1>
          <a:srgbClr val="000000"/>
        </a:dk1>
        <a:lt1>
          <a:srgbClr val="FFFFFF"/>
        </a:lt1>
        <a:dk2>
          <a:srgbClr val="000000"/>
        </a:dk2>
        <a:lt2>
          <a:srgbClr val="B2B2B2"/>
        </a:lt2>
        <a:accent1>
          <a:srgbClr val="CBCBCB"/>
        </a:accent1>
        <a:accent2>
          <a:srgbClr val="969696"/>
        </a:accent2>
        <a:accent3>
          <a:srgbClr val="FFFFFF"/>
        </a:accent3>
        <a:accent4>
          <a:srgbClr val="000000"/>
        </a:accent4>
        <a:accent5>
          <a:srgbClr val="E2E2E2"/>
        </a:accent5>
        <a:accent6>
          <a:srgbClr val="878787"/>
        </a:accent6>
        <a:hlink>
          <a:srgbClr val="5F5F5F"/>
        </a:hlink>
        <a:folHlink>
          <a:srgbClr val="EAEAEA"/>
        </a:folHlink>
      </a:clrScheme>
      <a:clrMap bg1="lt1" tx1="dk1" bg2="lt2" tx2="dk2" accent1="accent1" accent2="accent2" accent3="accent3" accent4="accent4" accent5="accent5" accent6="accent6" hlink="hlink" folHlink="folHlink"/>
    </a:extraClrScheme>
    <a:extraClrScheme>
      <a:clrScheme name="JIGSAW 4">
        <a:dk1>
          <a:srgbClr val="000000"/>
        </a:dk1>
        <a:lt1>
          <a:srgbClr val="FFFFFF"/>
        </a:lt1>
        <a:dk2>
          <a:srgbClr val="FF0033"/>
        </a:dk2>
        <a:lt2>
          <a:srgbClr val="FFCCCC"/>
        </a:lt2>
        <a:accent1>
          <a:srgbClr val="0099FF"/>
        </a:accent1>
        <a:accent2>
          <a:srgbClr val="33CC33"/>
        </a:accent2>
        <a:accent3>
          <a:srgbClr val="FFFFFF"/>
        </a:accent3>
        <a:accent4>
          <a:srgbClr val="000000"/>
        </a:accent4>
        <a:accent5>
          <a:srgbClr val="AACAFF"/>
        </a:accent5>
        <a:accent6>
          <a:srgbClr val="2DB92D"/>
        </a:accent6>
        <a:hlink>
          <a:srgbClr val="FFFF66"/>
        </a:hlink>
        <a:folHlink>
          <a:srgbClr val="FFFFCC"/>
        </a:folHlink>
      </a:clrScheme>
      <a:clrMap bg1="lt1" tx1="dk1" bg2="lt2" tx2="dk2" accent1="accent1" accent2="accent2" accent3="accent3" accent4="accent4" accent5="accent5" accent6="accent6" hlink="hlink" folHlink="folHlink"/>
    </a:extraClrScheme>
    <a:extraClrScheme>
      <a:clrScheme name="JIGSAW 5">
        <a:dk1>
          <a:srgbClr val="6B4587"/>
        </a:dk1>
        <a:lt1>
          <a:srgbClr val="CCECFF"/>
        </a:lt1>
        <a:dk2>
          <a:srgbClr val="A67FC4"/>
        </a:dk2>
        <a:lt2>
          <a:srgbClr val="66FFFF"/>
        </a:lt2>
        <a:accent1>
          <a:srgbClr val="0099FF"/>
        </a:accent1>
        <a:accent2>
          <a:srgbClr val="9999FF"/>
        </a:accent2>
        <a:accent3>
          <a:srgbClr val="D0C0DE"/>
        </a:accent3>
        <a:accent4>
          <a:srgbClr val="AEC9DA"/>
        </a:accent4>
        <a:accent5>
          <a:srgbClr val="AACAFF"/>
        </a:accent5>
        <a:accent6>
          <a:srgbClr val="8A8AE7"/>
        </a:accent6>
        <a:hlink>
          <a:srgbClr val="CC99FF"/>
        </a:hlink>
        <a:folHlink>
          <a:srgbClr val="0099CC"/>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440</TotalTime>
  <Words>1627</Words>
  <Application>Microsoft Office PowerPoint</Application>
  <PresentationFormat>Widescreen</PresentationFormat>
  <Paragraphs>167</Paragraphs>
  <Slides>27</Slides>
  <Notes>1</Notes>
  <HiddenSlides>0</HiddenSlides>
  <MMClips>0</MMClips>
  <ScaleCrop>false</ScaleCrop>
  <HeadingPairs>
    <vt:vector size="6" baseType="variant">
      <vt:variant>
        <vt:lpstr>Fonts Used</vt:lpstr>
      </vt:variant>
      <vt:variant>
        <vt:i4>10</vt:i4>
      </vt:variant>
      <vt:variant>
        <vt:lpstr>Theme</vt:lpstr>
      </vt:variant>
      <vt:variant>
        <vt:i4>7</vt:i4>
      </vt:variant>
      <vt:variant>
        <vt:lpstr>Slide Titles</vt:lpstr>
      </vt:variant>
      <vt:variant>
        <vt:i4>27</vt:i4>
      </vt:variant>
    </vt:vector>
  </HeadingPairs>
  <TitlesOfParts>
    <vt:vector size="44" baseType="lpstr">
      <vt:lpstr>Arial</vt:lpstr>
      <vt:lpstr>B Lotus</vt:lpstr>
      <vt:lpstr>B Mitra</vt:lpstr>
      <vt:lpstr>B Nazanin</vt:lpstr>
      <vt:lpstr>Calibri</vt:lpstr>
      <vt:lpstr>Calibri Light</vt:lpstr>
      <vt:lpstr>Times New Roman</vt:lpstr>
      <vt:lpstr>Titr</vt:lpstr>
      <vt:lpstr>Wingdings</vt:lpstr>
      <vt:lpstr>Wingdings 2</vt:lpstr>
      <vt:lpstr>Office Theme</vt:lpstr>
      <vt:lpstr>1_Office Theme</vt:lpstr>
      <vt:lpstr>3_Biology of Zoology 01</vt:lpstr>
      <vt:lpstr>2_Office Theme</vt:lpstr>
      <vt:lpstr>Biology of Zoology 01</vt:lpstr>
      <vt:lpstr>1_Biology of Zoology 01</vt:lpstr>
      <vt:lpstr>JIGSAW</vt:lpstr>
      <vt:lpstr>تاکسونومی و فیلوژنی (تبارزایشی)</vt:lpstr>
      <vt:lpstr>PowerPoint Presentation</vt:lpstr>
      <vt:lpstr>PowerPoint Presentation</vt:lpstr>
      <vt:lpstr>PowerPoint Presentation</vt:lpstr>
      <vt:lpstr>لینه</vt:lpstr>
      <vt:lpstr>  گونه species </vt:lpstr>
      <vt:lpstr>گروه های اصلی تاکسا </vt:lpstr>
      <vt:lpstr>تعریف گونه (species)</vt:lpstr>
      <vt:lpstr>مفاهیم گونه</vt:lpstr>
      <vt:lpstr>سیستم سلسله مراتبی چهار جاندار تاکسون های بالاتر فراگیرتر از تاکسون های با رتبه پایین هستند. داشتن رتبه های مشترک نشان می دهد آن ها دارای ارتباط نزدیک تری با هم هستند. </vt:lpstr>
      <vt:lpstr>PowerPoint Presentation</vt:lpstr>
      <vt:lpstr>نام گذاری علمی </vt:lpstr>
      <vt:lpstr>اسم علمی برخی گونه ها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طریقه ایجاد درخت فیلوژنتیکی</vt:lpstr>
      <vt:lpstr>آنالیز فیلوژنی</vt:lpstr>
      <vt:lpstr>انواع گروه های فیلوژنی</vt:lpstr>
      <vt:lpstr>رده بندی و منطق کلادیستیک Cladistics </vt:lpstr>
      <vt:lpstr>PowerPoint Presentation</vt:lpstr>
      <vt:lpstr>آنالیز فیلوژنی</vt:lpstr>
      <vt:lpstr>طریقه ایجاد درخت فیلوژنتیکی</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Windows User</cp:lastModifiedBy>
  <cp:revision>32</cp:revision>
  <dcterms:created xsi:type="dcterms:W3CDTF">2015-10-06T07:56:59Z</dcterms:created>
  <dcterms:modified xsi:type="dcterms:W3CDTF">2017-04-09T09:44:42Z</dcterms:modified>
</cp:coreProperties>
</file>