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6" r:id="rId4"/>
    <p:sldMasterId id="2147483698" r:id="rId5"/>
    <p:sldMasterId id="2147483712" r:id="rId6"/>
    <p:sldMasterId id="2147483726" r:id="rId7"/>
  </p:sldMasterIdLst>
  <p:notesMasterIdLst>
    <p:notesMasterId r:id="rId35"/>
  </p:notesMasterIdLst>
  <p:sldIdLst>
    <p:sldId id="256" r:id="rId8"/>
    <p:sldId id="257" r:id="rId9"/>
    <p:sldId id="259" r:id="rId10"/>
    <p:sldId id="260" r:id="rId11"/>
    <p:sldId id="261" r:id="rId12"/>
    <p:sldId id="262" r:id="rId13"/>
    <p:sldId id="265" r:id="rId14"/>
    <p:sldId id="263" r:id="rId15"/>
    <p:sldId id="264" r:id="rId16"/>
    <p:sldId id="266" r:id="rId17"/>
    <p:sldId id="267" r:id="rId18"/>
    <p:sldId id="268" r:id="rId19"/>
    <p:sldId id="269" r:id="rId20"/>
    <p:sldId id="281" r:id="rId21"/>
    <p:sldId id="282" r:id="rId22"/>
    <p:sldId id="283" r:id="rId23"/>
    <p:sldId id="276" r:id="rId24"/>
    <p:sldId id="277" r:id="rId25"/>
    <p:sldId id="278" r:id="rId26"/>
    <p:sldId id="270" r:id="rId27"/>
    <p:sldId id="271" r:id="rId28"/>
    <p:sldId id="279" r:id="rId29"/>
    <p:sldId id="273" r:id="rId30"/>
    <p:sldId id="275" r:id="rId31"/>
    <p:sldId id="274" r:id="rId32"/>
    <p:sldId id="280" r:id="rId33"/>
    <p:sldId id="272" r:id="rId34"/>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1E0502C-6060-4ED7-BAE7-F10F73A3C306}" type="datetimeFigureOut">
              <a:rPr lang="fa-IR" smtClean="0"/>
              <a:t>07/13/1438</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9EDFAE7-D6A5-4038-A95F-CAAEA9394FF1}" type="slidenum">
              <a:rPr lang="fa-IR" smtClean="0"/>
              <a:t>‹#›</a:t>
            </a:fld>
            <a:endParaRPr lang="fa-IR"/>
          </a:p>
        </p:txBody>
      </p:sp>
    </p:spTree>
    <p:extLst>
      <p:ext uri="{BB962C8B-B14F-4D97-AF65-F5344CB8AC3E}">
        <p14:creationId xmlns:p14="http://schemas.microsoft.com/office/powerpoint/2010/main" val="29561948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89EDFAE7-D6A5-4038-A95F-CAAEA9394FF1}" type="slidenum">
              <a:rPr lang="fa-IR" smtClean="0"/>
              <a:t>2</a:t>
            </a:fld>
            <a:endParaRPr lang="fa-IR"/>
          </a:p>
        </p:txBody>
      </p:sp>
    </p:spTree>
    <p:extLst>
      <p:ext uri="{BB962C8B-B14F-4D97-AF65-F5344CB8AC3E}">
        <p14:creationId xmlns:p14="http://schemas.microsoft.com/office/powerpoint/2010/main" val="3251315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3451C4A-3970-4BB4-BC95-80A3AAC44682}" type="datetime8">
              <a:rPr lang="fa-IR" smtClean="0"/>
              <a:t>آوريل 9،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C26044-73C7-4D8A-9D71-DB6CE546E2DD}" type="slidenum">
              <a:rPr lang="fa-IR" smtClean="0"/>
              <a:t>‹#›</a:t>
            </a:fld>
            <a:endParaRPr lang="fa-IR"/>
          </a:p>
        </p:txBody>
      </p:sp>
    </p:spTree>
    <p:extLst>
      <p:ext uri="{BB962C8B-B14F-4D97-AF65-F5344CB8AC3E}">
        <p14:creationId xmlns:p14="http://schemas.microsoft.com/office/powerpoint/2010/main" val="621883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5267F75-5B05-4067-B82F-8DBE7F985E6F}" type="datetime8">
              <a:rPr lang="fa-IR" smtClean="0"/>
              <a:t>آوريل 9،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C26044-73C7-4D8A-9D71-DB6CE546E2DD}" type="slidenum">
              <a:rPr lang="fa-IR" smtClean="0"/>
              <a:t>‹#›</a:t>
            </a:fld>
            <a:endParaRPr lang="fa-IR"/>
          </a:p>
        </p:txBody>
      </p:sp>
    </p:spTree>
    <p:extLst>
      <p:ext uri="{BB962C8B-B14F-4D97-AF65-F5344CB8AC3E}">
        <p14:creationId xmlns:p14="http://schemas.microsoft.com/office/powerpoint/2010/main" val="1957035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8D9093A-BF61-43C5-A354-374CC1A3A29D}" type="datetime8">
              <a:rPr lang="fa-IR" smtClean="0"/>
              <a:t>آوريل 9،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C26044-73C7-4D8A-9D71-DB6CE546E2DD}" type="slidenum">
              <a:rPr lang="fa-IR" smtClean="0"/>
              <a:t>‹#›</a:t>
            </a:fld>
            <a:endParaRPr lang="fa-IR"/>
          </a:p>
        </p:txBody>
      </p:sp>
    </p:spTree>
    <p:extLst>
      <p:ext uri="{BB962C8B-B14F-4D97-AF65-F5344CB8AC3E}">
        <p14:creationId xmlns:p14="http://schemas.microsoft.com/office/powerpoint/2010/main" val="881408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65868EB7-4134-4EF2-BE17-ABF20F62C85D}" type="datetime8">
              <a:rPr lang="fa-IR" smtClean="0">
                <a:solidFill>
                  <a:prstClr val="black">
                    <a:tint val="75000"/>
                  </a:prstClr>
                </a:solidFill>
              </a:rPr>
              <a:t>آوريل 9، 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4477FA4-2AE0-4CA2-9E63-13C868230682}" type="slidenum">
              <a:rPr lang="fa-IR"/>
              <a:pPr/>
              <a:t>‹#›</a:t>
            </a:fld>
            <a:endParaRPr lang="fa-IR"/>
          </a:p>
        </p:txBody>
      </p:sp>
    </p:spTree>
    <p:extLst>
      <p:ext uri="{BB962C8B-B14F-4D97-AF65-F5344CB8AC3E}">
        <p14:creationId xmlns:p14="http://schemas.microsoft.com/office/powerpoint/2010/main" val="2904343878"/>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290FF067-7811-4159-A6B4-89348D547887}" type="datetime8">
              <a:rPr lang="fa-IR" smtClean="0">
                <a:solidFill>
                  <a:prstClr val="black">
                    <a:tint val="75000"/>
                  </a:prstClr>
                </a:solidFill>
              </a:rPr>
              <a:t>آوريل 9، 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15529BB-0C13-4ABE-9CD9-6F2871EF22B8}" type="slidenum">
              <a:rPr lang="fa-IR"/>
              <a:pPr/>
              <a:t>‹#›</a:t>
            </a:fld>
            <a:endParaRPr lang="fa-IR"/>
          </a:p>
        </p:txBody>
      </p:sp>
    </p:spTree>
    <p:extLst>
      <p:ext uri="{BB962C8B-B14F-4D97-AF65-F5344CB8AC3E}">
        <p14:creationId xmlns:p14="http://schemas.microsoft.com/office/powerpoint/2010/main" val="1248398648"/>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70C825-EC2A-4941-9E79-33A4068881D2}" type="datetime8">
              <a:rPr lang="fa-IR" smtClean="0">
                <a:solidFill>
                  <a:prstClr val="black">
                    <a:tint val="75000"/>
                  </a:prstClr>
                </a:solidFill>
              </a:rPr>
              <a:t>آوريل 9، 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9739EEE-21A6-4DE6-8B1B-04DDB2CACEE9}" type="slidenum">
              <a:rPr lang="fa-IR"/>
              <a:pPr/>
              <a:t>‹#›</a:t>
            </a:fld>
            <a:endParaRPr lang="fa-IR"/>
          </a:p>
        </p:txBody>
      </p:sp>
    </p:spTree>
    <p:extLst>
      <p:ext uri="{BB962C8B-B14F-4D97-AF65-F5344CB8AC3E}">
        <p14:creationId xmlns:p14="http://schemas.microsoft.com/office/powerpoint/2010/main" val="2498446715"/>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2A7E1571-B936-4367-84C0-362116D7E60A}" type="datetime8">
              <a:rPr lang="fa-IR" smtClean="0">
                <a:solidFill>
                  <a:prstClr val="black">
                    <a:tint val="75000"/>
                  </a:prstClr>
                </a:solidFill>
              </a:rPr>
              <a:t>آوريل 9، 17</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6F51AFA-AA4B-450B-A79C-CA1258A38E56}" type="slidenum">
              <a:rPr lang="fa-IR"/>
              <a:pPr/>
              <a:t>‹#›</a:t>
            </a:fld>
            <a:endParaRPr lang="fa-IR"/>
          </a:p>
        </p:txBody>
      </p:sp>
    </p:spTree>
    <p:extLst>
      <p:ext uri="{BB962C8B-B14F-4D97-AF65-F5344CB8AC3E}">
        <p14:creationId xmlns:p14="http://schemas.microsoft.com/office/powerpoint/2010/main" val="467106073"/>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DDF59C7E-EB87-4E3E-874E-2FA2ACCEC082}" type="datetime8">
              <a:rPr lang="fa-IR" smtClean="0">
                <a:solidFill>
                  <a:prstClr val="black">
                    <a:tint val="75000"/>
                  </a:prstClr>
                </a:solidFill>
              </a:rPr>
              <a:t>آوريل 9، 17</a:t>
            </a:fld>
            <a:endParaRPr lang="fa-I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85E1481-8DB4-46C3-8156-949ACCD8AF0C}" type="slidenum">
              <a:rPr lang="fa-IR"/>
              <a:pPr/>
              <a:t>‹#›</a:t>
            </a:fld>
            <a:endParaRPr lang="fa-IR"/>
          </a:p>
        </p:txBody>
      </p:sp>
    </p:spTree>
    <p:extLst>
      <p:ext uri="{BB962C8B-B14F-4D97-AF65-F5344CB8AC3E}">
        <p14:creationId xmlns:p14="http://schemas.microsoft.com/office/powerpoint/2010/main" val="1960763959"/>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F93D447D-4356-4BB5-8FE0-75A190A57018}" type="datetime8">
              <a:rPr lang="fa-IR" smtClean="0">
                <a:solidFill>
                  <a:prstClr val="black">
                    <a:tint val="75000"/>
                  </a:prstClr>
                </a:solidFill>
              </a:rPr>
              <a:t>آوريل 9، 17</a:t>
            </a:fld>
            <a:endParaRPr lang="fa-I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AF0D22DF-9688-4336-B5F5-3092B3D0DCB3}" type="slidenum">
              <a:rPr lang="fa-IR"/>
              <a:pPr/>
              <a:t>‹#›</a:t>
            </a:fld>
            <a:endParaRPr lang="fa-IR"/>
          </a:p>
        </p:txBody>
      </p:sp>
    </p:spTree>
    <p:extLst>
      <p:ext uri="{BB962C8B-B14F-4D97-AF65-F5344CB8AC3E}">
        <p14:creationId xmlns:p14="http://schemas.microsoft.com/office/powerpoint/2010/main" val="610608770"/>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E65847-7B50-4BAB-92D2-7C857DE3412B}" type="datetime8">
              <a:rPr lang="fa-IR" smtClean="0">
                <a:solidFill>
                  <a:prstClr val="black">
                    <a:tint val="75000"/>
                  </a:prstClr>
                </a:solidFill>
              </a:rPr>
              <a:t>آوريل 9، 17</a:t>
            </a:fld>
            <a:endParaRPr lang="fa-I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DA9FD84-CB1D-404E-BE8A-8BE0808F102E}" type="slidenum">
              <a:rPr lang="fa-IR"/>
              <a:pPr/>
              <a:t>‹#›</a:t>
            </a:fld>
            <a:endParaRPr lang="fa-IR"/>
          </a:p>
        </p:txBody>
      </p:sp>
    </p:spTree>
    <p:extLst>
      <p:ext uri="{BB962C8B-B14F-4D97-AF65-F5344CB8AC3E}">
        <p14:creationId xmlns:p14="http://schemas.microsoft.com/office/powerpoint/2010/main" val="1090851638"/>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2914CB-4F98-4E66-A909-FFF7A0400251}" type="datetime8">
              <a:rPr lang="fa-IR" smtClean="0">
                <a:solidFill>
                  <a:prstClr val="black">
                    <a:tint val="75000"/>
                  </a:prstClr>
                </a:solidFill>
              </a:rPr>
              <a:t>آوريل 9، 17</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DF37940-A3E7-47C6-A340-440157D25517}" type="slidenum">
              <a:rPr lang="fa-IR"/>
              <a:pPr/>
              <a:t>‹#›</a:t>
            </a:fld>
            <a:endParaRPr lang="fa-IR"/>
          </a:p>
        </p:txBody>
      </p:sp>
    </p:spTree>
    <p:extLst>
      <p:ext uri="{BB962C8B-B14F-4D97-AF65-F5344CB8AC3E}">
        <p14:creationId xmlns:p14="http://schemas.microsoft.com/office/powerpoint/2010/main" val="714179589"/>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12D0690-FC07-49CB-8EC2-0A3FC27F12DA}" type="datetime8">
              <a:rPr lang="fa-IR" smtClean="0"/>
              <a:t>آوريل 9،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C26044-73C7-4D8A-9D71-DB6CE546E2DD}" type="slidenum">
              <a:rPr lang="fa-IR" smtClean="0"/>
              <a:t>‹#›</a:t>
            </a:fld>
            <a:endParaRPr lang="fa-IR"/>
          </a:p>
        </p:txBody>
      </p:sp>
    </p:spTree>
    <p:extLst>
      <p:ext uri="{BB962C8B-B14F-4D97-AF65-F5344CB8AC3E}">
        <p14:creationId xmlns:p14="http://schemas.microsoft.com/office/powerpoint/2010/main" val="3476570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87E3F5-6106-4884-A0D2-09F91CD843B8}" type="datetime8">
              <a:rPr lang="fa-IR" smtClean="0">
                <a:solidFill>
                  <a:prstClr val="black">
                    <a:tint val="75000"/>
                  </a:prstClr>
                </a:solidFill>
              </a:rPr>
              <a:t>آوريل 9، 17</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D89C804-62CF-41CA-9943-CD061CFB9433}" type="slidenum">
              <a:rPr lang="fa-IR"/>
              <a:pPr/>
              <a:t>‹#›</a:t>
            </a:fld>
            <a:endParaRPr lang="fa-IR"/>
          </a:p>
        </p:txBody>
      </p:sp>
    </p:spTree>
    <p:extLst>
      <p:ext uri="{BB962C8B-B14F-4D97-AF65-F5344CB8AC3E}">
        <p14:creationId xmlns:p14="http://schemas.microsoft.com/office/powerpoint/2010/main" val="138589487"/>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83588E9E-F33E-4D97-9F29-666E605CC0AC}" type="datetime8">
              <a:rPr lang="fa-IR" smtClean="0">
                <a:solidFill>
                  <a:prstClr val="black">
                    <a:tint val="75000"/>
                  </a:prstClr>
                </a:solidFill>
              </a:rPr>
              <a:t>آوريل 9، 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491D1C0-93B6-4F63-9328-234DA3548B49}" type="slidenum">
              <a:rPr lang="fa-IR"/>
              <a:pPr/>
              <a:t>‹#›</a:t>
            </a:fld>
            <a:endParaRPr lang="fa-IR"/>
          </a:p>
        </p:txBody>
      </p:sp>
    </p:spTree>
    <p:extLst>
      <p:ext uri="{BB962C8B-B14F-4D97-AF65-F5344CB8AC3E}">
        <p14:creationId xmlns:p14="http://schemas.microsoft.com/office/powerpoint/2010/main" val="863000261"/>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CAB8CBB2-D63E-47E3-AB1B-D710FB355E67}" type="datetime8">
              <a:rPr lang="fa-IR" smtClean="0">
                <a:solidFill>
                  <a:prstClr val="black">
                    <a:tint val="75000"/>
                  </a:prstClr>
                </a:solidFill>
              </a:rPr>
              <a:t>آوريل 9، 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3E90AF5-8242-4CEE-8C8E-28D406DA6883}" type="slidenum">
              <a:rPr lang="fa-IR"/>
              <a:pPr/>
              <a:t>‹#›</a:t>
            </a:fld>
            <a:endParaRPr lang="fa-IR"/>
          </a:p>
        </p:txBody>
      </p:sp>
    </p:spTree>
    <p:extLst>
      <p:ext uri="{BB962C8B-B14F-4D97-AF65-F5344CB8AC3E}">
        <p14:creationId xmlns:p14="http://schemas.microsoft.com/office/powerpoint/2010/main" val="3328808951"/>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7B3E4B3-993F-4F45-81FA-8E74B9D0A65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2354873"/>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6C6D2513-D457-4178-BC56-1ACFAA64D2D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3553480"/>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645E7A1-CFA0-4A7F-AFC2-C7911DD364F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1302874"/>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CAEE3F5-ACD5-42C7-A6FC-947B91A39E9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1706554"/>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4CD3FE3C-853B-40AC-BC17-B254277B76E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2821525"/>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ACEFB31C-F9BF-4F3E-914D-91F95F55FA2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5612177"/>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0E70C300-7DA5-4989-B414-645F3FF4A2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970324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7CBC60-ADB0-4B3D-B5DB-6435D9085ABB}" type="datetime8">
              <a:rPr lang="fa-IR" smtClean="0"/>
              <a:t>آوريل 9،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C26044-73C7-4D8A-9D71-DB6CE546E2DD}" type="slidenum">
              <a:rPr lang="fa-IR" smtClean="0"/>
              <a:t>‹#›</a:t>
            </a:fld>
            <a:endParaRPr lang="fa-IR"/>
          </a:p>
        </p:txBody>
      </p:sp>
    </p:spTree>
    <p:extLst>
      <p:ext uri="{BB962C8B-B14F-4D97-AF65-F5344CB8AC3E}">
        <p14:creationId xmlns:p14="http://schemas.microsoft.com/office/powerpoint/2010/main" val="3810659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53814503-C84A-43DF-8229-ABD28C835A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3970728"/>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4202AAB6-9F15-4C00-933F-EAA1367ADF6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1310204"/>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77587535-686D-4526-8054-C75EC247756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144317"/>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D894799-6198-443C-83F0-0A8FE87E9FD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7897880"/>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1A6EE62C-282F-409E-A7C2-8B62218A65C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3396904"/>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 y="1628776"/>
            <a:ext cx="11377084" cy="4525963"/>
          </a:xfrm>
        </p:spPr>
        <p:txBody>
          <a:bodyPr/>
          <a:lstStyle/>
          <a:p>
            <a:pPr lvl="0"/>
            <a:r>
              <a:rPr lang="en-US" noProof="0" smtClean="0"/>
              <a:t>Click icon to add SmartArt graphic</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A17C86DB-EE75-4C45-8DCA-D1DDDB346CC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6076261"/>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95DC98-78E1-45CB-B121-DCAE33296B3B}" type="datetimeFigureOut">
              <a:rPr lang="en-US" smtClean="0">
                <a:solidFill>
                  <a:prstClr val="black">
                    <a:tint val="75000"/>
                  </a:prstClr>
                </a:solidFill>
              </a:rPr>
              <a:pPr/>
              <a:t>4/9/2017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306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5DC98-78E1-45CB-B121-DCAE33296B3B}" type="datetimeFigureOut">
              <a:rPr lang="en-US" smtClean="0">
                <a:solidFill>
                  <a:prstClr val="black">
                    <a:tint val="75000"/>
                  </a:prstClr>
                </a:solidFill>
              </a:rPr>
              <a:pPr/>
              <a:t>4/9/2017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300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95DC98-78E1-45CB-B121-DCAE33296B3B}" type="datetimeFigureOut">
              <a:rPr lang="en-US" smtClean="0">
                <a:solidFill>
                  <a:prstClr val="black">
                    <a:tint val="75000"/>
                  </a:prstClr>
                </a:solidFill>
              </a:rPr>
              <a:pPr/>
              <a:t>4/9/2017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8979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95DC98-78E1-45CB-B121-DCAE33296B3B}" type="datetimeFigureOut">
              <a:rPr lang="en-US" smtClean="0">
                <a:solidFill>
                  <a:prstClr val="black">
                    <a:tint val="75000"/>
                  </a:prstClr>
                </a:solidFill>
              </a:rPr>
              <a:pPr/>
              <a:t>4/9/2017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71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4253C25-842C-4EAE-BEA2-7E0603EBE5C8}" type="datetime8">
              <a:rPr lang="fa-IR" smtClean="0"/>
              <a:t>آوريل 9، 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C26044-73C7-4D8A-9D71-DB6CE546E2DD}" type="slidenum">
              <a:rPr lang="fa-IR" smtClean="0"/>
              <a:t>‹#›</a:t>
            </a:fld>
            <a:endParaRPr lang="fa-IR"/>
          </a:p>
        </p:txBody>
      </p:sp>
    </p:spTree>
    <p:extLst>
      <p:ext uri="{BB962C8B-B14F-4D97-AF65-F5344CB8AC3E}">
        <p14:creationId xmlns:p14="http://schemas.microsoft.com/office/powerpoint/2010/main" val="23469772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95DC98-78E1-45CB-B121-DCAE33296B3B}" type="datetimeFigureOut">
              <a:rPr lang="en-US" smtClean="0">
                <a:solidFill>
                  <a:prstClr val="black">
                    <a:tint val="75000"/>
                  </a:prstClr>
                </a:solidFill>
              </a:rPr>
              <a:pPr/>
              <a:t>4/9/2017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862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95DC98-78E1-45CB-B121-DCAE33296B3B}" type="datetimeFigureOut">
              <a:rPr lang="en-US" smtClean="0">
                <a:solidFill>
                  <a:prstClr val="black">
                    <a:tint val="75000"/>
                  </a:prstClr>
                </a:solidFill>
              </a:rPr>
              <a:pPr/>
              <a:t>4/9/2017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6346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5DC98-78E1-45CB-B121-DCAE33296B3B}" type="datetimeFigureOut">
              <a:rPr lang="en-US" smtClean="0">
                <a:solidFill>
                  <a:prstClr val="black">
                    <a:tint val="75000"/>
                  </a:prstClr>
                </a:solidFill>
              </a:rPr>
              <a:pPr/>
              <a:t>4/9/2017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324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5DC98-78E1-45CB-B121-DCAE33296B3B}" type="datetimeFigureOut">
              <a:rPr lang="en-US" smtClean="0">
                <a:solidFill>
                  <a:prstClr val="black">
                    <a:tint val="75000"/>
                  </a:prstClr>
                </a:solidFill>
              </a:rPr>
              <a:pPr/>
              <a:t>4/9/2017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0916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5DC98-78E1-45CB-B121-DCAE33296B3B}" type="datetimeFigureOut">
              <a:rPr lang="en-US" smtClean="0">
                <a:solidFill>
                  <a:prstClr val="black">
                    <a:tint val="75000"/>
                  </a:prstClr>
                </a:solidFill>
              </a:rPr>
              <a:pPr/>
              <a:t>4/9/2017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7747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5DC98-78E1-45CB-B121-DCAE33296B3B}" type="datetimeFigureOut">
              <a:rPr lang="en-US" smtClean="0">
                <a:solidFill>
                  <a:prstClr val="black">
                    <a:tint val="75000"/>
                  </a:prstClr>
                </a:solidFill>
              </a:rPr>
              <a:pPr/>
              <a:t>4/9/2017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8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5DC98-78E1-45CB-B121-DCAE33296B3B}" type="datetimeFigureOut">
              <a:rPr lang="en-US" smtClean="0">
                <a:solidFill>
                  <a:prstClr val="black">
                    <a:tint val="75000"/>
                  </a:prstClr>
                </a:solidFill>
              </a:rPr>
              <a:pPr/>
              <a:t>4/9/2017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2026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5F38BCDE-FBB8-463C-AE69-D8EBD83889D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9631733"/>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32C815B-B29C-4604-9ADE-09A91A508E3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5860133"/>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A94DE0AA-8F6E-412A-AFA4-A3F882322B3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1622211"/>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7028B7E-082E-4C7D-8444-25A13BC5F51E}" type="datetime8">
              <a:rPr lang="fa-IR" smtClean="0"/>
              <a:t>آوريل 9، 17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1C26044-73C7-4D8A-9D71-DB6CE546E2DD}" type="slidenum">
              <a:rPr lang="fa-IR" smtClean="0"/>
              <a:t>‹#›</a:t>
            </a:fld>
            <a:endParaRPr lang="fa-IR"/>
          </a:p>
        </p:txBody>
      </p:sp>
    </p:spTree>
    <p:extLst>
      <p:ext uri="{BB962C8B-B14F-4D97-AF65-F5344CB8AC3E}">
        <p14:creationId xmlns:p14="http://schemas.microsoft.com/office/powerpoint/2010/main" val="16929773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212C33B7-E117-4B33-869D-AE2F3D65865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750692"/>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94D9478D-E548-4ED0-8BDF-76368289938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2804578"/>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271C567B-2ECB-4F0B-B8A4-89FACAF08D7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2032689"/>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B14D7FF4-44E6-4DAC-A9CD-E62AECFA6F1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5505312"/>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534F1A6-7465-4F0A-B305-DD4E8474A38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2713779"/>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65560092-722A-49FE-94EB-1914614DC2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399440"/>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B542D7B-A46F-4A56-AA6E-E1B1BEDF54D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3564404"/>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43E6659-5B1A-407B-8A69-1909AA82877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5952299"/>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5655A2E2-9C0C-45B8-BF2D-6D523ECC178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4118688"/>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 y="1628776"/>
            <a:ext cx="11377084" cy="4525963"/>
          </a:xfrm>
        </p:spPr>
        <p:txBody>
          <a:bodyPr/>
          <a:lstStyle/>
          <a:p>
            <a:pPr lvl="0"/>
            <a:r>
              <a:rPr lang="en-US" noProof="0" smtClean="0"/>
              <a:t>Click icon to add SmartArt graphic</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B94112BB-9761-4127-951F-C37A26C592E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3166100"/>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E4862D8-D59C-4986-B1C0-95E752D06805}" type="datetime8">
              <a:rPr lang="fa-IR" smtClean="0"/>
              <a:t>آوريل 9، 17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1C26044-73C7-4D8A-9D71-DB6CE546E2DD}" type="slidenum">
              <a:rPr lang="fa-IR" smtClean="0"/>
              <a:t>‹#›</a:t>
            </a:fld>
            <a:endParaRPr lang="fa-IR"/>
          </a:p>
        </p:txBody>
      </p:sp>
    </p:spTree>
    <p:extLst>
      <p:ext uri="{BB962C8B-B14F-4D97-AF65-F5344CB8AC3E}">
        <p14:creationId xmlns:p14="http://schemas.microsoft.com/office/powerpoint/2010/main" val="6864289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7B3E4B3-993F-4F45-81FA-8E74B9D0A65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6187324"/>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6C6D2513-D457-4178-BC56-1ACFAA64D2D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7642817"/>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645E7A1-CFA0-4A7F-AFC2-C7911DD364F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1829045"/>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CAEE3F5-ACD5-42C7-A6FC-947B91A39E9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9468138"/>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4CD3FE3C-853B-40AC-BC17-B254277B76E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8766366"/>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ACEFB31C-F9BF-4F3E-914D-91F95F55FA2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3675435"/>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0E70C300-7DA5-4989-B414-645F3FF4A2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709684"/>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53814503-C84A-43DF-8229-ABD28C835A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0397622"/>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4202AAB6-9F15-4C00-933F-EAA1367ADF6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7321722"/>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77587535-686D-4526-8054-C75EC247756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7454692"/>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D247E-5523-4805-8ACA-C1C7C647FC17}" type="datetime8">
              <a:rPr lang="fa-IR" smtClean="0"/>
              <a:t>آوريل 9، 17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1C26044-73C7-4D8A-9D71-DB6CE546E2DD}" type="slidenum">
              <a:rPr lang="fa-IR" smtClean="0"/>
              <a:t>‹#›</a:t>
            </a:fld>
            <a:endParaRPr lang="fa-IR"/>
          </a:p>
        </p:txBody>
      </p:sp>
    </p:spTree>
    <p:extLst>
      <p:ext uri="{BB962C8B-B14F-4D97-AF65-F5344CB8AC3E}">
        <p14:creationId xmlns:p14="http://schemas.microsoft.com/office/powerpoint/2010/main" val="3879536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D894799-6198-443C-83F0-0A8FE87E9FD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6506057"/>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1A6EE62C-282F-409E-A7C2-8B62218A65C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6660708"/>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 y="1628776"/>
            <a:ext cx="11377084" cy="4525963"/>
          </a:xfrm>
        </p:spPr>
        <p:txBody>
          <a:bodyPr/>
          <a:lstStyle/>
          <a:p>
            <a:pPr lvl="0"/>
            <a:r>
              <a:rPr lang="en-US" noProof="0" smtClean="0"/>
              <a:t>Click icon to add SmartArt graphic</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A17C86DB-EE75-4C45-8DCA-D1DDDB346CC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9036577"/>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3284" y="-20638"/>
            <a:ext cx="12213168" cy="6878638"/>
            <a:chOff x="-11" y="-13"/>
            <a:chExt cx="5770" cy="4333"/>
          </a:xfrm>
        </p:grpSpPr>
        <p:sp>
          <p:nvSpPr>
            <p:cNvPr id="5" name="Rectangle 3"/>
            <p:cNvSpPr>
              <a:spLocks noChangeArrowheads="1"/>
            </p:cNvSpPr>
            <p:nvPr/>
          </p:nvSpPr>
          <p:spPr bwMode="hidden">
            <a:xfrm>
              <a:off x="1008" y="0"/>
              <a:ext cx="4751" cy="4319"/>
            </a:xfrm>
            <a:prstGeom prst="rect">
              <a:avLst/>
            </a:prstGeom>
            <a:gradFill rotWithShape="0">
              <a:gsLst>
                <a:gs pos="0">
                  <a:schemeClr val="folHlink"/>
                </a:gs>
                <a:gs pos="100000">
                  <a:schemeClr val="bg1"/>
                </a:gs>
              </a:gsLst>
              <a:path path="rect">
                <a:fillToRect l="100000" t="100000"/>
              </a:path>
            </a:gradFill>
            <a:ln w="9525">
              <a:noFill/>
              <a:miter lim="800000"/>
              <a:headEnd/>
              <a:tailEnd/>
            </a:ln>
            <a:effectLst/>
          </p:spPr>
          <p:txBody>
            <a:bodyPr wrap="none" anchor="ctr"/>
            <a:lstStyle/>
            <a:p>
              <a:pPr algn="l" rtl="0" fontAlgn="base">
                <a:spcBef>
                  <a:spcPct val="0"/>
                </a:spcBef>
                <a:spcAft>
                  <a:spcPct val="0"/>
                </a:spcAft>
                <a:defRPr/>
              </a:pPr>
              <a:endParaRPr lang="en-US" sz="1800">
                <a:solidFill>
                  <a:srgbClr val="EAEAEA"/>
                </a:solidFill>
              </a:endParaRPr>
            </a:p>
          </p:txBody>
        </p:sp>
        <p:sp>
          <p:nvSpPr>
            <p:cNvPr id="6" name="Rectangle 4"/>
            <p:cNvSpPr>
              <a:spLocks noChangeArrowheads="1"/>
            </p:cNvSpPr>
            <p:nvPr/>
          </p:nvSpPr>
          <p:spPr bwMode="hidden">
            <a:xfrm>
              <a:off x="0" y="0"/>
              <a:ext cx="912" cy="3984"/>
            </a:xfrm>
            <a:prstGeom prst="rect">
              <a:avLst/>
            </a:prstGeom>
            <a:gradFill rotWithShape="0">
              <a:gsLst>
                <a:gs pos="0">
                  <a:schemeClr val="bg2"/>
                </a:gs>
                <a:gs pos="100000">
                  <a:schemeClr val="bg1"/>
                </a:gs>
              </a:gsLst>
              <a:path path="rect">
                <a:fillToRect r="100000" b="100000"/>
              </a:path>
            </a:gradFill>
            <a:ln w="9525">
              <a:noFill/>
              <a:miter lim="800000"/>
              <a:headEnd/>
              <a:tailEnd/>
            </a:ln>
            <a:effectLst/>
          </p:spPr>
          <p:txBody>
            <a:bodyPr wrap="none" anchor="ctr"/>
            <a:lstStyle/>
            <a:p>
              <a:pPr algn="l" rtl="0" fontAlgn="base">
                <a:spcBef>
                  <a:spcPct val="0"/>
                </a:spcBef>
                <a:spcAft>
                  <a:spcPct val="0"/>
                </a:spcAft>
                <a:defRPr/>
              </a:pPr>
              <a:endParaRPr lang="en-US" sz="1800">
                <a:solidFill>
                  <a:srgbClr val="EAEAEA"/>
                </a:solidFill>
              </a:endParaRPr>
            </a:p>
          </p:txBody>
        </p:sp>
        <p:sp>
          <p:nvSpPr>
            <p:cNvPr id="7" name="Freeform 5"/>
            <p:cNvSpPr>
              <a:spLocks/>
            </p:cNvSpPr>
            <p:nvPr/>
          </p:nvSpPr>
          <p:spPr bwMode="grayWhite">
            <a:xfrm>
              <a:off x="77" y="83"/>
              <a:ext cx="447" cy="520"/>
            </a:xfrm>
            <a:custGeom>
              <a:avLst/>
              <a:gdLst/>
              <a:ahLst/>
              <a:cxnLst>
                <a:cxn ang="0">
                  <a:pos x="254" y="495"/>
                </a:cxn>
                <a:cxn ang="0">
                  <a:pos x="245" y="454"/>
                </a:cxn>
                <a:cxn ang="0">
                  <a:pos x="230" y="417"/>
                </a:cxn>
                <a:cxn ang="0">
                  <a:pos x="193" y="402"/>
                </a:cxn>
                <a:cxn ang="0">
                  <a:pos x="150" y="412"/>
                </a:cxn>
                <a:cxn ang="0">
                  <a:pos x="112" y="417"/>
                </a:cxn>
                <a:cxn ang="0">
                  <a:pos x="93" y="399"/>
                </a:cxn>
                <a:cxn ang="0">
                  <a:pos x="81" y="370"/>
                </a:cxn>
                <a:cxn ang="0">
                  <a:pos x="75" y="339"/>
                </a:cxn>
                <a:cxn ang="0">
                  <a:pos x="76" y="309"/>
                </a:cxn>
                <a:cxn ang="0">
                  <a:pos x="106" y="300"/>
                </a:cxn>
                <a:cxn ang="0">
                  <a:pos x="146" y="307"/>
                </a:cxn>
                <a:cxn ang="0">
                  <a:pos x="175" y="294"/>
                </a:cxn>
                <a:cxn ang="0">
                  <a:pos x="186" y="273"/>
                </a:cxn>
                <a:cxn ang="0">
                  <a:pos x="189" y="246"/>
                </a:cxn>
                <a:cxn ang="0">
                  <a:pos x="188" y="219"/>
                </a:cxn>
                <a:cxn ang="0">
                  <a:pos x="178" y="191"/>
                </a:cxn>
                <a:cxn ang="0">
                  <a:pos x="153" y="171"/>
                </a:cxn>
                <a:cxn ang="0">
                  <a:pos x="123" y="172"/>
                </a:cxn>
                <a:cxn ang="0">
                  <a:pos x="93" y="185"/>
                </a:cxn>
                <a:cxn ang="0">
                  <a:pos x="64" y="194"/>
                </a:cxn>
                <a:cxn ang="0">
                  <a:pos x="34" y="185"/>
                </a:cxn>
                <a:cxn ang="0">
                  <a:pos x="19" y="166"/>
                </a:cxn>
                <a:cxn ang="0">
                  <a:pos x="9" y="146"/>
                </a:cxn>
                <a:cxn ang="0">
                  <a:pos x="2" y="122"/>
                </a:cxn>
                <a:cxn ang="0">
                  <a:pos x="0" y="98"/>
                </a:cxn>
                <a:cxn ang="0">
                  <a:pos x="387" y="12"/>
                </a:cxn>
                <a:cxn ang="0">
                  <a:pos x="399" y="41"/>
                </a:cxn>
                <a:cxn ang="0">
                  <a:pos x="406" y="74"/>
                </a:cxn>
                <a:cxn ang="0">
                  <a:pos x="411" y="107"/>
                </a:cxn>
                <a:cxn ang="0">
                  <a:pos x="396" y="141"/>
                </a:cxn>
                <a:cxn ang="0">
                  <a:pos x="375" y="144"/>
                </a:cxn>
                <a:cxn ang="0">
                  <a:pos x="354" y="141"/>
                </a:cxn>
                <a:cxn ang="0">
                  <a:pos x="332" y="137"/>
                </a:cxn>
                <a:cxn ang="0">
                  <a:pos x="307" y="141"/>
                </a:cxn>
                <a:cxn ang="0">
                  <a:pos x="286" y="166"/>
                </a:cxn>
                <a:cxn ang="0">
                  <a:pos x="285" y="199"/>
                </a:cxn>
                <a:cxn ang="0">
                  <a:pos x="289" y="222"/>
                </a:cxn>
                <a:cxn ang="0">
                  <a:pos x="295" y="247"/>
                </a:cxn>
                <a:cxn ang="0">
                  <a:pos x="308" y="268"/>
                </a:cxn>
                <a:cxn ang="0">
                  <a:pos x="332" y="282"/>
                </a:cxn>
                <a:cxn ang="0">
                  <a:pos x="357" y="282"/>
                </a:cxn>
                <a:cxn ang="0">
                  <a:pos x="379" y="272"/>
                </a:cxn>
                <a:cxn ang="0">
                  <a:pos x="402" y="262"/>
                </a:cxn>
                <a:cxn ang="0">
                  <a:pos x="426" y="265"/>
                </a:cxn>
                <a:cxn ang="0">
                  <a:pos x="436" y="287"/>
                </a:cxn>
                <a:cxn ang="0">
                  <a:pos x="442" y="312"/>
                </a:cxn>
                <a:cxn ang="0">
                  <a:pos x="444" y="338"/>
                </a:cxn>
                <a:cxn ang="0">
                  <a:pos x="436" y="358"/>
                </a:cxn>
                <a:cxn ang="0">
                  <a:pos x="397" y="366"/>
                </a:cxn>
                <a:cxn ang="0">
                  <a:pos x="363" y="380"/>
                </a:cxn>
                <a:cxn ang="0">
                  <a:pos x="347" y="406"/>
                </a:cxn>
                <a:cxn ang="0">
                  <a:pos x="353" y="437"/>
                </a:cxn>
                <a:cxn ang="0">
                  <a:pos x="372" y="464"/>
                </a:cxn>
                <a:cxn ang="0">
                  <a:pos x="369" y="492"/>
                </a:cxn>
                <a:cxn ang="0">
                  <a:pos x="347" y="503"/>
                </a:cxn>
                <a:cxn ang="0">
                  <a:pos x="323" y="511"/>
                </a:cxn>
                <a:cxn ang="0">
                  <a:pos x="298" y="516"/>
                </a:cxn>
                <a:cxn ang="0">
                  <a:pos x="272" y="519"/>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8" name="Freeform 6"/>
            <p:cNvSpPr>
              <a:spLocks/>
            </p:cNvSpPr>
            <p:nvPr/>
          </p:nvSpPr>
          <p:spPr bwMode="grayWhite">
            <a:xfrm>
              <a:off x="19" y="1775"/>
              <a:ext cx="462" cy="618"/>
            </a:xfrm>
            <a:custGeom>
              <a:avLst/>
              <a:gdLst/>
              <a:ahLst/>
              <a:cxnLst>
                <a:cxn ang="0">
                  <a:pos x="224" y="439"/>
                </a:cxn>
                <a:cxn ang="0">
                  <a:pos x="193" y="434"/>
                </a:cxn>
                <a:cxn ang="0">
                  <a:pos x="165" y="436"/>
                </a:cxn>
                <a:cxn ang="0">
                  <a:pos x="156" y="444"/>
                </a:cxn>
                <a:cxn ang="0">
                  <a:pos x="147" y="461"/>
                </a:cxn>
                <a:cxn ang="0">
                  <a:pos x="147" y="487"/>
                </a:cxn>
                <a:cxn ang="0">
                  <a:pos x="143" y="513"/>
                </a:cxn>
                <a:cxn ang="0">
                  <a:pos x="136" y="537"/>
                </a:cxn>
                <a:cxn ang="0">
                  <a:pos x="7" y="549"/>
                </a:cxn>
                <a:cxn ang="0">
                  <a:pos x="5" y="510"/>
                </a:cxn>
                <a:cxn ang="0">
                  <a:pos x="1" y="472"/>
                </a:cxn>
                <a:cxn ang="0">
                  <a:pos x="1" y="433"/>
                </a:cxn>
                <a:cxn ang="0">
                  <a:pos x="12" y="392"/>
                </a:cxn>
                <a:cxn ang="0">
                  <a:pos x="37" y="383"/>
                </a:cxn>
                <a:cxn ang="0">
                  <a:pos x="66" y="389"/>
                </a:cxn>
                <a:cxn ang="0">
                  <a:pos x="94" y="403"/>
                </a:cxn>
                <a:cxn ang="0">
                  <a:pos x="120" y="417"/>
                </a:cxn>
                <a:cxn ang="0">
                  <a:pos x="156" y="399"/>
                </a:cxn>
                <a:cxn ang="0">
                  <a:pos x="166" y="363"/>
                </a:cxn>
                <a:cxn ang="0">
                  <a:pos x="164" y="321"/>
                </a:cxn>
                <a:cxn ang="0">
                  <a:pos x="158" y="280"/>
                </a:cxn>
                <a:cxn ang="0">
                  <a:pos x="71" y="135"/>
                </a:cxn>
                <a:cxn ang="0">
                  <a:pos x="104" y="141"/>
                </a:cxn>
                <a:cxn ang="0">
                  <a:pos x="137" y="147"/>
                </a:cxn>
                <a:cxn ang="0">
                  <a:pos x="170" y="144"/>
                </a:cxn>
                <a:cxn ang="0">
                  <a:pos x="195" y="128"/>
                </a:cxn>
                <a:cxn ang="0">
                  <a:pos x="206" y="114"/>
                </a:cxn>
                <a:cxn ang="0">
                  <a:pos x="216" y="92"/>
                </a:cxn>
                <a:cxn ang="0">
                  <a:pos x="211" y="69"/>
                </a:cxn>
                <a:cxn ang="0">
                  <a:pos x="207" y="47"/>
                </a:cxn>
                <a:cxn ang="0">
                  <a:pos x="208" y="24"/>
                </a:cxn>
                <a:cxn ang="0">
                  <a:pos x="221" y="2"/>
                </a:cxn>
                <a:cxn ang="0">
                  <a:pos x="245" y="0"/>
                </a:cxn>
                <a:cxn ang="0">
                  <a:pos x="272" y="5"/>
                </a:cxn>
                <a:cxn ang="0">
                  <a:pos x="296" y="17"/>
                </a:cxn>
                <a:cxn ang="0">
                  <a:pos x="316" y="38"/>
                </a:cxn>
                <a:cxn ang="0">
                  <a:pos x="317" y="66"/>
                </a:cxn>
                <a:cxn ang="0">
                  <a:pos x="304" y="94"/>
                </a:cxn>
                <a:cxn ang="0">
                  <a:pos x="294" y="125"/>
                </a:cxn>
                <a:cxn ang="0">
                  <a:pos x="302" y="158"/>
                </a:cxn>
                <a:cxn ang="0">
                  <a:pos x="337" y="181"/>
                </a:cxn>
                <a:cxn ang="0">
                  <a:pos x="380" y="188"/>
                </a:cxn>
                <a:cxn ang="0">
                  <a:pos x="427" y="190"/>
                </a:cxn>
                <a:cxn ang="0">
                  <a:pos x="431" y="329"/>
                </a:cxn>
                <a:cxn ang="0">
                  <a:pos x="401" y="338"/>
                </a:cxn>
                <a:cxn ang="0">
                  <a:pos x="370" y="331"/>
                </a:cxn>
                <a:cxn ang="0">
                  <a:pos x="337" y="319"/>
                </a:cxn>
                <a:cxn ang="0">
                  <a:pos x="303" y="316"/>
                </a:cxn>
                <a:cxn ang="0">
                  <a:pos x="281" y="333"/>
                </a:cxn>
                <a:cxn ang="0">
                  <a:pos x="268" y="361"/>
                </a:cxn>
                <a:cxn ang="0">
                  <a:pos x="263" y="393"/>
                </a:cxn>
                <a:cxn ang="0">
                  <a:pos x="264" y="427"/>
                </a:cxn>
                <a:cxn ang="0">
                  <a:pos x="286" y="457"/>
                </a:cxn>
                <a:cxn ang="0">
                  <a:pos x="317" y="464"/>
                </a:cxn>
                <a:cxn ang="0">
                  <a:pos x="354" y="463"/>
                </a:cxn>
                <a:cxn ang="0">
                  <a:pos x="392" y="473"/>
                </a:cxn>
                <a:cxn ang="0">
                  <a:pos x="401" y="509"/>
                </a:cxn>
                <a:cxn ang="0">
                  <a:pos x="403" y="547"/>
                </a:cxn>
                <a:cxn ang="0">
                  <a:pos x="398" y="583"/>
                </a:cxn>
                <a:cxn ang="0">
                  <a:pos x="388" y="617"/>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9" name="Freeform 7"/>
            <p:cNvSpPr>
              <a:spLocks/>
            </p:cNvSpPr>
            <p:nvPr/>
          </p:nvSpPr>
          <p:spPr bwMode="grayWhite">
            <a:xfrm>
              <a:off x="48" y="1306"/>
              <a:ext cx="624" cy="371"/>
            </a:xfrm>
            <a:custGeom>
              <a:avLst/>
              <a:gdLst/>
              <a:ahLst/>
              <a:cxnLst>
                <a:cxn ang="0">
                  <a:pos x="186" y="342"/>
                </a:cxn>
                <a:cxn ang="0">
                  <a:pos x="175" y="308"/>
                </a:cxn>
                <a:cxn ang="0">
                  <a:pos x="149" y="280"/>
                </a:cxn>
                <a:cxn ang="0">
                  <a:pos x="124" y="270"/>
                </a:cxn>
                <a:cxn ang="0">
                  <a:pos x="104" y="269"/>
                </a:cxn>
                <a:cxn ang="0">
                  <a:pos x="10" y="290"/>
                </a:cxn>
                <a:cxn ang="0">
                  <a:pos x="3" y="264"/>
                </a:cxn>
                <a:cxn ang="0">
                  <a:pos x="0" y="236"/>
                </a:cxn>
                <a:cxn ang="0">
                  <a:pos x="4" y="214"/>
                </a:cxn>
                <a:cxn ang="0">
                  <a:pos x="22" y="200"/>
                </a:cxn>
                <a:cxn ang="0">
                  <a:pos x="53" y="200"/>
                </a:cxn>
                <a:cxn ang="0">
                  <a:pos x="90" y="208"/>
                </a:cxn>
                <a:cxn ang="0">
                  <a:pos x="126" y="190"/>
                </a:cxn>
                <a:cxn ang="0">
                  <a:pos x="144" y="33"/>
                </a:cxn>
                <a:cxn ang="0">
                  <a:pos x="174" y="28"/>
                </a:cxn>
                <a:cxn ang="0">
                  <a:pos x="206" y="31"/>
                </a:cxn>
                <a:cxn ang="0">
                  <a:pos x="230" y="57"/>
                </a:cxn>
                <a:cxn ang="0">
                  <a:pos x="236" y="99"/>
                </a:cxn>
                <a:cxn ang="0">
                  <a:pos x="249" y="138"/>
                </a:cxn>
                <a:cxn ang="0">
                  <a:pos x="293" y="159"/>
                </a:cxn>
                <a:cxn ang="0">
                  <a:pos x="345" y="148"/>
                </a:cxn>
                <a:cxn ang="0">
                  <a:pos x="366" y="119"/>
                </a:cxn>
                <a:cxn ang="0">
                  <a:pos x="361" y="91"/>
                </a:cxn>
                <a:cxn ang="0">
                  <a:pos x="352" y="62"/>
                </a:cxn>
                <a:cxn ang="0">
                  <a:pos x="363" y="34"/>
                </a:cxn>
                <a:cxn ang="0">
                  <a:pos x="398" y="17"/>
                </a:cxn>
                <a:cxn ang="0">
                  <a:pos x="439" y="7"/>
                </a:cxn>
                <a:cxn ang="0">
                  <a:pos x="474" y="5"/>
                </a:cxn>
                <a:cxn ang="0">
                  <a:pos x="479" y="37"/>
                </a:cxn>
                <a:cxn ang="0">
                  <a:pos x="483" y="70"/>
                </a:cxn>
                <a:cxn ang="0">
                  <a:pos x="507" y="97"/>
                </a:cxn>
                <a:cxn ang="0">
                  <a:pos x="535" y="101"/>
                </a:cxn>
                <a:cxn ang="0">
                  <a:pos x="566" y="94"/>
                </a:cxn>
                <a:cxn ang="0">
                  <a:pos x="598" y="94"/>
                </a:cxn>
                <a:cxn ang="0">
                  <a:pos x="620" y="125"/>
                </a:cxn>
                <a:cxn ang="0">
                  <a:pos x="621" y="162"/>
                </a:cxn>
                <a:cxn ang="0">
                  <a:pos x="608" y="178"/>
                </a:cxn>
                <a:cxn ang="0">
                  <a:pos x="573" y="183"/>
                </a:cxn>
                <a:cxn ang="0">
                  <a:pos x="524" y="186"/>
                </a:cxn>
                <a:cxn ang="0">
                  <a:pos x="514" y="197"/>
                </a:cxn>
                <a:cxn ang="0">
                  <a:pos x="519" y="333"/>
                </a:cxn>
                <a:cxn ang="0">
                  <a:pos x="486" y="342"/>
                </a:cxn>
                <a:cxn ang="0">
                  <a:pos x="449" y="344"/>
                </a:cxn>
                <a:cxn ang="0">
                  <a:pos x="412" y="338"/>
                </a:cxn>
                <a:cxn ang="0">
                  <a:pos x="402" y="311"/>
                </a:cxn>
                <a:cxn ang="0">
                  <a:pos x="402" y="283"/>
                </a:cxn>
                <a:cxn ang="0">
                  <a:pos x="397" y="254"/>
                </a:cxn>
                <a:cxn ang="0">
                  <a:pos x="367" y="236"/>
                </a:cxn>
                <a:cxn ang="0">
                  <a:pos x="329" y="237"/>
                </a:cxn>
                <a:cxn ang="0">
                  <a:pos x="289" y="248"/>
                </a:cxn>
                <a:cxn ang="0">
                  <a:pos x="263" y="264"/>
                </a:cxn>
                <a:cxn ang="0">
                  <a:pos x="262" y="293"/>
                </a:cxn>
                <a:cxn ang="0">
                  <a:pos x="276" y="322"/>
                </a:cxn>
                <a:cxn ang="0">
                  <a:pos x="257" y="360"/>
                </a:cxn>
                <a:cxn ang="0">
                  <a:pos x="210" y="364"/>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10" name="Freeform 8"/>
            <p:cNvSpPr>
              <a:spLocks/>
            </p:cNvSpPr>
            <p:nvPr/>
          </p:nvSpPr>
          <p:spPr bwMode="grayWhite">
            <a:xfrm>
              <a:off x="0" y="706"/>
              <a:ext cx="506" cy="470"/>
            </a:xfrm>
            <a:custGeom>
              <a:avLst/>
              <a:gdLst/>
              <a:ahLst/>
              <a:cxnLst>
                <a:cxn ang="0">
                  <a:pos x="229" y="453"/>
                </a:cxn>
                <a:cxn ang="0">
                  <a:pos x="200" y="429"/>
                </a:cxn>
                <a:cxn ang="0">
                  <a:pos x="175" y="402"/>
                </a:cxn>
                <a:cxn ang="0">
                  <a:pos x="158" y="368"/>
                </a:cxn>
                <a:cxn ang="0">
                  <a:pos x="241" y="275"/>
                </a:cxn>
                <a:cxn ang="0">
                  <a:pos x="224" y="248"/>
                </a:cxn>
                <a:cxn ang="0">
                  <a:pos x="198" y="228"/>
                </a:cxn>
                <a:cxn ang="0">
                  <a:pos x="166" y="214"/>
                </a:cxn>
                <a:cxn ang="0">
                  <a:pos x="139" y="217"/>
                </a:cxn>
                <a:cxn ang="0">
                  <a:pos x="128" y="238"/>
                </a:cxn>
                <a:cxn ang="0">
                  <a:pos x="120" y="262"/>
                </a:cxn>
                <a:cxn ang="0">
                  <a:pos x="104" y="283"/>
                </a:cxn>
                <a:cxn ang="0">
                  <a:pos x="77" y="291"/>
                </a:cxn>
                <a:cxn ang="0">
                  <a:pos x="53" y="288"/>
                </a:cxn>
                <a:cxn ang="0">
                  <a:pos x="31" y="275"/>
                </a:cxn>
                <a:cxn ang="0">
                  <a:pos x="12" y="257"/>
                </a:cxn>
                <a:cxn ang="0">
                  <a:pos x="61" y="109"/>
                </a:cxn>
                <a:cxn ang="0">
                  <a:pos x="24" y="85"/>
                </a:cxn>
                <a:cxn ang="0">
                  <a:pos x="0" y="53"/>
                </a:cxn>
                <a:cxn ang="0">
                  <a:pos x="19" y="22"/>
                </a:cxn>
                <a:cxn ang="0">
                  <a:pos x="54" y="0"/>
                </a:cxn>
                <a:cxn ang="0">
                  <a:pos x="82" y="6"/>
                </a:cxn>
                <a:cxn ang="0">
                  <a:pos x="103" y="29"/>
                </a:cxn>
                <a:cxn ang="0">
                  <a:pos x="132" y="57"/>
                </a:cxn>
                <a:cxn ang="0">
                  <a:pos x="175" y="64"/>
                </a:cxn>
                <a:cxn ang="0">
                  <a:pos x="215" y="43"/>
                </a:cxn>
                <a:cxn ang="0">
                  <a:pos x="243" y="16"/>
                </a:cxn>
                <a:cxn ang="0">
                  <a:pos x="265" y="22"/>
                </a:cxn>
                <a:cxn ang="0">
                  <a:pos x="284" y="34"/>
                </a:cxn>
                <a:cxn ang="0">
                  <a:pos x="301" y="52"/>
                </a:cxn>
                <a:cxn ang="0">
                  <a:pos x="318" y="72"/>
                </a:cxn>
                <a:cxn ang="0">
                  <a:pos x="314" y="98"/>
                </a:cxn>
                <a:cxn ang="0">
                  <a:pos x="296" y="115"/>
                </a:cxn>
                <a:cxn ang="0">
                  <a:pos x="278" y="123"/>
                </a:cxn>
                <a:cxn ang="0">
                  <a:pos x="260" y="130"/>
                </a:cxn>
                <a:cxn ang="0">
                  <a:pos x="249" y="152"/>
                </a:cxn>
                <a:cxn ang="0">
                  <a:pos x="257" y="180"/>
                </a:cxn>
                <a:cxn ang="0">
                  <a:pos x="288" y="210"/>
                </a:cxn>
                <a:cxn ang="0">
                  <a:pos x="321" y="231"/>
                </a:cxn>
                <a:cxn ang="0">
                  <a:pos x="339" y="231"/>
                </a:cxn>
                <a:cxn ang="0">
                  <a:pos x="358" y="228"/>
                </a:cxn>
                <a:cxn ang="0">
                  <a:pos x="377" y="200"/>
                </a:cxn>
                <a:cxn ang="0">
                  <a:pos x="385" y="171"/>
                </a:cxn>
                <a:cxn ang="0">
                  <a:pos x="404" y="158"/>
                </a:cxn>
                <a:cxn ang="0">
                  <a:pos x="497" y="213"/>
                </a:cxn>
                <a:cxn ang="0">
                  <a:pos x="482" y="238"/>
                </a:cxn>
                <a:cxn ang="0">
                  <a:pos x="458" y="259"/>
                </a:cxn>
                <a:cxn ang="0">
                  <a:pos x="438" y="282"/>
                </a:cxn>
                <a:cxn ang="0">
                  <a:pos x="434" y="313"/>
                </a:cxn>
                <a:cxn ang="0">
                  <a:pos x="467" y="339"/>
                </a:cxn>
                <a:cxn ang="0">
                  <a:pos x="505" y="362"/>
                </a:cxn>
                <a:cxn ang="0">
                  <a:pos x="329" y="370"/>
                </a:cxn>
                <a:cxn ang="0">
                  <a:pos x="306" y="395"/>
                </a:cxn>
                <a:cxn ang="0">
                  <a:pos x="287" y="423"/>
                </a:cxn>
                <a:cxn ang="0">
                  <a:pos x="267" y="452"/>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11" name="Freeform 9"/>
            <p:cNvSpPr>
              <a:spLocks/>
            </p:cNvSpPr>
            <p:nvPr/>
          </p:nvSpPr>
          <p:spPr bwMode="grayWhite">
            <a:xfrm>
              <a:off x="538" y="441"/>
              <a:ext cx="512" cy="509"/>
            </a:xfrm>
            <a:custGeom>
              <a:avLst/>
              <a:gdLst/>
              <a:ahLst/>
              <a:cxnLst>
                <a:cxn ang="0">
                  <a:pos x="67" y="492"/>
                </a:cxn>
                <a:cxn ang="0">
                  <a:pos x="45" y="451"/>
                </a:cxn>
                <a:cxn ang="0">
                  <a:pos x="68" y="418"/>
                </a:cxn>
                <a:cxn ang="0">
                  <a:pos x="106" y="391"/>
                </a:cxn>
                <a:cxn ang="0">
                  <a:pos x="105" y="352"/>
                </a:cxn>
                <a:cxn ang="0">
                  <a:pos x="79" y="324"/>
                </a:cxn>
                <a:cxn ang="0">
                  <a:pos x="44" y="302"/>
                </a:cxn>
                <a:cxn ang="0">
                  <a:pos x="7" y="280"/>
                </a:cxn>
                <a:cxn ang="0">
                  <a:pos x="2" y="258"/>
                </a:cxn>
                <a:cxn ang="0">
                  <a:pos x="13" y="239"/>
                </a:cxn>
                <a:cxn ang="0">
                  <a:pos x="29" y="220"/>
                </a:cxn>
                <a:cxn ang="0">
                  <a:pos x="43" y="201"/>
                </a:cxn>
                <a:cxn ang="0">
                  <a:pos x="65" y="184"/>
                </a:cxn>
                <a:cxn ang="0">
                  <a:pos x="100" y="191"/>
                </a:cxn>
                <a:cxn ang="0">
                  <a:pos x="124" y="210"/>
                </a:cxn>
                <a:cxn ang="0">
                  <a:pos x="150" y="233"/>
                </a:cxn>
                <a:cxn ang="0">
                  <a:pos x="179" y="232"/>
                </a:cxn>
                <a:cxn ang="0">
                  <a:pos x="207" y="223"/>
                </a:cxn>
                <a:cxn ang="0">
                  <a:pos x="230" y="198"/>
                </a:cxn>
                <a:cxn ang="0">
                  <a:pos x="242" y="165"/>
                </a:cxn>
                <a:cxn ang="0">
                  <a:pos x="226" y="143"/>
                </a:cxn>
                <a:cxn ang="0">
                  <a:pos x="203" y="132"/>
                </a:cxn>
                <a:cxn ang="0">
                  <a:pos x="176" y="122"/>
                </a:cxn>
                <a:cxn ang="0">
                  <a:pos x="153" y="111"/>
                </a:cxn>
                <a:cxn ang="0">
                  <a:pos x="142" y="80"/>
                </a:cxn>
                <a:cxn ang="0">
                  <a:pos x="163" y="50"/>
                </a:cxn>
                <a:cxn ang="0">
                  <a:pos x="187" y="36"/>
                </a:cxn>
                <a:cxn ang="0">
                  <a:pos x="211" y="18"/>
                </a:cxn>
                <a:cxn ang="0">
                  <a:pos x="243" y="28"/>
                </a:cxn>
                <a:cxn ang="0">
                  <a:pos x="277" y="54"/>
                </a:cxn>
                <a:cxn ang="0">
                  <a:pos x="314" y="72"/>
                </a:cxn>
                <a:cxn ang="0">
                  <a:pos x="355" y="68"/>
                </a:cxn>
                <a:cxn ang="0">
                  <a:pos x="382" y="36"/>
                </a:cxn>
                <a:cxn ang="0">
                  <a:pos x="411" y="3"/>
                </a:cxn>
                <a:cxn ang="0">
                  <a:pos x="453" y="10"/>
                </a:cxn>
                <a:cxn ang="0">
                  <a:pos x="486" y="36"/>
                </a:cxn>
                <a:cxn ang="0">
                  <a:pos x="489" y="68"/>
                </a:cxn>
                <a:cxn ang="0">
                  <a:pos x="466" y="88"/>
                </a:cxn>
                <a:cxn ang="0">
                  <a:pos x="437" y="107"/>
                </a:cxn>
                <a:cxn ang="0">
                  <a:pos x="422" y="133"/>
                </a:cxn>
                <a:cxn ang="0">
                  <a:pos x="419" y="317"/>
                </a:cxn>
                <a:cxn ang="0">
                  <a:pos x="388" y="302"/>
                </a:cxn>
                <a:cxn ang="0">
                  <a:pos x="364" y="273"/>
                </a:cxn>
                <a:cxn ang="0">
                  <a:pos x="336" y="250"/>
                </a:cxn>
                <a:cxn ang="0">
                  <a:pos x="299" y="252"/>
                </a:cxn>
                <a:cxn ang="0">
                  <a:pos x="275" y="270"/>
                </a:cxn>
                <a:cxn ang="0">
                  <a:pos x="255" y="294"/>
                </a:cxn>
                <a:cxn ang="0">
                  <a:pos x="242" y="323"/>
                </a:cxn>
                <a:cxn ang="0">
                  <a:pos x="241" y="353"/>
                </a:cxn>
                <a:cxn ang="0">
                  <a:pos x="257" y="364"/>
                </a:cxn>
                <a:cxn ang="0">
                  <a:pos x="279" y="368"/>
                </a:cxn>
                <a:cxn ang="0">
                  <a:pos x="304" y="370"/>
                </a:cxn>
                <a:cxn ang="0">
                  <a:pos x="330" y="376"/>
                </a:cxn>
                <a:cxn ang="0">
                  <a:pos x="353" y="407"/>
                </a:cxn>
                <a:cxn ang="0">
                  <a:pos x="352" y="443"/>
                </a:cxn>
                <a:cxn ang="0">
                  <a:pos x="334" y="462"/>
                </a:cxn>
                <a:cxn ang="0">
                  <a:pos x="311" y="479"/>
                </a:cxn>
                <a:cxn ang="0">
                  <a:pos x="278" y="465"/>
                </a:cxn>
                <a:cxn ang="0">
                  <a:pos x="241" y="445"/>
                </a:cxn>
                <a:cxn ang="0">
                  <a:pos x="202" y="432"/>
                </a:cxn>
                <a:cxn ang="0">
                  <a:pos x="98" y="508"/>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12" name="Freeform 10"/>
            <p:cNvSpPr>
              <a:spLocks/>
            </p:cNvSpPr>
            <p:nvPr/>
          </p:nvSpPr>
          <p:spPr bwMode="grayWhite">
            <a:xfrm>
              <a:off x="459" y="2344"/>
              <a:ext cx="506" cy="470"/>
            </a:xfrm>
            <a:custGeom>
              <a:avLst/>
              <a:gdLst/>
              <a:ahLst/>
              <a:cxnLst>
                <a:cxn ang="0">
                  <a:pos x="229" y="453"/>
                </a:cxn>
                <a:cxn ang="0">
                  <a:pos x="200" y="429"/>
                </a:cxn>
                <a:cxn ang="0">
                  <a:pos x="175" y="402"/>
                </a:cxn>
                <a:cxn ang="0">
                  <a:pos x="158" y="368"/>
                </a:cxn>
                <a:cxn ang="0">
                  <a:pos x="241" y="275"/>
                </a:cxn>
                <a:cxn ang="0">
                  <a:pos x="224" y="248"/>
                </a:cxn>
                <a:cxn ang="0">
                  <a:pos x="198" y="228"/>
                </a:cxn>
                <a:cxn ang="0">
                  <a:pos x="166" y="214"/>
                </a:cxn>
                <a:cxn ang="0">
                  <a:pos x="139" y="217"/>
                </a:cxn>
                <a:cxn ang="0">
                  <a:pos x="128" y="238"/>
                </a:cxn>
                <a:cxn ang="0">
                  <a:pos x="120" y="262"/>
                </a:cxn>
                <a:cxn ang="0">
                  <a:pos x="104" y="283"/>
                </a:cxn>
                <a:cxn ang="0">
                  <a:pos x="77" y="291"/>
                </a:cxn>
                <a:cxn ang="0">
                  <a:pos x="53" y="288"/>
                </a:cxn>
                <a:cxn ang="0">
                  <a:pos x="31" y="275"/>
                </a:cxn>
                <a:cxn ang="0">
                  <a:pos x="12" y="257"/>
                </a:cxn>
                <a:cxn ang="0">
                  <a:pos x="61" y="109"/>
                </a:cxn>
                <a:cxn ang="0">
                  <a:pos x="24" y="85"/>
                </a:cxn>
                <a:cxn ang="0">
                  <a:pos x="0" y="53"/>
                </a:cxn>
                <a:cxn ang="0">
                  <a:pos x="19" y="22"/>
                </a:cxn>
                <a:cxn ang="0">
                  <a:pos x="54" y="0"/>
                </a:cxn>
                <a:cxn ang="0">
                  <a:pos x="82" y="6"/>
                </a:cxn>
                <a:cxn ang="0">
                  <a:pos x="103" y="29"/>
                </a:cxn>
                <a:cxn ang="0">
                  <a:pos x="132" y="57"/>
                </a:cxn>
                <a:cxn ang="0">
                  <a:pos x="175" y="64"/>
                </a:cxn>
                <a:cxn ang="0">
                  <a:pos x="215" y="43"/>
                </a:cxn>
                <a:cxn ang="0">
                  <a:pos x="243" y="16"/>
                </a:cxn>
                <a:cxn ang="0">
                  <a:pos x="265" y="22"/>
                </a:cxn>
                <a:cxn ang="0">
                  <a:pos x="284" y="34"/>
                </a:cxn>
                <a:cxn ang="0">
                  <a:pos x="301" y="52"/>
                </a:cxn>
                <a:cxn ang="0">
                  <a:pos x="318" y="72"/>
                </a:cxn>
                <a:cxn ang="0">
                  <a:pos x="314" y="98"/>
                </a:cxn>
                <a:cxn ang="0">
                  <a:pos x="296" y="115"/>
                </a:cxn>
                <a:cxn ang="0">
                  <a:pos x="278" y="123"/>
                </a:cxn>
                <a:cxn ang="0">
                  <a:pos x="260" y="130"/>
                </a:cxn>
                <a:cxn ang="0">
                  <a:pos x="249" y="152"/>
                </a:cxn>
                <a:cxn ang="0">
                  <a:pos x="257" y="180"/>
                </a:cxn>
                <a:cxn ang="0">
                  <a:pos x="288" y="210"/>
                </a:cxn>
                <a:cxn ang="0">
                  <a:pos x="321" y="231"/>
                </a:cxn>
                <a:cxn ang="0">
                  <a:pos x="339" y="231"/>
                </a:cxn>
                <a:cxn ang="0">
                  <a:pos x="358" y="228"/>
                </a:cxn>
                <a:cxn ang="0">
                  <a:pos x="377" y="200"/>
                </a:cxn>
                <a:cxn ang="0">
                  <a:pos x="385" y="171"/>
                </a:cxn>
                <a:cxn ang="0">
                  <a:pos x="404" y="158"/>
                </a:cxn>
                <a:cxn ang="0">
                  <a:pos x="497" y="213"/>
                </a:cxn>
                <a:cxn ang="0">
                  <a:pos x="482" y="238"/>
                </a:cxn>
                <a:cxn ang="0">
                  <a:pos x="458" y="259"/>
                </a:cxn>
                <a:cxn ang="0">
                  <a:pos x="438" y="282"/>
                </a:cxn>
                <a:cxn ang="0">
                  <a:pos x="434" y="313"/>
                </a:cxn>
                <a:cxn ang="0">
                  <a:pos x="467" y="339"/>
                </a:cxn>
                <a:cxn ang="0">
                  <a:pos x="505" y="362"/>
                </a:cxn>
                <a:cxn ang="0">
                  <a:pos x="329" y="370"/>
                </a:cxn>
                <a:cxn ang="0">
                  <a:pos x="306" y="395"/>
                </a:cxn>
                <a:cxn ang="0">
                  <a:pos x="287" y="423"/>
                </a:cxn>
                <a:cxn ang="0">
                  <a:pos x="267" y="452"/>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13" name="Freeform 11"/>
            <p:cNvSpPr>
              <a:spLocks/>
            </p:cNvSpPr>
            <p:nvPr/>
          </p:nvSpPr>
          <p:spPr bwMode="grayWhite">
            <a:xfrm>
              <a:off x="477" y="2884"/>
              <a:ext cx="447" cy="520"/>
            </a:xfrm>
            <a:custGeom>
              <a:avLst/>
              <a:gdLst/>
              <a:ahLst/>
              <a:cxnLst>
                <a:cxn ang="0">
                  <a:pos x="254" y="495"/>
                </a:cxn>
                <a:cxn ang="0">
                  <a:pos x="245" y="454"/>
                </a:cxn>
                <a:cxn ang="0">
                  <a:pos x="230" y="417"/>
                </a:cxn>
                <a:cxn ang="0">
                  <a:pos x="193" y="402"/>
                </a:cxn>
                <a:cxn ang="0">
                  <a:pos x="150" y="412"/>
                </a:cxn>
                <a:cxn ang="0">
                  <a:pos x="112" y="417"/>
                </a:cxn>
                <a:cxn ang="0">
                  <a:pos x="93" y="399"/>
                </a:cxn>
                <a:cxn ang="0">
                  <a:pos x="81" y="370"/>
                </a:cxn>
                <a:cxn ang="0">
                  <a:pos x="75" y="339"/>
                </a:cxn>
                <a:cxn ang="0">
                  <a:pos x="76" y="309"/>
                </a:cxn>
                <a:cxn ang="0">
                  <a:pos x="106" y="300"/>
                </a:cxn>
                <a:cxn ang="0">
                  <a:pos x="146" y="307"/>
                </a:cxn>
                <a:cxn ang="0">
                  <a:pos x="175" y="294"/>
                </a:cxn>
                <a:cxn ang="0">
                  <a:pos x="186" y="273"/>
                </a:cxn>
                <a:cxn ang="0">
                  <a:pos x="189" y="246"/>
                </a:cxn>
                <a:cxn ang="0">
                  <a:pos x="188" y="219"/>
                </a:cxn>
                <a:cxn ang="0">
                  <a:pos x="178" y="191"/>
                </a:cxn>
                <a:cxn ang="0">
                  <a:pos x="153" y="171"/>
                </a:cxn>
                <a:cxn ang="0">
                  <a:pos x="123" y="172"/>
                </a:cxn>
                <a:cxn ang="0">
                  <a:pos x="93" y="185"/>
                </a:cxn>
                <a:cxn ang="0">
                  <a:pos x="64" y="194"/>
                </a:cxn>
                <a:cxn ang="0">
                  <a:pos x="34" y="185"/>
                </a:cxn>
                <a:cxn ang="0">
                  <a:pos x="19" y="166"/>
                </a:cxn>
                <a:cxn ang="0">
                  <a:pos x="9" y="146"/>
                </a:cxn>
                <a:cxn ang="0">
                  <a:pos x="2" y="122"/>
                </a:cxn>
                <a:cxn ang="0">
                  <a:pos x="0" y="98"/>
                </a:cxn>
                <a:cxn ang="0">
                  <a:pos x="387" y="12"/>
                </a:cxn>
                <a:cxn ang="0">
                  <a:pos x="399" y="41"/>
                </a:cxn>
                <a:cxn ang="0">
                  <a:pos x="406" y="74"/>
                </a:cxn>
                <a:cxn ang="0">
                  <a:pos x="411" y="107"/>
                </a:cxn>
                <a:cxn ang="0">
                  <a:pos x="396" y="141"/>
                </a:cxn>
                <a:cxn ang="0">
                  <a:pos x="375" y="144"/>
                </a:cxn>
                <a:cxn ang="0">
                  <a:pos x="354" y="141"/>
                </a:cxn>
                <a:cxn ang="0">
                  <a:pos x="332" y="137"/>
                </a:cxn>
                <a:cxn ang="0">
                  <a:pos x="307" y="141"/>
                </a:cxn>
                <a:cxn ang="0">
                  <a:pos x="286" y="166"/>
                </a:cxn>
                <a:cxn ang="0">
                  <a:pos x="285" y="199"/>
                </a:cxn>
                <a:cxn ang="0">
                  <a:pos x="289" y="222"/>
                </a:cxn>
                <a:cxn ang="0">
                  <a:pos x="295" y="247"/>
                </a:cxn>
                <a:cxn ang="0">
                  <a:pos x="308" y="268"/>
                </a:cxn>
                <a:cxn ang="0">
                  <a:pos x="332" y="282"/>
                </a:cxn>
                <a:cxn ang="0">
                  <a:pos x="357" y="282"/>
                </a:cxn>
                <a:cxn ang="0">
                  <a:pos x="379" y="272"/>
                </a:cxn>
                <a:cxn ang="0">
                  <a:pos x="402" y="262"/>
                </a:cxn>
                <a:cxn ang="0">
                  <a:pos x="426" y="265"/>
                </a:cxn>
                <a:cxn ang="0">
                  <a:pos x="436" y="287"/>
                </a:cxn>
                <a:cxn ang="0">
                  <a:pos x="442" y="312"/>
                </a:cxn>
                <a:cxn ang="0">
                  <a:pos x="444" y="338"/>
                </a:cxn>
                <a:cxn ang="0">
                  <a:pos x="436" y="358"/>
                </a:cxn>
                <a:cxn ang="0">
                  <a:pos x="397" y="366"/>
                </a:cxn>
                <a:cxn ang="0">
                  <a:pos x="363" y="380"/>
                </a:cxn>
                <a:cxn ang="0">
                  <a:pos x="347" y="406"/>
                </a:cxn>
                <a:cxn ang="0">
                  <a:pos x="353" y="437"/>
                </a:cxn>
                <a:cxn ang="0">
                  <a:pos x="372" y="464"/>
                </a:cxn>
                <a:cxn ang="0">
                  <a:pos x="369" y="492"/>
                </a:cxn>
                <a:cxn ang="0">
                  <a:pos x="347" y="503"/>
                </a:cxn>
                <a:cxn ang="0">
                  <a:pos x="323" y="511"/>
                </a:cxn>
                <a:cxn ang="0">
                  <a:pos x="298" y="516"/>
                </a:cxn>
                <a:cxn ang="0">
                  <a:pos x="272" y="519"/>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14" name="Freeform 12"/>
            <p:cNvSpPr>
              <a:spLocks/>
            </p:cNvSpPr>
            <p:nvPr/>
          </p:nvSpPr>
          <p:spPr bwMode="grayWhite">
            <a:xfrm>
              <a:off x="49" y="2440"/>
              <a:ext cx="409" cy="621"/>
            </a:xfrm>
            <a:custGeom>
              <a:avLst/>
              <a:gdLst/>
              <a:ahLst/>
              <a:cxnLst>
                <a:cxn ang="0">
                  <a:pos x="232" y="620"/>
                </a:cxn>
                <a:cxn ang="0">
                  <a:pos x="189" y="605"/>
                </a:cxn>
                <a:cxn ang="0">
                  <a:pos x="182" y="565"/>
                </a:cxn>
                <a:cxn ang="0">
                  <a:pos x="193" y="519"/>
                </a:cxn>
                <a:cxn ang="0">
                  <a:pos x="165" y="492"/>
                </a:cxn>
                <a:cxn ang="0">
                  <a:pos x="126" y="490"/>
                </a:cxn>
                <a:cxn ang="0">
                  <a:pos x="87" y="497"/>
                </a:cxn>
                <a:cxn ang="0">
                  <a:pos x="44" y="505"/>
                </a:cxn>
                <a:cxn ang="0">
                  <a:pos x="25" y="493"/>
                </a:cxn>
                <a:cxn ang="0">
                  <a:pos x="21" y="472"/>
                </a:cxn>
                <a:cxn ang="0">
                  <a:pos x="19" y="448"/>
                </a:cxn>
                <a:cxn ang="0">
                  <a:pos x="17" y="423"/>
                </a:cxn>
                <a:cxn ang="0">
                  <a:pos x="21" y="396"/>
                </a:cxn>
                <a:cxn ang="0">
                  <a:pos x="52" y="377"/>
                </a:cxn>
                <a:cxn ang="0">
                  <a:pos x="82" y="375"/>
                </a:cxn>
                <a:cxn ang="0">
                  <a:pos x="116" y="373"/>
                </a:cxn>
                <a:cxn ang="0">
                  <a:pos x="137" y="354"/>
                </a:cxn>
                <a:cxn ang="0">
                  <a:pos x="151" y="327"/>
                </a:cxn>
                <a:cxn ang="0">
                  <a:pos x="151" y="294"/>
                </a:cxn>
                <a:cxn ang="0">
                  <a:pos x="137" y="262"/>
                </a:cxn>
                <a:cxn ang="0">
                  <a:pos x="111" y="256"/>
                </a:cxn>
                <a:cxn ang="0">
                  <a:pos x="86" y="264"/>
                </a:cxn>
                <a:cxn ang="0">
                  <a:pos x="60" y="275"/>
                </a:cxn>
                <a:cxn ang="0">
                  <a:pos x="35" y="282"/>
                </a:cxn>
                <a:cxn ang="0">
                  <a:pos x="6" y="268"/>
                </a:cxn>
                <a:cxn ang="0">
                  <a:pos x="1" y="231"/>
                </a:cxn>
                <a:cxn ang="0">
                  <a:pos x="9" y="205"/>
                </a:cxn>
                <a:cxn ang="0">
                  <a:pos x="15" y="175"/>
                </a:cxn>
                <a:cxn ang="0">
                  <a:pos x="44" y="161"/>
                </a:cxn>
                <a:cxn ang="0">
                  <a:pos x="87" y="156"/>
                </a:cxn>
                <a:cxn ang="0">
                  <a:pos x="127" y="145"/>
                </a:cxn>
                <a:cxn ang="0">
                  <a:pos x="154" y="113"/>
                </a:cxn>
                <a:cxn ang="0">
                  <a:pos x="152" y="72"/>
                </a:cxn>
                <a:cxn ang="0">
                  <a:pos x="150" y="29"/>
                </a:cxn>
                <a:cxn ang="0">
                  <a:pos x="186" y="4"/>
                </a:cxn>
                <a:cxn ang="0">
                  <a:pos x="228" y="1"/>
                </a:cxn>
                <a:cxn ang="0">
                  <a:pos x="252" y="22"/>
                </a:cxn>
                <a:cxn ang="0">
                  <a:pos x="248" y="53"/>
                </a:cxn>
                <a:cxn ang="0">
                  <a:pos x="241" y="86"/>
                </a:cxn>
                <a:cxn ang="0">
                  <a:pos x="247" y="116"/>
                </a:cxn>
                <a:cxn ang="0">
                  <a:pos x="371" y="252"/>
                </a:cxn>
                <a:cxn ang="0">
                  <a:pos x="338" y="262"/>
                </a:cxn>
                <a:cxn ang="0">
                  <a:pos x="301" y="257"/>
                </a:cxn>
                <a:cxn ang="0">
                  <a:pos x="264" y="260"/>
                </a:cxn>
                <a:cxn ang="0">
                  <a:pos x="237" y="286"/>
                </a:cxn>
                <a:cxn ang="0">
                  <a:pos x="233" y="316"/>
                </a:cxn>
                <a:cxn ang="0">
                  <a:pos x="234" y="348"/>
                </a:cxn>
                <a:cxn ang="0">
                  <a:pos x="245" y="377"/>
                </a:cxn>
                <a:cxn ang="0">
                  <a:pos x="265" y="400"/>
                </a:cxn>
                <a:cxn ang="0">
                  <a:pos x="284" y="397"/>
                </a:cxn>
                <a:cxn ang="0">
                  <a:pos x="303" y="385"/>
                </a:cxn>
                <a:cxn ang="0">
                  <a:pos x="322" y="370"/>
                </a:cxn>
                <a:cxn ang="0">
                  <a:pos x="345" y="356"/>
                </a:cxn>
                <a:cxn ang="0">
                  <a:pos x="383" y="363"/>
                </a:cxn>
                <a:cxn ang="0">
                  <a:pos x="407" y="390"/>
                </a:cxn>
                <a:cxn ang="0">
                  <a:pos x="407" y="416"/>
                </a:cxn>
                <a:cxn ang="0">
                  <a:pos x="402" y="444"/>
                </a:cxn>
                <a:cxn ang="0">
                  <a:pos x="368" y="456"/>
                </a:cxn>
                <a:cxn ang="0">
                  <a:pos x="327" y="467"/>
                </a:cxn>
                <a:cxn ang="0">
                  <a:pos x="291" y="485"/>
                </a:cxn>
                <a:cxn ang="0">
                  <a:pos x="266" y="61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15" name="Freeform 13"/>
            <p:cNvSpPr>
              <a:spLocks/>
            </p:cNvSpPr>
            <p:nvPr/>
          </p:nvSpPr>
          <p:spPr bwMode="grayWhite">
            <a:xfrm>
              <a:off x="548" y="-13"/>
              <a:ext cx="439" cy="396"/>
            </a:xfrm>
            <a:custGeom>
              <a:avLst/>
              <a:gdLst/>
              <a:ahLst/>
              <a:cxnLst>
                <a:cxn ang="0">
                  <a:pos x="246" y="372"/>
                </a:cxn>
                <a:cxn ang="0">
                  <a:pos x="237" y="330"/>
                </a:cxn>
                <a:cxn ang="0">
                  <a:pos x="222" y="293"/>
                </a:cxn>
                <a:cxn ang="0">
                  <a:pos x="185" y="278"/>
                </a:cxn>
                <a:cxn ang="0">
                  <a:pos x="142" y="289"/>
                </a:cxn>
                <a:cxn ang="0">
                  <a:pos x="104" y="293"/>
                </a:cxn>
                <a:cxn ang="0">
                  <a:pos x="85" y="275"/>
                </a:cxn>
                <a:cxn ang="0">
                  <a:pos x="73" y="247"/>
                </a:cxn>
                <a:cxn ang="0">
                  <a:pos x="67" y="215"/>
                </a:cxn>
                <a:cxn ang="0">
                  <a:pos x="68" y="185"/>
                </a:cxn>
                <a:cxn ang="0">
                  <a:pos x="99" y="176"/>
                </a:cxn>
                <a:cxn ang="0">
                  <a:pos x="139" y="183"/>
                </a:cxn>
                <a:cxn ang="0">
                  <a:pos x="167" y="170"/>
                </a:cxn>
                <a:cxn ang="0">
                  <a:pos x="179" y="149"/>
                </a:cxn>
                <a:cxn ang="0">
                  <a:pos x="181" y="123"/>
                </a:cxn>
                <a:cxn ang="0">
                  <a:pos x="180" y="96"/>
                </a:cxn>
                <a:cxn ang="0">
                  <a:pos x="170" y="68"/>
                </a:cxn>
                <a:cxn ang="0">
                  <a:pos x="146" y="48"/>
                </a:cxn>
                <a:cxn ang="0">
                  <a:pos x="115" y="49"/>
                </a:cxn>
                <a:cxn ang="0">
                  <a:pos x="86" y="62"/>
                </a:cxn>
                <a:cxn ang="0">
                  <a:pos x="56" y="71"/>
                </a:cxn>
                <a:cxn ang="0">
                  <a:pos x="26" y="62"/>
                </a:cxn>
                <a:cxn ang="0">
                  <a:pos x="11" y="43"/>
                </a:cxn>
                <a:cxn ang="0">
                  <a:pos x="1" y="22"/>
                </a:cxn>
                <a:cxn ang="0">
                  <a:pos x="388" y="18"/>
                </a:cxn>
                <a:cxn ang="0">
                  <a:pos x="367" y="21"/>
                </a:cxn>
                <a:cxn ang="0">
                  <a:pos x="346" y="18"/>
                </a:cxn>
                <a:cxn ang="0">
                  <a:pos x="324" y="13"/>
                </a:cxn>
                <a:cxn ang="0">
                  <a:pos x="299" y="18"/>
                </a:cxn>
                <a:cxn ang="0">
                  <a:pos x="278" y="43"/>
                </a:cxn>
                <a:cxn ang="0">
                  <a:pos x="277" y="75"/>
                </a:cxn>
                <a:cxn ang="0">
                  <a:pos x="281" y="99"/>
                </a:cxn>
                <a:cxn ang="0">
                  <a:pos x="287" y="124"/>
                </a:cxn>
                <a:cxn ang="0">
                  <a:pos x="300" y="145"/>
                </a:cxn>
                <a:cxn ang="0">
                  <a:pos x="325" y="159"/>
                </a:cxn>
                <a:cxn ang="0">
                  <a:pos x="349" y="158"/>
                </a:cxn>
                <a:cxn ang="0">
                  <a:pos x="371" y="148"/>
                </a:cxn>
                <a:cxn ang="0">
                  <a:pos x="394" y="138"/>
                </a:cxn>
                <a:cxn ang="0">
                  <a:pos x="418" y="142"/>
                </a:cxn>
                <a:cxn ang="0">
                  <a:pos x="428" y="163"/>
                </a:cxn>
                <a:cxn ang="0">
                  <a:pos x="434" y="188"/>
                </a:cxn>
                <a:cxn ang="0">
                  <a:pos x="436" y="215"/>
                </a:cxn>
                <a:cxn ang="0">
                  <a:pos x="428" y="234"/>
                </a:cxn>
                <a:cxn ang="0">
                  <a:pos x="389" y="242"/>
                </a:cxn>
                <a:cxn ang="0">
                  <a:pos x="355" y="257"/>
                </a:cxn>
                <a:cxn ang="0">
                  <a:pos x="339" y="282"/>
                </a:cxn>
                <a:cxn ang="0">
                  <a:pos x="345" y="313"/>
                </a:cxn>
                <a:cxn ang="0">
                  <a:pos x="364" y="340"/>
                </a:cxn>
                <a:cxn ang="0">
                  <a:pos x="361" y="368"/>
                </a:cxn>
                <a:cxn ang="0">
                  <a:pos x="339" y="379"/>
                </a:cxn>
                <a:cxn ang="0">
                  <a:pos x="315" y="387"/>
                </a:cxn>
                <a:cxn ang="0">
                  <a:pos x="290" y="392"/>
                </a:cxn>
                <a:cxn ang="0">
                  <a:pos x="264" y="39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16" name="Freeform 14"/>
            <p:cNvSpPr>
              <a:spLocks/>
            </p:cNvSpPr>
            <p:nvPr/>
          </p:nvSpPr>
          <p:spPr bwMode="grayWhite">
            <a:xfrm>
              <a:off x="-11" y="3121"/>
              <a:ext cx="513" cy="493"/>
            </a:xfrm>
            <a:custGeom>
              <a:avLst/>
              <a:gdLst/>
              <a:ahLst/>
              <a:cxnLst>
                <a:cxn ang="0">
                  <a:pos x="111" y="481"/>
                </a:cxn>
                <a:cxn ang="0">
                  <a:pos x="85" y="463"/>
                </a:cxn>
                <a:cxn ang="0">
                  <a:pos x="64" y="433"/>
                </a:cxn>
                <a:cxn ang="0">
                  <a:pos x="0" y="275"/>
                </a:cxn>
                <a:cxn ang="0">
                  <a:pos x="3" y="259"/>
                </a:cxn>
                <a:cxn ang="0">
                  <a:pos x="10" y="240"/>
                </a:cxn>
                <a:cxn ang="0">
                  <a:pos x="21" y="222"/>
                </a:cxn>
                <a:cxn ang="0">
                  <a:pos x="35" y="205"/>
                </a:cxn>
                <a:cxn ang="0">
                  <a:pos x="49" y="193"/>
                </a:cxn>
                <a:cxn ang="0">
                  <a:pos x="81" y="193"/>
                </a:cxn>
                <a:cxn ang="0">
                  <a:pos x="112" y="205"/>
                </a:cxn>
                <a:cxn ang="0">
                  <a:pos x="142" y="220"/>
                </a:cxn>
                <a:cxn ang="0">
                  <a:pos x="169" y="226"/>
                </a:cxn>
                <a:cxn ang="0">
                  <a:pos x="194" y="211"/>
                </a:cxn>
                <a:cxn ang="0">
                  <a:pos x="212" y="183"/>
                </a:cxn>
                <a:cxn ang="0">
                  <a:pos x="222" y="156"/>
                </a:cxn>
                <a:cxn ang="0">
                  <a:pos x="213" y="128"/>
                </a:cxn>
                <a:cxn ang="0">
                  <a:pos x="198" y="115"/>
                </a:cxn>
                <a:cxn ang="0">
                  <a:pos x="178" y="105"/>
                </a:cxn>
                <a:cxn ang="0">
                  <a:pos x="158" y="95"/>
                </a:cxn>
                <a:cxn ang="0">
                  <a:pos x="142" y="81"/>
                </a:cxn>
                <a:cxn ang="0">
                  <a:pos x="137" y="60"/>
                </a:cxn>
                <a:cxn ang="0">
                  <a:pos x="146" y="38"/>
                </a:cxn>
                <a:cxn ang="0">
                  <a:pos x="160" y="20"/>
                </a:cxn>
                <a:cxn ang="0">
                  <a:pos x="176" y="0"/>
                </a:cxn>
                <a:cxn ang="0">
                  <a:pos x="198" y="15"/>
                </a:cxn>
                <a:cxn ang="0">
                  <a:pos x="224" y="26"/>
                </a:cxn>
                <a:cxn ang="0">
                  <a:pos x="251" y="34"/>
                </a:cxn>
                <a:cxn ang="0">
                  <a:pos x="279" y="38"/>
                </a:cxn>
                <a:cxn ang="0">
                  <a:pos x="307" y="37"/>
                </a:cxn>
                <a:cxn ang="0">
                  <a:pos x="285" y="123"/>
                </a:cxn>
                <a:cxn ang="0">
                  <a:pos x="295" y="131"/>
                </a:cxn>
                <a:cxn ang="0">
                  <a:pos x="308" y="140"/>
                </a:cxn>
                <a:cxn ang="0">
                  <a:pos x="337" y="134"/>
                </a:cxn>
                <a:cxn ang="0">
                  <a:pos x="357" y="101"/>
                </a:cxn>
                <a:cxn ang="0">
                  <a:pos x="382" y="69"/>
                </a:cxn>
                <a:cxn ang="0">
                  <a:pos x="395" y="94"/>
                </a:cxn>
                <a:cxn ang="0">
                  <a:pos x="416" y="117"/>
                </a:cxn>
                <a:cxn ang="0">
                  <a:pos x="441" y="137"/>
                </a:cxn>
                <a:cxn ang="0">
                  <a:pos x="469" y="154"/>
                </a:cxn>
                <a:cxn ang="0">
                  <a:pos x="501" y="170"/>
                </a:cxn>
                <a:cxn ang="0">
                  <a:pos x="431" y="287"/>
                </a:cxn>
                <a:cxn ang="0">
                  <a:pos x="316" y="222"/>
                </a:cxn>
                <a:cxn ang="0">
                  <a:pos x="299" y="240"/>
                </a:cxn>
                <a:cxn ang="0">
                  <a:pos x="283" y="261"/>
                </a:cxn>
                <a:cxn ang="0">
                  <a:pos x="271" y="284"/>
                </a:cxn>
                <a:cxn ang="0">
                  <a:pos x="262" y="308"/>
                </a:cxn>
                <a:cxn ang="0">
                  <a:pos x="265" y="334"/>
                </a:cxn>
                <a:cxn ang="0">
                  <a:pos x="290" y="351"/>
                </a:cxn>
                <a:cxn ang="0">
                  <a:pos x="325" y="356"/>
                </a:cxn>
                <a:cxn ang="0">
                  <a:pos x="360" y="359"/>
                </a:cxn>
                <a:cxn ang="0">
                  <a:pos x="388" y="370"/>
                </a:cxn>
                <a:cxn ang="0">
                  <a:pos x="400" y="401"/>
                </a:cxn>
                <a:cxn ang="0">
                  <a:pos x="202" y="404"/>
                </a:cxn>
                <a:cxn ang="0">
                  <a:pos x="162" y="479"/>
                </a:cxn>
                <a:cxn ang="0">
                  <a:pos x="150" y="484"/>
                </a:cxn>
                <a:cxn ang="0">
                  <a:pos x="138" y="492"/>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17" name="Freeform 15"/>
            <p:cNvSpPr>
              <a:spLocks/>
            </p:cNvSpPr>
            <p:nvPr/>
          </p:nvSpPr>
          <p:spPr bwMode="grayWhite">
            <a:xfrm>
              <a:off x="380" y="3463"/>
              <a:ext cx="512" cy="509"/>
            </a:xfrm>
            <a:custGeom>
              <a:avLst/>
              <a:gdLst/>
              <a:ahLst/>
              <a:cxnLst>
                <a:cxn ang="0">
                  <a:pos x="67" y="492"/>
                </a:cxn>
                <a:cxn ang="0">
                  <a:pos x="45" y="451"/>
                </a:cxn>
                <a:cxn ang="0">
                  <a:pos x="68" y="418"/>
                </a:cxn>
                <a:cxn ang="0">
                  <a:pos x="106" y="391"/>
                </a:cxn>
                <a:cxn ang="0">
                  <a:pos x="105" y="352"/>
                </a:cxn>
                <a:cxn ang="0">
                  <a:pos x="79" y="324"/>
                </a:cxn>
                <a:cxn ang="0">
                  <a:pos x="44" y="302"/>
                </a:cxn>
                <a:cxn ang="0">
                  <a:pos x="7" y="280"/>
                </a:cxn>
                <a:cxn ang="0">
                  <a:pos x="2" y="258"/>
                </a:cxn>
                <a:cxn ang="0">
                  <a:pos x="13" y="239"/>
                </a:cxn>
                <a:cxn ang="0">
                  <a:pos x="29" y="220"/>
                </a:cxn>
                <a:cxn ang="0">
                  <a:pos x="43" y="201"/>
                </a:cxn>
                <a:cxn ang="0">
                  <a:pos x="65" y="184"/>
                </a:cxn>
                <a:cxn ang="0">
                  <a:pos x="100" y="191"/>
                </a:cxn>
                <a:cxn ang="0">
                  <a:pos x="124" y="210"/>
                </a:cxn>
                <a:cxn ang="0">
                  <a:pos x="150" y="233"/>
                </a:cxn>
                <a:cxn ang="0">
                  <a:pos x="179" y="232"/>
                </a:cxn>
                <a:cxn ang="0">
                  <a:pos x="207" y="223"/>
                </a:cxn>
                <a:cxn ang="0">
                  <a:pos x="230" y="198"/>
                </a:cxn>
                <a:cxn ang="0">
                  <a:pos x="242" y="165"/>
                </a:cxn>
                <a:cxn ang="0">
                  <a:pos x="226" y="143"/>
                </a:cxn>
                <a:cxn ang="0">
                  <a:pos x="203" y="132"/>
                </a:cxn>
                <a:cxn ang="0">
                  <a:pos x="176" y="122"/>
                </a:cxn>
                <a:cxn ang="0">
                  <a:pos x="153" y="111"/>
                </a:cxn>
                <a:cxn ang="0">
                  <a:pos x="142" y="80"/>
                </a:cxn>
                <a:cxn ang="0">
                  <a:pos x="163" y="50"/>
                </a:cxn>
                <a:cxn ang="0">
                  <a:pos x="187" y="36"/>
                </a:cxn>
                <a:cxn ang="0">
                  <a:pos x="211" y="18"/>
                </a:cxn>
                <a:cxn ang="0">
                  <a:pos x="243" y="28"/>
                </a:cxn>
                <a:cxn ang="0">
                  <a:pos x="277" y="54"/>
                </a:cxn>
                <a:cxn ang="0">
                  <a:pos x="314" y="72"/>
                </a:cxn>
                <a:cxn ang="0">
                  <a:pos x="355" y="68"/>
                </a:cxn>
                <a:cxn ang="0">
                  <a:pos x="382" y="36"/>
                </a:cxn>
                <a:cxn ang="0">
                  <a:pos x="411" y="3"/>
                </a:cxn>
                <a:cxn ang="0">
                  <a:pos x="453" y="10"/>
                </a:cxn>
                <a:cxn ang="0">
                  <a:pos x="486" y="36"/>
                </a:cxn>
                <a:cxn ang="0">
                  <a:pos x="489" y="68"/>
                </a:cxn>
                <a:cxn ang="0">
                  <a:pos x="466" y="88"/>
                </a:cxn>
                <a:cxn ang="0">
                  <a:pos x="437" y="107"/>
                </a:cxn>
                <a:cxn ang="0">
                  <a:pos x="422" y="133"/>
                </a:cxn>
                <a:cxn ang="0">
                  <a:pos x="419" y="317"/>
                </a:cxn>
                <a:cxn ang="0">
                  <a:pos x="388" y="302"/>
                </a:cxn>
                <a:cxn ang="0">
                  <a:pos x="364" y="273"/>
                </a:cxn>
                <a:cxn ang="0">
                  <a:pos x="336" y="250"/>
                </a:cxn>
                <a:cxn ang="0">
                  <a:pos x="299" y="252"/>
                </a:cxn>
                <a:cxn ang="0">
                  <a:pos x="275" y="270"/>
                </a:cxn>
                <a:cxn ang="0">
                  <a:pos x="255" y="294"/>
                </a:cxn>
                <a:cxn ang="0">
                  <a:pos x="242" y="323"/>
                </a:cxn>
                <a:cxn ang="0">
                  <a:pos x="241" y="353"/>
                </a:cxn>
                <a:cxn ang="0">
                  <a:pos x="257" y="364"/>
                </a:cxn>
                <a:cxn ang="0">
                  <a:pos x="279" y="368"/>
                </a:cxn>
                <a:cxn ang="0">
                  <a:pos x="304" y="370"/>
                </a:cxn>
                <a:cxn ang="0">
                  <a:pos x="330" y="376"/>
                </a:cxn>
                <a:cxn ang="0">
                  <a:pos x="353" y="407"/>
                </a:cxn>
                <a:cxn ang="0">
                  <a:pos x="352" y="443"/>
                </a:cxn>
                <a:cxn ang="0">
                  <a:pos x="334" y="462"/>
                </a:cxn>
                <a:cxn ang="0">
                  <a:pos x="311" y="479"/>
                </a:cxn>
                <a:cxn ang="0">
                  <a:pos x="278" y="465"/>
                </a:cxn>
                <a:cxn ang="0">
                  <a:pos x="241" y="445"/>
                </a:cxn>
                <a:cxn ang="0">
                  <a:pos x="202" y="432"/>
                </a:cxn>
                <a:cxn ang="0">
                  <a:pos x="98" y="508"/>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18" name="Freeform 16"/>
            <p:cNvSpPr>
              <a:spLocks/>
            </p:cNvSpPr>
            <p:nvPr/>
          </p:nvSpPr>
          <p:spPr bwMode="grayWhite">
            <a:xfrm>
              <a:off x="705" y="3827"/>
              <a:ext cx="513" cy="493"/>
            </a:xfrm>
            <a:custGeom>
              <a:avLst/>
              <a:gdLst/>
              <a:ahLst/>
              <a:cxnLst>
                <a:cxn ang="0">
                  <a:pos x="111" y="481"/>
                </a:cxn>
                <a:cxn ang="0">
                  <a:pos x="85" y="463"/>
                </a:cxn>
                <a:cxn ang="0">
                  <a:pos x="64" y="433"/>
                </a:cxn>
                <a:cxn ang="0">
                  <a:pos x="0" y="275"/>
                </a:cxn>
                <a:cxn ang="0">
                  <a:pos x="3" y="259"/>
                </a:cxn>
                <a:cxn ang="0">
                  <a:pos x="10" y="240"/>
                </a:cxn>
                <a:cxn ang="0">
                  <a:pos x="21" y="222"/>
                </a:cxn>
                <a:cxn ang="0">
                  <a:pos x="35" y="205"/>
                </a:cxn>
                <a:cxn ang="0">
                  <a:pos x="49" y="193"/>
                </a:cxn>
                <a:cxn ang="0">
                  <a:pos x="81" y="193"/>
                </a:cxn>
                <a:cxn ang="0">
                  <a:pos x="112" y="205"/>
                </a:cxn>
                <a:cxn ang="0">
                  <a:pos x="142" y="220"/>
                </a:cxn>
                <a:cxn ang="0">
                  <a:pos x="169" y="226"/>
                </a:cxn>
                <a:cxn ang="0">
                  <a:pos x="194" y="211"/>
                </a:cxn>
                <a:cxn ang="0">
                  <a:pos x="212" y="183"/>
                </a:cxn>
                <a:cxn ang="0">
                  <a:pos x="222" y="156"/>
                </a:cxn>
                <a:cxn ang="0">
                  <a:pos x="213" y="128"/>
                </a:cxn>
                <a:cxn ang="0">
                  <a:pos x="198" y="115"/>
                </a:cxn>
                <a:cxn ang="0">
                  <a:pos x="178" y="105"/>
                </a:cxn>
                <a:cxn ang="0">
                  <a:pos x="158" y="95"/>
                </a:cxn>
                <a:cxn ang="0">
                  <a:pos x="142" y="81"/>
                </a:cxn>
                <a:cxn ang="0">
                  <a:pos x="137" y="60"/>
                </a:cxn>
                <a:cxn ang="0">
                  <a:pos x="146" y="38"/>
                </a:cxn>
                <a:cxn ang="0">
                  <a:pos x="160" y="20"/>
                </a:cxn>
                <a:cxn ang="0">
                  <a:pos x="176" y="0"/>
                </a:cxn>
                <a:cxn ang="0">
                  <a:pos x="198" y="15"/>
                </a:cxn>
                <a:cxn ang="0">
                  <a:pos x="224" y="26"/>
                </a:cxn>
                <a:cxn ang="0">
                  <a:pos x="251" y="34"/>
                </a:cxn>
                <a:cxn ang="0">
                  <a:pos x="279" y="38"/>
                </a:cxn>
                <a:cxn ang="0">
                  <a:pos x="307" y="37"/>
                </a:cxn>
                <a:cxn ang="0">
                  <a:pos x="285" y="123"/>
                </a:cxn>
                <a:cxn ang="0">
                  <a:pos x="295" y="131"/>
                </a:cxn>
                <a:cxn ang="0">
                  <a:pos x="308" y="140"/>
                </a:cxn>
                <a:cxn ang="0">
                  <a:pos x="337" y="134"/>
                </a:cxn>
                <a:cxn ang="0">
                  <a:pos x="357" y="101"/>
                </a:cxn>
                <a:cxn ang="0">
                  <a:pos x="382" y="69"/>
                </a:cxn>
                <a:cxn ang="0">
                  <a:pos x="395" y="94"/>
                </a:cxn>
                <a:cxn ang="0">
                  <a:pos x="416" y="117"/>
                </a:cxn>
                <a:cxn ang="0">
                  <a:pos x="441" y="137"/>
                </a:cxn>
                <a:cxn ang="0">
                  <a:pos x="469" y="154"/>
                </a:cxn>
                <a:cxn ang="0">
                  <a:pos x="501" y="170"/>
                </a:cxn>
                <a:cxn ang="0">
                  <a:pos x="431" y="287"/>
                </a:cxn>
                <a:cxn ang="0">
                  <a:pos x="316" y="222"/>
                </a:cxn>
                <a:cxn ang="0">
                  <a:pos x="299" y="240"/>
                </a:cxn>
                <a:cxn ang="0">
                  <a:pos x="283" y="261"/>
                </a:cxn>
                <a:cxn ang="0">
                  <a:pos x="271" y="284"/>
                </a:cxn>
                <a:cxn ang="0">
                  <a:pos x="262" y="308"/>
                </a:cxn>
                <a:cxn ang="0">
                  <a:pos x="265" y="334"/>
                </a:cxn>
                <a:cxn ang="0">
                  <a:pos x="290" y="351"/>
                </a:cxn>
                <a:cxn ang="0">
                  <a:pos x="325" y="356"/>
                </a:cxn>
                <a:cxn ang="0">
                  <a:pos x="360" y="359"/>
                </a:cxn>
                <a:cxn ang="0">
                  <a:pos x="388" y="370"/>
                </a:cxn>
                <a:cxn ang="0">
                  <a:pos x="400" y="401"/>
                </a:cxn>
                <a:cxn ang="0">
                  <a:pos x="202" y="404"/>
                </a:cxn>
                <a:cxn ang="0">
                  <a:pos x="162" y="479"/>
                </a:cxn>
                <a:cxn ang="0">
                  <a:pos x="150" y="484"/>
                </a:cxn>
                <a:cxn ang="0">
                  <a:pos x="138" y="492"/>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19" name="Freeform 17"/>
            <p:cNvSpPr>
              <a:spLocks/>
            </p:cNvSpPr>
            <p:nvPr/>
          </p:nvSpPr>
          <p:spPr bwMode="grayWhite">
            <a:xfrm>
              <a:off x="-3" y="3739"/>
              <a:ext cx="337" cy="355"/>
            </a:xfrm>
            <a:custGeom>
              <a:avLst/>
              <a:gdLst/>
              <a:ahLst/>
              <a:cxnLst>
                <a:cxn ang="0">
                  <a:pos x="315" y="160"/>
                </a:cxn>
                <a:cxn ang="0">
                  <a:pos x="280" y="168"/>
                </a:cxn>
                <a:cxn ang="0">
                  <a:pos x="247" y="179"/>
                </a:cxn>
                <a:cxn ang="0">
                  <a:pos x="232" y="209"/>
                </a:cxn>
                <a:cxn ang="0">
                  <a:pos x="240" y="243"/>
                </a:cxn>
                <a:cxn ang="0">
                  <a:pos x="243" y="275"/>
                </a:cxn>
                <a:cxn ang="0">
                  <a:pos x="227" y="291"/>
                </a:cxn>
                <a:cxn ang="0">
                  <a:pos x="202" y="300"/>
                </a:cxn>
                <a:cxn ang="0">
                  <a:pos x="175" y="303"/>
                </a:cxn>
                <a:cxn ang="0">
                  <a:pos x="149" y="303"/>
                </a:cxn>
                <a:cxn ang="0">
                  <a:pos x="142" y="276"/>
                </a:cxn>
                <a:cxn ang="0">
                  <a:pos x="149" y="243"/>
                </a:cxn>
                <a:cxn ang="0">
                  <a:pos x="139" y="220"/>
                </a:cxn>
                <a:cxn ang="0">
                  <a:pos x="121" y="210"/>
                </a:cxn>
                <a:cxn ang="0">
                  <a:pos x="99" y="206"/>
                </a:cxn>
                <a:cxn ang="0">
                  <a:pos x="75" y="207"/>
                </a:cxn>
                <a:cxn ang="0">
                  <a:pos x="51" y="216"/>
                </a:cxn>
                <a:cxn ang="0">
                  <a:pos x="34" y="234"/>
                </a:cxn>
                <a:cxn ang="0">
                  <a:pos x="32" y="260"/>
                </a:cxn>
                <a:cxn ang="0">
                  <a:pos x="43" y="284"/>
                </a:cxn>
                <a:cxn ang="0">
                  <a:pos x="50" y="309"/>
                </a:cxn>
                <a:cxn ang="0">
                  <a:pos x="41" y="333"/>
                </a:cxn>
                <a:cxn ang="0">
                  <a:pos x="25" y="345"/>
                </a:cxn>
                <a:cxn ang="0">
                  <a:pos x="7" y="353"/>
                </a:cxn>
                <a:cxn ang="0">
                  <a:pos x="14" y="34"/>
                </a:cxn>
                <a:cxn ang="0">
                  <a:pos x="16" y="51"/>
                </a:cxn>
                <a:cxn ang="0">
                  <a:pos x="13" y="68"/>
                </a:cxn>
                <a:cxn ang="0">
                  <a:pos x="9" y="87"/>
                </a:cxn>
                <a:cxn ang="0">
                  <a:pos x="12" y="107"/>
                </a:cxn>
                <a:cxn ang="0">
                  <a:pos x="33" y="126"/>
                </a:cxn>
                <a:cxn ang="0">
                  <a:pos x="61" y="127"/>
                </a:cxn>
                <a:cxn ang="0">
                  <a:pos x="81" y="124"/>
                </a:cxn>
                <a:cxn ang="0">
                  <a:pos x="103" y="121"/>
                </a:cxn>
                <a:cxn ang="0">
                  <a:pos x="122" y="110"/>
                </a:cxn>
                <a:cxn ang="0">
                  <a:pos x="135" y="91"/>
                </a:cxn>
                <a:cxn ang="0">
                  <a:pos x="134" y="71"/>
                </a:cxn>
                <a:cxn ang="0">
                  <a:pos x="126" y="52"/>
                </a:cxn>
                <a:cxn ang="0">
                  <a:pos x="118" y="33"/>
                </a:cxn>
                <a:cxn ang="0">
                  <a:pos x="122" y="13"/>
                </a:cxn>
                <a:cxn ang="0">
                  <a:pos x="140" y="6"/>
                </a:cxn>
                <a:cxn ang="0">
                  <a:pos x="163" y="1"/>
                </a:cxn>
                <a:cxn ang="0">
                  <a:pos x="186" y="1"/>
                </a:cxn>
                <a:cxn ang="0">
                  <a:pos x="202" y="8"/>
                </a:cxn>
                <a:cxn ang="0">
                  <a:pos x="207" y="41"/>
                </a:cxn>
                <a:cxn ang="0">
                  <a:pos x="219" y="68"/>
                </a:cxn>
                <a:cxn ang="0">
                  <a:pos x="241" y="82"/>
                </a:cxn>
                <a:cxn ang="0">
                  <a:pos x="267" y="78"/>
                </a:cxn>
                <a:cxn ang="0">
                  <a:pos x="292" y="64"/>
                </a:cxn>
                <a:cxn ang="0">
                  <a:pos x="316" y="67"/>
                </a:cxn>
                <a:cxn ang="0">
                  <a:pos x="323" y="85"/>
                </a:cxn>
                <a:cxn ang="0">
                  <a:pos x="329" y="105"/>
                </a:cxn>
                <a:cxn ang="0">
                  <a:pos x="334" y="126"/>
                </a:cxn>
                <a:cxn ang="0">
                  <a:pos x="335" y="147"/>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20" name="Freeform 18"/>
            <p:cNvSpPr>
              <a:spLocks/>
            </p:cNvSpPr>
            <p:nvPr/>
          </p:nvSpPr>
          <p:spPr bwMode="grayWhite">
            <a:xfrm>
              <a:off x="165" y="3976"/>
              <a:ext cx="426" cy="341"/>
            </a:xfrm>
            <a:custGeom>
              <a:avLst/>
              <a:gdLst/>
              <a:ahLst/>
              <a:cxnLst>
                <a:cxn ang="0">
                  <a:pos x="131" y="340"/>
                </a:cxn>
                <a:cxn ang="0">
                  <a:pos x="132" y="311"/>
                </a:cxn>
                <a:cxn ang="0">
                  <a:pos x="128" y="290"/>
                </a:cxn>
                <a:cxn ang="0">
                  <a:pos x="100" y="265"/>
                </a:cxn>
                <a:cxn ang="0">
                  <a:pos x="37" y="249"/>
                </a:cxn>
                <a:cxn ang="0">
                  <a:pos x="2" y="210"/>
                </a:cxn>
                <a:cxn ang="0">
                  <a:pos x="0" y="174"/>
                </a:cxn>
                <a:cxn ang="0">
                  <a:pos x="10" y="150"/>
                </a:cxn>
                <a:cxn ang="0">
                  <a:pos x="32" y="135"/>
                </a:cxn>
                <a:cxn ang="0">
                  <a:pos x="48" y="136"/>
                </a:cxn>
                <a:cxn ang="0">
                  <a:pos x="82" y="142"/>
                </a:cxn>
                <a:cxn ang="0">
                  <a:pos x="98" y="145"/>
                </a:cxn>
                <a:cxn ang="0">
                  <a:pos x="123" y="146"/>
                </a:cxn>
                <a:cxn ang="0">
                  <a:pos x="154" y="136"/>
                </a:cxn>
                <a:cxn ang="0">
                  <a:pos x="172" y="117"/>
                </a:cxn>
                <a:cxn ang="0">
                  <a:pos x="181" y="103"/>
                </a:cxn>
                <a:cxn ang="0">
                  <a:pos x="185" y="91"/>
                </a:cxn>
                <a:cxn ang="0">
                  <a:pos x="181" y="75"/>
                </a:cxn>
                <a:cxn ang="0">
                  <a:pos x="178" y="57"/>
                </a:cxn>
                <a:cxn ang="0">
                  <a:pos x="175" y="41"/>
                </a:cxn>
                <a:cxn ang="0">
                  <a:pos x="177" y="23"/>
                </a:cxn>
                <a:cxn ang="0">
                  <a:pos x="185" y="4"/>
                </a:cxn>
                <a:cxn ang="0">
                  <a:pos x="201" y="0"/>
                </a:cxn>
                <a:cxn ang="0">
                  <a:pos x="220" y="0"/>
                </a:cxn>
                <a:cxn ang="0">
                  <a:pos x="240" y="4"/>
                </a:cxn>
                <a:cxn ang="0">
                  <a:pos x="246" y="7"/>
                </a:cxn>
                <a:cxn ang="0">
                  <a:pos x="265" y="16"/>
                </a:cxn>
                <a:cxn ang="0">
                  <a:pos x="275" y="25"/>
                </a:cxn>
                <a:cxn ang="0">
                  <a:pos x="284" y="37"/>
                </a:cxn>
                <a:cxn ang="0">
                  <a:pos x="287" y="58"/>
                </a:cxn>
                <a:cxn ang="0">
                  <a:pos x="280" y="80"/>
                </a:cxn>
                <a:cxn ang="0">
                  <a:pos x="269" y="101"/>
                </a:cxn>
                <a:cxn ang="0">
                  <a:pos x="261" y="132"/>
                </a:cxn>
                <a:cxn ang="0">
                  <a:pos x="271" y="157"/>
                </a:cxn>
                <a:cxn ang="0">
                  <a:pos x="286" y="171"/>
                </a:cxn>
                <a:cxn ang="0">
                  <a:pos x="305" y="181"/>
                </a:cxn>
                <a:cxn ang="0">
                  <a:pos x="326" y="185"/>
                </a:cxn>
                <a:cxn ang="0">
                  <a:pos x="337" y="186"/>
                </a:cxn>
                <a:cxn ang="0">
                  <a:pos x="360" y="188"/>
                </a:cxn>
                <a:cxn ang="0">
                  <a:pos x="395" y="190"/>
                </a:cxn>
                <a:cxn ang="0">
                  <a:pos x="417" y="208"/>
                </a:cxn>
                <a:cxn ang="0">
                  <a:pos x="425" y="246"/>
                </a:cxn>
                <a:cxn ang="0">
                  <a:pos x="412" y="300"/>
                </a:cxn>
                <a:cxn ang="0">
                  <a:pos x="400" y="329"/>
                </a:cxn>
                <a:cxn ang="0">
                  <a:pos x="393" y="334"/>
                </a:cxn>
                <a:cxn ang="0">
                  <a:pos x="377" y="339"/>
                </a:cxn>
                <a:cxn ang="0">
                  <a:pos x="362" y="338"/>
                </a:cxn>
                <a:cxn ang="0">
                  <a:pos x="338" y="331"/>
                </a:cxn>
                <a:cxn ang="0">
                  <a:pos x="329" y="327"/>
                </a:cxn>
                <a:cxn ang="0">
                  <a:pos x="313" y="322"/>
                </a:cxn>
                <a:cxn ang="0">
                  <a:pos x="297" y="317"/>
                </a:cxn>
                <a:cxn ang="0">
                  <a:pos x="280" y="315"/>
                </a:cxn>
                <a:cxn ang="0">
                  <a:pos x="260" y="324"/>
                </a:cxn>
                <a:cxn ang="0">
                  <a:pos x="246" y="340"/>
                </a:cxn>
                <a:cxn ang="0">
                  <a:pos x="131" y="340"/>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grpSp>
      <p:sp>
        <p:nvSpPr>
          <p:cNvPr id="369683" name="Rectangle 19"/>
          <p:cNvSpPr>
            <a:spLocks noGrp="1" noChangeArrowheads="1"/>
          </p:cNvSpPr>
          <p:nvPr>
            <p:ph type="ctrTitle" sz="quarter"/>
          </p:nvPr>
        </p:nvSpPr>
        <p:spPr>
          <a:xfrm>
            <a:off x="1727200" y="2286000"/>
            <a:ext cx="10363200" cy="1143000"/>
          </a:xfrm>
        </p:spPr>
        <p:txBody>
          <a:bodyPr/>
          <a:lstStyle>
            <a:lvl1pPr>
              <a:defRPr/>
            </a:lvl1pPr>
          </a:lstStyle>
          <a:p>
            <a:r>
              <a:rPr lang="en-US"/>
              <a:t>Click to edit Master title style</a:t>
            </a:r>
          </a:p>
        </p:txBody>
      </p:sp>
      <p:sp>
        <p:nvSpPr>
          <p:cNvPr id="369684" name="Rectangle 20"/>
          <p:cNvSpPr>
            <a:spLocks noGrp="1" noChangeArrowheads="1"/>
          </p:cNvSpPr>
          <p:nvPr>
            <p:ph type="subTitle" sz="quarter" idx="1"/>
          </p:nvPr>
        </p:nvSpPr>
        <p:spPr>
          <a:xfrm>
            <a:off x="2743200" y="3810000"/>
            <a:ext cx="8534400" cy="1752600"/>
          </a:xfrm>
        </p:spPr>
        <p:txBody>
          <a:bodyPr/>
          <a:lstStyle>
            <a:lvl1pPr marL="0" indent="0" algn="ctr">
              <a:buFontTx/>
              <a:buNone/>
              <a:defRPr/>
            </a:lvl1pPr>
          </a:lstStyle>
          <a:p>
            <a:r>
              <a:rPr lang="en-US"/>
              <a:t>Click to edit Master subtitle style</a:t>
            </a:r>
          </a:p>
        </p:txBody>
      </p:sp>
      <p:sp>
        <p:nvSpPr>
          <p:cNvPr id="21" name="Rectangle 21"/>
          <p:cNvSpPr>
            <a:spLocks noGrp="1" noChangeArrowheads="1"/>
          </p:cNvSpPr>
          <p:nvPr>
            <p:ph type="dt" sz="quarter" idx="10"/>
          </p:nvPr>
        </p:nvSpPr>
        <p:spPr/>
        <p:txBody>
          <a:bodyPr/>
          <a:lstStyle>
            <a:lvl1pPr>
              <a:defRPr smtClean="0"/>
            </a:lvl1pPr>
          </a:lstStyle>
          <a:p>
            <a:pPr>
              <a:defRPr/>
            </a:pPr>
            <a:endParaRPr lang="en-US">
              <a:solidFill>
                <a:srgbClr val="EAEAEA"/>
              </a:solidFill>
            </a:endParaRPr>
          </a:p>
        </p:txBody>
      </p:sp>
      <p:sp>
        <p:nvSpPr>
          <p:cNvPr id="22" name="Rectangle 22"/>
          <p:cNvSpPr>
            <a:spLocks noGrp="1" noChangeArrowheads="1"/>
          </p:cNvSpPr>
          <p:nvPr>
            <p:ph type="ftr" sz="quarter" idx="11"/>
          </p:nvPr>
        </p:nvSpPr>
        <p:spPr/>
        <p:txBody>
          <a:bodyPr/>
          <a:lstStyle>
            <a:lvl1pPr>
              <a:defRPr smtClean="0"/>
            </a:lvl1pPr>
          </a:lstStyle>
          <a:p>
            <a:pPr>
              <a:defRPr/>
            </a:pPr>
            <a:endParaRPr lang="en-US">
              <a:solidFill>
                <a:srgbClr val="EAEAEA"/>
              </a:solidFill>
            </a:endParaRPr>
          </a:p>
        </p:txBody>
      </p:sp>
      <p:sp>
        <p:nvSpPr>
          <p:cNvPr id="23" name="Rectangle 23"/>
          <p:cNvSpPr>
            <a:spLocks noGrp="1" noChangeArrowheads="1"/>
          </p:cNvSpPr>
          <p:nvPr>
            <p:ph type="sldNum" sz="quarter" idx="12"/>
          </p:nvPr>
        </p:nvSpPr>
        <p:spPr/>
        <p:txBody>
          <a:bodyPr/>
          <a:lstStyle>
            <a:lvl1pPr>
              <a:defRPr/>
            </a:lvl1pPr>
          </a:lstStyle>
          <a:p>
            <a:fld id="{200CC2BA-E9BC-40B5-A659-74B7551F7D8C}" type="slidenum">
              <a:rPr lang="fa-IR"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7128055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2"/>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3"/>
          <p:cNvSpPr>
            <a:spLocks noGrp="1" noChangeArrowheads="1"/>
          </p:cNvSpPr>
          <p:nvPr>
            <p:ph type="sldNum" sz="quarter" idx="12"/>
          </p:nvPr>
        </p:nvSpPr>
        <p:spPr>
          <a:ln/>
        </p:spPr>
        <p:txBody>
          <a:bodyPr/>
          <a:lstStyle>
            <a:lvl1pPr>
              <a:defRPr/>
            </a:lvl1pPr>
          </a:lstStyle>
          <a:p>
            <a:fld id="{182FE3BB-D1BD-41CC-8D2E-6656AA67EB81}" type="slidenum">
              <a:rPr lang="fa-IR"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7119965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2"/>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3"/>
          <p:cNvSpPr>
            <a:spLocks noGrp="1" noChangeArrowheads="1"/>
          </p:cNvSpPr>
          <p:nvPr>
            <p:ph type="sldNum" sz="quarter" idx="12"/>
          </p:nvPr>
        </p:nvSpPr>
        <p:spPr>
          <a:ln/>
        </p:spPr>
        <p:txBody>
          <a:bodyPr/>
          <a:lstStyle>
            <a:lvl1pPr>
              <a:defRPr/>
            </a:lvl1pPr>
          </a:lstStyle>
          <a:p>
            <a:fld id="{356E41D9-858B-47F4-8034-E5422FF1FA6F}" type="slidenum">
              <a:rPr lang="fa-IR"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0310030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2167"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55367"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2"/>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3"/>
          <p:cNvSpPr>
            <a:spLocks noGrp="1" noChangeArrowheads="1"/>
          </p:cNvSpPr>
          <p:nvPr>
            <p:ph type="sldNum" sz="quarter" idx="12"/>
          </p:nvPr>
        </p:nvSpPr>
        <p:spPr>
          <a:ln/>
        </p:spPr>
        <p:txBody>
          <a:bodyPr/>
          <a:lstStyle>
            <a:lvl1pPr>
              <a:defRPr/>
            </a:lvl1pPr>
          </a:lstStyle>
          <a:p>
            <a:fld id="{B14E5541-AFCC-484D-B46E-5D1152851076}" type="slidenum">
              <a:rPr lang="fa-IR"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1654313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2"/>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3"/>
          <p:cNvSpPr>
            <a:spLocks noGrp="1" noChangeArrowheads="1"/>
          </p:cNvSpPr>
          <p:nvPr>
            <p:ph type="sldNum" sz="quarter" idx="12"/>
          </p:nvPr>
        </p:nvSpPr>
        <p:spPr>
          <a:ln/>
        </p:spPr>
        <p:txBody>
          <a:bodyPr/>
          <a:lstStyle>
            <a:lvl1pPr>
              <a:defRPr/>
            </a:lvl1pPr>
          </a:lstStyle>
          <a:p>
            <a:fld id="{8D645A74-A5F9-4D83-A2E3-440448510A0A}" type="slidenum">
              <a:rPr lang="fa-IR"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2470028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2"/>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3"/>
          <p:cNvSpPr>
            <a:spLocks noGrp="1" noChangeArrowheads="1"/>
          </p:cNvSpPr>
          <p:nvPr>
            <p:ph type="sldNum" sz="quarter" idx="12"/>
          </p:nvPr>
        </p:nvSpPr>
        <p:spPr>
          <a:ln/>
        </p:spPr>
        <p:txBody>
          <a:bodyPr/>
          <a:lstStyle>
            <a:lvl1pPr>
              <a:defRPr/>
            </a:lvl1pPr>
          </a:lstStyle>
          <a:p>
            <a:fld id="{B0907C36-BD36-4299-97B7-9C47D193B233}" type="slidenum">
              <a:rPr lang="fa-IR"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2296531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2"/>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3"/>
          <p:cNvSpPr>
            <a:spLocks noGrp="1" noChangeArrowheads="1"/>
          </p:cNvSpPr>
          <p:nvPr>
            <p:ph type="sldNum" sz="quarter" idx="12"/>
          </p:nvPr>
        </p:nvSpPr>
        <p:spPr>
          <a:ln/>
        </p:spPr>
        <p:txBody>
          <a:bodyPr/>
          <a:lstStyle>
            <a:lvl1pPr>
              <a:defRPr/>
            </a:lvl1pPr>
          </a:lstStyle>
          <a:p>
            <a:fld id="{03221EB0-9945-482B-901A-B39925C36F03}" type="slidenum">
              <a:rPr lang="fa-IR"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48507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9E3AE-F3F4-4A28-AF0E-6C3D9C71B8A7}" type="datetime8">
              <a:rPr lang="fa-IR" smtClean="0"/>
              <a:t>آوريل 9، 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C26044-73C7-4D8A-9D71-DB6CE546E2DD}" type="slidenum">
              <a:rPr lang="fa-IR" smtClean="0"/>
              <a:t>‹#›</a:t>
            </a:fld>
            <a:endParaRPr lang="fa-IR"/>
          </a:p>
        </p:txBody>
      </p:sp>
    </p:spTree>
    <p:extLst>
      <p:ext uri="{BB962C8B-B14F-4D97-AF65-F5344CB8AC3E}">
        <p14:creationId xmlns:p14="http://schemas.microsoft.com/office/powerpoint/2010/main" val="35301132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2"/>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3"/>
          <p:cNvSpPr>
            <a:spLocks noGrp="1" noChangeArrowheads="1"/>
          </p:cNvSpPr>
          <p:nvPr>
            <p:ph type="sldNum" sz="quarter" idx="12"/>
          </p:nvPr>
        </p:nvSpPr>
        <p:spPr>
          <a:ln/>
        </p:spPr>
        <p:txBody>
          <a:bodyPr/>
          <a:lstStyle>
            <a:lvl1pPr>
              <a:defRPr/>
            </a:lvl1pPr>
          </a:lstStyle>
          <a:p>
            <a:fld id="{B61CE2A5-454E-4DB1-A3BF-475DF9B5F4BB}" type="slidenum">
              <a:rPr lang="fa-IR"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3537130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2"/>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3"/>
          <p:cNvSpPr>
            <a:spLocks noGrp="1" noChangeArrowheads="1"/>
          </p:cNvSpPr>
          <p:nvPr>
            <p:ph type="sldNum" sz="quarter" idx="12"/>
          </p:nvPr>
        </p:nvSpPr>
        <p:spPr>
          <a:ln/>
        </p:spPr>
        <p:txBody>
          <a:bodyPr/>
          <a:lstStyle>
            <a:lvl1pPr>
              <a:defRPr/>
            </a:lvl1pPr>
          </a:lstStyle>
          <a:p>
            <a:fld id="{DEB0D092-CF6A-4970-AB25-62D2F782BC97}" type="slidenum">
              <a:rPr lang="fa-IR"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1469927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2"/>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3"/>
          <p:cNvSpPr>
            <a:spLocks noGrp="1" noChangeArrowheads="1"/>
          </p:cNvSpPr>
          <p:nvPr>
            <p:ph type="sldNum" sz="quarter" idx="12"/>
          </p:nvPr>
        </p:nvSpPr>
        <p:spPr>
          <a:ln/>
        </p:spPr>
        <p:txBody>
          <a:bodyPr/>
          <a:lstStyle>
            <a:lvl1pPr>
              <a:defRPr/>
            </a:lvl1pPr>
          </a:lstStyle>
          <a:p>
            <a:fld id="{67A1FFBC-D131-4B14-B362-635776CEA6DC}" type="slidenum">
              <a:rPr lang="fa-IR"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7579683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1501" y="609600"/>
            <a:ext cx="2595033"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2167" y="609600"/>
            <a:ext cx="758613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2"/>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3"/>
          <p:cNvSpPr>
            <a:spLocks noGrp="1" noChangeArrowheads="1"/>
          </p:cNvSpPr>
          <p:nvPr>
            <p:ph type="sldNum" sz="quarter" idx="12"/>
          </p:nvPr>
        </p:nvSpPr>
        <p:spPr>
          <a:ln/>
        </p:spPr>
        <p:txBody>
          <a:bodyPr/>
          <a:lstStyle>
            <a:lvl1pPr>
              <a:defRPr/>
            </a:lvl1pPr>
          </a:lstStyle>
          <a:p>
            <a:fld id="{3007A303-5C64-4EE6-8C2E-9D8CEB8D598E}" type="slidenum">
              <a:rPr lang="fa-IR"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9818799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72167" y="609600"/>
            <a:ext cx="10384367"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1"/>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2"/>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3"/>
          <p:cNvSpPr>
            <a:spLocks noGrp="1" noChangeArrowheads="1"/>
          </p:cNvSpPr>
          <p:nvPr>
            <p:ph type="sldNum" sz="quarter" idx="12"/>
          </p:nvPr>
        </p:nvSpPr>
        <p:spPr>
          <a:ln/>
        </p:spPr>
        <p:txBody>
          <a:bodyPr/>
          <a:lstStyle>
            <a:lvl1pPr>
              <a:defRPr/>
            </a:lvl1pPr>
          </a:lstStyle>
          <a:p>
            <a:fld id="{872CDE3A-5D32-4BB4-8F03-E4C681CD98E7}" type="slidenum">
              <a:rPr lang="fa-IR"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5106869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33"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2167"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55367"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2"/>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3"/>
          <p:cNvSpPr>
            <a:spLocks noGrp="1" noChangeArrowheads="1"/>
          </p:cNvSpPr>
          <p:nvPr>
            <p:ph type="sldNum" sz="quarter" idx="12"/>
          </p:nvPr>
        </p:nvSpPr>
        <p:spPr>
          <a:ln/>
        </p:spPr>
        <p:txBody>
          <a:bodyPr/>
          <a:lstStyle>
            <a:lvl1pPr>
              <a:defRPr/>
            </a:lvl1pPr>
          </a:lstStyle>
          <a:p>
            <a:fld id="{D442671F-41D4-4362-8CA1-03188DE2817D}" type="slidenum">
              <a:rPr lang="fa-IR"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1865629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693333"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672167"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2167"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2"/>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3"/>
          <p:cNvSpPr>
            <a:spLocks noGrp="1" noChangeArrowheads="1"/>
          </p:cNvSpPr>
          <p:nvPr>
            <p:ph type="sldNum" sz="quarter" idx="12"/>
          </p:nvPr>
        </p:nvSpPr>
        <p:spPr>
          <a:ln/>
        </p:spPr>
        <p:txBody>
          <a:bodyPr/>
          <a:lstStyle>
            <a:lvl1pPr>
              <a:defRPr/>
            </a:lvl1pPr>
          </a:lstStyle>
          <a:p>
            <a:fld id="{95A00663-07A5-4A11-AA81-3402BCF9392D}" type="slidenum">
              <a:rPr lang="fa-IR"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6377900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33"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2167"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2167"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2"/>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3"/>
          <p:cNvSpPr>
            <a:spLocks noGrp="1" noChangeArrowheads="1"/>
          </p:cNvSpPr>
          <p:nvPr>
            <p:ph type="sldNum" sz="quarter" idx="12"/>
          </p:nvPr>
        </p:nvSpPr>
        <p:spPr>
          <a:ln/>
        </p:spPr>
        <p:txBody>
          <a:bodyPr/>
          <a:lstStyle>
            <a:lvl1pPr>
              <a:defRPr/>
            </a:lvl1pPr>
          </a:lstStyle>
          <a:p>
            <a:fld id="{F30BC65B-D56B-41CB-A9B2-3C62E72C94D7}" type="slidenum">
              <a:rPr lang="fa-IR"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4966642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33"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2167"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955367"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955367" y="41148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1"/>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7" name="Rectangle 22"/>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8" name="Rectangle 23"/>
          <p:cNvSpPr>
            <a:spLocks noGrp="1" noChangeArrowheads="1"/>
          </p:cNvSpPr>
          <p:nvPr>
            <p:ph type="sldNum" sz="quarter" idx="12"/>
          </p:nvPr>
        </p:nvSpPr>
        <p:spPr>
          <a:ln/>
        </p:spPr>
        <p:txBody>
          <a:bodyPr/>
          <a:lstStyle>
            <a:lvl1pPr>
              <a:defRPr/>
            </a:lvl1pPr>
          </a:lstStyle>
          <a:p>
            <a:fld id="{A6C3B1BE-6A64-4A1A-9EDD-634FE7E5EDAE}" type="slidenum">
              <a:rPr lang="fa-IR"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6153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38C3D2-2E24-495A-982B-CB5EDE35E413}" type="datetime8">
              <a:rPr lang="fa-IR" smtClean="0"/>
              <a:t>آوريل 9، 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C26044-73C7-4D8A-9D71-DB6CE546E2DD}" type="slidenum">
              <a:rPr lang="fa-IR" smtClean="0"/>
              <a:t>‹#›</a:t>
            </a:fld>
            <a:endParaRPr lang="fa-IR"/>
          </a:p>
        </p:txBody>
      </p:sp>
    </p:spTree>
    <p:extLst>
      <p:ext uri="{BB962C8B-B14F-4D97-AF65-F5344CB8AC3E}">
        <p14:creationId xmlns:p14="http://schemas.microsoft.com/office/powerpoint/2010/main" val="276309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19" Type="http://schemas.openxmlformats.org/officeDocument/2006/relationships/image" Target="../media/image5.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image" Target="../media/image4.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3.png"/><Relationship Id="rId2" Type="http://schemas.openxmlformats.org/officeDocument/2006/relationships/slideLayout" Target="../slideLayouts/slideLayout48.xml"/><Relationship Id="rId16" Type="http://schemas.openxmlformats.org/officeDocument/2006/relationships/image" Target="../media/image2.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1.png"/><Relationship Id="rId10" Type="http://schemas.openxmlformats.org/officeDocument/2006/relationships/slideLayout" Target="../slideLayouts/slideLayout56.xml"/><Relationship Id="rId19" Type="http://schemas.openxmlformats.org/officeDocument/2006/relationships/image" Target="../media/image5.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4.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3.png"/><Relationship Id="rId2" Type="http://schemas.openxmlformats.org/officeDocument/2006/relationships/slideLayout" Target="../slideLayouts/slideLayout61.xml"/><Relationship Id="rId16" Type="http://schemas.openxmlformats.org/officeDocument/2006/relationships/image" Target="../media/image2.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1.png"/><Relationship Id="rId10" Type="http://schemas.openxmlformats.org/officeDocument/2006/relationships/slideLayout" Target="../slideLayouts/slideLayout69.xml"/><Relationship Id="rId19" Type="http://schemas.openxmlformats.org/officeDocument/2006/relationships/image" Target="../media/image5.pn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heme" Target="../theme/theme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alpha val="21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5DCABAE-B679-43BD-86F4-B6B5E30B0B5E}" type="datetime8">
              <a:rPr lang="fa-IR" smtClean="0"/>
              <a:t>آوريل 9، 17</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1C26044-73C7-4D8A-9D71-DB6CE546E2DD}" type="slidenum">
              <a:rPr lang="fa-IR" smtClean="0"/>
              <a:t>‹#›</a:t>
            </a:fld>
            <a:endParaRPr lang="fa-IR"/>
          </a:p>
        </p:txBody>
      </p:sp>
    </p:spTree>
    <p:extLst>
      <p:ext uri="{BB962C8B-B14F-4D97-AF65-F5344CB8AC3E}">
        <p14:creationId xmlns:p14="http://schemas.microsoft.com/office/powerpoint/2010/main" val="1053621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B050">
            <a:alpha val="21000"/>
          </a:srgbClr>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AE9CDD2-7F49-49DB-9C8C-688E6805CA8C}" type="datetime8">
              <a:rPr lang="fa-IR" smtClean="0">
                <a:solidFill>
                  <a:prstClr val="black">
                    <a:tint val="75000"/>
                  </a:prstClr>
                </a:solidFill>
              </a:rPr>
              <a:t>آوريل 9، 17</a:t>
            </a:fld>
            <a:endParaRPr lang="fa-IR">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anose="020F0502020204030204" pitchFamily="34" charset="0"/>
              </a:defRPr>
            </a:lvl1pPr>
          </a:lstStyle>
          <a:p>
            <a:pPr fontAlgn="base">
              <a:spcBef>
                <a:spcPct val="0"/>
              </a:spcBef>
              <a:spcAft>
                <a:spcPct val="0"/>
              </a:spcAft>
            </a:pPr>
            <a:fld id="{4C4CBF2B-320E-4D4E-A350-D0550DA33EEF}" type="slidenum">
              <a:rPr lang="fa-IR"/>
              <a:pPr fontAlgn="base">
                <a:spcBef>
                  <a:spcPct val="0"/>
                </a:spcBef>
                <a:spcAft>
                  <a:spcPct val="0"/>
                </a:spcAft>
              </a:pPr>
              <a:t>‹#›</a:t>
            </a:fld>
            <a:endParaRPr lang="fa-IR"/>
          </a:p>
        </p:txBody>
      </p:sp>
    </p:spTree>
    <p:extLst>
      <p:ext uri="{BB962C8B-B14F-4D97-AF65-F5344CB8AC3E}">
        <p14:creationId xmlns:p14="http://schemas.microsoft.com/office/powerpoint/2010/main" val="2978337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
  </p:transition>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1554" name="AutoShape 2"/>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555" name="Rectangle 3"/>
          <p:cNvSpPr>
            <a:spLocks noChangeArrowheads="1"/>
          </p:cNvSpPr>
          <p:nvPr/>
        </p:nvSpPr>
        <p:spPr bwMode="auto">
          <a:xfrm>
            <a:off x="927100" y="638176"/>
            <a:ext cx="9662584" cy="358775"/>
          </a:xfrm>
          <a:prstGeom prst="rect">
            <a:avLst/>
          </a:prstGeom>
          <a:solidFill>
            <a:schemeClr val="bg1"/>
          </a:solidFill>
          <a:ln w="9525">
            <a:noFill/>
            <a:miter lim="800000"/>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2052" name="Rectangle 4"/>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5"/>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155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defRPr/>
            </a:pPr>
            <a:endParaRPr lang="en-US">
              <a:solidFill>
                <a:srgbClr val="000000"/>
              </a:solidFill>
              <a:cs typeface="Arial" charset="0"/>
            </a:endParaRPr>
          </a:p>
        </p:txBody>
      </p:sp>
      <p:sp>
        <p:nvSpPr>
          <p:cNvPr id="79155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defRPr/>
            </a:pPr>
            <a:endParaRPr lang="en-US">
              <a:solidFill>
                <a:srgbClr val="000000"/>
              </a:solidFill>
              <a:cs typeface="Arial" charset="0"/>
            </a:endParaRPr>
          </a:p>
        </p:txBody>
      </p:sp>
      <p:sp>
        <p:nvSpPr>
          <p:cNvPr id="79156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defRPr/>
            </a:pPr>
            <a:fld id="{0D09AFDD-3529-43B1-AAA9-8AE00DF87DBC}" type="slidenum">
              <a:rPr lang="ar-SA">
                <a:solidFill>
                  <a:srgbClr val="000000"/>
                </a:solidFill>
                <a:cs typeface="Arial" charset="0"/>
              </a:rPr>
              <a:pPr rtl="0" fontAlgn="base">
                <a:spcBef>
                  <a:spcPct val="0"/>
                </a:spcBef>
                <a:spcAft>
                  <a:spcPct val="0"/>
                </a:spcAft>
                <a:defRPr/>
              </a:pPr>
              <a:t>‹#›</a:t>
            </a:fld>
            <a:endParaRPr lang="en-US">
              <a:solidFill>
                <a:srgbClr val="000000"/>
              </a:solidFill>
              <a:cs typeface="Arial" charset="0"/>
            </a:endParaRPr>
          </a:p>
        </p:txBody>
      </p:sp>
      <p:pic>
        <p:nvPicPr>
          <p:cNvPr id="2057" name="Picture 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5"/>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26"/>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7"/>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8"/>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3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3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34"/>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36"/>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37"/>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38"/>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3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4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4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4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4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1596" name="Rectangle 44"/>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nvGrpSpPr>
          <p:cNvPr id="2093" name="Group 45"/>
          <p:cNvGrpSpPr>
            <a:grpSpLocks/>
          </p:cNvGrpSpPr>
          <p:nvPr/>
        </p:nvGrpSpPr>
        <p:grpSpPr bwMode="auto">
          <a:xfrm>
            <a:off x="552451" y="600075"/>
            <a:ext cx="10437283" cy="179388"/>
            <a:chOff x="254" y="463"/>
            <a:chExt cx="5208" cy="113"/>
          </a:xfrm>
        </p:grpSpPr>
        <p:sp>
          <p:nvSpPr>
            <p:cNvPr id="791598" name="Freeform 46"/>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599" name="Freeform 47"/>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nvGrpSpPr>
            <p:cNvPr id="2141" name="Group 48"/>
            <p:cNvGrpSpPr>
              <a:grpSpLocks/>
            </p:cNvGrpSpPr>
            <p:nvPr/>
          </p:nvGrpSpPr>
          <p:grpSpPr bwMode="auto">
            <a:xfrm>
              <a:off x="450" y="463"/>
              <a:ext cx="4812" cy="113"/>
              <a:chOff x="450" y="463"/>
              <a:chExt cx="4812" cy="113"/>
            </a:xfrm>
          </p:grpSpPr>
          <p:grpSp>
            <p:nvGrpSpPr>
              <p:cNvPr id="2142" name="Group 49"/>
              <p:cNvGrpSpPr>
                <a:grpSpLocks/>
              </p:cNvGrpSpPr>
              <p:nvPr/>
            </p:nvGrpSpPr>
            <p:grpSpPr bwMode="auto">
              <a:xfrm>
                <a:off x="450" y="464"/>
                <a:ext cx="2928" cy="112"/>
                <a:chOff x="0" y="283"/>
                <a:chExt cx="5760" cy="220"/>
              </a:xfrm>
            </p:grpSpPr>
            <p:grpSp>
              <p:nvGrpSpPr>
                <p:cNvPr id="2156" name="Group 50"/>
                <p:cNvGrpSpPr>
                  <a:grpSpLocks/>
                </p:cNvGrpSpPr>
                <p:nvPr/>
              </p:nvGrpSpPr>
              <p:grpSpPr bwMode="auto">
                <a:xfrm>
                  <a:off x="0" y="283"/>
                  <a:ext cx="823" cy="220"/>
                  <a:chOff x="240" y="720"/>
                  <a:chExt cx="3980" cy="1064"/>
                </a:xfrm>
              </p:grpSpPr>
              <p:sp>
                <p:nvSpPr>
                  <p:cNvPr id="791603" name="Freeform 5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04" name="Freeform 52"/>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57" name="Group 53"/>
                <p:cNvGrpSpPr>
                  <a:grpSpLocks/>
                </p:cNvGrpSpPr>
                <p:nvPr/>
              </p:nvGrpSpPr>
              <p:grpSpPr bwMode="auto">
                <a:xfrm>
                  <a:off x="823" y="283"/>
                  <a:ext cx="823" cy="220"/>
                  <a:chOff x="240" y="720"/>
                  <a:chExt cx="3980" cy="1064"/>
                </a:xfrm>
              </p:grpSpPr>
              <p:sp>
                <p:nvSpPr>
                  <p:cNvPr id="791606" name="Freeform 5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07" name="Freeform 55"/>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58" name="Group 56"/>
                <p:cNvGrpSpPr>
                  <a:grpSpLocks/>
                </p:cNvGrpSpPr>
                <p:nvPr/>
              </p:nvGrpSpPr>
              <p:grpSpPr bwMode="auto">
                <a:xfrm>
                  <a:off x="1646" y="283"/>
                  <a:ext cx="823" cy="220"/>
                  <a:chOff x="1646" y="283"/>
                  <a:chExt cx="823" cy="220"/>
                </a:xfrm>
              </p:grpSpPr>
              <p:sp>
                <p:nvSpPr>
                  <p:cNvPr id="791609" name="Freeform 57"/>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10" name="Freeform 58"/>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59" name="Group 59"/>
                <p:cNvGrpSpPr>
                  <a:grpSpLocks/>
                </p:cNvGrpSpPr>
                <p:nvPr/>
              </p:nvGrpSpPr>
              <p:grpSpPr bwMode="auto">
                <a:xfrm>
                  <a:off x="2469" y="283"/>
                  <a:ext cx="822" cy="220"/>
                  <a:chOff x="240" y="720"/>
                  <a:chExt cx="3980" cy="1064"/>
                </a:xfrm>
              </p:grpSpPr>
              <p:sp>
                <p:nvSpPr>
                  <p:cNvPr id="791612" name="Freeform 60"/>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13" name="Freeform 61"/>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60" name="Group 62"/>
                <p:cNvGrpSpPr>
                  <a:grpSpLocks/>
                </p:cNvGrpSpPr>
                <p:nvPr/>
              </p:nvGrpSpPr>
              <p:grpSpPr bwMode="auto">
                <a:xfrm>
                  <a:off x="3291" y="283"/>
                  <a:ext cx="823" cy="220"/>
                  <a:chOff x="240" y="720"/>
                  <a:chExt cx="3980" cy="1064"/>
                </a:xfrm>
              </p:grpSpPr>
              <p:sp>
                <p:nvSpPr>
                  <p:cNvPr id="791615" name="Freeform 63"/>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16" name="Freeform 64"/>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61" name="Group 65"/>
                <p:cNvGrpSpPr>
                  <a:grpSpLocks/>
                </p:cNvGrpSpPr>
                <p:nvPr/>
              </p:nvGrpSpPr>
              <p:grpSpPr bwMode="auto">
                <a:xfrm>
                  <a:off x="4114" y="283"/>
                  <a:ext cx="823" cy="220"/>
                  <a:chOff x="240" y="720"/>
                  <a:chExt cx="3980" cy="1064"/>
                </a:xfrm>
              </p:grpSpPr>
              <p:sp>
                <p:nvSpPr>
                  <p:cNvPr id="791618" name="Freeform 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19" name="Freeform 67"/>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62" name="Group 68"/>
                <p:cNvGrpSpPr>
                  <a:grpSpLocks/>
                </p:cNvGrpSpPr>
                <p:nvPr/>
              </p:nvGrpSpPr>
              <p:grpSpPr bwMode="auto">
                <a:xfrm>
                  <a:off x="4937" y="283"/>
                  <a:ext cx="823" cy="220"/>
                  <a:chOff x="240" y="720"/>
                  <a:chExt cx="3980" cy="1064"/>
                </a:xfrm>
              </p:grpSpPr>
              <p:sp>
                <p:nvSpPr>
                  <p:cNvPr id="791621" name="Freeform 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22" name="Freeform 70"/>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grpSp>
            <p:nvGrpSpPr>
              <p:cNvPr id="2143" name="Group 71"/>
              <p:cNvGrpSpPr>
                <a:grpSpLocks/>
              </p:cNvGrpSpPr>
              <p:nvPr/>
            </p:nvGrpSpPr>
            <p:grpSpPr bwMode="auto">
              <a:xfrm>
                <a:off x="3378" y="463"/>
                <a:ext cx="418" cy="112"/>
                <a:chOff x="240" y="720"/>
                <a:chExt cx="3980" cy="1064"/>
              </a:xfrm>
            </p:grpSpPr>
            <p:sp>
              <p:nvSpPr>
                <p:cNvPr id="791624" name="Freeform 72"/>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25" name="Freeform 73"/>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44" name="Group 74"/>
              <p:cNvGrpSpPr>
                <a:grpSpLocks/>
              </p:cNvGrpSpPr>
              <p:nvPr/>
            </p:nvGrpSpPr>
            <p:grpSpPr bwMode="auto">
              <a:xfrm>
                <a:off x="3796" y="463"/>
                <a:ext cx="419" cy="112"/>
                <a:chOff x="240" y="720"/>
                <a:chExt cx="3980" cy="1064"/>
              </a:xfrm>
            </p:grpSpPr>
            <p:sp>
              <p:nvSpPr>
                <p:cNvPr id="791627" name="Freeform 75"/>
                <p:cNvSpPr>
                  <a:spLocks/>
                </p:cNvSpPr>
                <p:nvPr/>
              </p:nvSpPr>
              <p:spPr bwMode="auto">
                <a:xfrm>
                  <a:off x="244"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28" name="Freeform 76"/>
                <p:cNvSpPr>
                  <a:spLocks/>
                </p:cNvSpPr>
                <p:nvPr/>
              </p:nvSpPr>
              <p:spPr bwMode="auto">
                <a:xfrm>
                  <a:off x="222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45" name="Group 77"/>
              <p:cNvGrpSpPr>
                <a:grpSpLocks/>
              </p:cNvGrpSpPr>
              <p:nvPr/>
            </p:nvGrpSpPr>
            <p:grpSpPr bwMode="auto">
              <a:xfrm>
                <a:off x="4215" y="463"/>
                <a:ext cx="418" cy="112"/>
                <a:chOff x="1646" y="283"/>
                <a:chExt cx="823" cy="220"/>
              </a:xfrm>
            </p:grpSpPr>
            <p:sp>
              <p:nvSpPr>
                <p:cNvPr id="791630" name="Freeform 78"/>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31" name="Freeform 79"/>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46" name="Group 80"/>
              <p:cNvGrpSpPr>
                <a:grpSpLocks/>
              </p:cNvGrpSpPr>
              <p:nvPr/>
            </p:nvGrpSpPr>
            <p:grpSpPr bwMode="auto">
              <a:xfrm>
                <a:off x="4633" y="463"/>
                <a:ext cx="418" cy="112"/>
                <a:chOff x="240" y="720"/>
                <a:chExt cx="3980" cy="1064"/>
              </a:xfrm>
            </p:grpSpPr>
            <p:sp>
              <p:nvSpPr>
                <p:cNvPr id="791633" name="Freeform 81"/>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34" name="Freeform 82"/>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sp>
            <p:nvSpPr>
              <p:cNvPr id="791635" name="Freeform 83"/>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grpSp>
        <p:nvGrpSpPr>
          <p:cNvPr id="2094" name="Group 84"/>
          <p:cNvGrpSpPr>
            <a:grpSpLocks/>
          </p:cNvGrpSpPr>
          <p:nvPr/>
        </p:nvGrpSpPr>
        <p:grpSpPr bwMode="auto">
          <a:xfrm>
            <a:off x="533401" y="598489"/>
            <a:ext cx="10437284" cy="179387"/>
            <a:chOff x="254" y="463"/>
            <a:chExt cx="5208" cy="113"/>
          </a:xfrm>
        </p:grpSpPr>
        <p:sp>
          <p:nvSpPr>
            <p:cNvPr id="791637" name="Freeform 85"/>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38" name="Freeform 86"/>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nvGrpSpPr>
            <p:cNvPr id="2103" name="Group 87"/>
            <p:cNvGrpSpPr>
              <a:grpSpLocks/>
            </p:cNvGrpSpPr>
            <p:nvPr/>
          </p:nvGrpSpPr>
          <p:grpSpPr bwMode="auto">
            <a:xfrm>
              <a:off x="450" y="463"/>
              <a:ext cx="4812" cy="113"/>
              <a:chOff x="450" y="463"/>
              <a:chExt cx="4812" cy="113"/>
            </a:xfrm>
          </p:grpSpPr>
          <p:grpSp>
            <p:nvGrpSpPr>
              <p:cNvPr id="2104" name="Group 88"/>
              <p:cNvGrpSpPr>
                <a:grpSpLocks/>
              </p:cNvGrpSpPr>
              <p:nvPr/>
            </p:nvGrpSpPr>
            <p:grpSpPr bwMode="auto">
              <a:xfrm>
                <a:off x="450" y="464"/>
                <a:ext cx="2928" cy="112"/>
                <a:chOff x="0" y="283"/>
                <a:chExt cx="5760" cy="220"/>
              </a:xfrm>
            </p:grpSpPr>
            <p:grpSp>
              <p:nvGrpSpPr>
                <p:cNvPr id="2118" name="Group 89"/>
                <p:cNvGrpSpPr>
                  <a:grpSpLocks/>
                </p:cNvGrpSpPr>
                <p:nvPr/>
              </p:nvGrpSpPr>
              <p:grpSpPr bwMode="auto">
                <a:xfrm>
                  <a:off x="0" y="283"/>
                  <a:ext cx="823" cy="220"/>
                  <a:chOff x="240" y="720"/>
                  <a:chExt cx="3980" cy="1064"/>
                </a:xfrm>
              </p:grpSpPr>
              <p:sp>
                <p:nvSpPr>
                  <p:cNvPr id="791642" name="Freeform 90"/>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43" name="Freeform 91"/>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19" name="Group 92"/>
                <p:cNvGrpSpPr>
                  <a:grpSpLocks/>
                </p:cNvGrpSpPr>
                <p:nvPr/>
              </p:nvGrpSpPr>
              <p:grpSpPr bwMode="auto">
                <a:xfrm>
                  <a:off x="823" y="283"/>
                  <a:ext cx="823" cy="220"/>
                  <a:chOff x="240" y="720"/>
                  <a:chExt cx="3980" cy="1064"/>
                </a:xfrm>
              </p:grpSpPr>
              <p:sp>
                <p:nvSpPr>
                  <p:cNvPr id="791645" name="Freeform 93"/>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46" name="Freeform 94"/>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20" name="Group 95"/>
                <p:cNvGrpSpPr>
                  <a:grpSpLocks/>
                </p:cNvGrpSpPr>
                <p:nvPr/>
              </p:nvGrpSpPr>
              <p:grpSpPr bwMode="auto">
                <a:xfrm>
                  <a:off x="1646" y="283"/>
                  <a:ext cx="823" cy="220"/>
                  <a:chOff x="1646" y="283"/>
                  <a:chExt cx="823" cy="220"/>
                </a:xfrm>
              </p:grpSpPr>
              <p:sp>
                <p:nvSpPr>
                  <p:cNvPr id="791648" name="Freeform 96"/>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49" name="Freeform 97"/>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21" name="Group 98"/>
                <p:cNvGrpSpPr>
                  <a:grpSpLocks/>
                </p:cNvGrpSpPr>
                <p:nvPr/>
              </p:nvGrpSpPr>
              <p:grpSpPr bwMode="auto">
                <a:xfrm>
                  <a:off x="2469" y="283"/>
                  <a:ext cx="822" cy="220"/>
                  <a:chOff x="240" y="720"/>
                  <a:chExt cx="3980" cy="1064"/>
                </a:xfrm>
              </p:grpSpPr>
              <p:sp>
                <p:nvSpPr>
                  <p:cNvPr id="791651" name="Freeform 99"/>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52" name="Freeform 100"/>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22" name="Group 101"/>
                <p:cNvGrpSpPr>
                  <a:grpSpLocks/>
                </p:cNvGrpSpPr>
                <p:nvPr/>
              </p:nvGrpSpPr>
              <p:grpSpPr bwMode="auto">
                <a:xfrm>
                  <a:off x="3291" y="283"/>
                  <a:ext cx="823" cy="220"/>
                  <a:chOff x="240" y="720"/>
                  <a:chExt cx="3980" cy="1064"/>
                </a:xfrm>
              </p:grpSpPr>
              <p:sp>
                <p:nvSpPr>
                  <p:cNvPr id="791654" name="Freeform 102"/>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55" name="Freeform 103"/>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23" name="Group 104"/>
                <p:cNvGrpSpPr>
                  <a:grpSpLocks/>
                </p:cNvGrpSpPr>
                <p:nvPr/>
              </p:nvGrpSpPr>
              <p:grpSpPr bwMode="auto">
                <a:xfrm>
                  <a:off x="4114" y="283"/>
                  <a:ext cx="823" cy="220"/>
                  <a:chOff x="240" y="720"/>
                  <a:chExt cx="3980" cy="1064"/>
                </a:xfrm>
              </p:grpSpPr>
              <p:sp>
                <p:nvSpPr>
                  <p:cNvPr id="791657" name="Freeform 105"/>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58" name="Freeform 106"/>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24" name="Group 107"/>
                <p:cNvGrpSpPr>
                  <a:grpSpLocks/>
                </p:cNvGrpSpPr>
                <p:nvPr/>
              </p:nvGrpSpPr>
              <p:grpSpPr bwMode="auto">
                <a:xfrm>
                  <a:off x="4937" y="283"/>
                  <a:ext cx="823" cy="220"/>
                  <a:chOff x="240" y="720"/>
                  <a:chExt cx="3980" cy="1064"/>
                </a:xfrm>
              </p:grpSpPr>
              <p:sp>
                <p:nvSpPr>
                  <p:cNvPr id="791660" name="Freeform 108"/>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61" name="Freeform 109"/>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grpSp>
            <p:nvGrpSpPr>
              <p:cNvPr id="2105" name="Group 110"/>
              <p:cNvGrpSpPr>
                <a:grpSpLocks/>
              </p:cNvGrpSpPr>
              <p:nvPr/>
            </p:nvGrpSpPr>
            <p:grpSpPr bwMode="auto">
              <a:xfrm>
                <a:off x="3378" y="463"/>
                <a:ext cx="418" cy="112"/>
                <a:chOff x="240" y="720"/>
                <a:chExt cx="3980" cy="1064"/>
              </a:xfrm>
            </p:grpSpPr>
            <p:sp>
              <p:nvSpPr>
                <p:cNvPr id="791663" name="Freeform 111"/>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64" name="Freeform 112"/>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06" name="Group 113"/>
              <p:cNvGrpSpPr>
                <a:grpSpLocks/>
              </p:cNvGrpSpPr>
              <p:nvPr/>
            </p:nvGrpSpPr>
            <p:grpSpPr bwMode="auto">
              <a:xfrm>
                <a:off x="3796" y="463"/>
                <a:ext cx="419" cy="112"/>
                <a:chOff x="240" y="720"/>
                <a:chExt cx="3980" cy="1064"/>
              </a:xfrm>
            </p:grpSpPr>
            <p:sp>
              <p:nvSpPr>
                <p:cNvPr id="791666" name="Freeform 114"/>
                <p:cNvSpPr>
                  <a:spLocks/>
                </p:cNvSpPr>
                <p:nvPr/>
              </p:nvSpPr>
              <p:spPr bwMode="auto">
                <a:xfrm>
                  <a:off x="244"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67" name="Freeform 115"/>
                <p:cNvSpPr>
                  <a:spLocks/>
                </p:cNvSpPr>
                <p:nvPr/>
              </p:nvSpPr>
              <p:spPr bwMode="auto">
                <a:xfrm>
                  <a:off x="222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07" name="Group 116"/>
              <p:cNvGrpSpPr>
                <a:grpSpLocks/>
              </p:cNvGrpSpPr>
              <p:nvPr/>
            </p:nvGrpSpPr>
            <p:grpSpPr bwMode="auto">
              <a:xfrm>
                <a:off x="4215" y="463"/>
                <a:ext cx="418" cy="112"/>
                <a:chOff x="1646" y="283"/>
                <a:chExt cx="823" cy="220"/>
              </a:xfrm>
            </p:grpSpPr>
            <p:sp>
              <p:nvSpPr>
                <p:cNvPr id="791669" name="Freeform 117"/>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70" name="Freeform 118"/>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08" name="Group 119"/>
              <p:cNvGrpSpPr>
                <a:grpSpLocks/>
              </p:cNvGrpSpPr>
              <p:nvPr/>
            </p:nvGrpSpPr>
            <p:grpSpPr bwMode="auto">
              <a:xfrm>
                <a:off x="4633" y="463"/>
                <a:ext cx="418" cy="112"/>
                <a:chOff x="240" y="720"/>
                <a:chExt cx="3980" cy="1064"/>
              </a:xfrm>
            </p:grpSpPr>
            <p:sp>
              <p:nvSpPr>
                <p:cNvPr id="791672" name="Freeform 120"/>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73" name="Freeform 121"/>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sp>
            <p:nvSpPr>
              <p:cNvPr id="791674" name="Freeform 122"/>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grpSp>
        <p:nvGrpSpPr>
          <p:cNvPr id="2095" name="Group 123"/>
          <p:cNvGrpSpPr>
            <a:grpSpLocks/>
          </p:cNvGrpSpPr>
          <p:nvPr/>
        </p:nvGrpSpPr>
        <p:grpSpPr bwMode="auto">
          <a:xfrm>
            <a:off x="23285" y="15875"/>
            <a:ext cx="1138767" cy="965200"/>
            <a:chOff x="8" y="32"/>
            <a:chExt cx="568" cy="608"/>
          </a:xfrm>
        </p:grpSpPr>
        <p:sp>
          <p:nvSpPr>
            <p:cNvPr id="791676" name="Freeform 124"/>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77" name="Freeform 125"/>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sp>
        <p:nvSpPr>
          <p:cNvPr id="791678" name="Freeform 126"/>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79" name="Freeform 127"/>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80" name="Rectangle 128"/>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Tree>
    <p:extLst>
      <p:ext uri="{BB962C8B-B14F-4D97-AF65-F5344CB8AC3E}">
        <p14:creationId xmlns:p14="http://schemas.microsoft.com/office/powerpoint/2010/main" val="6063345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16"/>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17"/>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18"/>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18"/>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E95DC98-78E1-45CB-B121-DCAE33296B3B}" type="datetimeFigureOut">
              <a:rPr lang="en-US" smtClean="0">
                <a:solidFill>
                  <a:prstClr val="black">
                    <a:tint val="75000"/>
                  </a:prstClr>
                </a:solidFill>
              </a:rPr>
              <a:pPr rtl="0"/>
              <a:t>4/9/2017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C9C556F7-1710-4EF0-AB54-0F285DD98FB6}"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4398597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1554" name="AutoShape 2"/>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555" name="Rectangle 3"/>
          <p:cNvSpPr>
            <a:spLocks noChangeArrowheads="1"/>
          </p:cNvSpPr>
          <p:nvPr/>
        </p:nvSpPr>
        <p:spPr bwMode="auto">
          <a:xfrm>
            <a:off x="927100" y="638176"/>
            <a:ext cx="9662584" cy="358775"/>
          </a:xfrm>
          <a:prstGeom prst="rect">
            <a:avLst/>
          </a:prstGeom>
          <a:solidFill>
            <a:schemeClr val="bg1"/>
          </a:solidFill>
          <a:ln w="9525">
            <a:noFill/>
            <a:miter lim="800000"/>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2052" name="Rectangle 4"/>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5"/>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155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lgn="l" rtl="0" fontAlgn="base">
              <a:spcBef>
                <a:spcPct val="0"/>
              </a:spcBef>
              <a:spcAft>
                <a:spcPct val="0"/>
              </a:spcAft>
              <a:defRPr/>
            </a:pPr>
            <a:endParaRPr lang="en-US">
              <a:solidFill>
                <a:srgbClr val="000000"/>
              </a:solidFill>
            </a:endParaRPr>
          </a:p>
        </p:txBody>
      </p:sp>
      <p:sp>
        <p:nvSpPr>
          <p:cNvPr id="79155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rtl="0" fontAlgn="base">
              <a:spcBef>
                <a:spcPct val="0"/>
              </a:spcBef>
              <a:spcAft>
                <a:spcPct val="0"/>
              </a:spcAft>
              <a:defRPr/>
            </a:pPr>
            <a:endParaRPr lang="en-US">
              <a:solidFill>
                <a:srgbClr val="000000"/>
              </a:solidFill>
            </a:endParaRPr>
          </a:p>
        </p:txBody>
      </p:sp>
      <p:sp>
        <p:nvSpPr>
          <p:cNvPr id="79156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rtl="0" fontAlgn="base">
              <a:spcBef>
                <a:spcPct val="0"/>
              </a:spcBef>
              <a:spcAft>
                <a:spcPct val="0"/>
              </a:spcAft>
              <a:defRPr/>
            </a:pPr>
            <a:fld id="{CC254649-F547-4F79-A31C-4DE42B45052B}" type="slidenum">
              <a:rPr lang="ar-SA">
                <a:solidFill>
                  <a:srgbClr val="000000"/>
                </a:solidFill>
              </a:rPr>
              <a:pPr rtl="0" fontAlgn="base">
                <a:spcBef>
                  <a:spcPct val="0"/>
                </a:spcBef>
                <a:spcAft>
                  <a:spcPct val="0"/>
                </a:spcAft>
                <a:defRPr/>
              </a:pPr>
              <a:t>‹#›</a:t>
            </a:fld>
            <a:endParaRPr lang="en-US">
              <a:solidFill>
                <a:srgbClr val="000000"/>
              </a:solidFill>
            </a:endParaRPr>
          </a:p>
        </p:txBody>
      </p:sp>
      <p:pic>
        <p:nvPicPr>
          <p:cNvPr id="2057" name="Picture 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5"/>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26"/>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7"/>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8"/>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3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3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34"/>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36"/>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37"/>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38"/>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3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4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4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4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4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1596" name="Rectangle 44"/>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nvGrpSpPr>
          <p:cNvPr id="2093" name="Group 45"/>
          <p:cNvGrpSpPr>
            <a:grpSpLocks/>
          </p:cNvGrpSpPr>
          <p:nvPr/>
        </p:nvGrpSpPr>
        <p:grpSpPr bwMode="auto">
          <a:xfrm>
            <a:off x="552451" y="600075"/>
            <a:ext cx="10437283" cy="179388"/>
            <a:chOff x="254" y="463"/>
            <a:chExt cx="5208" cy="113"/>
          </a:xfrm>
        </p:grpSpPr>
        <p:sp>
          <p:nvSpPr>
            <p:cNvPr id="791598" name="Freeform 46"/>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599" name="Freeform 47"/>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nvGrpSpPr>
            <p:cNvPr id="2141" name="Group 48"/>
            <p:cNvGrpSpPr>
              <a:grpSpLocks/>
            </p:cNvGrpSpPr>
            <p:nvPr/>
          </p:nvGrpSpPr>
          <p:grpSpPr bwMode="auto">
            <a:xfrm>
              <a:off x="450" y="463"/>
              <a:ext cx="4812" cy="113"/>
              <a:chOff x="450" y="463"/>
              <a:chExt cx="4812" cy="113"/>
            </a:xfrm>
          </p:grpSpPr>
          <p:grpSp>
            <p:nvGrpSpPr>
              <p:cNvPr id="2142" name="Group 49"/>
              <p:cNvGrpSpPr>
                <a:grpSpLocks/>
              </p:cNvGrpSpPr>
              <p:nvPr/>
            </p:nvGrpSpPr>
            <p:grpSpPr bwMode="auto">
              <a:xfrm>
                <a:off x="450" y="464"/>
                <a:ext cx="2928" cy="112"/>
                <a:chOff x="0" y="283"/>
                <a:chExt cx="5760" cy="220"/>
              </a:xfrm>
            </p:grpSpPr>
            <p:grpSp>
              <p:nvGrpSpPr>
                <p:cNvPr id="2156" name="Group 50"/>
                <p:cNvGrpSpPr>
                  <a:grpSpLocks/>
                </p:cNvGrpSpPr>
                <p:nvPr/>
              </p:nvGrpSpPr>
              <p:grpSpPr bwMode="auto">
                <a:xfrm>
                  <a:off x="0" y="283"/>
                  <a:ext cx="823" cy="220"/>
                  <a:chOff x="240" y="720"/>
                  <a:chExt cx="3980" cy="1064"/>
                </a:xfrm>
              </p:grpSpPr>
              <p:sp>
                <p:nvSpPr>
                  <p:cNvPr id="791603" name="Freeform 5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04" name="Freeform 52"/>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57" name="Group 53"/>
                <p:cNvGrpSpPr>
                  <a:grpSpLocks/>
                </p:cNvGrpSpPr>
                <p:nvPr/>
              </p:nvGrpSpPr>
              <p:grpSpPr bwMode="auto">
                <a:xfrm>
                  <a:off x="823" y="283"/>
                  <a:ext cx="823" cy="220"/>
                  <a:chOff x="240" y="720"/>
                  <a:chExt cx="3980" cy="1064"/>
                </a:xfrm>
              </p:grpSpPr>
              <p:sp>
                <p:nvSpPr>
                  <p:cNvPr id="791606" name="Freeform 5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07" name="Freeform 55"/>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58" name="Group 56"/>
                <p:cNvGrpSpPr>
                  <a:grpSpLocks/>
                </p:cNvGrpSpPr>
                <p:nvPr/>
              </p:nvGrpSpPr>
              <p:grpSpPr bwMode="auto">
                <a:xfrm>
                  <a:off x="1646" y="283"/>
                  <a:ext cx="823" cy="220"/>
                  <a:chOff x="1646" y="283"/>
                  <a:chExt cx="823" cy="220"/>
                </a:xfrm>
              </p:grpSpPr>
              <p:sp>
                <p:nvSpPr>
                  <p:cNvPr id="791609" name="Freeform 57"/>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10" name="Freeform 58"/>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59" name="Group 59"/>
                <p:cNvGrpSpPr>
                  <a:grpSpLocks/>
                </p:cNvGrpSpPr>
                <p:nvPr/>
              </p:nvGrpSpPr>
              <p:grpSpPr bwMode="auto">
                <a:xfrm>
                  <a:off x="2469" y="283"/>
                  <a:ext cx="822" cy="220"/>
                  <a:chOff x="240" y="720"/>
                  <a:chExt cx="3980" cy="1064"/>
                </a:xfrm>
              </p:grpSpPr>
              <p:sp>
                <p:nvSpPr>
                  <p:cNvPr id="791612" name="Freeform 60"/>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13" name="Freeform 61"/>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60" name="Group 62"/>
                <p:cNvGrpSpPr>
                  <a:grpSpLocks/>
                </p:cNvGrpSpPr>
                <p:nvPr/>
              </p:nvGrpSpPr>
              <p:grpSpPr bwMode="auto">
                <a:xfrm>
                  <a:off x="3291" y="283"/>
                  <a:ext cx="823" cy="220"/>
                  <a:chOff x="240" y="720"/>
                  <a:chExt cx="3980" cy="1064"/>
                </a:xfrm>
              </p:grpSpPr>
              <p:sp>
                <p:nvSpPr>
                  <p:cNvPr id="791615" name="Freeform 63"/>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16" name="Freeform 64"/>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61" name="Group 65"/>
                <p:cNvGrpSpPr>
                  <a:grpSpLocks/>
                </p:cNvGrpSpPr>
                <p:nvPr/>
              </p:nvGrpSpPr>
              <p:grpSpPr bwMode="auto">
                <a:xfrm>
                  <a:off x="4114" y="283"/>
                  <a:ext cx="823" cy="220"/>
                  <a:chOff x="240" y="720"/>
                  <a:chExt cx="3980" cy="1064"/>
                </a:xfrm>
              </p:grpSpPr>
              <p:sp>
                <p:nvSpPr>
                  <p:cNvPr id="791618" name="Freeform 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19" name="Freeform 67"/>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62" name="Group 68"/>
                <p:cNvGrpSpPr>
                  <a:grpSpLocks/>
                </p:cNvGrpSpPr>
                <p:nvPr/>
              </p:nvGrpSpPr>
              <p:grpSpPr bwMode="auto">
                <a:xfrm>
                  <a:off x="4937" y="283"/>
                  <a:ext cx="823" cy="220"/>
                  <a:chOff x="240" y="720"/>
                  <a:chExt cx="3980" cy="1064"/>
                </a:xfrm>
              </p:grpSpPr>
              <p:sp>
                <p:nvSpPr>
                  <p:cNvPr id="791621" name="Freeform 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22" name="Freeform 70"/>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grpSp>
            <p:nvGrpSpPr>
              <p:cNvPr id="2143" name="Group 71"/>
              <p:cNvGrpSpPr>
                <a:grpSpLocks/>
              </p:cNvGrpSpPr>
              <p:nvPr/>
            </p:nvGrpSpPr>
            <p:grpSpPr bwMode="auto">
              <a:xfrm>
                <a:off x="3378" y="463"/>
                <a:ext cx="418" cy="112"/>
                <a:chOff x="240" y="720"/>
                <a:chExt cx="3980" cy="1064"/>
              </a:xfrm>
            </p:grpSpPr>
            <p:sp>
              <p:nvSpPr>
                <p:cNvPr id="791624" name="Freeform 72"/>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25" name="Freeform 73"/>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44" name="Group 74"/>
              <p:cNvGrpSpPr>
                <a:grpSpLocks/>
              </p:cNvGrpSpPr>
              <p:nvPr/>
            </p:nvGrpSpPr>
            <p:grpSpPr bwMode="auto">
              <a:xfrm>
                <a:off x="3796" y="463"/>
                <a:ext cx="419" cy="112"/>
                <a:chOff x="240" y="720"/>
                <a:chExt cx="3980" cy="1064"/>
              </a:xfrm>
            </p:grpSpPr>
            <p:sp>
              <p:nvSpPr>
                <p:cNvPr id="791627" name="Freeform 75"/>
                <p:cNvSpPr>
                  <a:spLocks/>
                </p:cNvSpPr>
                <p:nvPr/>
              </p:nvSpPr>
              <p:spPr bwMode="auto">
                <a:xfrm>
                  <a:off x="244"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28" name="Freeform 76"/>
                <p:cNvSpPr>
                  <a:spLocks/>
                </p:cNvSpPr>
                <p:nvPr/>
              </p:nvSpPr>
              <p:spPr bwMode="auto">
                <a:xfrm>
                  <a:off x="222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45" name="Group 77"/>
              <p:cNvGrpSpPr>
                <a:grpSpLocks/>
              </p:cNvGrpSpPr>
              <p:nvPr/>
            </p:nvGrpSpPr>
            <p:grpSpPr bwMode="auto">
              <a:xfrm>
                <a:off x="4215" y="463"/>
                <a:ext cx="418" cy="112"/>
                <a:chOff x="1646" y="283"/>
                <a:chExt cx="823" cy="220"/>
              </a:xfrm>
            </p:grpSpPr>
            <p:sp>
              <p:nvSpPr>
                <p:cNvPr id="791630" name="Freeform 78"/>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31" name="Freeform 79"/>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46" name="Group 80"/>
              <p:cNvGrpSpPr>
                <a:grpSpLocks/>
              </p:cNvGrpSpPr>
              <p:nvPr/>
            </p:nvGrpSpPr>
            <p:grpSpPr bwMode="auto">
              <a:xfrm>
                <a:off x="4633" y="463"/>
                <a:ext cx="418" cy="112"/>
                <a:chOff x="240" y="720"/>
                <a:chExt cx="3980" cy="1064"/>
              </a:xfrm>
            </p:grpSpPr>
            <p:sp>
              <p:nvSpPr>
                <p:cNvPr id="791633" name="Freeform 81"/>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34" name="Freeform 82"/>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sp>
            <p:nvSpPr>
              <p:cNvPr id="791635" name="Freeform 83"/>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grpSp>
        <p:nvGrpSpPr>
          <p:cNvPr id="2094" name="Group 84"/>
          <p:cNvGrpSpPr>
            <a:grpSpLocks/>
          </p:cNvGrpSpPr>
          <p:nvPr/>
        </p:nvGrpSpPr>
        <p:grpSpPr bwMode="auto">
          <a:xfrm>
            <a:off x="533401" y="598489"/>
            <a:ext cx="10437284" cy="179387"/>
            <a:chOff x="254" y="463"/>
            <a:chExt cx="5208" cy="113"/>
          </a:xfrm>
        </p:grpSpPr>
        <p:sp>
          <p:nvSpPr>
            <p:cNvPr id="791637" name="Freeform 85"/>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38" name="Freeform 86"/>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nvGrpSpPr>
            <p:cNvPr id="2103" name="Group 87"/>
            <p:cNvGrpSpPr>
              <a:grpSpLocks/>
            </p:cNvGrpSpPr>
            <p:nvPr/>
          </p:nvGrpSpPr>
          <p:grpSpPr bwMode="auto">
            <a:xfrm>
              <a:off x="450" y="463"/>
              <a:ext cx="4812" cy="113"/>
              <a:chOff x="450" y="463"/>
              <a:chExt cx="4812" cy="113"/>
            </a:xfrm>
          </p:grpSpPr>
          <p:grpSp>
            <p:nvGrpSpPr>
              <p:cNvPr id="2104" name="Group 88"/>
              <p:cNvGrpSpPr>
                <a:grpSpLocks/>
              </p:cNvGrpSpPr>
              <p:nvPr/>
            </p:nvGrpSpPr>
            <p:grpSpPr bwMode="auto">
              <a:xfrm>
                <a:off x="450" y="464"/>
                <a:ext cx="2928" cy="112"/>
                <a:chOff x="0" y="283"/>
                <a:chExt cx="5760" cy="220"/>
              </a:xfrm>
            </p:grpSpPr>
            <p:grpSp>
              <p:nvGrpSpPr>
                <p:cNvPr id="2118" name="Group 89"/>
                <p:cNvGrpSpPr>
                  <a:grpSpLocks/>
                </p:cNvGrpSpPr>
                <p:nvPr/>
              </p:nvGrpSpPr>
              <p:grpSpPr bwMode="auto">
                <a:xfrm>
                  <a:off x="0" y="283"/>
                  <a:ext cx="823" cy="220"/>
                  <a:chOff x="240" y="720"/>
                  <a:chExt cx="3980" cy="1064"/>
                </a:xfrm>
              </p:grpSpPr>
              <p:sp>
                <p:nvSpPr>
                  <p:cNvPr id="791642" name="Freeform 90"/>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43" name="Freeform 91"/>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19" name="Group 92"/>
                <p:cNvGrpSpPr>
                  <a:grpSpLocks/>
                </p:cNvGrpSpPr>
                <p:nvPr/>
              </p:nvGrpSpPr>
              <p:grpSpPr bwMode="auto">
                <a:xfrm>
                  <a:off x="823" y="283"/>
                  <a:ext cx="823" cy="220"/>
                  <a:chOff x="240" y="720"/>
                  <a:chExt cx="3980" cy="1064"/>
                </a:xfrm>
              </p:grpSpPr>
              <p:sp>
                <p:nvSpPr>
                  <p:cNvPr id="791645" name="Freeform 93"/>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46" name="Freeform 94"/>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0" name="Group 95"/>
                <p:cNvGrpSpPr>
                  <a:grpSpLocks/>
                </p:cNvGrpSpPr>
                <p:nvPr/>
              </p:nvGrpSpPr>
              <p:grpSpPr bwMode="auto">
                <a:xfrm>
                  <a:off x="1646" y="283"/>
                  <a:ext cx="823" cy="220"/>
                  <a:chOff x="1646" y="283"/>
                  <a:chExt cx="823" cy="220"/>
                </a:xfrm>
              </p:grpSpPr>
              <p:sp>
                <p:nvSpPr>
                  <p:cNvPr id="791648" name="Freeform 96"/>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49" name="Freeform 97"/>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1" name="Group 98"/>
                <p:cNvGrpSpPr>
                  <a:grpSpLocks/>
                </p:cNvGrpSpPr>
                <p:nvPr/>
              </p:nvGrpSpPr>
              <p:grpSpPr bwMode="auto">
                <a:xfrm>
                  <a:off x="2469" y="283"/>
                  <a:ext cx="822" cy="220"/>
                  <a:chOff x="240" y="720"/>
                  <a:chExt cx="3980" cy="1064"/>
                </a:xfrm>
              </p:grpSpPr>
              <p:sp>
                <p:nvSpPr>
                  <p:cNvPr id="791651" name="Freeform 99"/>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52" name="Freeform 100"/>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2" name="Group 101"/>
                <p:cNvGrpSpPr>
                  <a:grpSpLocks/>
                </p:cNvGrpSpPr>
                <p:nvPr/>
              </p:nvGrpSpPr>
              <p:grpSpPr bwMode="auto">
                <a:xfrm>
                  <a:off x="3291" y="283"/>
                  <a:ext cx="823" cy="220"/>
                  <a:chOff x="240" y="720"/>
                  <a:chExt cx="3980" cy="1064"/>
                </a:xfrm>
              </p:grpSpPr>
              <p:sp>
                <p:nvSpPr>
                  <p:cNvPr id="791654" name="Freeform 102"/>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55" name="Freeform 103"/>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3" name="Group 104"/>
                <p:cNvGrpSpPr>
                  <a:grpSpLocks/>
                </p:cNvGrpSpPr>
                <p:nvPr/>
              </p:nvGrpSpPr>
              <p:grpSpPr bwMode="auto">
                <a:xfrm>
                  <a:off x="4114" y="283"/>
                  <a:ext cx="823" cy="220"/>
                  <a:chOff x="240" y="720"/>
                  <a:chExt cx="3980" cy="1064"/>
                </a:xfrm>
              </p:grpSpPr>
              <p:sp>
                <p:nvSpPr>
                  <p:cNvPr id="791657" name="Freeform 105"/>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58" name="Freeform 106"/>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4" name="Group 107"/>
                <p:cNvGrpSpPr>
                  <a:grpSpLocks/>
                </p:cNvGrpSpPr>
                <p:nvPr/>
              </p:nvGrpSpPr>
              <p:grpSpPr bwMode="auto">
                <a:xfrm>
                  <a:off x="4937" y="283"/>
                  <a:ext cx="823" cy="220"/>
                  <a:chOff x="240" y="720"/>
                  <a:chExt cx="3980" cy="1064"/>
                </a:xfrm>
              </p:grpSpPr>
              <p:sp>
                <p:nvSpPr>
                  <p:cNvPr id="791660" name="Freeform 108"/>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61" name="Freeform 109"/>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grpSp>
            <p:nvGrpSpPr>
              <p:cNvPr id="2105" name="Group 110"/>
              <p:cNvGrpSpPr>
                <a:grpSpLocks/>
              </p:cNvGrpSpPr>
              <p:nvPr/>
            </p:nvGrpSpPr>
            <p:grpSpPr bwMode="auto">
              <a:xfrm>
                <a:off x="3378" y="463"/>
                <a:ext cx="418" cy="112"/>
                <a:chOff x="240" y="720"/>
                <a:chExt cx="3980" cy="1064"/>
              </a:xfrm>
            </p:grpSpPr>
            <p:sp>
              <p:nvSpPr>
                <p:cNvPr id="791663" name="Freeform 111"/>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64" name="Freeform 112"/>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06" name="Group 113"/>
              <p:cNvGrpSpPr>
                <a:grpSpLocks/>
              </p:cNvGrpSpPr>
              <p:nvPr/>
            </p:nvGrpSpPr>
            <p:grpSpPr bwMode="auto">
              <a:xfrm>
                <a:off x="3796" y="463"/>
                <a:ext cx="419" cy="112"/>
                <a:chOff x="240" y="720"/>
                <a:chExt cx="3980" cy="1064"/>
              </a:xfrm>
            </p:grpSpPr>
            <p:sp>
              <p:nvSpPr>
                <p:cNvPr id="791666" name="Freeform 114"/>
                <p:cNvSpPr>
                  <a:spLocks/>
                </p:cNvSpPr>
                <p:nvPr/>
              </p:nvSpPr>
              <p:spPr bwMode="auto">
                <a:xfrm>
                  <a:off x="244"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67" name="Freeform 115"/>
                <p:cNvSpPr>
                  <a:spLocks/>
                </p:cNvSpPr>
                <p:nvPr/>
              </p:nvSpPr>
              <p:spPr bwMode="auto">
                <a:xfrm>
                  <a:off x="222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07" name="Group 116"/>
              <p:cNvGrpSpPr>
                <a:grpSpLocks/>
              </p:cNvGrpSpPr>
              <p:nvPr/>
            </p:nvGrpSpPr>
            <p:grpSpPr bwMode="auto">
              <a:xfrm>
                <a:off x="4215" y="463"/>
                <a:ext cx="418" cy="112"/>
                <a:chOff x="1646" y="283"/>
                <a:chExt cx="823" cy="220"/>
              </a:xfrm>
            </p:grpSpPr>
            <p:sp>
              <p:nvSpPr>
                <p:cNvPr id="791669" name="Freeform 117"/>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70" name="Freeform 118"/>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08" name="Group 119"/>
              <p:cNvGrpSpPr>
                <a:grpSpLocks/>
              </p:cNvGrpSpPr>
              <p:nvPr/>
            </p:nvGrpSpPr>
            <p:grpSpPr bwMode="auto">
              <a:xfrm>
                <a:off x="4633" y="463"/>
                <a:ext cx="418" cy="112"/>
                <a:chOff x="240" y="720"/>
                <a:chExt cx="3980" cy="1064"/>
              </a:xfrm>
            </p:grpSpPr>
            <p:sp>
              <p:nvSpPr>
                <p:cNvPr id="791672" name="Freeform 120"/>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73" name="Freeform 121"/>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sp>
            <p:nvSpPr>
              <p:cNvPr id="791674" name="Freeform 122"/>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grpSp>
        <p:nvGrpSpPr>
          <p:cNvPr id="2095" name="Group 123"/>
          <p:cNvGrpSpPr>
            <a:grpSpLocks/>
          </p:cNvGrpSpPr>
          <p:nvPr/>
        </p:nvGrpSpPr>
        <p:grpSpPr bwMode="auto">
          <a:xfrm>
            <a:off x="23285" y="15875"/>
            <a:ext cx="1138767" cy="965200"/>
            <a:chOff x="8" y="32"/>
            <a:chExt cx="568" cy="608"/>
          </a:xfrm>
        </p:grpSpPr>
        <p:sp>
          <p:nvSpPr>
            <p:cNvPr id="791676" name="Freeform 124"/>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77" name="Freeform 125"/>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sp>
        <p:nvSpPr>
          <p:cNvPr id="791678" name="Freeform 126"/>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79" name="Freeform 127"/>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80" name="Rectangle 128"/>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Tree>
    <p:extLst>
      <p:ext uri="{BB962C8B-B14F-4D97-AF65-F5344CB8AC3E}">
        <p14:creationId xmlns:p14="http://schemas.microsoft.com/office/powerpoint/2010/main" val="230412487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16"/>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17"/>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18"/>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18"/>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1554" name="AutoShape 2"/>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555" name="Rectangle 3"/>
          <p:cNvSpPr>
            <a:spLocks noChangeArrowheads="1"/>
          </p:cNvSpPr>
          <p:nvPr/>
        </p:nvSpPr>
        <p:spPr bwMode="auto">
          <a:xfrm>
            <a:off x="927100" y="638176"/>
            <a:ext cx="9662584" cy="358775"/>
          </a:xfrm>
          <a:prstGeom prst="rect">
            <a:avLst/>
          </a:prstGeom>
          <a:solidFill>
            <a:schemeClr val="bg1"/>
          </a:solidFill>
          <a:ln w="9525">
            <a:noFill/>
            <a:miter lim="800000"/>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2052" name="Rectangle 4"/>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5"/>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155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defRPr/>
            </a:pPr>
            <a:endParaRPr lang="en-US">
              <a:solidFill>
                <a:srgbClr val="000000"/>
              </a:solidFill>
              <a:cs typeface="Arial" charset="0"/>
            </a:endParaRPr>
          </a:p>
        </p:txBody>
      </p:sp>
      <p:sp>
        <p:nvSpPr>
          <p:cNvPr id="79155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defRPr/>
            </a:pPr>
            <a:endParaRPr lang="en-US">
              <a:solidFill>
                <a:srgbClr val="000000"/>
              </a:solidFill>
              <a:cs typeface="Arial" charset="0"/>
            </a:endParaRPr>
          </a:p>
        </p:txBody>
      </p:sp>
      <p:sp>
        <p:nvSpPr>
          <p:cNvPr id="79156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defRPr/>
            </a:pPr>
            <a:fld id="{0D09AFDD-3529-43B1-AAA9-8AE00DF87DBC}" type="slidenum">
              <a:rPr lang="ar-SA">
                <a:solidFill>
                  <a:srgbClr val="000000"/>
                </a:solidFill>
                <a:cs typeface="Arial" charset="0"/>
              </a:rPr>
              <a:pPr rtl="0" fontAlgn="base">
                <a:spcBef>
                  <a:spcPct val="0"/>
                </a:spcBef>
                <a:spcAft>
                  <a:spcPct val="0"/>
                </a:spcAft>
                <a:defRPr/>
              </a:pPr>
              <a:t>‹#›</a:t>
            </a:fld>
            <a:endParaRPr lang="en-US">
              <a:solidFill>
                <a:srgbClr val="000000"/>
              </a:solidFill>
              <a:cs typeface="Arial" charset="0"/>
            </a:endParaRPr>
          </a:p>
        </p:txBody>
      </p:sp>
      <p:pic>
        <p:nvPicPr>
          <p:cNvPr id="2057" name="Picture 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5"/>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26"/>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7"/>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8"/>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3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3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34"/>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36"/>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37"/>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38"/>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3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4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4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4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4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1596" name="Rectangle 44"/>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nvGrpSpPr>
          <p:cNvPr id="2093" name="Group 45"/>
          <p:cNvGrpSpPr>
            <a:grpSpLocks/>
          </p:cNvGrpSpPr>
          <p:nvPr/>
        </p:nvGrpSpPr>
        <p:grpSpPr bwMode="auto">
          <a:xfrm>
            <a:off x="552451" y="600075"/>
            <a:ext cx="10437283" cy="179388"/>
            <a:chOff x="254" y="463"/>
            <a:chExt cx="5208" cy="113"/>
          </a:xfrm>
        </p:grpSpPr>
        <p:sp>
          <p:nvSpPr>
            <p:cNvPr id="791598" name="Freeform 46"/>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599" name="Freeform 47"/>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nvGrpSpPr>
            <p:cNvPr id="2141" name="Group 48"/>
            <p:cNvGrpSpPr>
              <a:grpSpLocks/>
            </p:cNvGrpSpPr>
            <p:nvPr/>
          </p:nvGrpSpPr>
          <p:grpSpPr bwMode="auto">
            <a:xfrm>
              <a:off x="450" y="463"/>
              <a:ext cx="4812" cy="113"/>
              <a:chOff x="450" y="463"/>
              <a:chExt cx="4812" cy="113"/>
            </a:xfrm>
          </p:grpSpPr>
          <p:grpSp>
            <p:nvGrpSpPr>
              <p:cNvPr id="2142" name="Group 49"/>
              <p:cNvGrpSpPr>
                <a:grpSpLocks/>
              </p:cNvGrpSpPr>
              <p:nvPr/>
            </p:nvGrpSpPr>
            <p:grpSpPr bwMode="auto">
              <a:xfrm>
                <a:off x="450" y="464"/>
                <a:ext cx="2928" cy="112"/>
                <a:chOff x="0" y="283"/>
                <a:chExt cx="5760" cy="220"/>
              </a:xfrm>
            </p:grpSpPr>
            <p:grpSp>
              <p:nvGrpSpPr>
                <p:cNvPr id="2156" name="Group 50"/>
                <p:cNvGrpSpPr>
                  <a:grpSpLocks/>
                </p:cNvGrpSpPr>
                <p:nvPr/>
              </p:nvGrpSpPr>
              <p:grpSpPr bwMode="auto">
                <a:xfrm>
                  <a:off x="0" y="283"/>
                  <a:ext cx="823" cy="220"/>
                  <a:chOff x="240" y="720"/>
                  <a:chExt cx="3980" cy="1064"/>
                </a:xfrm>
              </p:grpSpPr>
              <p:sp>
                <p:nvSpPr>
                  <p:cNvPr id="791603" name="Freeform 5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04" name="Freeform 52"/>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57" name="Group 53"/>
                <p:cNvGrpSpPr>
                  <a:grpSpLocks/>
                </p:cNvGrpSpPr>
                <p:nvPr/>
              </p:nvGrpSpPr>
              <p:grpSpPr bwMode="auto">
                <a:xfrm>
                  <a:off x="823" y="283"/>
                  <a:ext cx="823" cy="220"/>
                  <a:chOff x="240" y="720"/>
                  <a:chExt cx="3980" cy="1064"/>
                </a:xfrm>
              </p:grpSpPr>
              <p:sp>
                <p:nvSpPr>
                  <p:cNvPr id="791606" name="Freeform 5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07" name="Freeform 55"/>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58" name="Group 56"/>
                <p:cNvGrpSpPr>
                  <a:grpSpLocks/>
                </p:cNvGrpSpPr>
                <p:nvPr/>
              </p:nvGrpSpPr>
              <p:grpSpPr bwMode="auto">
                <a:xfrm>
                  <a:off x="1646" y="283"/>
                  <a:ext cx="823" cy="220"/>
                  <a:chOff x="1646" y="283"/>
                  <a:chExt cx="823" cy="220"/>
                </a:xfrm>
              </p:grpSpPr>
              <p:sp>
                <p:nvSpPr>
                  <p:cNvPr id="791609" name="Freeform 57"/>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10" name="Freeform 58"/>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59" name="Group 59"/>
                <p:cNvGrpSpPr>
                  <a:grpSpLocks/>
                </p:cNvGrpSpPr>
                <p:nvPr/>
              </p:nvGrpSpPr>
              <p:grpSpPr bwMode="auto">
                <a:xfrm>
                  <a:off x="2469" y="283"/>
                  <a:ext cx="822" cy="220"/>
                  <a:chOff x="240" y="720"/>
                  <a:chExt cx="3980" cy="1064"/>
                </a:xfrm>
              </p:grpSpPr>
              <p:sp>
                <p:nvSpPr>
                  <p:cNvPr id="791612" name="Freeform 60"/>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13" name="Freeform 61"/>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60" name="Group 62"/>
                <p:cNvGrpSpPr>
                  <a:grpSpLocks/>
                </p:cNvGrpSpPr>
                <p:nvPr/>
              </p:nvGrpSpPr>
              <p:grpSpPr bwMode="auto">
                <a:xfrm>
                  <a:off x="3291" y="283"/>
                  <a:ext cx="823" cy="220"/>
                  <a:chOff x="240" y="720"/>
                  <a:chExt cx="3980" cy="1064"/>
                </a:xfrm>
              </p:grpSpPr>
              <p:sp>
                <p:nvSpPr>
                  <p:cNvPr id="791615" name="Freeform 63"/>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16" name="Freeform 64"/>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61" name="Group 65"/>
                <p:cNvGrpSpPr>
                  <a:grpSpLocks/>
                </p:cNvGrpSpPr>
                <p:nvPr/>
              </p:nvGrpSpPr>
              <p:grpSpPr bwMode="auto">
                <a:xfrm>
                  <a:off x="4114" y="283"/>
                  <a:ext cx="823" cy="220"/>
                  <a:chOff x="240" y="720"/>
                  <a:chExt cx="3980" cy="1064"/>
                </a:xfrm>
              </p:grpSpPr>
              <p:sp>
                <p:nvSpPr>
                  <p:cNvPr id="791618" name="Freeform 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19" name="Freeform 67"/>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62" name="Group 68"/>
                <p:cNvGrpSpPr>
                  <a:grpSpLocks/>
                </p:cNvGrpSpPr>
                <p:nvPr/>
              </p:nvGrpSpPr>
              <p:grpSpPr bwMode="auto">
                <a:xfrm>
                  <a:off x="4937" y="283"/>
                  <a:ext cx="823" cy="220"/>
                  <a:chOff x="240" y="720"/>
                  <a:chExt cx="3980" cy="1064"/>
                </a:xfrm>
              </p:grpSpPr>
              <p:sp>
                <p:nvSpPr>
                  <p:cNvPr id="791621" name="Freeform 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22" name="Freeform 70"/>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grpSp>
            <p:nvGrpSpPr>
              <p:cNvPr id="2143" name="Group 71"/>
              <p:cNvGrpSpPr>
                <a:grpSpLocks/>
              </p:cNvGrpSpPr>
              <p:nvPr/>
            </p:nvGrpSpPr>
            <p:grpSpPr bwMode="auto">
              <a:xfrm>
                <a:off x="3378" y="463"/>
                <a:ext cx="418" cy="112"/>
                <a:chOff x="240" y="720"/>
                <a:chExt cx="3980" cy="1064"/>
              </a:xfrm>
            </p:grpSpPr>
            <p:sp>
              <p:nvSpPr>
                <p:cNvPr id="791624" name="Freeform 72"/>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25" name="Freeform 73"/>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44" name="Group 74"/>
              <p:cNvGrpSpPr>
                <a:grpSpLocks/>
              </p:cNvGrpSpPr>
              <p:nvPr/>
            </p:nvGrpSpPr>
            <p:grpSpPr bwMode="auto">
              <a:xfrm>
                <a:off x="3796" y="463"/>
                <a:ext cx="419" cy="112"/>
                <a:chOff x="240" y="720"/>
                <a:chExt cx="3980" cy="1064"/>
              </a:xfrm>
            </p:grpSpPr>
            <p:sp>
              <p:nvSpPr>
                <p:cNvPr id="791627" name="Freeform 75"/>
                <p:cNvSpPr>
                  <a:spLocks/>
                </p:cNvSpPr>
                <p:nvPr/>
              </p:nvSpPr>
              <p:spPr bwMode="auto">
                <a:xfrm>
                  <a:off x="244"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28" name="Freeform 76"/>
                <p:cNvSpPr>
                  <a:spLocks/>
                </p:cNvSpPr>
                <p:nvPr/>
              </p:nvSpPr>
              <p:spPr bwMode="auto">
                <a:xfrm>
                  <a:off x="222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45" name="Group 77"/>
              <p:cNvGrpSpPr>
                <a:grpSpLocks/>
              </p:cNvGrpSpPr>
              <p:nvPr/>
            </p:nvGrpSpPr>
            <p:grpSpPr bwMode="auto">
              <a:xfrm>
                <a:off x="4215" y="463"/>
                <a:ext cx="418" cy="112"/>
                <a:chOff x="1646" y="283"/>
                <a:chExt cx="823" cy="220"/>
              </a:xfrm>
            </p:grpSpPr>
            <p:sp>
              <p:nvSpPr>
                <p:cNvPr id="791630" name="Freeform 78"/>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31" name="Freeform 79"/>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46" name="Group 80"/>
              <p:cNvGrpSpPr>
                <a:grpSpLocks/>
              </p:cNvGrpSpPr>
              <p:nvPr/>
            </p:nvGrpSpPr>
            <p:grpSpPr bwMode="auto">
              <a:xfrm>
                <a:off x="4633" y="463"/>
                <a:ext cx="418" cy="112"/>
                <a:chOff x="240" y="720"/>
                <a:chExt cx="3980" cy="1064"/>
              </a:xfrm>
            </p:grpSpPr>
            <p:sp>
              <p:nvSpPr>
                <p:cNvPr id="791633" name="Freeform 81"/>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34" name="Freeform 82"/>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sp>
            <p:nvSpPr>
              <p:cNvPr id="791635" name="Freeform 83"/>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grpSp>
        <p:nvGrpSpPr>
          <p:cNvPr id="2094" name="Group 84"/>
          <p:cNvGrpSpPr>
            <a:grpSpLocks/>
          </p:cNvGrpSpPr>
          <p:nvPr/>
        </p:nvGrpSpPr>
        <p:grpSpPr bwMode="auto">
          <a:xfrm>
            <a:off x="533401" y="598489"/>
            <a:ext cx="10437284" cy="179387"/>
            <a:chOff x="254" y="463"/>
            <a:chExt cx="5208" cy="113"/>
          </a:xfrm>
        </p:grpSpPr>
        <p:sp>
          <p:nvSpPr>
            <p:cNvPr id="791637" name="Freeform 85"/>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38" name="Freeform 86"/>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nvGrpSpPr>
            <p:cNvPr id="2103" name="Group 87"/>
            <p:cNvGrpSpPr>
              <a:grpSpLocks/>
            </p:cNvGrpSpPr>
            <p:nvPr/>
          </p:nvGrpSpPr>
          <p:grpSpPr bwMode="auto">
            <a:xfrm>
              <a:off x="450" y="463"/>
              <a:ext cx="4812" cy="113"/>
              <a:chOff x="450" y="463"/>
              <a:chExt cx="4812" cy="113"/>
            </a:xfrm>
          </p:grpSpPr>
          <p:grpSp>
            <p:nvGrpSpPr>
              <p:cNvPr id="2104" name="Group 88"/>
              <p:cNvGrpSpPr>
                <a:grpSpLocks/>
              </p:cNvGrpSpPr>
              <p:nvPr/>
            </p:nvGrpSpPr>
            <p:grpSpPr bwMode="auto">
              <a:xfrm>
                <a:off x="450" y="464"/>
                <a:ext cx="2928" cy="112"/>
                <a:chOff x="0" y="283"/>
                <a:chExt cx="5760" cy="220"/>
              </a:xfrm>
            </p:grpSpPr>
            <p:grpSp>
              <p:nvGrpSpPr>
                <p:cNvPr id="2118" name="Group 89"/>
                <p:cNvGrpSpPr>
                  <a:grpSpLocks/>
                </p:cNvGrpSpPr>
                <p:nvPr/>
              </p:nvGrpSpPr>
              <p:grpSpPr bwMode="auto">
                <a:xfrm>
                  <a:off x="0" y="283"/>
                  <a:ext cx="823" cy="220"/>
                  <a:chOff x="240" y="720"/>
                  <a:chExt cx="3980" cy="1064"/>
                </a:xfrm>
              </p:grpSpPr>
              <p:sp>
                <p:nvSpPr>
                  <p:cNvPr id="791642" name="Freeform 90"/>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43" name="Freeform 91"/>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19" name="Group 92"/>
                <p:cNvGrpSpPr>
                  <a:grpSpLocks/>
                </p:cNvGrpSpPr>
                <p:nvPr/>
              </p:nvGrpSpPr>
              <p:grpSpPr bwMode="auto">
                <a:xfrm>
                  <a:off x="823" y="283"/>
                  <a:ext cx="823" cy="220"/>
                  <a:chOff x="240" y="720"/>
                  <a:chExt cx="3980" cy="1064"/>
                </a:xfrm>
              </p:grpSpPr>
              <p:sp>
                <p:nvSpPr>
                  <p:cNvPr id="791645" name="Freeform 93"/>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46" name="Freeform 94"/>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0" name="Group 95"/>
                <p:cNvGrpSpPr>
                  <a:grpSpLocks/>
                </p:cNvGrpSpPr>
                <p:nvPr/>
              </p:nvGrpSpPr>
              <p:grpSpPr bwMode="auto">
                <a:xfrm>
                  <a:off x="1646" y="283"/>
                  <a:ext cx="823" cy="220"/>
                  <a:chOff x="1646" y="283"/>
                  <a:chExt cx="823" cy="220"/>
                </a:xfrm>
              </p:grpSpPr>
              <p:sp>
                <p:nvSpPr>
                  <p:cNvPr id="791648" name="Freeform 96"/>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49" name="Freeform 97"/>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1" name="Group 98"/>
                <p:cNvGrpSpPr>
                  <a:grpSpLocks/>
                </p:cNvGrpSpPr>
                <p:nvPr/>
              </p:nvGrpSpPr>
              <p:grpSpPr bwMode="auto">
                <a:xfrm>
                  <a:off x="2469" y="283"/>
                  <a:ext cx="822" cy="220"/>
                  <a:chOff x="240" y="720"/>
                  <a:chExt cx="3980" cy="1064"/>
                </a:xfrm>
              </p:grpSpPr>
              <p:sp>
                <p:nvSpPr>
                  <p:cNvPr id="791651" name="Freeform 99"/>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52" name="Freeform 100"/>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2" name="Group 101"/>
                <p:cNvGrpSpPr>
                  <a:grpSpLocks/>
                </p:cNvGrpSpPr>
                <p:nvPr/>
              </p:nvGrpSpPr>
              <p:grpSpPr bwMode="auto">
                <a:xfrm>
                  <a:off x="3291" y="283"/>
                  <a:ext cx="823" cy="220"/>
                  <a:chOff x="240" y="720"/>
                  <a:chExt cx="3980" cy="1064"/>
                </a:xfrm>
              </p:grpSpPr>
              <p:sp>
                <p:nvSpPr>
                  <p:cNvPr id="791654" name="Freeform 102"/>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55" name="Freeform 103"/>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3" name="Group 104"/>
                <p:cNvGrpSpPr>
                  <a:grpSpLocks/>
                </p:cNvGrpSpPr>
                <p:nvPr/>
              </p:nvGrpSpPr>
              <p:grpSpPr bwMode="auto">
                <a:xfrm>
                  <a:off x="4114" y="283"/>
                  <a:ext cx="823" cy="220"/>
                  <a:chOff x="240" y="720"/>
                  <a:chExt cx="3980" cy="1064"/>
                </a:xfrm>
              </p:grpSpPr>
              <p:sp>
                <p:nvSpPr>
                  <p:cNvPr id="791657" name="Freeform 105"/>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58" name="Freeform 106"/>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4" name="Group 107"/>
                <p:cNvGrpSpPr>
                  <a:grpSpLocks/>
                </p:cNvGrpSpPr>
                <p:nvPr/>
              </p:nvGrpSpPr>
              <p:grpSpPr bwMode="auto">
                <a:xfrm>
                  <a:off x="4937" y="283"/>
                  <a:ext cx="823" cy="220"/>
                  <a:chOff x="240" y="720"/>
                  <a:chExt cx="3980" cy="1064"/>
                </a:xfrm>
              </p:grpSpPr>
              <p:sp>
                <p:nvSpPr>
                  <p:cNvPr id="791660" name="Freeform 108"/>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61" name="Freeform 109"/>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grpSp>
            <p:nvGrpSpPr>
              <p:cNvPr id="2105" name="Group 110"/>
              <p:cNvGrpSpPr>
                <a:grpSpLocks/>
              </p:cNvGrpSpPr>
              <p:nvPr/>
            </p:nvGrpSpPr>
            <p:grpSpPr bwMode="auto">
              <a:xfrm>
                <a:off x="3378" y="463"/>
                <a:ext cx="418" cy="112"/>
                <a:chOff x="240" y="720"/>
                <a:chExt cx="3980" cy="1064"/>
              </a:xfrm>
            </p:grpSpPr>
            <p:sp>
              <p:nvSpPr>
                <p:cNvPr id="791663" name="Freeform 111"/>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64" name="Freeform 112"/>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06" name="Group 113"/>
              <p:cNvGrpSpPr>
                <a:grpSpLocks/>
              </p:cNvGrpSpPr>
              <p:nvPr/>
            </p:nvGrpSpPr>
            <p:grpSpPr bwMode="auto">
              <a:xfrm>
                <a:off x="3796" y="463"/>
                <a:ext cx="419" cy="112"/>
                <a:chOff x="240" y="720"/>
                <a:chExt cx="3980" cy="1064"/>
              </a:xfrm>
            </p:grpSpPr>
            <p:sp>
              <p:nvSpPr>
                <p:cNvPr id="791666" name="Freeform 114"/>
                <p:cNvSpPr>
                  <a:spLocks/>
                </p:cNvSpPr>
                <p:nvPr/>
              </p:nvSpPr>
              <p:spPr bwMode="auto">
                <a:xfrm>
                  <a:off x="244"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67" name="Freeform 115"/>
                <p:cNvSpPr>
                  <a:spLocks/>
                </p:cNvSpPr>
                <p:nvPr/>
              </p:nvSpPr>
              <p:spPr bwMode="auto">
                <a:xfrm>
                  <a:off x="222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07" name="Group 116"/>
              <p:cNvGrpSpPr>
                <a:grpSpLocks/>
              </p:cNvGrpSpPr>
              <p:nvPr/>
            </p:nvGrpSpPr>
            <p:grpSpPr bwMode="auto">
              <a:xfrm>
                <a:off x="4215" y="463"/>
                <a:ext cx="418" cy="112"/>
                <a:chOff x="1646" y="283"/>
                <a:chExt cx="823" cy="220"/>
              </a:xfrm>
            </p:grpSpPr>
            <p:sp>
              <p:nvSpPr>
                <p:cNvPr id="791669" name="Freeform 117"/>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70" name="Freeform 118"/>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08" name="Group 119"/>
              <p:cNvGrpSpPr>
                <a:grpSpLocks/>
              </p:cNvGrpSpPr>
              <p:nvPr/>
            </p:nvGrpSpPr>
            <p:grpSpPr bwMode="auto">
              <a:xfrm>
                <a:off x="4633" y="463"/>
                <a:ext cx="418" cy="112"/>
                <a:chOff x="240" y="720"/>
                <a:chExt cx="3980" cy="1064"/>
              </a:xfrm>
            </p:grpSpPr>
            <p:sp>
              <p:nvSpPr>
                <p:cNvPr id="791672" name="Freeform 120"/>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73" name="Freeform 121"/>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sp>
            <p:nvSpPr>
              <p:cNvPr id="791674" name="Freeform 122"/>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grpSp>
        <p:nvGrpSpPr>
          <p:cNvPr id="2095" name="Group 123"/>
          <p:cNvGrpSpPr>
            <a:grpSpLocks/>
          </p:cNvGrpSpPr>
          <p:nvPr/>
        </p:nvGrpSpPr>
        <p:grpSpPr bwMode="auto">
          <a:xfrm>
            <a:off x="23285" y="15875"/>
            <a:ext cx="1138767" cy="965200"/>
            <a:chOff x="8" y="32"/>
            <a:chExt cx="568" cy="608"/>
          </a:xfrm>
        </p:grpSpPr>
        <p:sp>
          <p:nvSpPr>
            <p:cNvPr id="791676" name="Freeform 124"/>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77" name="Freeform 125"/>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sp>
        <p:nvSpPr>
          <p:cNvPr id="791678" name="Freeform 126"/>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79" name="Freeform 127"/>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80" name="Rectangle 128"/>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Tree>
    <p:extLst>
      <p:ext uri="{BB962C8B-B14F-4D97-AF65-F5344CB8AC3E}">
        <p14:creationId xmlns:p14="http://schemas.microsoft.com/office/powerpoint/2010/main" val="324655365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16"/>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17"/>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18"/>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18"/>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23284" y="-20638"/>
            <a:ext cx="12213168" cy="6878638"/>
            <a:chOff x="-11" y="-13"/>
            <a:chExt cx="5770" cy="4333"/>
          </a:xfrm>
        </p:grpSpPr>
        <p:sp>
          <p:nvSpPr>
            <p:cNvPr id="368643" name="Rectangle 3"/>
            <p:cNvSpPr>
              <a:spLocks noChangeArrowheads="1"/>
            </p:cNvSpPr>
            <p:nvPr/>
          </p:nvSpPr>
          <p:spPr bwMode="hidden">
            <a:xfrm>
              <a:off x="1008" y="0"/>
              <a:ext cx="4751" cy="4319"/>
            </a:xfrm>
            <a:prstGeom prst="rect">
              <a:avLst/>
            </a:prstGeom>
            <a:gradFill rotWithShape="0">
              <a:gsLst>
                <a:gs pos="0">
                  <a:schemeClr val="folHlink"/>
                </a:gs>
                <a:gs pos="100000">
                  <a:schemeClr val="bg1"/>
                </a:gs>
              </a:gsLst>
              <a:path path="rect">
                <a:fillToRect l="100000" t="100000"/>
              </a:path>
            </a:gradFill>
            <a:ln w="9525">
              <a:noFill/>
              <a:miter lim="800000"/>
              <a:headEnd/>
              <a:tailEnd/>
            </a:ln>
            <a:effectLst/>
          </p:spPr>
          <p:txBody>
            <a:bodyPr wrap="none" anchor="ctr"/>
            <a:lstStyle/>
            <a:p>
              <a:pPr algn="l" rtl="0" fontAlgn="base">
                <a:spcBef>
                  <a:spcPct val="0"/>
                </a:spcBef>
                <a:spcAft>
                  <a:spcPct val="0"/>
                </a:spcAft>
                <a:defRPr/>
              </a:pPr>
              <a:endParaRPr lang="en-US" sz="1800">
                <a:solidFill>
                  <a:srgbClr val="EAEAEA"/>
                </a:solidFill>
              </a:endParaRPr>
            </a:p>
          </p:txBody>
        </p:sp>
        <p:sp>
          <p:nvSpPr>
            <p:cNvPr id="368644" name="Rectangle 4"/>
            <p:cNvSpPr>
              <a:spLocks noChangeArrowheads="1"/>
            </p:cNvSpPr>
            <p:nvPr/>
          </p:nvSpPr>
          <p:spPr bwMode="hidden">
            <a:xfrm>
              <a:off x="0" y="0"/>
              <a:ext cx="912" cy="3984"/>
            </a:xfrm>
            <a:prstGeom prst="rect">
              <a:avLst/>
            </a:prstGeom>
            <a:gradFill rotWithShape="0">
              <a:gsLst>
                <a:gs pos="0">
                  <a:schemeClr val="bg2"/>
                </a:gs>
                <a:gs pos="100000">
                  <a:schemeClr val="bg1"/>
                </a:gs>
              </a:gsLst>
              <a:path path="rect">
                <a:fillToRect r="100000" b="100000"/>
              </a:path>
            </a:gradFill>
            <a:ln w="9525">
              <a:noFill/>
              <a:miter lim="800000"/>
              <a:headEnd/>
              <a:tailEnd/>
            </a:ln>
            <a:effectLst/>
          </p:spPr>
          <p:txBody>
            <a:bodyPr wrap="none" anchor="ctr"/>
            <a:lstStyle/>
            <a:p>
              <a:pPr algn="l" rtl="0" fontAlgn="base">
                <a:spcBef>
                  <a:spcPct val="0"/>
                </a:spcBef>
                <a:spcAft>
                  <a:spcPct val="0"/>
                </a:spcAft>
                <a:defRPr/>
              </a:pPr>
              <a:endParaRPr lang="en-US" sz="1800">
                <a:solidFill>
                  <a:srgbClr val="EAEAEA"/>
                </a:solidFill>
              </a:endParaRPr>
            </a:p>
          </p:txBody>
        </p:sp>
        <p:sp>
          <p:nvSpPr>
            <p:cNvPr id="368645" name="Freeform 5"/>
            <p:cNvSpPr>
              <a:spLocks/>
            </p:cNvSpPr>
            <p:nvPr/>
          </p:nvSpPr>
          <p:spPr bwMode="grayWhite">
            <a:xfrm>
              <a:off x="77" y="83"/>
              <a:ext cx="447" cy="520"/>
            </a:xfrm>
            <a:custGeom>
              <a:avLst/>
              <a:gdLst/>
              <a:ahLst/>
              <a:cxnLst>
                <a:cxn ang="0">
                  <a:pos x="254" y="495"/>
                </a:cxn>
                <a:cxn ang="0">
                  <a:pos x="245" y="454"/>
                </a:cxn>
                <a:cxn ang="0">
                  <a:pos x="230" y="417"/>
                </a:cxn>
                <a:cxn ang="0">
                  <a:pos x="193" y="402"/>
                </a:cxn>
                <a:cxn ang="0">
                  <a:pos x="150" y="412"/>
                </a:cxn>
                <a:cxn ang="0">
                  <a:pos x="112" y="417"/>
                </a:cxn>
                <a:cxn ang="0">
                  <a:pos x="93" y="399"/>
                </a:cxn>
                <a:cxn ang="0">
                  <a:pos x="81" y="370"/>
                </a:cxn>
                <a:cxn ang="0">
                  <a:pos x="75" y="339"/>
                </a:cxn>
                <a:cxn ang="0">
                  <a:pos x="76" y="309"/>
                </a:cxn>
                <a:cxn ang="0">
                  <a:pos x="106" y="300"/>
                </a:cxn>
                <a:cxn ang="0">
                  <a:pos x="146" y="307"/>
                </a:cxn>
                <a:cxn ang="0">
                  <a:pos x="175" y="294"/>
                </a:cxn>
                <a:cxn ang="0">
                  <a:pos x="186" y="273"/>
                </a:cxn>
                <a:cxn ang="0">
                  <a:pos x="189" y="246"/>
                </a:cxn>
                <a:cxn ang="0">
                  <a:pos x="188" y="219"/>
                </a:cxn>
                <a:cxn ang="0">
                  <a:pos x="178" y="191"/>
                </a:cxn>
                <a:cxn ang="0">
                  <a:pos x="153" y="171"/>
                </a:cxn>
                <a:cxn ang="0">
                  <a:pos x="123" y="172"/>
                </a:cxn>
                <a:cxn ang="0">
                  <a:pos x="93" y="185"/>
                </a:cxn>
                <a:cxn ang="0">
                  <a:pos x="64" y="194"/>
                </a:cxn>
                <a:cxn ang="0">
                  <a:pos x="34" y="185"/>
                </a:cxn>
                <a:cxn ang="0">
                  <a:pos x="19" y="166"/>
                </a:cxn>
                <a:cxn ang="0">
                  <a:pos x="9" y="146"/>
                </a:cxn>
                <a:cxn ang="0">
                  <a:pos x="2" y="122"/>
                </a:cxn>
                <a:cxn ang="0">
                  <a:pos x="0" y="98"/>
                </a:cxn>
                <a:cxn ang="0">
                  <a:pos x="387" y="12"/>
                </a:cxn>
                <a:cxn ang="0">
                  <a:pos x="399" y="41"/>
                </a:cxn>
                <a:cxn ang="0">
                  <a:pos x="406" y="74"/>
                </a:cxn>
                <a:cxn ang="0">
                  <a:pos x="411" y="107"/>
                </a:cxn>
                <a:cxn ang="0">
                  <a:pos x="396" y="141"/>
                </a:cxn>
                <a:cxn ang="0">
                  <a:pos x="375" y="144"/>
                </a:cxn>
                <a:cxn ang="0">
                  <a:pos x="354" y="141"/>
                </a:cxn>
                <a:cxn ang="0">
                  <a:pos x="332" y="137"/>
                </a:cxn>
                <a:cxn ang="0">
                  <a:pos x="307" y="141"/>
                </a:cxn>
                <a:cxn ang="0">
                  <a:pos x="286" y="166"/>
                </a:cxn>
                <a:cxn ang="0">
                  <a:pos x="285" y="199"/>
                </a:cxn>
                <a:cxn ang="0">
                  <a:pos x="289" y="222"/>
                </a:cxn>
                <a:cxn ang="0">
                  <a:pos x="295" y="247"/>
                </a:cxn>
                <a:cxn ang="0">
                  <a:pos x="308" y="268"/>
                </a:cxn>
                <a:cxn ang="0">
                  <a:pos x="332" y="282"/>
                </a:cxn>
                <a:cxn ang="0">
                  <a:pos x="357" y="282"/>
                </a:cxn>
                <a:cxn ang="0">
                  <a:pos x="379" y="272"/>
                </a:cxn>
                <a:cxn ang="0">
                  <a:pos x="402" y="262"/>
                </a:cxn>
                <a:cxn ang="0">
                  <a:pos x="426" y="265"/>
                </a:cxn>
                <a:cxn ang="0">
                  <a:pos x="436" y="287"/>
                </a:cxn>
                <a:cxn ang="0">
                  <a:pos x="442" y="312"/>
                </a:cxn>
                <a:cxn ang="0">
                  <a:pos x="444" y="338"/>
                </a:cxn>
                <a:cxn ang="0">
                  <a:pos x="436" y="358"/>
                </a:cxn>
                <a:cxn ang="0">
                  <a:pos x="397" y="366"/>
                </a:cxn>
                <a:cxn ang="0">
                  <a:pos x="363" y="380"/>
                </a:cxn>
                <a:cxn ang="0">
                  <a:pos x="347" y="406"/>
                </a:cxn>
                <a:cxn ang="0">
                  <a:pos x="353" y="437"/>
                </a:cxn>
                <a:cxn ang="0">
                  <a:pos x="372" y="464"/>
                </a:cxn>
                <a:cxn ang="0">
                  <a:pos x="369" y="492"/>
                </a:cxn>
                <a:cxn ang="0">
                  <a:pos x="347" y="503"/>
                </a:cxn>
                <a:cxn ang="0">
                  <a:pos x="323" y="511"/>
                </a:cxn>
                <a:cxn ang="0">
                  <a:pos x="298" y="516"/>
                </a:cxn>
                <a:cxn ang="0">
                  <a:pos x="272" y="519"/>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368646" name="Freeform 6"/>
            <p:cNvSpPr>
              <a:spLocks/>
            </p:cNvSpPr>
            <p:nvPr/>
          </p:nvSpPr>
          <p:spPr bwMode="grayWhite">
            <a:xfrm>
              <a:off x="19" y="1775"/>
              <a:ext cx="462" cy="618"/>
            </a:xfrm>
            <a:custGeom>
              <a:avLst/>
              <a:gdLst/>
              <a:ahLst/>
              <a:cxnLst>
                <a:cxn ang="0">
                  <a:pos x="224" y="439"/>
                </a:cxn>
                <a:cxn ang="0">
                  <a:pos x="193" y="434"/>
                </a:cxn>
                <a:cxn ang="0">
                  <a:pos x="165" y="436"/>
                </a:cxn>
                <a:cxn ang="0">
                  <a:pos x="156" y="444"/>
                </a:cxn>
                <a:cxn ang="0">
                  <a:pos x="147" y="461"/>
                </a:cxn>
                <a:cxn ang="0">
                  <a:pos x="147" y="487"/>
                </a:cxn>
                <a:cxn ang="0">
                  <a:pos x="143" y="513"/>
                </a:cxn>
                <a:cxn ang="0">
                  <a:pos x="136" y="537"/>
                </a:cxn>
                <a:cxn ang="0">
                  <a:pos x="7" y="549"/>
                </a:cxn>
                <a:cxn ang="0">
                  <a:pos x="5" y="510"/>
                </a:cxn>
                <a:cxn ang="0">
                  <a:pos x="1" y="472"/>
                </a:cxn>
                <a:cxn ang="0">
                  <a:pos x="1" y="433"/>
                </a:cxn>
                <a:cxn ang="0">
                  <a:pos x="12" y="392"/>
                </a:cxn>
                <a:cxn ang="0">
                  <a:pos x="37" y="383"/>
                </a:cxn>
                <a:cxn ang="0">
                  <a:pos x="66" y="389"/>
                </a:cxn>
                <a:cxn ang="0">
                  <a:pos x="94" y="403"/>
                </a:cxn>
                <a:cxn ang="0">
                  <a:pos x="120" y="417"/>
                </a:cxn>
                <a:cxn ang="0">
                  <a:pos x="156" y="399"/>
                </a:cxn>
                <a:cxn ang="0">
                  <a:pos x="166" y="363"/>
                </a:cxn>
                <a:cxn ang="0">
                  <a:pos x="164" y="321"/>
                </a:cxn>
                <a:cxn ang="0">
                  <a:pos x="158" y="280"/>
                </a:cxn>
                <a:cxn ang="0">
                  <a:pos x="71" y="135"/>
                </a:cxn>
                <a:cxn ang="0">
                  <a:pos x="104" y="141"/>
                </a:cxn>
                <a:cxn ang="0">
                  <a:pos x="137" y="147"/>
                </a:cxn>
                <a:cxn ang="0">
                  <a:pos x="170" y="144"/>
                </a:cxn>
                <a:cxn ang="0">
                  <a:pos x="195" y="128"/>
                </a:cxn>
                <a:cxn ang="0">
                  <a:pos x="206" y="114"/>
                </a:cxn>
                <a:cxn ang="0">
                  <a:pos x="216" y="92"/>
                </a:cxn>
                <a:cxn ang="0">
                  <a:pos x="211" y="69"/>
                </a:cxn>
                <a:cxn ang="0">
                  <a:pos x="207" y="47"/>
                </a:cxn>
                <a:cxn ang="0">
                  <a:pos x="208" y="24"/>
                </a:cxn>
                <a:cxn ang="0">
                  <a:pos x="221" y="2"/>
                </a:cxn>
                <a:cxn ang="0">
                  <a:pos x="245" y="0"/>
                </a:cxn>
                <a:cxn ang="0">
                  <a:pos x="272" y="5"/>
                </a:cxn>
                <a:cxn ang="0">
                  <a:pos x="296" y="17"/>
                </a:cxn>
                <a:cxn ang="0">
                  <a:pos x="316" y="38"/>
                </a:cxn>
                <a:cxn ang="0">
                  <a:pos x="317" y="66"/>
                </a:cxn>
                <a:cxn ang="0">
                  <a:pos x="304" y="94"/>
                </a:cxn>
                <a:cxn ang="0">
                  <a:pos x="294" y="125"/>
                </a:cxn>
                <a:cxn ang="0">
                  <a:pos x="302" y="158"/>
                </a:cxn>
                <a:cxn ang="0">
                  <a:pos x="337" y="181"/>
                </a:cxn>
                <a:cxn ang="0">
                  <a:pos x="380" y="188"/>
                </a:cxn>
                <a:cxn ang="0">
                  <a:pos x="427" y="190"/>
                </a:cxn>
                <a:cxn ang="0">
                  <a:pos x="431" y="329"/>
                </a:cxn>
                <a:cxn ang="0">
                  <a:pos x="401" y="338"/>
                </a:cxn>
                <a:cxn ang="0">
                  <a:pos x="370" y="331"/>
                </a:cxn>
                <a:cxn ang="0">
                  <a:pos x="337" y="319"/>
                </a:cxn>
                <a:cxn ang="0">
                  <a:pos x="303" y="316"/>
                </a:cxn>
                <a:cxn ang="0">
                  <a:pos x="281" y="333"/>
                </a:cxn>
                <a:cxn ang="0">
                  <a:pos x="268" y="361"/>
                </a:cxn>
                <a:cxn ang="0">
                  <a:pos x="263" y="393"/>
                </a:cxn>
                <a:cxn ang="0">
                  <a:pos x="264" y="427"/>
                </a:cxn>
                <a:cxn ang="0">
                  <a:pos x="286" y="457"/>
                </a:cxn>
                <a:cxn ang="0">
                  <a:pos x="317" y="464"/>
                </a:cxn>
                <a:cxn ang="0">
                  <a:pos x="354" y="463"/>
                </a:cxn>
                <a:cxn ang="0">
                  <a:pos x="392" y="473"/>
                </a:cxn>
                <a:cxn ang="0">
                  <a:pos x="401" y="509"/>
                </a:cxn>
                <a:cxn ang="0">
                  <a:pos x="403" y="547"/>
                </a:cxn>
                <a:cxn ang="0">
                  <a:pos x="398" y="583"/>
                </a:cxn>
                <a:cxn ang="0">
                  <a:pos x="388" y="617"/>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368647" name="Freeform 7"/>
            <p:cNvSpPr>
              <a:spLocks/>
            </p:cNvSpPr>
            <p:nvPr/>
          </p:nvSpPr>
          <p:spPr bwMode="grayWhite">
            <a:xfrm>
              <a:off x="48" y="1306"/>
              <a:ext cx="624" cy="371"/>
            </a:xfrm>
            <a:custGeom>
              <a:avLst/>
              <a:gdLst/>
              <a:ahLst/>
              <a:cxnLst>
                <a:cxn ang="0">
                  <a:pos x="186" y="342"/>
                </a:cxn>
                <a:cxn ang="0">
                  <a:pos x="175" y="308"/>
                </a:cxn>
                <a:cxn ang="0">
                  <a:pos x="149" y="280"/>
                </a:cxn>
                <a:cxn ang="0">
                  <a:pos x="124" y="270"/>
                </a:cxn>
                <a:cxn ang="0">
                  <a:pos x="104" y="269"/>
                </a:cxn>
                <a:cxn ang="0">
                  <a:pos x="10" y="290"/>
                </a:cxn>
                <a:cxn ang="0">
                  <a:pos x="3" y="264"/>
                </a:cxn>
                <a:cxn ang="0">
                  <a:pos x="0" y="236"/>
                </a:cxn>
                <a:cxn ang="0">
                  <a:pos x="4" y="214"/>
                </a:cxn>
                <a:cxn ang="0">
                  <a:pos x="22" y="200"/>
                </a:cxn>
                <a:cxn ang="0">
                  <a:pos x="53" y="200"/>
                </a:cxn>
                <a:cxn ang="0">
                  <a:pos x="90" y="208"/>
                </a:cxn>
                <a:cxn ang="0">
                  <a:pos x="126" y="190"/>
                </a:cxn>
                <a:cxn ang="0">
                  <a:pos x="144" y="33"/>
                </a:cxn>
                <a:cxn ang="0">
                  <a:pos x="174" y="28"/>
                </a:cxn>
                <a:cxn ang="0">
                  <a:pos x="206" y="31"/>
                </a:cxn>
                <a:cxn ang="0">
                  <a:pos x="230" y="57"/>
                </a:cxn>
                <a:cxn ang="0">
                  <a:pos x="236" y="99"/>
                </a:cxn>
                <a:cxn ang="0">
                  <a:pos x="249" y="138"/>
                </a:cxn>
                <a:cxn ang="0">
                  <a:pos x="293" y="159"/>
                </a:cxn>
                <a:cxn ang="0">
                  <a:pos x="345" y="148"/>
                </a:cxn>
                <a:cxn ang="0">
                  <a:pos x="366" y="119"/>
                </a:cxn>
                <a:cxn ang="0">
                  <a:pos x="361" y="91"/>
                </a:cxn>
                <a:cxn ang="0">
                  <a:pos x="352" y="62"/>
                </a:cxn>
                <a:cxn ang="0">
                  <a:pos x="363" y="34"/>
                </a:cxn>
                <a:cxn ang="0">
                  <a:pos x="398" y="17"/>
                </a:cxn>
                <a:cxn ang="0">
                  <a:pos x="439" y="7"/>
                </a:cxn>
                <a:cxn ang="0">
                  <a:pos x="474" y="5"/>
                </a:cxn>
                <a:cxn ang="0">
                  <a:pos x="479" y="37"/>
                </a:cxn>
                <a:cxn ang="0">
                  <a:pos x="483" y="70"/>
                </a:cxn>
                <a:cxn ang="0">
                  <a:pos x="507" y="97"/>
                </a:cxn>
                <a:cxn ang="0">
                  <a:pos x="535" y="101"/>
                </a:cxn>
                <a:cxn ang="0">
                  <a:pos x="566" y="94"/>
                </a:cxn>
                <a:cxn ang="0">
                  <a:pos x="598" y="94"/>
                </a:cxn>
                <a:cxn ang="0">
                  <a:pos x="620" y="125"/>
                </a:cxn>
                <a:cxn ang="0">
                  <a:pos x="621" y="162"/>
                </a:cxn>
                <a:cxn ang="0">
                  <a:pos x="608" y="178"/>
                </a:cxn>
                <a:cxn ang="0">
                  <a:pos x="573" y="183"/>
                </a:cxn>
                <a:cxn ang="0">
                  <a:pos x="524" y="186"/>
                </a:cxn>
                <a:cxn ang="0">
                  <a:pos x="514" y="197"/>
                </a:cxn>
                <a:cxn ang="0">
                  <a:pos x="519" y="333"/>
                </a:cxn>
                <a:cxn ang="0">
                  <a:pos x="486" y="342"/>
                </a:cxn>
                <a:cxn ang="0">
                  <a:pos x="449" y="344"/>
                </a:cxn>
                <a:cxn ang="0">
                  <a:pos x="412" y="338"/>
                </a:cxn>
                <a:cxn ang="0">
                  <a:pos x="402" y="311"/>
                </a:cxn>
                <a:cxn ang="0">
                  <a:pos x="402" y="283"/>
                </a:cxn>
                <a:cxn ang="0">
                  <a:pos x="397" y="254"/>
                </a:cxn>
                <a:cxn ang="0">
                  <a:pos x="367" y="236"/>
                </a:cxn>
                <a:cxn ang="0">
                  <a:pos x="329" y="237"/>
                </a:cxn>
                <a:cxn ang="0">
                  <a:pos x="289" y="248"/>
                </a:cxn>
                <a:cxn ang="0">
                  <a:pos x="263" y="264"/>
                </a:cxn>
                <a:cxn ang="0">
                  <a:pos x="262" y="293"/>
                </a:cxn>
                <a:cxn ang="0">
                  <a:pos x="276" y="322"/>
                </a:cxn>
                <a:cxn ang="0">
                  <a:pos x="257" y="360"/>
                </a:cxn>
                <a:cxn ang="0">
                  <a:pos x="210" y="364"/>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368648" name="Freeform 8"/>
            <p:cNvSpPr>
              <a:spLocks/>
            </p:cNvSpPr>
            <p:nvPr/>
          </p:nvSpPr>
          <p:spPr bwMode="grayWhite">
            <a:xfrm>
              <a:off x="0" y="706"/>
              <a:ext cx="506" cy="470"/>
            </a:xfrm>
            <a:custGeom>
              <a:avLst/>
              <a:gdLst/>
              <a:ahLst/>
              <a:cxnLst>
                <a:cxn ang="0">
                  <a:pos x="229" y="453"/>
                </a:cxn>
                <a:cxn ang="0">
                  <a:pos x="200" y="429"/>
                </a:cxn>
                <a:cxn ang="0">
                  <a:pos x="175" y="402"/>
                </a:cxn>
                <a:cxn ang="0">
                  <a:pos x="158" y="368"/>
                </a:cxn>
                <a:cxn ang="0">
                  <a:pos x="241" y="275"/>
                </a:cxn>
                <a:cxn ang="0">
                  <a:pos x="224" y="248"/>
                </a:cxn>
                <a:cxn ang="0">
                  <a:pos x="198" y="228"/>
                </a:cxn>
                <a:cxn ang="0">
                  <a:pos x="166" y="214"/>
                </a:cxn>
                <a:cxn ang="0">
                  <a:pos x="139" y="217"/>
                </a:cxn>
                <a:cxn ang="0">
                  <a:pos x="128" y="238"/>
                </a:cxn>
                <a:cxn ang="0">
                  <a:pos x="120" y="262"/>
                </a:cxn>
                <a:cxn ang="0">
                  <a:pos x="104" y="283"/>
                </a:cxn>
                <a:cxn ang="0">
                  <a:pos x="77" y="291"/>
                </a:cxn>
                <a:cxn ang="0">
                  <a:pos x="53" y="288"/>
                </a:cxn>
                <a:cxn ang="0">
                  <a:pos x="31" y="275"/>
                </a:cxn>
                <a:cxn ang="0">
                  <a:pos x="12" y="257"/>
                </a:cxn>
                <a:cxn ang="0">
                  <a:pos x="61" y="109"/>
                </a:cxn>
                <a:cxn ang="0">
                  <a:pos x="24" y="85"/>
                </a:cxn>
                <a:cxn ang="0">
                  <a:pos x="0" y="53"/>
                </a:cxn>
                <a:cxn ang="0">
                  <a:pos x="19" y="22"/>
                </a:cxn>
                <a:cxn ang="0">
                  <a:pos x="54" y="0"/>
                </a:cxn>
                <a:cxn ang="0">
                  <a:pos x="82" y="6"/>
                </a:cxn>
                <a:cxn ang="0">
                  <a:pos x="103" y="29"/>
                </a:cxn>
                <a:cxn ang="0">
                  <a:pos x="132" y="57"/>
                </a:cxn>
                <a:cxn ang="0">
                  <a:pos x="175" y="64"/>
                </a:cxn>
                <a:cxn ang="0">
                  <a:pos x="215" y="43"/>
                </a:cxn>
                <a:cxn ang="0">
                  <a:pos x="243" y="16"/>
                </a:cxn>
                <a:cxn ang="0">
                  <a:pos x="265" y="22"/>
                </a:cxn>
                <a:cxn ang="0">
                  <a:pos x="284" y="34"/>
                </a:cxn>
                <a:cxn ang="0">
                  <a:pos x="301" y="52"/>
                </a:cxn>
                <a:cxn ang="0">
                  <a:pos x="318" y="72"/>
                </a:cxn>
                <a:cxn ang="0">
                  <a:pos x="314" y="98"/>
                </a:cxn>
                <a:cxn ang="0">
                  <a:pos x="296" y="115"/>
                </a:cxn>
                <a:cxn ang="0">
                  <a:pos x="278" y="123"/>
                </a:cxn>
                <a:cxn ang="0">
                  <a:pos x="260" y="130"/>
                </a:cxn>
                <a:cxn ang="0">
                  <a:pos x="249" y="152"/>
                </a:cxn>
                <a:cxn ang="0">
                  <a:pos x="257" y="180"/>
                </a:cxn>
                <a:cxn ang="0">
                  <a:pos x="288" y="210"/>
                </a:cxn>
                <a:cxn ang="0">
                  <a:pos x="321" y="231"/>
                </a:cxn>
                <a:cxn ang="0">
                  <a:pos x="339" y="231"/>
                </a:cxn>
                <a:cxn ang="0">
                  <a:pos x="358" y="228"/>
                </a:cxn>
                <a:cxn ang="0">
                  <a:pos x="377" y="200"/>
                </a:cxn>
                <a:cxn ang="0">
                  <a:pos x="385" y="171"/>
                </a:cxn>
                <a:cxn ang="0">
                  <a:pos x="404" y="158"/>
                </a:cxn>
                <a:cxn ang="0">
                  <a:pos x="497" y="213"/>
                </a:cxn>
                <a:cxn ang="0">
                  <a:pos x="482" y="238"/>
                </a:cxn>
                <a:cxn ang="0">
                  <a:pos x="458" y="259"/>
                </a:cxn>
                <a:cxn ang="0">
                  <a:pos x="438" y="282"/>
                </a:cxn>
                <a:cxn ang="0">
                  <a:pos x="434" y="313"/>
                </a:cxn>
                <a:cxn ang="0">
                  <a:pos x="467" y="339"/>
                </a:cxn>
                <a:cxn ang="0">
                  <a:pos x="505" y="362"/>
                </a:cxn>
                <a:cxn ang="0">
                  <a:pos x="329" y="370"/>
                </a:cxn>
                <a:cxn ang="0">
                  <a:pos x="306" y="395"/>
                </a:cxn>
                <a:cxn ang="0">
                  <a:pos x="287" y="423"/>
                </a:cxn>
                <a:cxn ang="0">
                  <a:pos x="267" y="452"/>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368649" name="Freeform 9"/>
            <p:cNvSpPr>
              <a:spLocks/>
            </p:cNvSpPr>
            <p:nvPr/>
          </p:nvSpPr>
          <p:spPr bwMode="grayWhite">
            <a:xfrm>
              <a:off x="538" y="441"/>
              <a:ext cx="512" cy="509"/>
            </a:xfrm>
            <a:custGeom>
              <a:avLst/>
              <a:gdLst/>
              <a:ahLst/>
              <a:cxnLst>
                <a:cxn ang="0">
                  <a:pos x="67" y="492"/>
                </a:cxn>
                <a:cxn ang="0">
                  <a:pos x="45" y="451"/>
                </a:cxn>
                <a:cxn ang="0">
                  <a:pos x="68" y="418"/>
                </a:cxn>
                <a:cxn ang="0">
                  <a:pos x="106" y="391"/>
                </a:cxn>
                <a:cxn ang="0">
                  <a:pos x="105" y="352"/>
                </a:cxn>
                <a:cxn ang="0">
                  <a:pos x="79" y="324"/>
                </a:cxn>
                <a:cxn ang="0">
                  <a:pos x="44" y="302"/>
                </a:cxn>
                <a:cxn ang="0">
                  <a:pos x="7" y="280"/>
                </a:cxn>
                <a:cxn ang="0">
                  <a:pos x="2" y="258"/>
                </a:cxn>
                <a:cxn ang="0">
                  <a:pos x="13" y="239"/>
                </a:cxn>
                <a:cxn ang="0">
                  <a:pos x="29" y="220"/>
                </a:cxn>
                <a:cxn ang="0">
                  <a:pos x="43" y="201"/>
                </a:cxn>
                <a:cxn ang="0">
                  <a:pos x="65" y="184"/>
                </a:cxn>
                <a:cxn ang="0">
                  <a:pos x="100" y="191"/>
                </a:cxn>
                <a:cxn ang="0">
                  <a:pos x="124" y="210"/>
                </a:cxn>
                <a:cxn ang="0">
                  <a:pos x="150" y="233"/>
                </a:cxn>
                <a:cxn ang="0">
                  <a:pos x="179" y="232"/>
                </a:cxn>
                <a:cxn ang="0">
                  <a:pos x="207" y="223"/>
                </a:cxn>
                <a:cxn ang="0">
                  <a:pos x="230" y="198"/>
                </a:cxn>
                <a:cxn ang="0">
                  <a:pos x="242" y="165"/>
                </a:cxn>
                <a:cxn ang="0">
                  <a:pos x="226" y="143"/>
                </a:cxn>
                <a:cxn ang="0">
                  <a:pos x="203" y="132"/>
                </a:cxn>
                <a:cxn ang="0">
                  <a:pos x="176" y="122"/>
                </a:cxn>
                <a:cxn ang="0">
                  <a:pos x="153" y="111"/>
                </a:cxn>
                <a:cxn ang="0">
                  <a:pos x="142" y="80"/>
                </a:cxn>
                <a:cxn ang="0">
                  <a:pos x="163" y="50"/>
                </a:cxn>
                <a:cxn ang="0">
                  <a:pos x="187" y="36"/>
                </a:cxn>
                <a:cxn ang="0">
                  <a:pos x="211" y="18"/>
                </a:cxn>
                <a:cxn ang="0">
                  <a:pos x="243" y="28"/>
                </a:cxn>
                <a:cxn ang="0">
                  <a:pos x="277" y="54"/>
                </a:cxn>
                <a:cxn ang="0">
                  <a:pos x="314" y="72"/>
                </a:cxn>
                <a:cxn ang="0">
                  <a:pos x="355" y="68"/>
                </a:cxn>
                <a:cxn ang="0">
                  <a:pos x="382" y="36"/>
                </a:cxn>
                <a:cxn ang="0">
                  <a:pos x="411" y="3"/>
                </a:cxn>
                <a:cxn ang="0">
                  <a:pos x="453" y="10"/>
                </a:cxn>
                <a:cxn ang="0">
                  <a:pos x="486" y="36"/>
                </a:cxn>
                <a:cxn ang="0">
                  <a:pos x="489" y="68"/>
                </a:cxn>
                <a:cxn ang="0">
                  <a:pos x="466" y="88"/>
                </a:cxn>
                <a:cxn ang="0">
                  <a:pos x="437" y="107"/>
                </a:cxn>
                <a:cxn ang="0">
                  <a:pos x="422" y="133"/>
                </a:cxn>
                <a:cxn ang="0">
                  <a:pos x="419" y="317"/>
                </a:cxn>
                <a:cxn ang="0">
                  <a:pos x="388" y="302"/>
                </a:cxn>
                <a:cxn ang="0">
                  <a:pos x="364" y="273"/>
                </a:cxn>
                <a:cxn ang="0">
                  <a:pos x="336" y="250"/>
                </a:cxn>
                <a:cxn ang="0">
                  <a:pos x="299" y="252"/>
                </a:cxn>
                <a:cxn ang="0">
                  <a:pos x="275" y="270"/>
                </a:cxn>
                <a:cxn ang="0">
                  <a:pos x="255" y="294"/>
                </a:cxn>
                <a:cxn ang="0">
                  <a:pos x="242" y="323"/>
                </a:cxn>
                <a:cxn ang="0">
                  <a:pos x="241" y="353"/>
                </a:cxn>
                <a:cxn ang="0">
                  <a:pos x="257" y="364"/>
                </a:cxn>
                <a:cxn ang="0">
                  <a:pos x="279" y="368"/>
                </a:cxn>
                <a:cxn ang="0">
                  <a:pos x="304" y="370"/>
                </a:cxn>
                <a:cxn ang="0">
                  <a:pos x="330" y="376"/>
                </a:cxn>
                <a:cxn ang="0">
                  <a:pos x="353" y="407"/>
                </a:cxn>
                <a:cxn ang="0">
                  <a:pos x="352" y="443"/>
                </a:cxn>
                <a:cxn ang="0">
                  <a:pos x="334" y="462"/>
                </a:cxn>
                <a:cxn ang="0">
                  <a:pos x="311" y="479"/>
                </a:cxn>
                <a:cxn ang="0">
                  <a:pos x="278" y="465"/>
                </a:cxn>
                <a:cxn ang="0">
                  <a:pos x="241" y="445"/>
                </a:cxn>
                <a:cxn ang="0">
                  <a:pos x="202" y="432"/>
                </a:cxn>
                <a:cxn ang="0">
                  <a:pos x="98" y="508"/>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368650" name="Freeform 10"/>
            <p:cNvSpPr>
              <a:spLocks/>
            </p:cNvSpPr>
            <p:nvPr/>
          </p:nvSpPr>
          <p:spPr bwMode="grayWhite">
            <a:xfrm>
              <a:off x="459" y="2344"/>
              <a:ext cx="506" cy="470"/>
            </a:xfrm>
            <a:custGeom>
              <a:avLst/>
              <a:gdLst/>
              <a:ahLst/>
              <a:cxnLst>
                <a:cxn ang="0">
                  <a:pos x="229" y="453"/>
                </a:cxn>
                <a:cxn ang="0">
                  <a:pos x="200" y="429"/>
                </a:cxn>
                <a:cxn ang="0">
                  <a:pos x="175" y="402"/>
                </a:cxn>
                <a:cxn ang="0">
                  <a:pos x="158" y="368"/>
                </a:cxn>
                <a:cxn ang="0">
                  <a:pos x="241" y="275"/>
                </a:cxn>
                <a:cxn ang="0">
                  <a:pos x="224" y="248"/>
                </a:cxn>
                <a:cxn ang="0">
                  <a:pos x="198" y="228"/>
                </a:cxn>
                <a:cxn ang="0">
                  <a:pos x="166" y="214"/>
                </a:cxn>
                <a:cxn ang="0">
                  <a:pos x="139" y="217"/>
                </a:cxn>
                <a:cxn ang="0">
                  <a:pos x="128" y="238"/>
                </a:cxn>
                <a:cxn ang="0">
                  <a:pos x="120" y="262"/>
                </a:cxn>
                <a:cxn ang="0">
                  <a:pos x="104" y="283"/>
                </a:cxn>
                <a:cxn ang="0">
                  <a:pos x="77" y="291"/>
                </a:cxn>
                <a:cxn ang="0">
                  <a:pos x="53" y="288"/>
                </a:cxn>
                <a:cxn ang="0">
                  <a:pos x="31" y="275"/>
                </a:cxn>
                <a:cxn ang="0">
                  <a:pos x="12" y="257"/>
                </a:cxn>
                <a:cxn ang="0">
                  <a:pos x="61" y="109"/>
                </a:cxn>
                <a:cxn ang="0">
                  <a:pos x="24" y="85"/>
                </a:cxn>
                <a:cxn ang="0">
                  <a:pos x="0" y="53"/>
                </a:cxn>
                <a:cxn ang="0">
                  <a:pos x="19" y="22"/>
                </a:cxn>
                <a:cxn ang="0">
                  <a:pos x="54" y="0"/>
                </a:cxn>
                <a:cxn ang="0">
                  <a:pos x="82" y="6"/>
                </a:cxn>
                <a:cxn ang="0">
                  <a:pos x="103" y="29"/>
                </a:cxn>
                <a:cxn ang="0">
                  <a:pos x="132" y="57"/>
                </a:cxn>
                <a:cxn ang="0">
                  <a:pos x="175" y="64"/>
                </a:cxn>
                <a:cxn ang="0">
                  <a:pos x="215" y="43"/>
                </a:cxn>
                <a:cxn ang="0">
                  <a:pos x="243" y="16"/>
                </a:cxn>
                <a:cxn ang="0">
                  <a:pos x="265" y="22"/>
                </a:cxn>
                <a:cxn ang="0">
                  <a:pos x="284" y="34"/>
                </a:cxn>
                <a:cxn ang="0">
                  <a:pos x="301" y="52"/>
                </a:cxn>
                <a:cxn ang="0">
                  <a:pos x="318" y="72"/>
                </a:cxn>
                <a:cxn ang="0">
                  <a:pos x="314" y="98"/>
                </a:cxn>
                <a:cxn ang="0">
                  <a:pos x="296" y="115"/>
                </a:cxn>
                <a:cxn ang="0">
                  <a:pos x="278" y="123"/>
                </a:cxn>
                <a:cxn ang="0">
                  <a:pos x="260" y="130"/>
                </a:cxn>
                <a:cxn ang="0">
                  <a:pos x="249" y="152"/>
                </a:cxn>
                <a:cxn ang="0">
                  <a:pos x="257" y="180"/>
                </a:cxn>
                <a:cxn ang="0">
                  <a:pos x="288" y="210"/>
                </a:cxn>
                <a:cxn ang="0">
                  <a:pos x="321" y="231"/>
                </a:cxn>
                <a:cxn ang="0">
                  <a:pos x="339" y="231"/>
                </a:cxn>
                <a:cxn ang="0">
                  <a:pos x="358" y="228"/>
                </a:cxn>
                <a:cxn ang="0">
                  <a:pos x="377" y="200"/>
                </a:cxn>
                <a:cxn ang="0">
                  <a:pos x="385" y="171"/>
                </a:cxn>
                <a:cxn ang="0">
                  <a:pos x="404" y="158"/>
                </a:cxn>
                <a:cxn ang="0">
                  <a:pos x="497" y="213"/>
                </a:cxn>
                <a:cxn ang="0">
                  <a:pos x="482" y="238"/>
                </a:cxn>
                <a:cxn ang="0">
                  <a:pos x="458" y="259"/>
                </a:cxn>
                <a:cxn ang="0">
                  <a:pos x="438" y="282"/>
                </a:cxn>
                <a:cxn ang="0">
                  <a:pos x="434" y="313"/>
                </a:cxn>
                <a:cxn ang="0">
                  <a:pos x="467" y="339"/>
                </a:cxn>
                <a:cxn ang="0">
                  <a:pos x="505" y="362"/>
                </a:cxn>
                <a:cxn ang="0">
                  <a:pos x="329" y="370"/>
                </a:cxn>
                <a:cxn ang="0">
                  <a:pos x="306" y="395"/>
                </a:cxn>
                <a:cxn ang="0">
                  <a:pos x="287" y="423"/>
                </a:cxn>
                <a:cxn ang="0">
                  <a:pos x="267" y="452"/>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368651" name="Freeform 11"/>
            <p:cNvSpPr>
              <a:spLocks/>
            </p:cNvSpPr>
            <p:nvPr/>
          </p:nvSpPr>
          <p:spPr bwMode="grayWhite">
            <a:xfrm>
              <a:off x="477" y="2884"/>
              <a:ext cx="447" cy="520"/>
            </a:xfrm>
            <a:custGeom>
              <a:avLst/>
              <a:gdLst/>
              <a:ahLst/>
              <a:cxnLst>
                <a:cxn ang="0">
                  <a:pos x="254" y="495"/>
                </a:cxn>
                <a:cxn ang="0">
                  <a:pos x="245" y="454"/>
                </a:cxn>
                <a:cxn ang="0">
                  <a:pos x="230" y="417"/>
                </a:cxn>
                <a:cxn ang="0">
                  <a:pos x="193" y="402"/>
                </a:cxn>
                <a:cxn ang="0">
                  <a:pos x="150" y="412"/>
                </a:cxn>
                <a:cxn ang="0">
                  <a:pos x="112" y="417"/>
                </a:cxn>
                <a:cxn ang="0">
                  <a:pos x="93" y="399"/>
                </a:cxn>
                <a:cxn ang="0">
                  <a:pos x="81" y="370"/>
                </a:cxn>
                <a:cxn ang="0">
                  <a:pos x="75" y="339"/>
                </a:cxn>
                <a:cxn ang="0">
                  <a:pos x="76" y="309"/>
                </a:cxn>
                <a:cxn ang="0">
                  <a:pos x="106" y="300"/>
                </a:cxn>
                <a:cxn ang="0">
                  <a:pos x="146" y="307"/>
                </a:cxn>
                <a:cxn ang="0">
                  <a:pos x="175" y="294"/>
                </a:cxn>
                <a:cxn ang="0">
                  <a:pos x="186" y="273"/>
                </a:cxn>
                <a:cxn ang="0">
                  <a:pos x="189" y="246"/>
                </a:cxn>
                <a:cxn ang="0">
                  <a:pos x="188" y="219"/>
                </a:cxn>
                <a:cxn ang="0">
                  <a:pos x="178" y="191"/>
                </a:cxn>
                <a:cxn ang="0">
                  <a:pos x="153" y="171"/>
                </a:cxn>
                <a:cxn ang="0">
                  <a:pos x="123" y="172"/>
                </a:cxn>
                <a:cxn ang="0">
                  <a:pos x="93" y="185"/>
                </a:cxn>
                <a:cxn ang="0">
                  <a:pos x="64" y="194"/>
                </a:cxn>
                <a:cxn ang="0">
                  <a:pos x="34" y="185"/>
                </a:cxn>
                <a:cxn ang="0">
                  <a:pos x="19" y="166"/>
                </a:cxn>
                <a:cxn ang="0">
                  <a:pos x="9" y="146"/>
                </a:cxn>
                <a:cxn ang="0">
                  <a:pos x="2" y="122"/>
                </a:cxn>
                <a:cxn ang="0">
                  <a:pos x="0" y="98"/>
                </a:cxn>
                <a:cxn ang="0">
                  <a:pos x="387" y="12"/>
                </a:cxn>
                <a:cxn ang="0">
                  <a:pos x="399" y="41"/>
                </a:cxn>
                <a:cxn ang="0">
                  <a:pos x="406" y="74"/>
                </a:cxn>
                <a:cxn ang="0">
                  <a:pos x="411" y="107"/>
                </a:cxn>
                <a:cxn ang="0">
                  <a:pos x="396" y="141"/>
                </a:cxn>
                <a:cxn ang="0">
                  <a:pos x="375" y="144"/>
                </a:cxn>
                <a:cxn ang="0">
                  <a:pos x="354" y="141"/>
                </a:cxn>
                <a:cxn ang="0">
                  <a:pos x="332" y="137"/>
                </a:cxn>
                <a:cxn ang="0">
                  <a:pos x="307" y="141"/>
                </a:cxn>
                <a:cxn ang="0">
                  <a:pos x="286" y="166"/>
                </a:cxn>
                <a:cxn ang="0">
                  <a:pos x="285" y="199"/>
                </a:cxn>
                <a:cxn ang="0">
                  <a:pos x="289" y="222"/>
                </a:cxn>
                <a:cxn ang="0">
                  <a:pos x="295" y="247"/>
                </a:cxn>
                <a:cxn ang="0">
                  <a:pos x="308" y="268"/>
                </a:cxn>
                <a:cxn ang="0">
                  <a:pos x="332" y="282"/>
                </a:cxn>
                <a:cxn ang="0">
                  <a:pos x="357" y="282"/>
                </a:cxn>
                <a:cxn ang="0">
                  <a:pos x="379" y="272"/>
                </a:cxn>
                <a:cxn ang="0">
                  <a:pos x="402" y="262"/>
                </a:cxn>
                <a:cxn ang="0">
                  <a:pos x="426" y="265"/>
                </a:cxn>
                <a:cxn ang="0">
                  <a:pos x="436" y="287"/>
                </a:cxn>
                <a:cxn ang="0">
                  <a:pos x="442" y="312"/>
                </a:cxn>
                <a:cxn ang="0">
                  <a:pos x="444" y="338"/>
                </a:cxn>
                <a:cxn ang="0">
                  <a:pos x="436" y="358"/>
                </a:cxn>
                <a:cxn ang="0">
                  <a:pos x="397" y="366"/>
                </a:cxn>
                <a:cxn ang="0">
                  <a:pos x="363" y="380"/>
                </a:cxn>
                <a:cxn ang="0">
                  <a:pos x="347" y="406"/>
                </a:cxn>
                <a:cxn ang="0">
                  <a:pos x="353" y="437"/>
                </a:cxn>
                <a:cxn ang="0">
                  <a:pos x="372" y="464"/>
                </a:cxn>
                <a:cxn ang="0">
                  <a:pos x="369" y="492"/>
                </a:cxn>
                <a:cxn ang="0">
                  <a:pos x="347" y="503"/>
                </a:cxn>
                <a:cxn ang="0">
                  <a:pos x="323" y="511"/>
                </a:cxn>
                <a:cxn ang="0">
                  <a:pos x="298" y="516"/>
                </a:cxn>
                <a:cxn ang="0">
                  <a:pos x="272" y="519"/>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368652" name="Freeform 12"/>
            <p:cNvSpPr>
              <a:spLocks/>
            </p:cNvSpPr>
            <p:nvPr/>
          </p:nvSpPr>
          <p:spPr bwMode="grayWhite">
            <a:xfrm>
              <a:off x="49" y="2440"/>
              <a:ext cx="409" cy="621"/>
            </a:xfrm>
            <a:custGeom>
              <a:avLst/>
              <a:gdLst/>
              <a:ahLst/>
              <a:cxnLst>
                <a:cxn ang="0">
                  <a:pos x="232" y="620"/>
                </a:cxn>
                <a:cxn ang="0">
                  <a:pos x="189" y="605"/>
                </a:cxn>
                <a:cxn ang="0">
                  <a:pos x="182" y="565"/>
                </a:cxn>
                <a:cxn ang="0">
                  <a:pos x="193" y="519"/>
                </a:cxn>
                <a:cxn ang="0">
                  <a:pos x="165" y="492"/>
                </a:cxn>
                <a:cxn ang="0">
                  <a:pos x="126" y="490"/>
                </a:cxn>
                <a:cxn ang="0">
                  <a:pos x="87" y="497"/>
                </a:cxn>
                <a:cxn ang="0">
                  <a:pos x="44" y="505"/>
                </a:cxn>
                <a:cxn ang="0">
                  <a:pos x="25" y="493"/>
                </a:cxn>
                <a:cxn ang="0">
                  <a:pos x="21" y="472"/>
                </a:cxn>
                <a:cxn ang="0">
                  <a:pos x="19" y="448"/>
                </a:cxn>
                <a:cxn ang="0">
                  <a:pos x="17" y="423"/>
                </a:cxn>
                <a:cxn ang="0">
                  <a:pos x="21" y="396"/>
                </a:cxn>
                <a:cxn ang="0">
                  <a:pos x="52" y="377"/>
                </a:cxn>
                <a:cxn ang="0">
                  <a:pos x="82" y="375"/>
                </a:cxn>
                <a:cxn ang="0">
                  <a:pos x="116" y="373"/>
                </a:cxn>
                <a:cxn ang="0">
                  <a:pos x="137" y="354"/>
                </a:cxn>
                <a:cxn ang="0">
                  <a:pos x="151" y="327"/>
                </a:cxn>
                <a:cxn ang="0">
                  <a:pos x="151" y="294"/>
                </a:cxn>
                <a:cxn ang="0">
                  <a:pos x="137" y="262"/>
                </a:cxn>
                <a:cxn ang="0">
                  <a:pos x="111" y="256"/>
                </a:cxn>
                <a:cxn ang="0">
                  <a:pos x="86" y="264"/>
                </a:cxn>
                <a:cxn ang="0">
                  <a:pos x="60" y="275"/>
                </a:cxn>
                <a:cxn ang="0">
                  <a:pos x="35" y="282"/>
                </a:cxn>
                <a:cxn ang="0">
                  <a:pos x="6" y="268"/>
                </a:cxn>
                <a:cxn ang="0">
                  <a:pos x="1" y="231"/>
                </a:cxn>
                <a:cxn ang="0">
                  <a:pos x="9" y="205"/>
                </a:cxn>
                <a:cxn ang="0">
                  <a:pos x="15" y="175"/>
                </a:cxn>
                <a:cxn ang="0">
                  <a:pos x="44" y="161"/>
                </a:cxn>
                <a:cxn ang="0">
                  <a:pos x="87" y="156"/>
                </a:cxn>
                <a:cxn ang="0">
                  <a:pos x="127" y="145"/>
                </a:cxn>
                <a:cxn ang="0">
                  <a:pos x="154" y="113"/>
                </a:cxn>
                <a:cxn ang="0">
                  <a:pos x="152" y="72"/>
                </a:cxn>
                <a:cxn ang="0">
                  <a:pos x="150" y="29"/>
                </a:cxn>
                <a:cxn ang="0">
                  <a:pos x="186" y="4"/>
                </a:cxn>
                <a:cxn ang="0">
                  <a:pos x="228" y="1"/>
                </a:cxn>
                <a:cxn ang="0">
                  <a:pos x="252" y="22"/>
                </a:cxn>
                <a:cxn ang="0">
                  <a:pos x="248" y="53"/>
                </a:cxn>
                <a:cxn ang="0">
                  <a:pos x="241" y="86"/>
                </a:cxn>
                <a:cxn ang="0">
                  <a:pos x="247" y="116"/>
                </a:cxn>
                <a:cxn ang="0">
                  <a:pos x="371" y="252"/>
                </a:cxn>
                <a:cxn ang="0">
                  <a:pos x="338" y="262"/>
                </a:cxn>
                <a:cxn ang="0">
                  <a:pos x="301" y="257"/>
                </a:cxn>
                <a:cxn ang="0">
                  <a:pos x="264" y="260"/>
                </a:cxn>
                <a:cxn ang="0">
                  <a:pos x="237" y="286"/>
                </a:cxn>
                <a:cxn ang="0">
                  <a:pos x="233" y="316"/>
                </a:cxn>
                <a:cxn ang="0">
                  <a:pos x="234" y="348"/>
                </a:cxn>
                <a:cxn ang="0">
                  <a:pos x="245" y="377"/>
                </a:cxn>
                <a:cxn ang="0">
                  <a:pos x="265" y="400"/>
                </a:cxn>
                <a:cxn ang="0">
                  <a:pos x="284" y="397"/>
                </a:cxn>
                <a:cxn ang="0">
                  <a:pos x="303" y="385"/>
                </a:cxn>
                <a:cxn ang="0">
                  <a:pos x="322" y="370"/>
                </a:cxn>
                <a:cxn ang="0">
                  <a:pos x="345" y="356"/>
                </a:cxn>
                <a:cxn ang="0">
                  <a:pos x="383" y="363"/>
                </a:cxn>
                <a:cxn ang="0">
                  <a:pos x="407" y="390"/>
                </a:cxn>
                <a:cxn ang="0">
                  <a:pos x="407" y="416"/>
                </a:cxn>
                <a:cxn ang="0">
                  <a:pos x="402" y="444"/>
                </a:cxn>
                <a:cxn ang="0">
                  <a:pos x="368" y="456"/>
                </a:cxn>
                <a:cxn ang="0">
                  <a:pos x="327" y="467"/>
                </a:cxn>
                <a:cxn ang="0">
                  <a:pos x="291" y="485"/>
                </a:cxn>
                <a:cxn ang="0">
                  <a:pos x="266" y="61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368653" name="Freeform 13"/>
            <p:cNvSpPr>
              <a:spLocks/>
            </p:cNvSpPr>
            <p:nvPr/>
          </p:nvSpPr>
          <p:spPr bwMode="grayWhite">
            <a:xfrm>
              <a:off x="548" y="-13"/>
              <a:ext cx="439" cy="396"/>
            </a:xfrm>
            <a:custGeom>
              <a:avLst/>
              <a:gdLst/>
              <a:ahLst/>
              <a:cxnLst>
                <a:cxn ang="0">
                  <a:pos x="246" y="372"/>
                </a:cxn>
                <a:cxn ang="0">
                  <a:pos x="237" y="330"/>
                </a:cxn>
                <a:cxn ang="0">
                  <a:pos x="222" y="293"/>
                </a:cxn>
                <a:cxn ang="0">
                  <a:pos x="185" y="278"/>
                </a:cxn>
                <a:cxn ang="0">
                  <a:pos x="142" y="289"/>
                </a:cxn>
                <a:cxn ang="0">
                  <a:pos x="104" y="293"/>
                </a:cxn>
                <a:cxn ang="0">
                  <a:pos x="85" y="275"/>
                </a:cxn>
                <a:cxn ang="0">
                  <a:pos x="73" y="247"/>
                </a:cxn>
                <a:cxn ang="0">
                  <a:pos x="67" y="215"/>
                </a:cxn>
                <a:cxn ang="0">
                  <a:pos x="68" y="185"/>
                </a:cxn>
                <a:cxn ang="0">
                  <a:pos x="99" y="176"/>
                </a:cxn>
                <a:cxn ang="0">
                  <a:pos x="139" y="183"/>
                </a:cxn>
                <a:cxn ang="0">
                  <a:pos x="167" y="170"/>
                </a:cxn>
                <a:cxn ang="0">
                  <a:pos x="179" y="149"/>
                </a:cxn>
                <a:cxn ang="0">
                  <a:pos x="181" y="123"/>
                </a:cxn>
                <a:cxn ang="0">
                  <a:pos x="180" y="96"/>
                </a:cxn>
                <a:cxn ang="0">
                  <a:pos x="170" y="68"/>
                </a:cxn>
                <a:cxn ang="0">
                  <a:pos x="146" y="48"/>
                </a:cxn>
                <a:cxn ang="0">
                  <a:pos x="115" y="49"/>
                </a:cxn>
                <a:cxn ang="0">
                  <a:pos x="86" y="62"/>
                </a:cxn>
                <a:cxn ang="0">
                  <a:pos x="56" y="71"/>
                </a:cxn>
                <a:cxn ang="0">
                  <a:pos x="26" y="62"/>
                </a:cxn>
                <a:cxn ang="0">
                  <a:pos x="11" y="43"/>
                </a:cxn>
                <a:cxn ang="0">
                  <a:pos x="1" y="22"/>
                </a:cxn>
                <a:cxn ang="0">
                  <a:pos x="388" y="18"/>
                </a:cxn>
                <a:cxn ang="0">
                  <a:pos x="367" y="21"/>
                </a:cxn>
                <a:cxn ang="0">
                  <a:pos x="346" y="18"/>
                </a:cxn>
                <a:cxn ang="0">
                  <a:pos x="324" y="13"/>
                </a:cxn>
                <a:cxn ang="0">
                  <a:pos x="299" y="18"/>
                </a:cxn>
                <a:cxn ang="0">
                  <a:pos x="278" y="43"/>
                </a:cxn>
                <a:cxn ang="0">
                  <a:pos x="277" y="75"/>
                </a:cxn>
                <a:cxn ang="0">
                  <a:pos x="281" y="99"/>
                </a:cxn>
                <a:cxn ang="0">
                  <a:pos x="287" y="124"/>
                </a:cxn>
                <a:cxn ang="0">
                  <a:pos x="300" y="145"/>
                </a:cxn>
                <a:cxn ang="0">
                  <a:pos x="325" y="159"/>
                </a:cxn>
                <a:cxn ang="0">
                  <a:pos x="349" y="158"/>
                </a:cxn>
                <a:cxn ang="0">
                  <a:pos x="371" y="148"/>
                </a:cxn>
                <a:cxn ang="0">
                  <a:pos x="394" y="138"/>
                </a:cxn>
                <a:cxn ang="0">
                  <a:pos x="418" y="142"/>
                </a:cxn>
                <a:cxn ang="0">
                  <a:pos x="428" y="163"/>
                </a:cxn>
                <a:cxn ang="0">
                  <a:pos x="434" y="188"/>
                </a:cxn>
                <a:cxn ang="0">
                  <a:pos x="436" y="215"/>
                </a:cxn>
                <a:cxn ang="0">
                  <a:pos x="428" y="234"/>
                </a:cxn>
                <a:cxn ang="0">
                  <a:pos x="389" y="242"/>
                </a:cxn>
                <a:cxn ang="0">
                  <a:pos x="355" y="257"/>
                </a:cxn>
                <a:cxn ang="0">
                  <a:pos x="339" y="282"/>
                </a:cxn>
                <a:cxn ang="0">
                  <a:pos x="345" y="313"/>
                </a:cxn>
                <a:cxn ang="0">
                  <a:pos x="364" y="340"/>
                </a:cxn>
                <a:cxn ang="0">
                  <a:pos x="361" y="368"/>
                </a:cxn>
                <a:cxn ang="0">
                  <a:pos x="339" y="379"/>
                </a:cxn>
                <a:cxn ang="0">
                  <a:pos x="315" y="387"/>
                </a:cxn>
                <a:cxn ang="0">
                  <a:pos x="290" y="392"/>
                </a:cxn>
                <a:cxn ang="0">
                  <a:pos x="264" y="39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368654" name="Freeform 14"/>
            <p:cNvSpPr>
              <a:spLocks/>
            </p:cNvSpPr>
            <p:nvPr/>
          </p:nvSpPr>
          <p:spPr bwMode="grayWhite">
            <a:xfrm>
              <a:off x="-11" y="3121"/>
              <a:ext cx="513" cy="493"/>
            </a:xfrm>
            <a:custGeom>
              <a:avLst/>
              <a:gdLst/>
              <a:ahLst/>
              <a:cxnLst>
                <a:cxn ang="0">
                  <a:pos x="111" y="481"/>
                </a:cxn>
                <a:cxn ang="0">
                  <a:pos x="85" y="463"/>
                </a:cxn>
                <a:cxn ang="0">
                  <a:pos x="64" y="433"/>
                </a:cxn>
                <a:cxn ang="0">
                  <a:pos x="0" y="275"/>
                </a:cxn>
                <a:cxn ang="0">
                  <a:pos x="3" y="259"/>
                </a:cxn>
                <a:cxn ang="0">
                  <a:pos x="10" y="240"/>
                </a:cxn>
                <a:cxn ang="0">
                  <a:pos x="21" y="222"/>
                </a:cxn>
                <a:cxn ang="0">
                  <a:pos x="35" y="205"/>
                </a:cxn>
                <a:cxn ang="0">
                  <a:pos x="49" y="193"/>
                </a:cxn>
                <a:cxn ang="0">
                  <a:pos x="81" y="193"/>
                </a:cxn>
                <a:cxn ang="0">
                  <a:pos x="112" y="205"/>
                </a:cxn>
                <a:cxn ang="0">
                  <a:pos x="142" y="220"/>
                </a:cxn>
                <a:cxn ang="0">
                  <a:pos x="169" y="226"/>
                </a:cxn>
                <a:cxn ang="0">
                  <a:pos x="194" y="211"/>
                </a:cxn>
                <a:cxn ang="0">
                  <a:pos x="212" y="183"/>
                </a:cxn>
                <a:cxn ang="0">
                  <a:pos x="222" y="156"/>
                </a:cxn>
                <a:cxn ang="0">
                  <a:pos x="213" y="128"/>
                </a:cxn>
                <a:cxn ang="0">
                  <a:pos x="198" y="115"/>
                </a:cxn>
                <a:cxn ang="0">
                  <a:pos x="178" y="105"/>
                </a:cxn>
                <a:cxn ang="0">
                  <a:pos x="158" y="95"/>
                </a:cxn>
                <a:cxn ang="0">
                  <a:pos x="142" y="81"/>
                </a:cxn>
                <a:cxn ang="0">
                  <a:pos x="137" y="60"/>
                </a:cxn>
                <a:cxn ang="0">
                  <a:pos x="146" y="38"/>
                </a:cxn>
                <a:cxn ang="0">
                  <a:pos x="160" y="20"/>
                </a:cxn>
                <a:cxn ang="0">
                  <a:pos x="176" y="0"/>
                </a:cxn>
                <a:cxn ang="0">
                  <a:pos x="198" y="15"/>
                </a:cxn>
                <a:cxn ang="0">
                  <a:pos x="224" y="26"/>
                </a:cxn>
                <a:cxn ang="0">
                  <a:pos x="251" y="34"/>
                </a:cxn>
                <a:cxn ang="0">
                  <a:pos x="279" y="38"/>
                </a:cxn>
                <a:cxn ang="0">
                  <a:pos x="307" y="37"/>
                </a:cxn>
                <a:cxn ang="0">
                  <a:pos x="285" y="123"/>
                </a:cxn>
                <a:cxn ang="0">
                  <a:pos x="295" y="131"/>
                </a:cxn>
                <a:cxn ang="0">
                  <a:pos x="308" y="140"/>
                </a:cxn>
                <a:cxn ang="0">
                  <a:pos x="337" y="134"/>
                </a:cxn>
                <a:cxn ang="0">
                  <a:pos x="357" y="101"/>
                </a:cxn>
                <a:cxn ang="0">
                  <a:pos x="382" y="69"/>
                </a:cxn>
                <a:cxn ang="0">
                  <a:pos x="395" y="94"/>
                </a:cxn>
                <a:cxn ang="0">
                  <a:pos x="416" y="117"/>
                </a:cxn>
                <a:cxn ang="0">
                  <a:pos x="441" y="137"/>
                </a:cxn>
                <a:cxn ang="0">
                  <a:pos x="469" y="154"/>
                </a:cxn>
                <a:cxn ang="0">
                  <a:pos x="501" y="170"/>
                </a:cxn>
                <a:cxn ang="0">
                  <a:pos x="431" y="287"/>
                </a:cxn>
                <a:cxn ang="0">
                  <a:pos x="316" y="222"/>
                </a:cxn>
                <a:cxn ang="0">
                  <a:pos x="299" y="240"/>
                </a:cxn>
                <a:cxn ang="0">
                  <a:pos x="283" y="261"/>
                </a:cxn>
                <a:cxn ang="0">
                  <a:pos x="271" y="284"/>
                </a:cxn>
                <a:cxn ang="0">
                  <a:pos x="262" y="308"/>
                </a:cxn>
                <a:cxn ang="0">
                  <a:pos x="265" y="334"/>
                </a:cxn>
                <a:cxn ang="0">
                  <a:pos x="290" y="351"/>
                </a:cxn>
                <a:cxn ang="0">
                  <a:pos x="325" y="356"/>
                </a:cxn>
                <a:cxn ang="0">
                  <a:pos x="360" y="359"/>
                </a:cxn>
                <a:cxn ang="0">
                  <a:pos x="388" y="370"/>
                </a:cxn>
                <a:cxn ang="0">
                  <a:pos x="400" y="401"/>
                </a:cxn>
                <a:cxn ang="0">
                  <a:pos x="202" y="404"/>
                </a:cxn>
                <a:cxn ang="0">
                  <a:pos x="162" y="479"/>
                </a:cxn>
                <a:cxn ang="0">
                  <a:pos x="150" y="484"/>
                </a:cxn>
                <a:cxn ang="0">
                  <a:pos x="138" y="492"/>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368655" name="Freeform 15"/>
            <p:cNvSpPr>
              <a:spLocks/>
            </p:cNvSpPr>
            <p:nvPr/>
          </p:nvSpPr>
          <p:spPr bwMode="grayWhite">
            <a:xfrm>
              <a:off x="380" y="3463"/>
              <a:ext cx="512" cy="509"/>
            </a:xfrm>
            <a:custGeom>
              <a:avLst/>
              <a:gdLst/>
              <a:ahLst/>
              <a:cxnLst>
                <a:cxn ang="0">
                  <a:pos x="67" y="492"/>
                </a:cxn>
                <a:cxn ang="0">
                  <a:pos x="45" y="451"/>
                </a:cxn>
                <a:cxn ang="0">
                  <a:pos x="68" y="418"/>
                </a:cxn>
                <a:cxn ang="0">
                  <a:pos x="106" y="391"/>
                </a:cxn>
                <a:cxn ang="0">
                  <a:pos x="105" y="352"/>
                </a:cxn>
                <a:cxn ang="0">
                  <a:pos x="79" y="324"/>
                </a:cxn>
                <a:cxn ang="0">
                  <a:pos x="44" y="302"/>
                </a:cxn>
                <a:cxn ang="0">
                  <a:pos x="7" y="280"/>
                </a:cxn>
                <a:cxn ang="0">
                  <a:pos x="2" y="258"/>
                </a:cxn>
                <a:cxn ang="0">
                  <a:pos x="13" y="239"/>
                </a:cxn>
                <a:cxn ang="0">
                  <a:pos x="29" y="220"/>
                </a:cxn>
                <a:cxn ang="0">
                  <a:pos x="43" y="201"/>
                </a:cxn>
                <a:cxn ang="0">
                  <a:pos x="65" y="184"/>
                </a:cxn>
                <a:cxn ang="0">
                  <a:pos x="100" y="191"/>
                </a:cxn>
                <a:cxn ang="0">
                  <a:pos x="124" y="210"/>
                </a:cxn>
                <a:cxn ang="0">
                  <a:pos x="150" y="233"/>
                </a:cxn>
                <a:cxn ang="0">
                  <a:pos x="179" y="232"/>
                </a:cxn>
                <a:cxn ang="0">
                  <a:pos x="207" y="223"/>
                </a:cxn>
                <a:cxn ang="0">
                  <a:pos x="230" y="198"/>
                </a:cxn>
                <a:cxn ang="0">
                  <a:pos x="242" y="165"/>
                </a:cxn>
                <a:cxn ang="0">
                  <a:pos x="226" y="143"/>
                </a:cxn>
                <a:cxn ang="0">
                  <a:pos x="203" y="132"/>
                </a:cxn>
                <a:cxn ang="0">
                  <a:pos x="176" y="122"/>
                </a:cxn>
                <a:cxn ang="0">
                  <a:pos x="153" y="111"/>
                </a:cxn>
                <a:cxn ang="0">
                  <a:pos x="142" y="80"/>
                </a:cxn>
                <a:cxn ang="0">
                  <a:pos x="163" y="50"/>
                </a:cxn>
                <a:cxn ang="0">
                  <a:pos x="187" y="36"/>
                </a:cxn>
                <a:cxn ang="0">
                  <a:pos x="211" y="18"/>
                </a:cxn>
                <a:cxn ang="0">
                  <a:pos x="243" y="28"/>
                </a:cxn>
                <a:cxn ang="0">
                  <a:pos x="277" y="54"/>
                </a:cxn>
                <a:cxn ang="0">
                  <a:pos x="314" y="72"/>
                </a:cxn>
                <a:cxn ang="0">
                  <a:pos x="355" y="68"/>
                </a:cxn>
                <a:cxn ang="0">
                  <a:pos x="382" y="36"/>
                </a:cxn>
                <a:cxn ang="0">
                  <a:pos x="411" y="3"/>
                </a:cxn>
                <a:cxn ang="0">
                  <a:pos x="453" y="10"/>
                </a:cxn>
                <a:cxn ang="0">
                  <a:pos x="486" y="36"/>
                </a:cxn>
                <a:cxn ang="0">
                  <a:pos x="489" y="68"/>
                </a:cxn>
                <a:cxn ang="0">
                  <a:pos x="466" y="88"/>
                </a:cxn>
                <a:cxn ang="0">
                  <a:pos x="437" y="107"/>
                </a:cxn>
                <a:cxn ang="0">
                  <a:pos x="422" y="133"/>
                </a:cxn>
                <a:cxn ang="0">
                  <a:pos x="419" y="317"/>
                </a:cxn>
                <a:cxn ang="0">
                  <a:pos x="388" y="302"/>
                </a:cxn>
                <a:cxn ang="0">
                  <a:pos x="364" y="273"/>
                </a:cxn>
                <a:cxn ang="0">
                  <a:pos x="336" y="250"/>
                </a:cxn>
                <a:cxn ang="0">
                  <a:pos x="299" y="252"/>
                </a:cxn>
                <a:cxn ang="0">
                  <a:pos x="275" y="270"/>
                </a:cxn>
                <a:cxn ang="0">
                  <a:pos x="255" y="294"/>
                </a:cxn>
                <a:cxn ang="0">
                  <a:pos x="242" y="323"/>
                </a:cxn>
                <a:cxn ang="0">
                  <a:pos x="241" y="353"/>
                </a:cxn>
                <a:cxn ang="0">
                  <a:pos x="257" y="364"/>
                </a:cxn>
                <a:cxn ang="0">
                  <a:pos x="279" y="368"/>
                </a:cxn>
                <a:cxn ang="0">
                  <a:pos x="304" y="370"/>
                </a:cxn>
                <a:cxn ang="0">
                  <a:pos x="330" y="376"/>
                </a:cxn>
                <a:cxn ang="0">
                  <a:pos x="353" y="407"/>
                </a:cxn>
                <a:cxn ang="0">
                  <a:pos x="352" y="443"/>
                </a:cxn>
                <a:cxn ang="0">
                  <a:pos x="334" y="462"/>
                </a:cxn>
                <a:cxn ang="0">
                  <a:pos x="311" y="479"/>
                </a:cxn>
                <a:cxn ang="0">
                  <a:pos x="278" y="465"/>
                </a:cxn>
                <a:cxn ang="0">
                  <a:pos x="241" y="445"/>
                </a:cxn>
                <a:cxn ang="0">
                  <a:pos x="202" y="432"/>
                </a:cxn>
                <a:cxn ang="0">
                  <a:pos x="98" y="508"/>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368656" name="Freeform 16"/>
            <p:cNvSpPr>
              <a:spLocks/>
            </p:cNvSpPr>
            <p:nvPr/>
          </p:nvSpPr>
          <p:spPr bwMode="grayWhite">
            <a:xfrm>
              <a:off x="705" y="3827"/>
              <a:ext cx="513" cy="493"/>
            </a:xfrm>
            <a:custGeom>
              <a:avLst/>
              <a:gdLst/>
              <a:ahLst/>
              <a:cxnLst>
                <a:cxn ang="0">
                  <a:pos x="111" y="481"/>
                </a:cxn>
                <a:cxn ang="0">
                  <a:pos x="85" y="463"/>
                </a:cxn>
                <a:cxn ang="0">
                  <a:pos x="64" y="433"/>
                </a:cxn>
                <a:cxn ang="0">
                  <a:pos x="0" y="275"/>
                </a:cxn>
                <a:cxn ang="0">
                  <a:pos x="3" y="259"/>
                </a:cxn>
                <a:cxn ang="0">
                  <a:pos x="10" y="240"/>
                </a:cxn>
                <a:cxn ang="0">
                  <a:pos x="21" y="222"/>
                </a:cxn>
                <a:cxn ang="0">
                  <a:pos x="35" y="205"/>
                </a:cxn>
                <a:cxn ang="0">
                  <a:pos x="49" y="193"/>
                </a:cxn>
                <a:cxn ang="0">
                  <a:pos x="81" y="193"/>
                </a:cxn>
                <a:cxn ang="0">
                  <a:pos x="112" y="205"/>
                </a:cxn>
                <a:cxn ang="0">
                  <a:pos x="142" y="220"/>
                </a:cxn>
                <a:cxn ang="0">
                  <a:pos x="169" y="226"/>
                </a:cxn>
                <a:cxn ang="0">
                  <a:pos x="194" y="211"/>
                </a:cxn>
                <a:cxn ang="0">
                  <a:pos x="212" y="183"/>
                </a:cxn>
                <a:cxn ang="0">
                  <a:pos x="222" y="156"/>
                </a:cxn>
                <a:cxn ang="0">
                  <a:pos x="213" y="128"/>
                </a:cxn>
                <a:cxn ang="0">
                  <a:pos x="198" y="115"/>
                </a:cxn>
                <a:cxn ang="0">
                  <a:pos x="178" y="105"/>
                </a:cxn>
                <a:cxn ang="0">
                  <a:pos x="158" y="95"/>
                </a:cxn>
                <a:cxn ang="0">
                  <a:pos x="142" y="81"/>
                </a:cxn>
                <a:cxn ang="0">
                  <a:pos x="137" y="60"/>
                </a:cxn>
                <a:cxn ang="0">
                  <a:pos x="146" y="38"/>
                </a:cxn>
                <a:cxn ang="0">
                  <a:pos x="160" y="20"/>
                </a:cxn>
                <a:cxn ang="0">
                  <a:pos x="176" y="0"/>
                </a:cxn>
                <a:cxn ang="0">
                  <a:pos x="198" y="15"/>
                </a:cxn>
                <a:cxn ang="0">
                  <a:pos x="224" y="26"/>
                </a:cxn>
                <a:cxn ang="0">
                  <a:pos x="251" y="34"/>
                </a:cxn>
                <a:cxn ang="0">
                  <a:pos x="279" y="38"/>
                </a:cxn>
                <a:cxn ang="0">
                  <a:pos x="307" y="37"/>
                </a:cxn>
                <a:cxn ang="0">
                  <a:pos x="285" y="123"/>
                </a:cxn>
                <a:cxn ang="0">
                  <a:pos x="295" y="131"/>
                </a:cxn>
                <a:cxn ang="0">
                  <a:pos x="308" y="140"/>
                </a:cxn>
                <a:cxn ang="0">
                  <a:pos x="337" y="134"/>
                </a:cxn>
                <a:cxn ang="0">
                  <a:pos x="357" y="101"/>
                </a:cxn>
                <a:cxn ang="0">
                  <a:pos x="382" y="69"/>
                </a:cxn>
                <a:cxn ang="0">
                  <a:pos x="395" y="94"/>
                </a:cxn>
                <a:cxn ang="0">
                  <a:pos x="416" y="117"/>
                </a:cxn>
                <a:cxn ang="0">
                  <a:pos x="441" y="137"/>
                </a:cxn>
                <a:cxn ang="0">
                  <a:pos x="469" y="154"/>
                </a:cxn>
                <a:cxn ang="0">
                  <a:pos x="501" y="170"/>
                </a:cxn>
                <a:cxn ang="0">
                  <a:pos x="431" y="287"/>
                </a:cxn>
                <a:cxn ang="0">
                  <a:pos x="316" y="222"/>
                </a:cxn>
                <a:cxn ang="0">
                  <a:pos x="299" y="240"/>
                </a:cxn>
                <a:cxn ang="0">
                  <a:pos x="283" y="261"/>
                </a:cxn>
                <a:cxn ang="0">
                  <a:pos x="271" y="284"/>
                </a:cxn>
                <a:cxn ang="0">
                  <a:pos x="262" y="308"/>
                </a:cxn>
                <a:cxn ang="0">
                  <a:pos x="265" y="334"/>
                </a:cxn>
                <a:cxn ang="0">
                  <a:pos x="290" y="351"/>
                </a:cxn>
                <a:cxn ang="0">
                  <a:pos x="325" y="356"/>
                </a:cxn>
                <a:cxn ang="0">
                  <a:pos x="360" y="359"/>
                </a:cxn>
                <a:cxn ang="0">
                  <a:pos x="388" y="370"/>
                </a:cxn>
                <a:cxn ang="0">
                  <a:pos x="400" y="401"/>
                </a:cxn>
                <a:cxn ang="0">
                  <a:pos x="202" y="404"/>
                </a:cxn>
                <a:cxn ang="0">
                  <a:pos x="162" y="479"/>
                </a:cxn>
                <a:cxn ang="0">
                  <a:pos x="150" y="484"/>
                </a:cxn>
                <a:cxn ang="0">
                  <a:pos x="138" y="492"/>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368657" name="Freeform 17"/>
            <p:cNvSpPr>
              <a:spLocks/>
            </p:cNvSpPr>
            <p:nvPr/>
          </p:nvSpPr>
          <p:spPr bwMode="grayWhite">
            <a:xfrm>
              <a:off x="-3" y="3739"/>
              <a:ext cx="337" cy="355"/>
            </a:xfrm>
            <a:custGeom>
              <a:avLst/>
              <a:gdLst/>
              <a:ahLst/>
              <a:cxnLst>
                <a:cxn ang="0">
                  <a:pos x="315" y="160"/>
                </a:cxn>
                <a:cxn ang="0">
                  <a:pos x="280" y="168"/>
                </a:cxn>
                <a:cxn ang="0">
                  <a:pos x="247" y="179"/>
                </a:cxn>
                <a:cxn ang="0">
                  <a:pos x="232" y="209"/>
                </a:cxn>
                <a:cxn ang="0">
                  <a:pos x="240" y="243"/>
                </a:cxn>
                <a:cxn ang="0">
                  <a:pos x="243" y="275"/>
                </a:cxn>
                <a:cxn ang="0">
                  <a:pos x="227" y="291"/>
                </a:cxn>
                <a:cxn ang="0">
                  <a:pos x="202" y="300"/>
                </a:cxn>
                <a:cxn ang="0">
                  <a:pos x="175" y="303"/>
                </a:cxn>
                <a:cxn ang="0">
                  <a:pos x="149" y="303"/>
                </a:cxn>
                <a:cxn ang="0">
                  <a:pos x="142" y="276"/>
                </a:cxn>
                <a:cxn ang="0">
                  <a:pos x="149" y="243"/>
                </a:cxn>
                <a:cxn ang="0">
                  <a:pos x="139" y="220"/>
                </a:cxn>
                <a:cxn ang="0">
                  <a:pos x="121" y="210"/>
                </a:cxn>
                <a:cxn ang="0">
                  <a:pos x="99" y="206"/>
                </a:cxn>
                <a:cxn ang="0">
                  <a:pos x="75" y="207"/>
                </a:cxn>
                <a:cxn ang="0">
                  <a:pos x="51" y="216"/>
                </a:cxn>
                <a:cxn ang="0">
                  <a:pos x="34" y="234"/>
                </a:cxn>
                <a:cxn ang="0">
                  <a:pos x="32" y="260"/>
                </a:cxn>
                <a:cxn ang="0">
                  <a:pos x="43" y="284"/>
                </a:cxn>
                <a:cxn ang="0">
                  <a:pos x="50" y="309"/>
                </a:cxn>
                <a:cxn ang="0">
                  <a:pos x="41" y="333"/>
                </a:cxn>
                <a:cxn ang="0">
                  <a:pos x="25" y="345"/>
                </a:cxn>
                <a:cxn ang="0">
                  <a:pos x="7" y="353"/>
                </a:cxn>
                <a:cxn ang="0">
                  <a:pos x="14" y="34"/>
                </a:cxn>
                <a:cxn ang="0">
                  <a:pos x="16" y="51"/>
                </a:cxn>
                <a:cxn ang="0">
                  <a:pos x="13" y="68"/>
                </a:cxn>
                <a:cxn ang="0">
                  <a:pos x="9" y="87"/>
                </a:cxn>
                <a:cxn ang="0">
                  <a:pos x="12" y="107"/>
                </a:cxn>
                <a:cxn ang="0">
                  <a:pos x="33" y="126"/>
                </a:cxn>
                <a:cxn ang="0">
                  <a:pos x="61" y="127"/>
                </a:cxn>
                <a:cxn ang="0">
                  <a:pos x="81" y="124"/>
                </a:cxn>
                <a:cxn ang="0">
                  <a:pos x="103" y="121"/>
                </a:cxn>
                <a:cxn ang="0">
                  <a:pos x="122" y="110"/>
                </a:cxn>
                <a:cxn ang="0">
                  <a:pos x="135" y="91"/>
                </a:cxn>
                <a:cxn ang="0">
                  <a:pos x="134" y="71"/>
                </a:cxn>
                <a:cxn ang="0">
                  <a:pos x="126" y="52"/>
                </a:cxn>
                <a:cxn ang="0">
                  <a:pos x="118" y="33"/>
                </a:cxn>
                <a:cxn ang="0">
                  <a:pos x="122" y="13"/>
                </a:cxn>
                <a:cxn ang="0">
                  <a:pos x="140" y="6"/>
                </a:cxn>
                <a:cxn ang="0">
                  <a:pos x="163" y="1"/>
                </a:cxn>
                <a:cxn ang="0">
                  <a:pos x="186" y="1"/>
                </a:cxn>
                <a:cxn ang="0">
                  <a:pos x="202" y="8"/>
                </a:cxn>
                <a:cxn ang="0">
                  <a:pos x="207" y="41"/>
                </a:cxn>
                <a:cxn ang="0">
                  <a:pos x="219" y="68"/>
                </a:cxn>
                <a:cxn ang="0">
                  <a:pos x="241" y="82"/>
                </a:cxn>
                <a:cxn ang="0">
                  <a:pos x="267" y="78"/>
                </a:cxn>
                <a:cxn ang="0">
                  <a:pos x="292" y="64"/>
                </a:cxn>
                <a:cxn ang="0">
                  <a:pos x="316" y="67"/>
                </a:cxn>
                <a:cxn ang="0">
                  <a:pos x="323" y="85"/>
                </a:cxn>
                <a:cxn ang="0">
                  <a:pos x="329" y="105"/>
                </a:cxn>
                <a:cxn ang="0">
                  <a:pos x="334" y="126"/>
                </a:cxn>
                <a:cxn ang="0">
                  <a:pos x="335" y="147"/>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sp>
          <p:nvSpPr>
            <p:cNvPr id="368658" name="Freeform 18"/>
            <p:cNvSpPr>
              <a:spLocks/>
            </p:cNvSpPr>
            <p:nvPr/>
          </p:nvSpPr>
          <p:spPr bwMode="grayWhite">
            <a:xfrm>
              <a:off x="165" y="3976"/>
              <a:ext cx="426" cy="341"/>
            </a:xfrm>
            <a:custGeom>
              <a:avLst/>
              <a:gdLst/>
              <a:ahLst/>
              <a:cxnLst>
                <a:cxn ang="0">
                  <a:pos x="131" y="340"/>
                </a:cxn>
                <a:cxn ang="0">
                  <a:pos x="132" y="311"/>
                </a:cxn>
                <a:cxn ang="0">
                  <a:pos x="128" y="290"/>
                </a:cxn>
                <a:cxn ang="0">
                  <a:pos x="100" y="265"/>
                </a:cxn>
                <a:cxn ang="0">
                  <a:pos x="37" y="249"/>
                </a:cxn>
                <a:cxn ang="0">
                  <a:pos x="2" y="210"/>
                </a:cxn>
                <a:cxn ang="0">
                  <a:pos x="0" y="174"/>
                </a:cxn>
                <a:cxn ang="0">
                  <a:pos x="10" y="150"/>
                </a:cxn>
                <a:cxn ang="0">
                  <a:pos x="32" y="135"/>
                </a:cxn>
                <a:cxn ang="0">
                  <a:pos x="48" y="136"/>
                </a:cxn>
                <a:cxn ang="0">
                  <a:pos x="82" y="142"/>
                </a:cxn>
                <a:cxn ang="0">
                  <a:pos x="98" y="145"/>
                </a:cxn>
                <a:cxn ang="0">
                  <a:pos x="123" y="146"/>
                </a:cxn>
                <a:cxn ang="0">
                  <a:pos x="154" y="136"/>
                </a:cxn>
                <a:cxn ang="0">
                  <a:pos x="172" y="117"/>
                </a:cxn>
                <a:cxn ang="0">
                  <a:pos x="181" y="103"/>
                </a:cxn>
                <a:cxn ang="0">
                  <a:pos x="185" y="91"/>
                </a:cxn>
                <a:cxn ang="0">
                  <a:pos x="181" y="75"/>
                </a:cxn>
                <a:cxn ang="0">
                  <a:pos x="178" y="57"/>
                </a:cxn>
                <a:cxn ang="0">
                  <a:pos x="175" y="41"/>
                </a:cxn>
                <a:cxn ang="0">
                  <a:pos x="177" y="23"/>
                </a:cxn>
                <a:cxn ang="0">
                  <a:pos x="185" y="4"/>
                </a:cxn>
                <a:cxn ang="0">
                  <a:pos x="201" y="0"/>
                </a:cxn>
                <a:cxn ang="0">
                  <a:pos x="220" y="0"/>
                </a:cxn>
                <a:cxn ang="0">
                  <a:pos x="240" y="4"/>
                </a:cxn>
                <a:cxn ang="0">
                  <a:pos x="246" y="7"/>
                </a:cxn>
                <a:cxn ang="0">
                  <a:pos x="265" y="16"/>
                </a:cxn>
                <a:cxn ang="0">
                  <a:pos x="275" y="25"/>
                </a:cxn>
                <a:cxn ang="0">
                  <a:pos x="284" y="37"/>
                </a:cxn>
                <a:cxn ang="0">
                  <a:pos x="287" y="58"/>
                </a:cxn>
                <a:cxn ang="0">
                  <a:pos x="280" y="80"/>
                </a:cxn>
                <a:cxn ang="0">
                  <a:pos x="269" y="101"/>
                </a:cxn>
                <a:cxn ang="0">
                  <a:pos x="261" y="132"/>
                </a:cxn>
                <a:cxn ang="0">
                  <a:pos x="271" y="157"/>
                </a:cxn>
                <a:cxn ang="0">
                  <a:pos x="286" y="171"/>
                </a:cxn>
                <a:cxn ang="0">
                  <a:pos x="305" y="181"/>
                </a:cxn>
                <a:cxn ang="0">
                  <a:pos x="326" y="185"/>
                </a:cxn>
                <a:cxn ang="0">
                  <a:pos x="337" y="186"/>
                </a:cxn>
                <a:cxn ang="0">
                  <a:pos x="360" y="188"/>
                </a:cxn>
                <a:cxn ang="0">
                  <a:pos x="395" y="190"/>
                </a:cxn>
                <a:cxn ang="0">
                  <a:pos x="417" y="208"/>
                </a:cxn>
                <a:cxn ang="0">
                  <a:pos x="425" y="246"/>
                </a:cxn>
                <a:cxn ang="0">
                  <a:pos x="412" y="300"/>
                </a:cxn>
                <a:cxn ang="0">
                  <a:pos x="400" y="329"/>
                </a:cxn>
                <a:cxn ang="0">
                  <a:pos x="393" y="334"/>
                </a:cxn>
                <a:cxn ang="0">
                  <a:pos x="377" y="339"/>
                </a:cxn>
                <a:cxn ang="0">
                  <a:pos x="362" y="338"/>
                </a:cxn>
                <a:cxn ang="0">
                  <a:pos x="338" y="331"/>
                </a:cxn>
                <a:cxn ang="0">
                  <a:pos x="329" y="327"/>
                </a:cxn>
                <a:cxn ang="0">
                  <a:pos x="313" y="322"/>
                </a:cxn>
                <a:cxn ang="0">
                  <a:pos x="297" y="317"/>
                </a:cxn>
                <a:cxn ang="0">
                  <a:pos x="280" y="315"/>
                </a:cxn>
                <a:cxn ang="0">
                  <a:pos x="260" y="324"/>
                </a:cxn>
                <a:cxn ang="0">
                  <a:pos x="246" y="340"/>
                </a:cxn>
                <a:cxn ang="0">
                  <a:pos x="131" y="340"/>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lgn="l" rtl="0" fontAlgn="base">
                <a:spcBef>
                  <a:spcPct val="0"/>
                </a:spcBef>
                <a:spcAft>
                  <a:spcPct val="0"/>
                </a:spcAft>
                <a:defRPr/>
              </a:pPr>
              <a:endParaRPr lang="en-US" sz="1800">
                <a:solidFill>
                  <a:srgbClr val="EAEAEA"/>
                </a:solidFill>
              </a:endParaRPr>
            </a:p>
          </p:txBody>
        </p:sp>
      </p:grpSp>
      <p:sp>
        <p:nvSpPr>
          <p:cNvPr id="368659" name="Rectangle 19"/>
          <p:cNvSpPr>
            <a:spLocks noGrp="1" noChangeArrowheads="1"/>
          </p:cNvSpPr>
          <p:nvPr>
            <p:ph type="title"/>
          </p:nvPr>
        </p:nvSpPr>
        <p:spPr bwMode="auto">
          <a:xfrm>
            <a:off x="1693333" y="609600"/>
            <a:ext cx="103632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5364" name="Rectangle 20"/>
          <p:cNvSpPr>
            <a:spLocks noGrp="1" noChangeArrowheads="1"/>
          </p:cNvSpPr>
          <p:nvPr>
            <p:ph type="body" idx="1"/>
          </p:nvPr>
        </p:nvSpPr>
        <p:spPr bwMode="auto">
          <a:xfrm>
            <a:off x="1672167"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8661" name="Rectangle 21"/>
          <p:cNvSpPr>
            <a:spLocks noGrp="1" noChangeArrowheads="1"/>
          </p:cNvSpPr>
          <p:nvPr>
            <p:ph type="dt" sz="half" idx="2"/>
          </p:nvPr>
        </p:nvSpPr>
        <p:spPr bwMode="auto">
          <a:xfrm>
            <a:off x="1655233"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smtClean="0">
                <a:cs typeface="Arial" charset="0"/>
              </a:defRPr>
            </a:lvl1pPr>
          </a:lstStyle>
          <a:p>
            <a:pPr algn="l" rtl="0" fontAlgn="base">
              <a:spcBef>
                <a:spcPct val="0"/>
              </a:spcBef>
              <a:spcAft>
                <a:spcPct val="0"/>
              </a:spcAft>
              <a:defRPr/>
            </a:pPr>
            <a:endParaRPr lang="en-US">
              <a:solidFill>
                <a:srgbClr val="EAEAEA"/>
              </a:solidFill>
            </a:endParaRPr>
          </a:p>
        </p:txBody>
      </p:sp>
      <p:sp>
        <p:nvSpPr>
          <p:cNvPr id="368662" name="Rectangle 22"/>
          <p:cNvSpPr>
            <a:spLocks noGrp="1" noChangeArrowheads="1"/>
          </p:cNvSpPr>
          <p:nvPr>
            <p:ph type="ftr" sz="quarter" idx="3"/>
          </p:nvPr>
        </p:nvSpPr>
        <p:spPr bwMode="auto">
          <a:xfrm>
            <a:off x="4906433"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smtClean="0">
                <a:cs typeface="Arial" charset="0"/>
              </a:defRPr>
            </a:lvl1pPr>
          </a:lstStyle>
          <a:p>
            <a:pPr rtl="0" fontAlgn="base">
              <a:spcBef>
                <a:spcPct val="0"/>
              </a:spcBef>
              <a:spcAft>
                <a:spcPct val="0"/>
              </a:spcAft>
              <a:defRPr/>
            </a:pPr>
            <a:endParaRPr lang="en-US">
              <a:solidFill>
                <a:srgbClr val="EAEAEA"/>
              </a:solidFill>
            </a:endParaRPr>
          </a:p>
        </p:txBody>
      </p:sp>
      <p:sp>
        <p:nvSpPr>
          <p:cNvPr id="368663" name="Rectangle 23"/>
          <p:cNvSpPr>
            <a:spLocks noGrp="1" noChangeArrowheads="1"/>
          </p:cNvSpPr>
          <p:nvPr>
            <p:ph type="sldNum" sz="quarter" idx="4"/>
          </p:nvPr>
        </p:nvSpPr>
        <p:spPr bwMode="auto">
          <a:xfrm>
            <a:off x="9478433"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vl1pPr>
          </a:lstStyle>
          <a:p>
            <a:pPr rtl="0" fontAlgn="base">
              <a:spcBef>
                <a:spcPct val="0"/>
              </a:spcBef>
              <a:spcAft>
                <a:spcPct val="0"/>
              </a:spcAft>
            </a:pPr>
            <a:fld id="{66306F7E-C3D6-4B5D-8F0F-DDAAF797832C}" type="slidenum">
              <a:rPr lang="fa-IR" altLang="en-US" smtClean="0">
                <a:solidFill>
                  <a:srgbClr val="EAEAEA"/>
                </a:solidFill>
              </a:rPr>
              <a:pPr rtl="0" fontAlgn="base">
                <a:spcBef>
                  <a:spcPct val="0"/>
                </a:spcBef>
                <a:spcAft>
                  <a:spcPct val="0"/>
                </a:spcAft>
              </a:pPr>
              <a:t>‹#›</a:t>
            </a:fld>
            <a:endParaRPr lang="en-US" altLang="en-US" smtClean="0">
              <a:solidFill>
                <a:srgbClr val="EAEAEA"/>
              </a:solidFill>
            </a:endParaRPr>
          </a:p>
        </p:txBody>
      </p:sp>
    </p:spTree>
    <p:extLst>
      <p:ext uri="{BB962C8B-B14F-4D97-AF65-F5344CB8AC3E}">
        <p14:creationId xmlns:p14="http://schemas.microsoft.com/office/powerpoint/2010/main" val="1771273180"/>
      </p:ext>
    </p:extLst>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5400" dirty="0" smtClean="0">
                <a:cs typeface="B Mitra" panose="00000400000000000000" pitchFamily="2" charset="-78"/>
              </a:rPr>
              <a:t>تاکسونومی و فیلوژنی (تبارزایشی)</a:t>
            </a:r>
            <a:endParaRPr lang="fa-IR" sz="5400" dirty="0">
              <a:cs typeface="B Mitra" panose="00000400000000000000" pitchFamily="2" charset="-78"/>
            </a:endParaRPr>
          </a:p>
        </p:txBody>
      </p:sp>
      <p:sp>
        <p:nvSpPr>
          <p:cNvPr id="3" name="Subtitle 2"/>
          <p:cNvSpPr>
            <a:spLocks noGrp="1"/>
          </p:cNvSpPr>
          <p:nvPr>
            <p:ph type="subTitle" idx="1"/>
          </p:nvPr>
        </p:nvSpPr>
        <p:spPr/>
        <p:txBody>
          <a:bodyPr>
            <a:normAutofit/>
          </a:bodyPr>
          <a:lstStyle/>
          <a:p>
            <a:r>
              <a:rPr lang="fa-IR" sz="3600" dirty="0" smtClean="0">
                <a:cs typeface="B Mitra" panose="00000400000000000000" pitchFamily="2" charset="-78"/>
              </a:rPr>
              <a:t>جلسه سوم: کلیات جانورشناسی</a:t>
            </a:r>
            <a:endParaRPr lang="fa-IR" sz="3600"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81C26044-73C7-4D8A-9D71-DB6CE546E2DD}" type="slidenum">
              <a:rPr lang="fa-IR" smtClean="0"/>
              <a:t>1</a:t>
            </a:fld>
            <a:endParaRPr lang="fa-IR"/>
          </a:p>
        </p:txBody>
      </p:sp>
    </p:spTree>
    <p:extLst>
      <p:ext uri="{BB962C8B-B14F-4D97-AF65-F5344CB8AC3E}">
        <p14:creationId xmlns:p14="http://schemas.microsoft.com/office/powerpoint/2010/main" val="1943620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2800" dirty="0" smtClean="0"/>
              <a:t>سیستم سلسله مراتبی چهار جاندار</a:t>
            </a:r>
            <a:br>
              <a:rPr lang="fa-IR" sz="2800" dirty="0" smtClean="0"/>
            </a:br>
            <a:r>
              <a:rPr lang="fa-IR" sz="2800" dirty="0" smtClean="0"/>
              <a:t>تاکسون های بالاتر فراگیرتر از تاکسون های با رتبه پایین هستند. داشتن رتبه های مشترک نشان می دهد آن ها دارای ارتباط نزدیک تری با هم هستند. </a:t>
            </a:r>
            <a:endParaRPr lang="fa-IR" sz="2800" dirty="0"/>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695325" y="1935164"/>
            <a:ext cx="10801350" cy="4191000"/>
          </a:xfrm>
          <a:prstGeom prst="rect">
            <a:avLst/>
          </a:prstGeom>
        </p:spPr>
      </p:pic>
    </p:spTree>
    <p:extLst>
      <p:ext uri="{BB962C8B-B14F-4D97-AF65-F5344CB8AC3E}">
        <p14:creationId xmlns:p14="http://schemas.microsoft.com/office/powerpoint/2010/main" val="2825007285"/>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6866" name="Picture 4" descr="01_14ClassifyingLife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892176"/>
            <a:ext cx="6732588"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867" name="Rectangle 5"/>
          <p:cNvSpPr>
            <a:spLocks noChangeArrowheads="1"/>
          </p:cNvSpPr>
          <p:nvPr/>
        </p:nvSpPr>
        <p:spPr bwMode="auto">
          <a:xfrm>
            <a:off x="1981200" y="1"/>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just" rtl="1">
              <a:spcBef>
                <a:spcPct val="20000"/>
              </a:spcBef>
              <a:buClr>
                <a:srgbClr val="000099"/>
              </a:buClr>
              <a:buFont typeface="Wingdings 2" panose="05020102010507070707" pitchFamily="18" charset="2"/>
              <a:buBlip>
                <a:blip r:embed="rId3"/>
              </a:buBlip>
              <a:defRPr sz="3200">
                <a:solidFill>
                  <a:schemeClr val="accent2"/>
                </a:solidFill>
                <a:latin typeface="Arial" panose="020B0604020202020204" pitchFamily="34" charset="0"/>
                <a:cs typeface="B Lotus" panose="00000400000000000000" pitchFamily="2" charset="-78"/>
              </a:defRPr>
            </a:lvl1pPr>
            <a:lvl2pPr marL="742950" indent="-285750" algn="just" rtl="1">
              <a:spcBef>
                <a:spcPct val="20000"/>
              </a:spcBef>
              <a:buClr>
                <a:srgbClr val="CCECFF"/>
              </a:buClr>
              <a:buFont typeface="Wingdings" panose="05000000000000000000" pitchFamily="2" charset="2"/>
              <a:buBlip>
                <a:blip r:embed="rId4"/>
              </a:buBlip>
              <a:defRPr sz="2800">
                <a:solidFill>
                  <a:srgbClr val="990000"/>
                </a:solidFill>
                <a:latin typeface="Arial" panose="020B0604020202020204" pitchFamily="34" charset="0"/>
                <a:cs typeface="B Lotus" panose="00000400000000000000" pitchFamily="2" charset="-78"/>
              </a:defRPr>
            </a:lvl2pPr>
            <a:lvl3pPr marL="1143000" indent="-228600" algn="just" rtl="1">
              <a:spcBef>
                <a:spcPct val="20000"/>
              </a:spcBef>
              <a:buClr>
                <a:srgbClr val="66CCFF"/>
              </a:buClr>
              <a:buFont typeface="Wingdings" panose="05000000000000000000" pitchFamily="2" charset="2"/>
              <a:buBlip>
                <a:blip r:embed="rId5"/>
              </a:buBlip>
              <a:defRPr sz="2400">
                <a:solidFill>
                  <a:srgbClr val="009900"/>
                </a:solidFill>
                <a:latin typeface="Arial" panose="020B0604020202020204" pitchFamily="34" charset="0"/>
                <a:cs typeface="B Lotus" panose="00000400000000000000" pitchFamily="2" charset="-78"/>
              </a:defRPr>
            </a:lvl3pPr>
            <a:lvl4pPr marL="1600200" indent="-228600" algn="just" rtl="1">
              <a:spcBef>
                <a:spcPct val="20000"/>
              </a:spcBef>
              <a:buClr>
                <a:srgbClr val="3399FF"/>
              </a:buClr>
              <a:buFont typeface="Wingdings" panose="05000000000000000000" pitchFamily="2" charset="2"/>
              <a:buBlip>
                <a:blip r:embed="rId5"/>
              </a:buBlip>
              <a:defRPr sz="2000">
                <a:solidFill>
                  <a:srgbClr val="008080"/>
                </a:solidFill>
                <a:latin typeface="Arial" panose="020B0604020202020204" pitchFamily="34" charset="0"/>
                <a:cs typeface="B Lotus" panose="00000400000000000000" pitchFamily="2" charset="-78"/>
              </a:defRPr>
            </a:lvl4pPr>
            <a:lvl5pPr marL="2057400" indent="-228600" algn="just" rtl="1">
              <a:spcBef>
                <a:spcPct val="20000"/>
              </a:spcBef>
              <a:buClr>
                <a:srgbClr val="0033CC"/>
              </a:buClr>
              <a:buFont typeface="Wingdings" panose="05000000000000000000" pitchFamily="2" charset="2"/>
              <a:buBlip>
                <a:blip r:embed="rId6"/>
              </a:buBlip>
              <a:defRPr sz="2000">
                <a:solidFill>
                  <a:srgbClr val="66CCFF"/>
                </a:solidFill>
                <a:latin typeface="Arial" panose="020B0604020202020204" pitchFamily="34" charset="0"/>
                <a:cs typeface="B Lotus" panose="00000400000000000000" pitchFamily="2" charset="-78"/>
              </a:defRPr>
            </a:lvl5pPr>
            <a:lvl6pPr marL="2514600" indent="-228600" algn="just" eaLnBrk="0" fontAlgn="base" hangingPunct="0">
              <a:spcBef>
                <a:spcPct val="20000"/>
              </a:spcBef>
              <a:spcAft>
                <a:spcPct val="0"/>
              </a:spcAft>
              <a:buClr>
                <a:srgbClr val="0033CC"/>
              </a:buClr>
              <a:buFont typeface="Wingdings" panose="05000000000000000000" pitchFamily="2" charset="2"/>
              <a:buBlip>
                <a:blip r:embed="rId6"/>
              </a:buBlip>
              <a:defRPr sz="2000">
                <a:solidFill>
                  <a:srgbClr val="66CCFF"/>
                </a:solidFill>
                <a:latin typeface="Arial" panose="020B0604020202020204" pitchFamily="34" charset="0"/>
                <a:cs typeface="B Lotus" panose="00000400000000000000" pitchFamily="2" charset="-78"/>
              </a:defRPr>
            </a:lvl6pPr>
            <a:lvl7pPr marL="2971800" indent="-228600" algn="just" eaLnBrk="0" fontAlgn="base" hangingPunct="0">
              <a:spcBef>
                <a:spcPct val="20000"/>
              </a:spcBef>
              <a:spcAft>
                <a:spcPct val="0"/>
              </a:spcAft>
              <a:buClr>
                <a:srgbClr val="0033CC"/>
              </a:buClr>
              <a:buFont typeface="Wingdings" panose="05000000000000000000" pitchFamily="2" charset="2"/>
              <a:buBlip>
                <a:blip r:embed="rId6"/>
              </a:buBlip>
              <a:defRPr sz="2000">
                <a:solidFill>
                  <a:srgbClr val="66CCFF"/>
                </a:solidFill>
                <a:latin typeface="Arial" panose="020B0604020202020204" pitchFamily="34" charset="0"/>
                <a:cs typeface="B Lotus" panose="00000400000000000000" pitchFamily="2" charset="-78"/>
              </a:defRPr>
            </a:lvl7pPr>
            <a:lvl8pPr marL="3429000" indent="-228600" algn="just" eaLnBrk="0" fontAlgn="base" hangingPunct="0">
              <a:spcBef>
                <a:spcPct val="20000"/>
              </a:spcBef>
              <a:spcAft>
                <a:spcPct val="0"/>
              </a:spcAft>
              <a:buClr>
                <a:srgbClr val="0033CC"/>
              </a:buClr>
              <a:buFont typeface="Wingdings" panose="05000000000000000000" pitchFamily="2" charset="2"/>
              <a:buBlip>
                <a:blip r:embed="rId6"/>
              </a:buBlip>
              <a:defRPr sz="2000">
                <a:solidFill>
                  <a:srgbClr val="66CCFF"/>
                </a:solidFill>
                <a:latin typeface="Arial" panose="020B0604020202020204" pitchFamily="34" charset="0"/>
                <a:cs typeface="B Lotus" panose="00000400000000000000" pitchFamily="2" charset="-78"/>
              </a:defRPr>
            </a:lvl8pPr>
            <a:lvl9pPr marL="3886200" indent="-228600" algn="just" eaLnBrk="0" fontAlgn="base" hangingPunct="0">
              <a:spcBef>
                <a:spcPct val="20000"/>
              </a:spcBef>
              <a:spcAft>
                <a:spcPct val="0"/>
              </a:spcAft>
              <a:buClr>
                <a:srgbClr val="0033CC"/>
              </a:buClr>
              <a:buFont typeface="Wingdings" panose="05000000000000000000" pitchFamily="2" charset="2"/>
              <a:buBlip>
                <a:blip r:embed="rId6"/>
              </a:buBlip>
              <a:defRPr sz="2000">
                <a:solidFill>
                  <a:srgbClr val="66CCFF"/>
                </a:solidFill>
                <a:latin typeface="Arial" panose="020B0604020202020204" pitchFamily="34" charset="0"/>
                <a:cs typeface="B Lotus" panose="00000400000000000000" pitchFamily="2" charset="-78"/>
              </a:defRPr>
            </a:lvl9pPr>
          </a:lstStyle>
          <a:p>
            <a:pPr algn="ctr" eaLnBrk="1" hangingPunct="1">
              <a:spcBef>
                <a:spcPct val="0"/>
              </a:spcBef>
              <a:buClrTx/>
              <a:buFontTx/>
              <a:buNone/>
            </a:pPr>
            <a:r>
              <a:rPr lang="fa-IR">
                <a:solidFill>
                  <a:srgbClr val="CCECFF"/>
                </a:solidFill>
                <a:cs typeface="Titr" pitchFamily="2" charset="-78"/>
              </a:rPr>
              <a:t>گروه های اصلی تاکسا </a:t>
            </a:r>
            <a:endParaRPr lang="en-US">
              <a:solidFill>
                <a:srgbClr val="CCECFF"/>
              </a:solidFill>
              <a:cs typeface="Titr" pitchFamily="2" charset="-78"/>
            </a:endParaRPr>
          </a:p>
        </p:txBody>
      </p:sp>
    </p:spTree>
    <p:extLst>
      <p:ext uri="{BB962C8B-B14F-4D97-AF65-F5344CB8AC3E}">
        <p14:creationId xmlns:p14="http://schemas.microsoft.com/office/powerpoint/2010/main" val="4186639375"/>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eaLnBrk="1" hangingPunct="1"/>
            <a:r>
              <a:rPr lang="fa-IR" dirty="0" smtClean="0"/>
              <a:t>نام گذاری علمی </a:t>
            </a:r>
            <a:endParaRPr lang="en-US" dirty="0" smtClean="0"/>
          </a:p>
        </p:txBody>
      </p:sp>
      <p:sp>
        <p:nvSpPr>
          <p:cNvPr id="348163" name="Rectangle 3"/>
          <p:cNvSpPr>
            <a:spLocks noGrp="1" noChangeArrowheads="1"/>
          </p:cNvSpPr>
          <p:nvPr>
            <p:ph type="body" idx="1"/>
          </p:nvPr>
        </p:nvSpPr>
        <p:spPr>
          <a:xfrm>
            <a:off x="1524001" y="1628776"/>
            <a:ext cx="8532813" cy="5229225"/>
          </a:xfrm>
        </p:spPr>
        <p:txBody>
          <a:bodyPr/>
          <a:lstStyle/>
          <a:p>
            <a:pPr eaLnBrk="1" hangingPunct="1"/>
            <a:r>
              <a:rPr lang="fa-IR" sz="2800" dirty="0"/>
              <a:t>نامگذاری گونه ای لينه را به نام سیستم دو اسمی مي شناسند . </a:t>
            </a:r>
          </a:p>
          <a:p>
            <a:pPr eaLnBrk="1" hangingPunct="1"/>
            <a:r>
              <a:rPr lang="fa-IR" sz="2800" dirty="0"/>
              <a:t>هر گونه دارای يک اسم لاتينی است که از دو کلمه تشکيل شده است . </a:t>
            </a:r>
          </a:p>
          <a:p>
            <a:pPr lvl="1" eaLnBrk="1" hangingPunct="1"/>
            <a:r>
              <a:rPr lang="fa-IR" sz="2400" dirty="0"/>
              <a:t> اولين کلمه جنس را نشان مي دهد و با حروف بزرگ نوشته مي شود .</a:t>
            </a:r>
          </a:p>
          <a:p>
            <a:pPr lvl="1" eaLnBrk="1" hangingPunct="1"/>
            <a:r>
              <a:rPr lang="fa-IR" sz="2400" dirty="0"/>
              <a:t>دومين کلمه مشخص کننده گونه است و با حروف کوچک نوشته مي شود . </a:t>
            </a:r>
          </a:p>
          <a:p>
            <a:pPr lvl="1" eaLnBrk="1" hangingPunct="1"/>
            <a:r>
              <a:rPr lang="fa-IR" sz="2400" dirty="0"/>
              <a:t>جنس هميشه يک اسم است و گونه معمولا يک صفت . </a:t>
            </a:r>
          </a:p>
          <a:p>
            <a:pPr eaLnBrk="1" hangingPunct="1"/>
            <a:r>
              <a:rPr lang="fa-IR" sz="2800" dirty="0"/>
              <a:t>برخی مواقع گونه به زير گونه هايي نيز تقسيم مي شود که در آن صورت فهرست 3 اسمی خواهيم داشت </a:t>
            </a:r>
            <a:r>
              <a:rPr lang="fa-IR" sz="2800" dirty="0" smtClean="0"/>
              <a:t>مانند </a:t>
            </a:r>
            <a:r>
              <a:rPr lang="en-US" sz="2400" i="1" dirty="0" err="1" smtClean="0">
                <a:latin typeface="Times New Roman" panose="02020603050405020304" pitchFamily="18" charset="0"/>
                <a:cs typeface="Times New Roman" panose="02020603050405020304" pitchFamily="18" charset="0"/>
              </a:rPr>
              <a:t>Buteo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jamaicensis</a:t>
            </a:r>
            <a:r>
              <a:rPr lang="en-US" sz="2400" i="1" dirty="0" smtClean="0">
                <a:latin typeface="Times New Roman" panose="02020603050405020304" pitchFamily="18" charset="0"/>
                <a:cs typeface="Times New Roman" panose="02020603050405020304" pitchFamily="18" charset="0"/>
              </a:rPr>
              <a:t> borealis </a:t>
            </a:r>
            <a:endParaRPr lang="fa-IR" sz="2400" i="1" dirty="0">
              <a:latin typeface="Times New Roman" panose="02020603050405020304" pitchFamily="18" charset="0"/>
              <a:cs typeface="Times New Roman" panose="02020603050405020304" pitchFamily="18" charset="0"/>
            </a:endParaRPr>
          </a:p>
          <a:p>
            <a:pPr eaLnBrk="1" hangingPunct="1"/>
            <a:r>
              <a:rPr lang="fa-IR" sz="2800" dirty="0"/>
              <a:t>فقط گونه 2 اسمی است و تمام مراتب بالاتر از آن فقط دارای يک اسم مي باشند که با حروف بزرگ نوشته مي شود .</a:t>
            </a:r>
          </a:p>
          <a:p>
            <a:pPr eaLnBrk="1" hangingPunct="1"/>
            <a:r>
              <a:rPr lang="fa-IR" sz="2800" dirty="0"/>
              <a:t>گونه به صورت ایتالیک نوشته می شود. </a:t>
            </a:r>
            <a:endParaRPr lang="en-US" sz="2800" dirty="0"/>
          </a:p>
        </p:txBody>
      </p:sp>
    </p:spTree>
    <p:extLst>
      <p:ext uri="{BB962C8B-B14F-4D97-AF65-F5344CB8AC3E}">
        <p14:creationId xmlns:p14="http://schemas.microsoft.com/office/powerpoint/2010/main" val="1982327561"/>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اسم علمی برخی گونه ها </a:t>
            </a: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9137001"/>
              </p:ext>
            </p:extLst>
          </p:nvPr>
        </p:nvGraphicFramePr>
        <p:xfrm>
          <a:off x="1045028" y="1280433"/>
          <a:ext cx="9013372" cy="2057856"/>
        </p:xfrm>
        <a:graphic>
          <a:graphicData uri="http://schemas.openxmlformats.org/drawingml/2006/table">
            <a:tbl>
              <a:tblPr rtl="1" firstRow="1" bandRow="1">
                <a:tableStyleId>{5C22544A-7EE6-4342-B048-85BDC9FD1C3A}</a:tableStyleId>
              </a:tblPr>
              <a:tblGrid>
                <a:gridCol w="4506686"/>
                <a:gridCol w="4506686"/>
              </a:tblGrid>
              <a:tr h="432086">
                <a:tc>
                  <a:txBody>
                    <a:bodyPr/>
                    <a:lstStyle/>
                    <a:p>
                      <a:pPr rtl="1"/>
                      <a:r>
                        <a:rPr lang="fa-IR" dirty="0" smtClean="0"/>
                        <a:t>نام عمومی</a:t>
                      </a:r>
                      <a:endParaRPr lang="fa-IR" dirty="0"/>
                    </a:p>
                  </a:txBody>
                  <a:tcPr/>
                </a:tc>
                <a:tc>
                  <a:txBody>
                    <a:bodyPr/>
                    <a:lstStyle/>
                    <a:p>
                      <a:pPr rtl="1"/>
                      <a:r>
                        <a:rPr lang="fa-IR" dirty="0" smtClean="0"/>
                        <a:t>نام علمی</a:t>
                      </a:r>
                      <a:endParaRPr lang="fa-IR" dirty="0"/>
                    </a:p>
                  </a:txBody>
                  <a:tcPr/>
                </a:tc>
              </a:tr>
              <a:tr h="325154">
                <a:tc>
                  <a:txBody>
                    <a:bodyPr/>
                    <a:lstStyle/>
                    <a:p>
                      <a:r>
                        <a:rPr lang="en-AU" i="0" dirty="0">
                          <a:latin typeface="Times New Roman" panose="02020603050405020304" pitchFamily="18" charset="0"/>
                          <a:cs typeface="Times New Roman" panose="02020603050405020304" pitchFamily="18" charset="0"/>
                        </a:rPr>
                        <a:t>House sparrow</a:t>
                      </a:r>
                    </a:p>
                  </a:txBody>
                  <a:tcPr marL="0" marR="0" marT="0" marB="0" anchor="ctr"/>
                </a:tc>
                <a:tc>
                  <a:txBody>
                    <a:bodyPr/>
                    <a:lstStyle/>
                    <a:p>
                      <a:r>
                        <a:rPr lang="en-AU" i="1" dirty="0">
                          <a:latin typeface="Times New Roman" panose="02020603050405020304" pitchFamily="18" charset="0"/>
                          <a:cs typeface="Times New Roman" panose="02020603050405020304" pitchFamily="18" charset="0"/>
                        </a:rPr>
                        <a:t>Passer </a:t>
                      </a:r>
                      <a:r>
                        <a:rPr lang="en-AU" i="1" dirty="0" err="1">
                          <a:latin typeface="Times New Roman" panose="02020603050405020304" pitchFamily="18" charset="0"/>
                          <a:cs typeface="Times New Roman" panose="02020603050405020304" pitchFamily="18" charset="0"/>
                        </a:rPr>
                        <a:t>domesticus</a:t>
                      </a:r>
                      <a:endParaRPr lang="en-AU" i="1" dirty="0">
                        <a:latin typeface="Times New Roman" panose="02020603050405020304" pitchFamily="18" charset="0"/>
                        <a:cs typeface="Times New Roman" panose="02020603050405020304" pitchFamily="18" charset="0"/>
                      </a:endParaRPr>
                    </a:p>
                  </a:txBody>
                  <a:tcPr marL="0" marR="0" marT="0" marB="0" anchor="ctr"/>
                </a:tc>
              </a:tr>
              <a:tr h="325154">
                <a:tc>
                  <a:txBody>
                    <a:bodyPr/>
                    <a:lstStyle/>
                    <a:p>
                      <a:r>
                        <a:rPr lang="en-AU" i="0" dirty="0">
                          <a:latin typeface="Times New Roman" panose="02020603050405020304" pitchFamily="18" charset="0"/>
                          <a:cs typeface="Times New Roman" panose="02020603050405020304" pitchFamily="18" charset="0"/>
                        </a:rPr>
                        <a:t>Lion</a:t>
                      </a:r>
                    </a:p>
                  </a:txBody>
                  <a:tcPr marL="0" marR="0" marT="0" marB="0" anchor="ctr"/>
                </a:tc>
                <a:tc>
                  <a:txBody>
                    <a:bodyPr/>
                    <a:lstStyle/>
                    <a:p>
                      <a:r>
                        <a:rPr lang="en-AU" i="1" dirty="0" err="1">
                          <a:latin typeface="Times New Roman" panose="02020603050405020304" pitchFamily="18" charset="0"/>
                          <a:cs typeface="Times New Roman" panose="02020603050405020304" pitchFamily="18" charset="0"/>
                        </a:rPr>
                        <a:t>Panthera</a:t>
                      </a:r>
                      <a:r>
                        <a:rPr lang="en-AU" i="1" dirty="0">
                          <a:latin typeface="Times New Roman" panose="02020603050405020304" pitchFamily="18" charset="0"/>
                          <a:cs typeface="Times New Roman" panose="02020603050405020304" pitchFamily="18" charset="0"/>
                        </a:rPr>
                        <a:t> </a:t>
                      </a:r>
                      <a:r>
                        <a:rPr lang="en-AU" i="1" dirty="0" err="1">
                          <a:latin typeface="Times New Roman" panose="02020603050405020304" pitchFamily="18" charset="0"/>
                          <a:cs typeface="Times New Roman" panose="02020603050405020304" pitchFamily="18" charset="0"/>
                        </a:rPr>
                        <a:t>leo</a:t>
                      </a:r>
                      <a:endParaRPr lang="en-AU" i="1" dirty="0">
                        <a:latin typeface="Times New Roman" panose="02020603050405020304" pitchFamily="18" charset="0"/>
                        <a:cs typeface="Times New Roman" panose="02020603050405020304" pitchFamily="18" charset="0"/>
                      </a:endParaRPr>
                    </a:p>
                  </a:txBody>
                  <a:tcPr marL="0" marR="0" marT="0" marB="0" anchor="ctr"/>
                </a:tc>
              </a:tr>
              <a:tr h="325154">
                <a:tc>
                  <a:txBody>
                    <a:bodyPr/>
                    <a:lstStyle/>
                    <a:p>
                      <a:r>
                        <a:rPr lang="en-AU" i="0" dirty="0">
                          <a:latin typeface="Times New Roman" panose="02020603050405020304" pitchFamily="18" charset="0"/>
                          <a:cs typeface="Times New Roman" panose="02020603050405020304" pitchFamily="18" charset="0"/>
                        </a:rPr>
                        <a:t>Horse</a:t>
                      </a:r>
                    </a:p>
                  </a:txBody>
                  <a:tcPr marL="0" marR="0" marT="0" marB="0" anchor="ctr"/>
                </a:tc>
                <a:tc>
                  <a:txBody>
                    <a:bodyPr/>
                    <a:lstStyle/>
                    <a:p>
                      <a:r>
                        <a:rPr lang="en-AU" i="1" dirty="0" err="1">
                          <a:latin typeface="Times New Roman" panose="02020603050405020304" pitchFamily="18" charset="0"/>
                          <a:cs typeface="Times New Roman" panose="02020603050405020304" pitchFamily="18" charset="0"/>
                        </a:rPr>
                        <a:t>Equus</a:t>
                      </a:r>
                      <a:r>
                        <a:rPr lang="en-AU" i="1" dirty="0">
                          <a:latin typeface="Times New Roman" panose="02020603050405020304" pitchFamily="18" charset="0"/>
                          <a:cs typeface="Times New Roman" panose="02020603050405020304" pitchFamily="18" charset="0"/>
                        </a:rPr>
                        <a:t> </a:t>
                      </a:r>
                      <a:r>
                        <a:rPr lang="en-AU" i="1" dirty="0" err="1">
                          <a:latin typeface="Times New Roman" panose="02020603050405020304" pitchFamily="18" charset="0"/>
                          <a:cs typeface="Times New Roman" panose="02020603050405020304" pitchFamily="18" charset="0"/>
                        </a:rPr>
                        <a:t>caballus</a:t>
                      </a:r>
                      <a:endParaRPr lang="en-AU" i="1" dirty="0">
                        <a:latin typeface="Times New Roman" panose="02020603050405020304" pitchFamily="18" charset="0"/>
                        <a:cs typeface="Times New Roman" panose="02020603050405020304" pitchFamily="18" charset="0"/>
                      </a:endParaRPr>
                    </a:p>
                  </a:txBody>
                  <a:tcPr marL="0" marR="0" marT="0" marB="0" anchor="ctr"/>
                </a:tc>
              </a:tr>
              <a:tr h="325154">
                <a:tc>
                  <a:txBody>
                    <a:bodyPr/>
                    <a:lstStyle/>
                    <a:p>
                      <a:r>
                        <a:rPr lang="en-AU" i="0" dirty="0">
                          <a:latin typeface="Times New Roman" panose="02020603050405020304" pitchFamily="18" charset="0"/>
                          <a:cs typeface="Times New Roman" panose="02020603050405020304" pitchFamily="18" charset="0"/>
                        </a:rPr>
                        <a:t>Honey bee</a:t>
                      </a:r>
                    </a:p>
                  </a:txBody>
                  <a:tcPr marL="0" marR="0" marT="0" marB="0" anchor="ctr"/>
                </a:tc>
                <a:tc>
                  <a:txBody>
                    <a:bodyPr/>
                    <a:lstStyle/>
                    <a:p>
                      <a:r>
                        <a:rPr lang="en-AU" i="1" dirty="0" err="1">
                          <a:latin typeface="Times New Roman" panose="02020603050405020304" pitchFamily="18" charset="0"/>
                          <a:cs typeface="Times New Roman" panose="02020603050405020304" pitchFamily="18" charset="0"/>
                        </a:rPr>
                        <a:t>Apis</a:t>
                      </a:r>
                      <a:r>
                        <a:rPr lang="en-AU" i="1" dirty="0">
                          <a:latin typeface="Times New Roman" panose="02020603050405020304" pitchFamily="18" charset="0"/>
                          <a:cs typeface="Times New Roman" panose="02020603050405020304" pitchFamily="18" charset="0"/>
                        </a:rPr>
                        <a:t> </a:t>
                      </a:r>
                      <a:r>
                        <a:rPr lang="en-AU" i="1" dirty="0" err="1">
                          <a:latin typeface="Times New Roman" panose="02020603050405020304" pitchFamily="18" charset="0"/>
                          <a:cs typeface="Times New Roman" panose="02020603050405020304" pitchFamily="18" charset="0"/>
                        </a:rPr>
                        <a:t>mellifera</a:t>
                      </a:r>
                      <a:endParaRPr lang="en-AU" i="1" dirty="0">
                        <a:latin typeface="Times New Roman" panose="02020603050405020304" pitchFamily="18" charset="0"/>
                        <a:cs typeface="Times New Roman" panose="02020603050405020304" pitchFamily="18" charset="0"/>
                      </a:endParaRPr>
                    </a:p>
                  </a:txBody>
                  <a:tcPr marL="0" marR="0" marT="0" marB="0" anchor="ctr"/>
                </a:tc>
              </a:tr>
              <a:tr h="325154">
                <a:tc>
                  <a:txBody>
                    <a:bodyPr/>
                    <a:lstStyle/>
                    <a:p>
                      <a:r>
                        <a:rPr lang="en-AU" i="0" dirty="0">
                          <a:latin typeface="Times New Roman" panose="02020603050405020304" pitchFamily="18" charset="0"/>
                          <a:cs typeface="Times New Roman" panose="02020603050405020304" pitchFamily="18" charset="0"/>
                        </a:rPr>
                        <a:t>Domestic dog</a:t>
                      </a:r>
                    </a:p>
                  </a:txBody>
                  <a:tcPr marL="0" marR="0" marT="0" marB="0" anchor="ctr">
                    <a:lnB w="12700" cap="flat" cmpd="sng" algn="ctr">
                      <a:solidFill>
                        <a:schemeClr val="tx1"/>
                      </a:solidFill>
                      <a:prstDash val="solid"/>
                      <a:round/>
                      <a:headEnd type="none" w="med" len="med"/>
                      <a:tailEnd type="none" w="med" len="med"/>
                    </a:lnB>
                  </a:tcPr>
                </a:tc>
                <a:tc>
                  <a:txBody>
                    <a:bodyPr/>
                    <a:lstStyle/>
                    <a:p>
                      <a:r>
                        <a:rPr lang="en-AU" i="1" dirty="0" err="1">
                          <a:latin typeface="Times New Roman" panose="02020603050405020304" pitchFamily="18" charset="0"/>
                          <a:cs typeface="Times New Roman" panose="02020603050405020304" pitchFamily="18" charset="0"/>
                        </a:rPr>
                        <a:t>Canis</a:t>
                      </a:r>
                      <a:r>
                        <a:rPr lang="en-AU" i="1" dirty="0">
                          <a:latin typeface="Times New Roman" panose="02020603050405020304" pitchFamily="18" charset="0"/>
                          <a:cs typeface="Times New Roman" panose="02020603050405020304" pitchFamily="18" charset="0"/>
                        </a:rPr>
                        <a:t> lupus </a:t>
                      </a:r>
                      <a:r>
                        <a:rPr lang="en-AU" i="1" dirty="0" err="1">
                          <a:latin typeface="Times New Roman" panose="02020603050405020304" pitchFamily="18" charset="0"/>
                          <a:cs typeface="Times New Roman" panose="02020603050405020304" pitchFamily="18" charset="0"/>
                        </a:rPr>
                        <a:t>familiaris</a:t>
                      </a:r>
                      <a:r>
                        <a:rPr lang="en-AU" i="1" dirty="0">
                          <a:latin typeface="Times New Roman" panose="02020603050405020304" pitchFamily="18" charset="0"/>
                          <a:cs typeface="Times New Roman" panose="02020603050405020304" pitchFamily="18" charset="0"/>
                        </a:rPr>
                        <a:t> </a:t>
                      </a:r>
                      <a:endParaRPr lang="fa-IR" i="1" dirty="0" smtClean="0">
                        <a:latin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3129644"/>
              </p:ext>
            </p:extLst>
          </p:nvPr>
        </p:nvGraphicFramePr>
        <p:xfrm>
          <a:off x="972456" y="3381829"/>
          <a:ext cx="9085944" cy="1956330"/>
        </p:xfrm>
        <a:graphic>
          <a:graphicData uri="http://schemas.openxmlformats.org/drawingml/2006/table">
            <a:tbl>
              <a:tblPr rtl="1" firstRow="1" bandRow="1">
                <a:tableStyleId>{5C22544A-7EE6-4342-B048-85BDC9FD1C3A}</a:tableStyleId>
              </a:tblPr>
              <a:tblGrid>
                <a:gridCol w="4542972"/>
                <a:gridCol w="4542972"/>
              </a:tblGrid>
              <a:tr h="348342">
                <a:tc>
                  <a:txBody>
                    <a:bodyPr/>
                    <a:lstStyle/>
                    <a:p>
                      <a:r>
                        <a:rPr lang="en-AU" b="0" dirty="0">
                          <a:solidFill>
                            <a:schemeClr val="tx1"/>
                          </a:solidFill>
                          <a:latin typeface="Times New Roman" panose="02020603050405020304" pitchFamily="18" charset="0"/>
                          <a:cs typeface="Times New Roman" panose="02020603050405020304" pitchFamily="18" charset="0"/>
                        </a:rPr>
                        <a:t>Domestic cat</a:t>
                      </a:r>
                    </a:p>
                  </a:txBody>
                  <a:tcPr marL="0" marR="0" marT="0" marB="0" anchor="ctr"/>
                </a:tc>
                <a:tc>
                  <a:txBody>
                    <a:bodyPr/>
                    <a:lstStyle/>
                    <a:p>
                      <a:r>
                        <a:rPr lang="en-AU" b="0" i="1" dirty="0" err="1">
                          <a:solidFill>
                            <a:schemeClr val="tx1"/>
                          </a:solidFill>
                          <a:latin typeface="Times New Roman" panose="02020603050405020304" pitchFamily="18" charset="0"/>
                          <a:cs typeface="Times New Roman" panose="02020603050405020304" pitchFamily="18" charset="0"/>
                        </a:rPr>
                        <a:t>Felis</a:t>
                      </a:r>
                      <a:r>
                        <a:rPr lang="en-AU" b="0" i="1" dirty="0">
                          <a:solidFill>
                            <a:schemeClr val="tx1"/>
                          </a:solidFill>
                          <a:latin typeface="Times New Roman" panose="02020603050405020304" pitchFamily="18" charset="0"/>
                          <a:cs typeface="Times New Roman" panose="02020603050405020304" pitchFamily="18" charset="0"/>
                        </a:rPr>
                        <a:t> </a:t>
                      </a:r>
                      <a:r>
                        <a:rPr lang="en-AU" b="0" i="1" dirty="0" err="1">
                          <a:solidFill>
                            <a:schemeClr val="tx1"/>
                          </a:solidFill>
                          <a:latin typeface="Times New Roman" panose="02020603050405020304" pitchFamily="18" charset="0"/>
                          <a:cs typeface="Times New Roman" panose="02020603050405020304" pitchFamily="18" charset="0"/>
                        </a:rPr>
                        <a:t>catus</a:t>
                      </a:r>
                      <a:endParaRPr lang="en-AU" b="0" dirty="0">
                        <a:solidFill>
                          <a:schemeClr val="tx1"/>
                        </a:solidFill>
                        <a:latin typeface="Times New Roman" panose="02020603050405020304" pitchFamily="18" charset="0"/>
                        <a:cs typeface="Times New Roman" panose="02020603050405020304" pitchFamily="18" charset="0"/>
                      </a:endParaRPr>
                    </a:p>
                  </a:txBody>
                  <a:tcPr marL="0" marR="0" marT="0" marB="0" anchor="ctr"/>
                </a:tc>
              </a:tr>
              <a:tr h="401997">
                <a:tc>
                  <a:txBody>
                    <a:bodyPr/>
                    <a:lstStyle/>
                    <a:p>
                      <a:r>
                        <a:rPr lang="en-AU" dirty="0">
                          <a:latin typeface="Times New Roman" panose="02020603050405020304" pitchFamily="18" charset="0"/>
                          <a:cs typeface="Times New Roman" panose="02020603050405020304" pitchFamily="18" charset="0"/>
                        </a:rPr>
                        <a:t>Asian elephant</a:t>
                      </a:r>
                    </a:p>
                  </a:txBody>
                  <a:tcPr marL="0" marR="0" marT="0" marB="0" anchor="ctr"/>
                </a:tc>
                <a:tc>
                  <a:txBody>
                    <a:bodyPr/>
                    <a:lstStyle/>
                    <a:p>
                      <a:r>
                        <a:rPr lang="en-AU" i="1" dirty="0" err="1">
                          <a:latin typeface="Times New Roman" panose="02020603050405020304" pitchFamily="18" charset="0"/>
                          <a:cs typeface="Times New Roman" panose="02020603050405020304" pitchFamily="18" charset="0"/>
                        </a:rPr>
                        <a:t>Elephas</a:t>
                      </a:r>
                      <a:r>
                        <a:rPr lang="en-AU" i="1" dirty="0">
                          <a:latin typeface="Times New Roman" panose="02020603050405020304" pitchFamily="18" charset="0"/>
                          <a:cs typeface="Times New Roman" panose="02020603050405020304" pitchFamily="18" charset="0"/>
                        </a:rPr>
                        <a:t> </a:t>
                      </a:r>
                      <a:r>
                        <a:rPr lang="en-AU" i="1" dirty="0" err="1">
                          <a:latin typeface="Times New Roman" panose="02020603050405020304" pitchFamily="18" charset="0"/>
                          <a:cs typeface="Times New Roman" panose="02020603050405020304" pitchFamily="18" charset="0"/>
                        </a:rPr>
                        <a:t>maximus</a:t>
                      </a:r>
                      <a:endParaRPr lang="en-AU" dirty="0">
                        <a:latin typeface="Times New Roman" panose="02020603050405020304" pitchFamily="18" charset="0"/>
                        <a:cs typeface="Times New Roman" panose="02020603050405020304" pitchFamily="18" charset="0"/>
                      </a:endParaRPr>
                    </a:p>
                  </a:txBody>
                  <a:tcPr marL="0" marR="0" marT="0" marB="0" anchor="ctr"/>
                </a:tc>
              </a:tr>
              <a:tr h="401997">
                <a:tc>
                  <a:txBody>
                    <a:bodyPr/>
                    <a:lstStyle/>
                    <a:p>
                      <a:r>
                        <a:rPr lang="en-AU" dirty="0">
                          <a:latin typeface="Times New Roman" panose="02020603050405020304" pitchFamily="18" charset="0"/>
                          <a:cs typeface="Times New Roman" panose="02020603050405020304" pitchFamily="18" charset="0"/>
                        </a:rPr>
                        <a:t>Mouse</a:t>
                      </a:r>
                    </a:p>
                  </a:txBody>
                  <a:tcPr marL="0" marR="0" marT="0" marB="0" anchor="ctr"/>
                </a:tc>
                <a:tc>
                  <a:txBody>
                    <a:bodyPr/>
                    <a:lstStyle/>
                    <a:p>
                      <a:r>
                        <a:rPr lang="en-AU" i="1" dirty="0">
                          <a:latin typeface="Times New Roman" panose="02020603050405020304" pitchFamily="18" charset="0"/>
                          <a:cs typeface="Times New Roman" panose="02020603050405020304" pitchFamily="18" charset="0"/>
                        </a:rPr>
                        <a:t>Mus </a:t>
                      </a:r>
                      <a:r>
                        <a:rPr lang="en-AU" i="1" dirty="0" err="1">
                          <a:latin typeface="Times New Roman" panose="02020603050405020304" pitchFamily="18" charset="0"/>
                          <a:cs typeface="Times New Roman" panose="02020603050405020304" pitchFamily="18" charset="0"/>
                        </a:rPr>
                        <a:t>musculus</a:t>
                      </a:r>
                      <a:endParaRPr lang="en-AU" dirty="0">
                        <a:latin typeface="Times New Roman" panose="02020603050405020304" pitchFamily="18" charset="0"/>
                        <a:cs typeface="Times New Roman" panose="02020603050405020304" pitchFamily="18" charset="0"/>
                      </a:endParaRPr>
                    </a:p>
                  </a:txBody>
                  <a:tcPr marL="0" marR="0" marT="0" marB="0" anchor="ctr"/>
                </a:tc>
              </a:tr>
              <a:tr h="401997">
                <a:tc>
                  <a:txBody>
                    <a:bodyPr/>
                    <a:lstStyle/>
                    <a:p>
                      <a:r>
                        <a:rPr lang="en-AU" dirty="0">
                          <a:latin typeface="Times New Roman" panose="02020603050405020304" pitchFamily="18" charset="0"/>
                          <a:cs typeface="Times New Roman" panose="02020603050405020304" pitchFamily="18" charset="0"/>
                        </a:rPr>
                        <a:t>Tiger</a:t>
                      </a:r>
                    </a:p>
                  </a:txBody>
                  <a:tcPr marL="0" marR="0" marT="0" marB="0" anchor="ctr"/>
                </a:tc>
                <a:tc>
                  <a:txBody>
                    <a:bodyPr/>
                    <a:lstStyle/>
                    <a:p>
                      <a:r>
                        <a:rPr lang="en-AU" i="1" dirty="0" err="1">
                          <a:latin typeface="Times New Roman" panose="02020603050405020304" pitchFamily="18" charset="0"/>
                          <a:cs typeface="Times New Roman" panose="02020603050405020304" pitchFamily="18" charset="0"/>
                        </a:rPr>
                        <a:t>Panthera</a:t>
                      </a:r>
                      <a:r>
                        <a:rPr lang="en-AU" i="1" dirty="0">
                          <a:latin typeface="Times New Roman" panose="02020603050405020304" pitchFamily="18" charset="0"/>
                          <a:cs typeface="Times New Roman" panose="02020603050405020304" pitchFamily="18" charset="0"/>
                        </a:rPr>
                        <a:t> </a:t>
                      </a:r>
                      <a:r>
                        <a:rPr lang="en-AU" i="1" dirty="0" err="1">
                          <a:latin typeface="Times New Roman" panose="02020603050405020304" pitchFamily="18" charset="0"/>
                          <a:cs typeface="Times New Roman" panose="02020603050405020304" pitchFamily="18" charset="0"/>
                        </a:rPr>
                        <a:t>tigris</a:t>
                      </a:r>
                      <a:endParaRPr lang="en-AU" dirty="0">
                        <a:latin typeface="Times New Roman" panose="02020603050405020304" pitchFamily="18" charset="0"/>
                        <a:cs typeface="Times New Roman" panose="02020603050405020304" pitchFamily="18" charset="0"/>
                      </a:endParaRPr>
                    </a:p>
                  </a:txBody>
                  <a:tcPr marL="0" marR="0" marT="0" marB="0" anchor="ctr"/>
                </a:tc>
              </a:tr>
              <a:tr h="401997">
                <a:tc>
                  <a:txBody>
                    <a:bodyPr/>
                    <a:lstStyle/>
                    <a:p>
                      <a:pPr rtl="1"/>
                      <a:endParaRPr lang="fa-IR"/>
                    </a:p>
                  </a:txBody>
                  <a:tcPr/>
                </a:tc>
                <a:tc>
                  <a:txBody>
                    <a:bodyPr/>
                    <a:lstStyle/>
                    <a:p>
                      <a:pPr rtl="1"/>
                      <a:endParaRPr lang="fa-IR" dirty="0"/>
                    </a:p>
                  </a:txBody>
                  <a:tcPr/>
                </a:tc>
              </a:tr>
            </a:tbl>
          </a:graphicData>
        </a:graphic>
      </p:graphicFrame>
    </p:spTree>
    <p:extLst>
      <p:ext uri="{BB962C8B-B14F-4D97-AF65-F5344CB8AC3E}">
        <p14:creationId xmlns:p14="http://schemas.microsoft.com/office/powerpoint/2010/main" val="4088327721"/>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flipH="1" flipV="1">
            <a:off x="1911350" y="188913"/>
            <a:ext cx="69850" cy="88900"/>
          </a:xfrm>
        </p:spPr>
        <p:txBody>
          <a:bodyPr/>
          <a:lstStyle/>
          <a:p>
            <a:pPr eaLnBrk="1" hangingPunct="1">
              <a:defRPr/>
            </a:pPr>
            <a:endParaRPr lang="en-US" sz="4000"/>
          </a:p>
        </p:txBody>
      </p:sp>
      <p:sp>
        <p:nvSpPr>
          <p:cNvPr id="425987" name="Rectangle 3"/>
          <p:cNvSpPr>
            <a:spLocks noGrp="1" noChangeArrowheads="1"/>
          </p:cNvSpPr>
          <p:nvPr>
            <p:ph type="body" idx="1"/>
          </p:nvPr>
        </p:nvSpPr>
        <p:spPr>
          <a:xfrm>
            <a:off x="1992313" y="908051"/>
            <a:ext cx="8229600" cy="4568825"/>
          </a:xfrm>
        </p:spPr>
        <p:txBody>
          <a:bodyPr/>
          <a:lstStyle/>
          <a:p>
            <a:pPr eaLnBrk="1" hangingPunct="1">
              <a:lnSpc>
                <a:spcPct val="90000"/>
              </a:lnSpc>
            </a:pPr>
            <a:r>
              <a:rPr lang="en-GB" altLang="en-US" smtClean="0"/>
              <a:t>Abbreviation of generic name</a:t>
            </a:r>
          </a:p>
          <a:p>
            <a:pPr lvl="1" eaLnBrk="1" hangingPunct="1">
              <a:lnSpc>
                <a:spcPct val="90000"/>
              </a:lnSpc>
            </a:pPr>
            <a:r>
              <a:rPr lang="en-GB" altLang="en-US" smtClean="0"/>
              <a:t>e.g. </a:t>
            </a:r>
            <a:r>
              <a:rPr lang="en-GB" altLang="en-US" i="1" smtClean="0"/>
              <a:t>Crepidula fornicata, C. plana and C. convexa</a:t>
            </a:r>
            <a:endParaRPr lang="en-US" altLang="en-US" smtClean="0"/>
          </a:p>
          <a:p>
            <a:pPr eaLnBrk="1" hangingPunct="1">
              <a:lnSpc>
                <a:spcPct val="90000"/>
              </a:lnSpc>
            </a:pPr>
            <a:r>
              <a:rPr lang="en-GB" altLang="en-US" smtClean="0"/>
              <a:t>Confusion may arise by abbreviation</a:t>
            </a:r>
          </a:p>
          <a:p>
            <a:pPr lvl="1" eaLnBrk="1" hangingPunct="1">
              <a:lnSpc>
                <a:spcPct val="90000"/>
              </a:lnSpc>
            </a:pPr>
            <a:r>
              <a:rPr lang="en-GB" altLang="en-US" smtClean="0"/>
              <a:t>e.g. </a:t>
            </a:r>
            <a:r>
              <a:rPr lang="en-GB" altLang="en-US" i="1" smtClean="0"/>
              <a:t>Crepidula </a:t>
            </a:r>
            <a:r>
              <a:rPr lang="en-GB" altLang="en-US" smtClean="0"/>
              <a:t>and</a:t>
            </a:r>
            <a:r>
              <a:rPr lang="en-GB" altLang="en-US" i="1" smtClean="0"/>
              <a:t> Conus</a:t>
            </a:r>
            <a:r>
              <a:rPr lang="en-GB" altLang="en-US" smtClean="0"/>
              <a:t>  </a:t>
            </a:r>
            <a:endParaRPr lang="en-US" altLang="en-US" smtClean="0"/>
          </a:p>
          <a:p>
            <a:pPr eaLnBrk="1" hangingPunct="1">
              <a:lnSpc>
                <a:spcPct val="90000"/>
              </a:lnSpc>
            </a:pPr>
            <a:r>
              <a:rPr lang="en-GB" altLang="en-US" i="1" smtClean="0"/>
              <a:t>Crepidula fornicata, C. plana and C. convexa </a:t>
            </a:r>
            <a:r>
              <a:rPr lang="en-GB" altLang="en-US" smtClean="0"/>
              <a:t>belong to:</a:t>
            </a:r>
          </a:p>
          <a:p>
            <a:pPr lvl="1" eaLnBrk="1" hangingPunct="1">
              <a:lnSpc>
                <a:spcPct val="90000"/>
              </a:lnSpc>
            </a:pPr>
            <a:r>
              <a:rPr lang="en-GB" altLang="en-US" smtClean="0"/>
              <a:t>Phylum Mollusca</a:t>
            </a:r>
          </a:p>
          <a:p>
            <a:pPr lvl="2" eaLnBrk="1" hangingPunct="1">
              <a:lnSpc>
                <a:spcPct val="90000"/>
              </a:lnSpc>
            </a:pPr>
            <a:r>
              <a:rPr lang="en-GB" altLang="en-US" smtClean="0"/>
              <a:t>Class Gastropoda</a:t>
            </a:r>
          </a:p>
          <a:p>
            <a:pPr lvl="3" eaLnBrk="1" hangingPunct="1">
              <a:lnSpc>
                <a:spcPct val="90000"/>
              </a:lnSpc>
            </a:pPr>
            <a:r>
              <a:rPr lang="en-GB" altLang="en-US" smtClean="0"/>
              <a:t>Family Calyptraeidae</a:t>
            </a:r>
            <a:endParaRPr lang="en-US" altLang="en-US" smtClean="0"/>
          </a:p>
        </p:txBody>
      </p:sp>
    </p:spTree>
    <p:extLst>
      <p:ext uri="{BB962C8B-B14F-4D97-AF65-F5344CB8AC3E}">
        <p14:creationId xmlns:p14="http://schemas.microsoft.com/office/powerpoint/2010/main" val="170090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25987">
                                            <p:txEl>
                                              <p:pRg st="1" end="1"/>
                                            </p:txEl>
                                          </p:spTgt>
                                        </p:tgtEl>
                                        <p:attrNameLst>
                                          <p:attrName>style.visibility</p:attrName>
                                        </p:attrNameLst>
                                      </p:cBhvr>
                                      <p:to>
                                        <p:strVal val="visible"/>
                                      </p:to>
                                    </p:set>
                                    <p:anim calcmode="discrete" valueType="clr">
                                      <p:cBhvr override="childStyle">
                                        <p:cTn id="7" dur="80"/>
                                        <p:tgtEl>
                                          <p:spTgt spid="42598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25987">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425987">
                                            <p:txEl>
                                              <p:pRg st="1" end="1"/>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425987">
                                            <p:txEl>
                                              <p:pRg st="2" end="2"/>
                                            </p:txEl>
                                          </p:spTgt>
                                        </p:tgtEl>
                                        <p:attrNameLst>
                                          <p:attrName>style.visibility</p:attrName>
                                        </p:attrNameLst>
                                      </p:cBhvr>
                                      <p:to>
                                        <p:strVal val="visible"/>
                                      </p:to>
                                    </p:set>
                                    <p:animEffect transition="in" filter="box(in)">
                                      <p:cBhvr>
                                        <p:cTn id="14" dur="500"/>
                                        <p:tgtEl>
                                          <p:spTgt spid="425987">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425987">
                                            <p:txEl>
                                              <p:pRg st="3" end="3"/>
                                            </p:txEl>
                                          </p:spTgt>
                                        </p:tgtEl>
                                        <p:attrNameLst>
                                          <p:attrName>style.visibility</p:attrName>
                                        </p:attrNameLst>
                                      </p:cBhvr>
                                      <p:to>
                                        <p:strVal val="visible"/>
                                      </p:to>
                                    </p:set>
                                    <p:animEffect transition="in" filter="box(in)">
                                      <p:cBhvr>
                                        <p:cTn id="19" dur="500"/>
                                        <p:tgtEl>
                                          <p:spTgt spid="425987">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425987">
                                            <p:txEl>
                                              <p:pRg st="4" end="4"/>
                                            </p:txEl>
                                          </p:spTgt>
                                        </p:tgtEl>
                                        <p:attrNameLst>
                                          <p:attrName>style.visibility</p:attrName>
                                        </p:attrNameLst>
                                      </p:cBhvr>
                                      <p:to>
                                        <p:strVal val="visible"/>
                                      </p:to>
                                    </p:set>
                                    <p:animEffect transition="in" filter="box(in)">
                                      <p:cBhvr>
                                        <p:cTn id="24" dur="500"/>
                                        <p:tgtEl>
                                          <p:spTgt spid="425987">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425987">
                                            <p:txEl>
                                              <p:pRg st="5" end="5"/>
                                            </p:txEl>
                                          </p:spTgt>
                                        </p:tgtEl>
                                        <p:attrNameLst>
                                          <p:attrName>style.visibility</p:attrName>
                                        </p:attrNameLst>
                                      </p:cBhvr>
                                      <p:to>
                                        <p:strVal val="visible"/>
                                      </p:to>
                                    </p:set>
                                    <p:anim calcmode="discrete" valueType="clr">
                                      <p:cBhvr override="childStyle">
                                        <p:cTn id="29" dur="80"/>
                                        <p:tgtEl>
                                          <p:spTgt spid="42598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425987">
                                            <p:txEl>
                                              <p:pRg st="5" end="5"/>
                                            </p:txEl>
                                          </p:spTgt>
                                        </p:tgtEl>
                                        <p:attrNameLst>
                                          <p:attrName>fillcolor</p:attrName>
                                        </p:attrNameLst>
                                      </p:cBhvr>
                                      <p:tavLst>
                                        <p:tav tm="0">
                                          <p:val>
                                            <p:clrVal>
                                              <a:schemeClr val="accent2"/>
                                            </p:clrVal>
                                          </p:val>
                                        </p:tav>
                                        <p:tav tm="50000">
                                          <p:val>
                                            <p:clrVal>
                                              <a:schemeClr val="hlink"/>
                                            </p:clrVal>
                                          </p:val>
                                        </p:tav>
                                      </p:tavLst>
                                    </p:anim>
                                    <p:set>
                                      <p:cBhvr>
                                        <p:cTn id="31" dur="80"/>
                                        <p:tgtEl>
                                          <p:spTgt spid="425987">
                                            <p:txEl>
                                              <p:pRg st="5" end="5"/>
                                            </p:txEl>
                                          </p:spTgt>
                                        </p:tgtEl>
                                        <p:attrNameLst>
                                          <p:attrName>fill.type</p:attrName>
                                        </p:attrNameLst>
                                      </p:cBhvr>
                                      <p:to>
                                        <p:strVal val="solid"/>
                                      </p:to>
                                    </p:set>
                                  </p:childTnLst>
                                </p:cTn>
                              </p:par>
                              <p:par>
                                <p:cTn id="32" presetID="27" presetClass="entr" presetSubtype="0" fill="hold" nodeType="withEffect">
                                  <p:stCondLst>
                                    <p:cond delay="0"/>
                                  </p:stCondLst>
                                  <p:iterate type="lt">
                                    <p:tmPct val="50000"/>
                                  </p:iterate>
                                  <p:childTnLst>
                                    <p:set>
                                      <p:cBhvr>
                                        <p:cTn id="33" dur="1" fill="hold">
                                          <p:stCondLst>
                                            <p:cond delay="0"/>
                                          </p:stCondLst>
                                        </p:cTn>
                                        <p:tgtEl>
                                          <p:spTgt spid="425987">
                                            <p:txEl>
                                              <p:pRg st="6" end="6"/>
                                            </p:txEl>
                                          </p:spTgt>
                                        </p:tgtEl>
                                        <p:attrNameLst>
                                          <p:attrName>style.visibility</p:attrName>
                                        </p:attrNameLst>
                                      </p:cBhvr>
                                      <p:to>
                                        <p:strVal val="visible"/>
                                      </p:to>
                                    </p:set>
                                    <p:anim calcmode="discrete" valueType="clr">
                                      <p:cBhvr override="childStyle">
                                        <p:cTn id="34" dur="80"/>
                                        <p:tgtEl>
                                          <p:spTgt spid="42598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425987">
                                            <p:txEl>
                                              <p:pRg st="6" end="6"/>
                                            </p:txEl>
                                          </p:spTgt>
                                        </p:tgtEl>
                                        <p:attrNameLst>
                                          <p:attrName>fillcolor</p:attrName>
                                        </p:attrNameLst>
                                      </p:cBhvr>
                                      <p:tavLst>
                                        <p:tav tm="0">
                                          <p:val>
                                            <p:clrVal>
                                              <a:schemeClr val="accent2"/>
                                            </p:clrVal>
                                          </p:val>
                                        </p:tav>
                                        <p:tav tm="50000">
                                          <p:val>
                                            <p:clrVal>
                                              <a:schemeClr val="hlink"/>
                                            </p:clrVal>
                                          </p:val>
                                        </p:tav>
                                      </p:tavLst>
                                    </p:anim>
                                    <p:set>
                                      <p:cBhvr>
                                        <p:cTn id="36" dur="80"/>
                                        <p:tgtEl>
                                          <p:spTgt spid="425987">
                                            <p:txEl>
                                              <p:pRg st="6" end="6"/>
                                            </p:txEl>
                                          </p:spTgt>
                                        </p:tgtEl>
                                        <p:attrNameLst>
                                          <p:attrName>fill.type</p:attrName>
                                        </p:attrNameLst>
                                      </p:cBhvr>
                                      <p:to>
                                        <p:strVal val="solid"/>
                                      </p:to>
                                    </p:set>
                                  </p:childTnLst>
                                </p:cTn>
                              </p:par>
                              <p:par>
                                <p:cTn id="37" presetID="27" presetClass="entr" presetSubtype="0" fill="hold" nodeType="withEffect">
                                  <p:stCondLst>
                                    <p:cond delay="0"/>
                                  </p:stCondLst>
                                  <p:iterate type="lt">
                                    <p:tmPct val="50000"/>
                                  </p:iterate>
                                  <p:childTnLst>
                                    <p:set>
                                      <p:cBhvr>
                                        <p:cTn id="38" dur="1" fill="hold">
                                          <p:stCondLst>
                                            <p:cond delay="0"/>
                                          </p:stCondLst>
                                        </p:cTn>
                                        <p:tgtEl>
                                          <p:spTgt spid="425987">
                                            <p:txEl>
                                              <p:pRg st="7" end="7"/>
                                            </p:txEl>
                                          </p:spTgt>
                                        </p:tgtEl>
                                        <p:attrNameLst>
                                          <p:attrName>style.visibility</p:attrName>
                                        </p:attrNameLst>
                                      </p:cBhvr>
                                      <p:to>
                                        <p:strVal val="visible"/>
                                      </p:to>
                                    </p:set>
                                    <p:anim calcmode="discrete" valueType="clr">
                                      <p:cBhvr override="childStyle">
                                        <p:cTn id="39" dur="80"/>
                                        <p:tgtEl>
                                          <p:spTgt spid="425987">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425987">
                                            <p:txEl>
                                              <p:pRg st="7" end="7"/>
                                            </p:txEl>
                                          </p:spTgt>
                                        </p:tgtEl>
                                        <p:attrNameLst>
                                          <p:attrName>fillcolor</p:attrName>
                                        </p:attrNameLst>
                                      </p:cBhvr>
                                      <p:tavLst>
                                        <p:tav tm="0">
                                          <p:val>
                                            <p:clrVal>
                                              <a:schemeClr val="accent2"/>
                                            </p:clrVal>
                                          </p:val>
                                        </p:tav>
                                        <p:tav tm="50000">
                                          <p:val>
                                            <p:clrVal>
                                              <a:schemeClr val="hlink"/>
                                            </p:clrVal>
                                          </p:val>
                                        </p:tav>
                                      </p:tavLst>
                                    </p:anim>
                                    <p:set>
                                      <p:cBhvr>
                                        <p:cTn id="41" dur="80"/>
                                        <p:tgtEl>
                                          <p:spTgt spid="425987">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flipV="1">
            <a:off x="1981200" y="188913"/>
            <a:ext cx="298450" cy="88900"/>
          </a:xfrm>
        </p:spPr>
        <p:txBody>
          <a:bodyPr/>
          <a:lstStyle/>
          <a:p>
            <a:pPr eaLnBrk="1" hangingPunct="1">
              <a:defRPr/>
            </a:pPr>
            <a:endParaRPr lang="en-US" sz="4000"/>
          </a:p>
        </p:txBody>
      </p:sp>
      <p:sp>
        <p:nvSpPr>
          <p:cNvPr id="427011" name="Rectangle 3"/>
          <p:cNvSpPr>
            <a:spLocks noGrp="1" noChangeArrowheads="1"/>
          </p:cNvSpPr>
          <p:nvPr>
            <p:ph type="body" sz="half" idx="1"/>
          </p:nvPr>
        </p:nvSpPr>
        <p:spPr>
          <a:xfrm>
            <a:off x="1919289" y="0"/>
            <a:ext cx="8569325" cy="2565400"/>
          </a:xfrm>
        </p:spPr>
        <p:txBody>
          <a:bodyPr/>
          <a:lstStyle/>
          <a:p>
            <a:pPr eaLnBrk="1" hangingPunct="1"/>
            <a:r>
              <a:rPr lang="en-GB" altLang="en-US" sz="2800"/>
              <a:t>Additional name often follow the species name of an organism</a:t>
            </a:r>
          </a:p>
          <a:p>
            <a:pPr lvl="1" eaLnBrk="1" hangingPunct="1"/>
            <a:r>
              <a:rPr lang="en-GB" altLang="en-US" sz="2400"/>
              <a:t>Additional name is capitalized but is not italicized and may contain in parentheses</a:t>
            </a:r>
          </a:p>
          <a:p>
            <a:pPr lvl="2" eaLnBrk="1" hangingPunct="1"/>
            <a:r>
              <a:rPr lang="en-GB" altLang="en-US" sz="2000"/>
              <a:t>Name of the person who first described the organism</a:t>
            </a:r>
          </a:p>
          <a:p>
            <a:pPr lvl="2" eaLnBrk="1" hangingPunct="1"/>
            <a:r>
              <a:rPr lang="en-GB" altLang="en-US" sz="2000"/>
              <a:t>e.g. </a:t>
            </a:r>
            <a:r>
              <a:rPr lang="en-GB" altLang="en-US" sz="2000" i="1"/>
              <a:t>Balanus amphitrite</a:t>
            </a:r>
            <a:r>
              <a:rPr lang="en-GB" altLang="en-US" sz="2000"/>
              <a:t>, Darwin</a:t>
            </a:r>
            <a:r>
              <a:rPr lang="en-GB" altLang="en-US" sz="2000" i="1"/>
              <a:t> </a:t>
            </a:r>
            <a:r>
              <a:rPr lang="en-GB" altLang="en-US" sz="2000"/>
              <a:t> </a:t>
            </a:r>
            <a:endParaRPr lang="en-US" altLang="en-US" sz="2000"/>
          </a:p>
        </p:txBody>
      </p:sp>
      <p:pic>
        <p:nvPicPr>
          <p:cNvPr id="427012" name="Picture 4" descr="Balanus amphitrit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524001" y="2478088"/>
            <a:ext cx="4716463" cy="4379912"/>
          </a:xfrm>
          <a:noFill/>
        </p:spPr>
      </p:pic>
      <p:pic>
        <p:nvPicPr>
          <p:cNvPr id="427013" name="Picture 5" descr="Balanus amphitrite 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816726" y="2492376"/>
            <a:ext cx="3851275" cy="4365625"/>
          </a:xfrm>
          <a:noFill/>
        </p:spPr>
      </p:pic>
    </p:spTree>
    <p:extLst>
      <p:ext uri="{BB962C8B-B14F-4D97-AF65-F5344CB8AC3E}">
        <p14:creationId xmlns:p14="http://schemas.microsoft.com/office/powerpoint/2010/main" val="1341087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27011">
                                            <p:txEl>
                                              <p:pRg st="1" end="1"/>
                                            </p:txEl>
                                          </p:spTgt>
                                        </p:tgtEl>
                                        <p:attrNameLst>
                                          <p:attrName>style.visibility</p:attrName>
                                        </p:attrNameLst>
                                      </p:cBhvr>
                                      <p:to>
                                        <p:strVal val="visible"/>
                                      </p:to>
                                    </p:set>
                                    <p:animEffect transition="in" filter="box(in)">
                                      <p:cBhvr>
                                        <p:cTn id="7" dur="500"/>
                                        <p:tgtEl>
                                          <p:spTgt spid="4270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27012"/>
                                        </p:tgtEl>
                                        <p:attrNameLst>
                                          <p:attrName>style.visibility</p:attrName>
                                        </p:attrNameLst>
                                      </p:cBhvr>
                                      <p:to>
                                        <p:strVal val="visible"/>
                                      </p:to>
                                    </p:set>
                                    <p:animEffect transition="in" filter="box(in)">
                                      <p:cBhvr>
                                        <p:cTn id="12" dur="500"/>
                                        <p:tgtEl>
                                          <p:spTgt spid="427012"/>
                                        </p:tgtEl>
                                      </p:cBhvr>
                                    </p:animEffect>
                                  </p:childTnLst>
                                </p:cTn>
                              </p:par>
                              <p:par>
                                <p:cTn id="13" presetID="4" presetClass="entr" presetSubtype="16" fill="hold" nodeType="withEffect">
                                  <p:stCondLst>
                                    <p:cond delay="0"/>
                                  </p:stCondLst>
                                  <p:childTnLst>
                                    <p:set>
                                      <p:cBhvr>
                                        <p:cTn id="14" dur="1" fill="hold">
                                          <p:stCondLst>
                                            <p:cond delay="0"/>
                                          </p:stCondLst>
                                        </p:cTn>
                                        <p:tgtEl>
                                          <p:spTgt spid="427013"/>
                                        </p:tgtEl>
                                        <p:attrNameLst>
                                          <p:attrName>style.visibility</p:attrName>
                                        </p:attrNameLst>
                                      </p:cBhvr>
                                      <p:to>
                                        <p:strVal val="visible"/>
                                      </p:to>
                                    </p:set>
                                    <p:animEffect transition="in" filter="box(in)">
                                      <p:cBhvr>
                                        <p:cTn id="15" dur="500"/>
                                        <p:tgtEl>
                                          <p:spTgt spid="4270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427011">
                                            <p:txEl>
                                              <p:pRg st="2" end="2"/>
                                            </p:txEl>
                                          </p:spTgt>
                                        </p:tgtEl>
                                        <p:attrNameLst>
                                          <p:attrName>style.visibility</p:attrName>
                                        </p:attrNameLst>
                                      </p:cBhvr>
                                      <p:to>
                                        <p:strVal val="visible"/>
                                      </p:to>
                                    </p:set>
                                    <p:animEffect transition="in" filter="box(in)">
                                      <p:cBhvr>
                                        <p:cTn id="20" dur="500"/>
                                        <p:tgtEl>
                                          <p:spTgt spid="427011">
                                            <p:txEl>
                                              <p:pRg st="2" end="2"/>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427011">
                                            <p:txEl>
                                              <p:pRg st="3" end="3"/>
                                            </p:txEl>
                                          </p:spTgt>
                                        </p:tgtEl>
                                        <p:attrNameLst>
                                          <p:attrName>style.visibility</p:attrName>
                                        </p:attrNameLst>
                                      </p:cBhvr>
                                      <p:to>
                                        <p:strVal val="visible"/>
                                      </p:to>
                                    </p:set>
                                    <p:animEffect transition="in" filter="box(in)">
                                      <p:cBhvr>
                                        <p:cTn id="23" dur="500"/>
                                        <p:tgtEl>
                                          <p:spTgt spid="427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flipH="1" flipV="1">
            <a:off x="1911350" y="188913"/>
            <a:ext cx="69850" cy="88900"/>
          </a:xfrm>
        </p:spPr>
        <p:txBody>
          <a:bodyPr/>
          <a:lstStyle/>
          <a:p>
            <a:pPr eaLnBrk="1" hangingPunct="1">
              <a:defRPr/>
            </a:pPr>
            <a:endParaRPr lang="en-US" sz="4000"/>
          </a:p>
        </p:txBody>
      </p:sp>
      <p:sp>
        <p:nvSpPr>
          <p:cNvPr id="430083" name="Rectangle 3"/>
          <p:cNvSpPr>
            <a:spLocks noGrp="1" noChangeArrowheads="1"/>
          </p:cNvSpPr>
          <p:nvPr>
            <p:ph type="body" idx="1"/>
          </p:nvPr>
        </p:nvSpPr>
        <p:spPr>
          <a:xfrm>
            <a:off x="1847850" y="0"/>
            <a:ext cx="8229600" cy="1900238"/>
          </a:xfrm>
        </p:spPr>
        <p:txBody>
          <a:bodyPr/>
          <a:lstStyle/>
          <a:p>
            <a:pPr eaLnBrk="1" hangingPunct="1"/>
            <a:r>
              <a:rPr lang="en-GB" altLang="en-US" smtClean="0"/>
              <a:t>The person name is usually follow by a date.</a:t>
            </a:r>
          </a:p>
          <a:p>
            <a:pPr lvl="1" eaLnBrk="1" hangingPunct="1"/>
            <a:r>
              <a:rPr lang="en-GB" altLang="en-US" smtClean="0"/>
              <a:t>e.g. Krill, </a:t>
            </a:r>
            <a:r>
              <a:rPr lang="en-GB" altLang="en-US" i="1" smtClean="0"/>
              <a:t>Euphausia superba, </a:t>
            </a:r>
            <a:r>
              <a:rPr lang="en-GB" altLang="en-US" smtClean="0"/>
              <a:t>Dana 1858</a:t>
            </a:r>
            <a:endParaRPr lang="en-US" altLang="en-US" smtClean="0"/>
          </a:p>
        </p:txBody>
      </p:sp>
      <p:pic>
        <p:nvPicPr>
          <p:cNvPr id="430084" name="Picture 4" descr="Euphausia superba, gravid fema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651" y="1600200"/>
            <a:ext cx="78851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1791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30084"/>
                                        </p:tgtEl>
                                        <p:attrNameLst>
                                          <p:attrName>style.visibility</p:attrName>
                                        </p:attrNameLst>
                                      </p:cBhvr>
                                      <p:to>
                                        <p:strVal val="visible"/>
                                      </p:to>
                                    </p:set>
                                    <p:animEffect transition="in" filter="box(in)">
                                      <p:cBhvr>
                                        <p:cTn id="7" dur="500"/>
                                        <p:tgtEl>
                                          <p:spTgt spid="430084"/>
                                        </p:tgtEl>
                                      </p:cBhvr>
                                    </p:animEffect>
                                  </p:childTnLst>
                                </p:cTn>
                              </p:par>
                              <p:par>
                                <p:cTn id="8" presetID="4" presetClass="entr" presetSubtype="16" fill="hold" nodeType="withEffect">
                                  <p:stCondLst>
                                    <p:cond delay="0"/>
                                  </p:stCondLst>
                                  <p:childTnLst>
                                    <p:set>
                                      <p:cBhvr>
                                        <p:cTn id="9" dur="1" fill="hold">
                                          <p:stCondLst>
                                            <p:cond delay="0"/>
                                          </p:stCondLst>
                                        </p:cTn>
                                        <p:tgtEl>
                                          <p:spTgt spid="430083">
                                            <p:txEl>
                                              <p:pRg st="1" end="1"/>
                                            </p:txEl>
                                          </p:spTgt>
                                        </p:tgtEl>
                                        <p:attrNameLst>
                                          <p:attrName>style.visibility</p:attrName>
                                        </p:attrNameLst>
                                      </p:cBhvr>
                                      <p:to>
                                        <p:strVal val="visible"/>
                                      </p:to>
                                    </p:set>
                                    <p:animEffect transition="in" filter="box(in)">
                                      <p:cBhvr>
                                        <p:cTn id="10" dur="500"/>
                                        <p:tgtEl>
                                          <p:spTgt spid="430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64458" y="2847976"/>
            <a:ext cx="11377084" cy="4525963"/>
          </a:xfrm>
        </p:spPr>
        <p:txBody>
          <a:bodyPr/>
          <a:lstStyle/>
          <a:p>
            <a:pPr marL="0" indent="0" algn="ctr">
              <a:buNone/>
            </a:pPr>
            <a:r>
              <a:rPr lang="fa-IR" sz="7200" b="1" dirty="0" smtClean="0"/>
              <a:t>فیلوژنی و طبقه بندی</a:t>
            </a:r>
            <a:endParaRPr lang="fa-IR" sz="7200" b="1" dirty="0"/>
          </a:p>
        </p:txBody>
      </p:sp>
    </p:spTree>
    <p:extLst>
      <p:ext uri="{BB962C8B-B14F-4D97-AF65-F5344CB8AC3E}">
        <p14:creationId xmlns:p14="http://schemas.microsoft.com/office/powerpoint/2010/main" val="4056444248"/>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همه جانوران کره زمین خویشاوند یکدیگرند.</a:t>
            </a:r>
          </a:p>
          <a:p>
            <a:r>
              <a:rPr lang="fa-IR" dirty="0" smtClean="0"/>
              <a:t>فرایند تکامل به صورت شاخه شاخه شدن تدریجی و افزایش تنوع در شاخه ها بوده است (فیلوژنی)</a:t>
            </a:r>
          </a:p>
          <a:p>
            <a:r>
              <a:rPr lang="fa-IR" dirty="0" smtClean="0"/>
              <a:t>همه جانوران روی یک درخت فیلوژنتیک ترسیم می شوند و دارای نیای مشترک هستند.</a:t>
            </a:r>
          </a:p>
          <a:p>
            <a:r>
              <a:rPr lang="fa-IR" dirty="0"/>
              <a:t> </a:t>
            </a:r>
            <a:r>
              <a:rPr lang="fa-IR" dirty="0" smtClean="0"/>
              <a:t>در روی درخت، هر چه جانوران خویشاوندیشان نزدیک تر باشد نیای مشترک جدید تری دارند.</a:t>
            </a:r>
          </a:p>
          <a:p>
            <a:r>
              <a:rPr lang="fa-IR" dirty="0" smtClean="0"/>
              <a:t>امروزه در طبقه بندی جانوران بر اساس خویشاوندی آن ها  عمل می کنند. هر چه دو موجود خویشاوندی نزدیکتری داشته باشند و یا به عبارت دیگر نیای مشترک جدیدتری داشته باشند در طبقه بندی نزدیک هم قرار می گیرند. </a:t>
            </a:r>
          </a:p>
          <a:p>
            <a:endParaRPr lang="fa-IR" dirty="0"/>
          </a:p>
        </p:txBody>
      </p:sp>
    </p:spTree>
    <p:extLst>
      <p:ext uri="{BB962C8B-B14F-4D97-AF65-F5344CB8AC3E}">
        <p14:creationId xmlns:p14="http://schemas.microsoft.com/office/powerpoint/2010/main" val="3263938330"/>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هرگز نمی توانیم بدانیم که خویشاوندی دقیق موجودات زنده با هم چقدر است اما با تخمین و حدس و گمان می توانیم درخت فیلوژنتیک ترسیم کنیم. این درخت تخمینی از واقعیتی در میلیون ها سال پیش است. </a:t>
            </a:r>
          </a:p>
          <a:p>
            <a:r>
              <a:rPr lang="fa-IR" dirty="0" smtClean="0"/>
              <a:t>آنالیز فیلوژنی یا کلادیستیک روشی محاسبه ای، دقیق و مبتنی بر توصیف مقایسه ای جانداران است.</a:t>
            </a:r>
          </a:p>
          <a:p>
            <a:r>
              <a:rPr lang="fa-IR" dirty="0" smtClean="0"/>
              <a:t>کلاد: یک کلاد یا تبار گروهی یا تاکسونی از جانداران است که همگی از نیای مشترکی منشا گرفته اند، اگر تمام انواعی که از آن نیای مشترک منشا گرفته اند نیز زیر مجموعه همان گروه طبقه بندی شوند.  </a:t>
            </a:r>
            <a:endParaRPr lang="fa-IR" dirty="0"/>
          </a:p>
        </p:txBody>
      </p:sp>
    </p:spTree>
    <p:extLst>
      <p:ext uri="{BB962C8B-B14F-4D97-AF65-F5344CB8AC3E}">
        <p14:creationId xmlns:p14="http://schemas.microsoft.com/office/powerpoint/2010/main" val="1368257415"/>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8324" y="2626033"/>
            <a:ext cx="6183086" cy="3673628"/>
          </a:xfrm>
          <a:noFill/>
        </p:spPr>
      </p:pic>
      <p:sp>
        <p:nvSpPr>
          <p:cNvPr id="2" name="TextBox 1"/>
          <p:cNvSpPr txBox="1"/>
          <p:nvPr/>
        </p:nvSpPr>
        <p:spPr>
          <a:xfrm>
            <a:off x="3127998" y="537881"/>
            <a:ext cx="6426824" cy="707886"/>
          </a:xfrm>
          <a:prstGeom prst="rect">
            <a:avLst/>
          </a:prstGeom>
          <a:noFill/>
        </p:spPr>
        <p:txBody>
          <a:bodyPr wrap="none" rtlCol="1">
            <a:spAutoFit/>
          </a:bodyPr>
          <a:lstStyle/>
          <a:p>
            <a:r>
              <a:rPr lang="fa-IR" sz="4000" dirty="0" smtClean="0"/>
              <a:t>محورهای بدن جانوران (</a:t>
            </a:r>
            <a:r>
              <a:rPr lang="en-US" sz="4000" dirty="0" smtClean="0"/>
              <a:t>(body axis</a:t>
            </a:r>
            <a:endParaRPr lang="fa-IR" sz="4000" dirty="0"/>
          </a:p>
        </p:txBody>
      </p:sp>
      <p:sp>
        <p:nvSpPr>
          <p:cNvPr id="3" name="Slide Number Placeholder 2"/>
          <p:cNvSpPr>
            <a:spLocks noGrp="1"/>
          </p:cNvSpPr>
          <p:nvPr>
            <p:ph type="sldNum" sz="quarter" idx="12"/>
          </p:nvPr>
        </p:nvSpPr>
        <p:spPr/>
        <p:txBody>
          <a:bodyPr/>
          <a:lstStyle/>
          <a:p>
            <a:fld id="{315529BB-0C13-4ABE-9CD9-6F2871EF22B8}" type="slidenum">
              <a:rPr lang="fa-IR" smtClean="0"/>
              <a:pPr/>
              <a:t>2</a:t>
            </a:fld>
            <a:endParaRPr lang="fa-IR"/>
          </a:p>
        </p:txBody>
      </p:sp>
      <p:pic>
        <p:nvPicPr>
          <p:cNvPr id="4" name="Picture 3"/>
          <p:cNvPicPr>
            <a:picLocks noChangeAspect="1"/>
          </p:cNvPicPr>
          <p:nvPr/>
        </p:nvPicPr>
        <p:blipFill>
          <a:blip r:embed="rId4"/>
          <a:stretch>
            <a:fillRect/>
          </a:stretch>
        </p:blipFill>
        <p:spPr>
          <a:xfrm>
            <a:off x="5308471" y="1364342"/>
            <a:ext cx="6678513" cy="3098505"/>
          </a:xfrm>
          <a:prstGeom prst="rect">
            <a:avLst/>
          </a:prstGeom>
        </p:spPr>
      </p:pic>
    </p:spTree>
    <p:extLst>
      <p:ext uri="{BB962C8B-B14F-4D97-AF65-F5344CB8AC3E}">
        <p14:creationId xmlns:p14="http://schemas.microsoft.com/office/powerpoint/2010/main" val="2688607465"/>
      </p:ext>
    </p:extLst>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r" rtl="1"/>
            <a:r>
              <a:rPr lang="fa-IR" dirty="0" smtClean="0"/>
              <a:t>هدف اصلی سیستماتیک ایجاد درخت تکاملی یا فیلوژنی بوده که گونه های موجود و منقرض شده را به هم مرتبط کند</a:t>
            </a:r>
          </a:p>
          <a:p>
            <a:pPr algn="r" rtl="1"/>
            <a:r>
              <a:rPr lang="fa-IR" dirty="0" smtClean="0"/>
              <a:t>میلیونها جانور باید در دسته هایی مرتب شوند</a:t>
            </a:r>
          </a:p>
          <a:p>
            <a:pPr algn="r" rtl="1"/>
            <a:r>
              <a:rPr lang="fa-IR" dirty="0" smtClean="0"/>
              <a:t>این بر اساس شباهتها و تفاوتهای تعریف شده بین آنها می باشد</a:t>
            </a:r>
          </a:p>
          <a:p>
            <a:pPr algn="r" rtl="1"/>
            <a:r>
              <a:rPr lang="fa-IR" dirty="0" smtClean="0"/>
              <a:t>بسیاری از این دسته بندی ها مصنوعی می باشند.</a:t>
            </a:r>
          </a:p>
          <a:p>
            <a:pPr algn="r" rtl="1"/>
            <a:r>
              <a:rPr lang="fa-IR" dirty="0" smtClean="0"/>
              <a:t>ساختن فیلوژنی بر اساس ویژگی های قابل شناسایی ارگانیسم ها بوده که صفت یا </a:t>
            </a:r>
            <a:r>
              <a:rPr lang="en-US" dirty="0" smtClean="0"/>
              <a:t>character</a:t>
            </a:r>
            <a:r>
              <a:rPr lang="fa-IR" dirty="0" smtClean="0"/>
              <a:t>‌ نامیده می شوند.</a:t>
            </a:r>
            <a:endParaRPr lang="en-US" dirty="0"/>
          </a:p>
        </p:txBody>
      </p:sp>
    </p:spTree>
    <p:extLst>
      <p:ext uri="{BB962C8B-B14F-4D97-AF65-F5344CB8AC3E}">
        <p14:creationId xmlns:p14="http://schemas.microsoft.com/office/powerpoint/2010/main" val="3627807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طریقه ایجاد درخت فیلوژنتیکی</a:t>
            </a:r>
            <a:endParaRPr lang="en-US" dirty="0"/>
          </a:p>
        </p:txBody>
      </p:sp>
      <p:sp>
        <p:nvSpPr>
          <p:cNvPr id="3" name="Content Placeholder 2"/>
          <p:cNvSpPr>
            <a:spLocks noGrp="1"/>
          </p:cNvSpPr>
          <p:nvPr>
            <p:ph idx="1"/>
          </p:nvPr>
        </p:nvSpPr>
        <p:spPr/>
        <p:txBody>
          <a:bodyPr/>
          <a:lstStyle/>
          <a:p>
            <a:r>
              <a:rPr lang="fa-IR" sz="2800" dirty="0"/>
              <a:t>ایجاد درخت با استفاده از شناسایی اشکال جانوران که صفت یا </a:t>
            </a:r>
            <a:r>
              <a:rPr lang="en-US" sz="2800" dirty="0"/>
              <a:t>character</a:t>
            </a:r>
            <a:r>
              <a:rPr lang="fa-IR" sz="2800" dirty="0"/>
              <a:t> نامیده می شود.</a:t>
            </a:r>
          </a:p>
          <a:p>
            <a:r>
              <a:rPr lang="fa-IR" sz="2800" dirty="0" smtClean="0"/>
              <a:t>صفت: </a:t>
            </a:r>
            <a:r>
              <a:rPr lang="fa-IR" sz="2800" dirty="0"/>
              <a:t>هر شکل و ویژگی از موجود زنده که تاکسونومیست برای مطالعه تغییرات درون و بین گونه ها استفاده می کند. </a:t>
            </a:r>
          </a:p>
          <a:p>
            <a:r>
              <a:rPr lang="fa-IR" sz="2800" dirty="0" smtClean="0"/>
              <a:t>انواع صفات: </a:t>
            </a:r>
            <a:r>
              <a:rPr lang="fa-IR" sz="2800" dirty="0"/>
              <a:t>مورفولوژیکی، مولکولی، کروموزومی، اکولوژی، جنین شناسی، رفتار شناسی و ....</a:t>
            </a:r>
          </a:p>
          <a:p>
            <a:r>
              <a:rPr lang="fa-IR" sz="2800" dirty="0"/>
              <a:t>هدف آنالیز فیلوژنتیکی پیدا کردن صفات مشترکی بین موجودات است که از یک جد مشترک به ارث رسیده باشد. این صفات صفات هومولوگ یا </a:t>
            </a:r>
            <a:r>
              <a:rPr lang="en-US" sz="2800" dirty="0"/>
              <a:t>homology</a:t>
            </a:r>
            <a:r>
              <a:rPr lang="fa-IR" sz="2800" dirty="0"/>
              <a:t> می گویند. </a:t>
            </a:r>
          </a:p>
          <a:p>
            <a:r>
              <a:rPr lang="fa-IR" sz="2800" dirty="0"/>
              <a:t>مشابهت لزوما نتیجه جد مشترک نیست.</a:t>
            </a:r>
          </a:p>
          <a:p>
            <a:r>
              <a:rPr lang="fa-IR" sz="2800" dirty="0"/>
              <a:t>شباهت صفات که ناشی از همولوگ بودن آن ها نباشد را هوموپلازی </a:t>
            </a:r>
            <a:r>
              <a:rPr lang="en-US" sz="2800" dirty="0" err="1"/>
              <a:t>homoplasy</a:t>
            </a:r>
            <a:r>
              <a:rPr lang="fa-IR" sz="2800" dirty="0"/>
              <a:t>  یا آنالوگ می گویند. مانند خون گرم بودن پرندگان و پستانداران</a:t>
            </a:r>
            <a:endParaRPr lang="en-US" sz="2800" dirty="0"/>
          </a:p>
        </p:txBody>
      </p:sp>
    </p:spTree>
    <p:extLst>
      <p:ext uri="{BB962C8B-B14F-4D97-AF65-F5344CB8AC3E}">
        <p14:creationId xmlns:p14="http://schemas.microsoft.com/office/powerpoint/2010/main" val="1783981357"/>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b="1" dirty="0" smtClean="0">
                <a:cs typeface="+mn-cs"/>
              </a:rPr>
              <a:t>آنالیز فیلوژنی</a:t>
            </a:r>
            <a:endParaRPr lang="en-US" sz="3600" b="1" dirty="0">
              <a:cs typeface="+mn-cs"/>
            </a:endParaRPr>
          </a:p>
        </p:txBody>
      </p:sp>
      <p:sp>
        <p:nvSpPr>
          <p:cNvPr id="3" name="Content Placeholder 2"/>
          <p:cNvSpPr>
            <a:spLocks noGrp="1"/>
          </p:cNvSpPr>
          <p:nvPr>
            <p:ph idx="1"/>
          </p:nvPr>
        </p:nvSpPr>
        <p:spPr/>
        <p:txBody>
          <a:bodyPr/>
          <a:lstStyle/>
          <a:p>
            <a:r>
              <a:rPr lang="fa-IR" dirty="0" smtClean="0"/>
              <a:t>در رده بندی سنتی گروه هایی که « کلاد یا تبار» هم نباشند باز هم معتبر و قابل استناد هستند مانند ماهی ها و خزندگان</a:t>
            </a:r>
          </a:p>
          <a:p>
            <a:r>
              <a:rPr lang="fa-IR" dirty="0" smtClean="0"/>
              <a:t>اما بر اساس منطق کلادیستیک یا فیلوژنتیک گروهی مانند ماهی ها معتبر نیستند  چرا که ماهی ها تبار (کلاد) نیستند. </a:t>
            </a:r>
            <a:endParaRPr lang="en-US" dirty="0"/>
          </a:p>
        </p:txBody>
      </p:sp>
    </p:spTree>
    <p:extLst>
      <p:ext uri="{BB962C8B-B14F-4D97-AF65-F5344CB8AC3E}">
        <p14:creationId xmlns:p14="http://schemas.microsoft.com/office/powerpoint/2010/main" val="4140720369"/>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pPr eaLnBrk="1" hangingPunct="1"/>
            <a:r>
              <a:rPr lang="fa-IR" dirty="0" smtClean="0"/>
              <a:t>انواع گروه های فیلوژنی</a:t>
            </a:r>
            <a:endParaRPr lang="en-US" dirty="0" smtClean="0"/>
          </a:p>
        </p:txBody>
      </p:sp>
      <p:sp>
        <p:nvSpPr>
          <p:cNvPr id="350211" name="Rectangle 3"/>
          <p:cNvSpPr>
            <a:spLocks noGrp="1" noChangeArrowheads="1"/>
          </p:cNvSpPr>
          <p:nvPr>
            <p:ph type="body" idx="1"/>
          </p:nvPr>
        </p:nvSpPr>
        <p:spPr>
          <a:xfrm>
            <a:off x="1524001" y="1143001"/>
            <a:ext cx="8532813" cy="4525963"/>
          </a:xfrm>
        </p:spPr>
        <p:txBody>
          <a:bodyPr/>
          <a:lstStyle/>
          <a:p>
            <a:pPr eaLnBrk="1" hangingPunct="1"/>
            <a:r>
              <a:rPr lang="fa-IR" sz="2400" dirty="0" smtClean="0">
                <a:latin typeface="Times New Roman"/>
                <a:ea typeface="Times New Roman"/>
                <a:cs typeface="B Nazanin"/>
              </a:rPr>
              <a:t>تاکسونی </a:t>
            </a:r>
            <a:r>
              <a:rPr lang="fa-IR" sz="2400" dirty="0">
                <a:latin typeface="Times New Roman"/>
                <a:ea typeface="Times New Roman"/>
                <a:cs typeface="B Nazanin"/>
              </a:rPr>
              <a:t>تک </a:t>
            </a:r>
            <a:r>
              <a:rPr lang="fa-IR" sz="2400" dirty="0" smtClean="0">
                <a:latin typeface="Times New Roman"/>
                <a:ea typeface="Times New Roman"/>
                <a:cs typeface="B Nazanin"/>
              </a:rPr>
              <a:t>نیا</a:t>
            </a:r>
            <a:r>
              <a:rPr lang="en-US" sz="2400" dirty="0" smtClean="0">
                <a:latin typeface="Times New Roman"/>
                <a:ea typeface="Times New Roman"/>
                <a:cs typeface="B Nazanin"/>
              </a:rPr>
              <a:t>(monophyletic) </a:t>
            </a:r>
            <a:r>
              <a:rPr lang="fa-IR" sz="2400" dirty="0" smtClean="0">
                <a:latin typeface="Times New Roman"/>
                <a:ea typeface="Times New Roman"/>
                <a:cs typeface="B Nazanin"/>
              </a:rPr>
              <a:t> </a:t>
            </a:r>
            <a:r>
              <a:rPr lang="fa-IR" sz="2400" dirty="0">
                <a:latin typeface="Times New Roman"/>
                <a:ea typeface="Times New Roman"/>
                <a:cs typeface="B Nazanin"/>
              </a:rPr>
              <a:t>است که شامل نزدیکترین جد مشترک و همه فرزندان آن جد مشترک است </a:t>
            </a:r>
          </a:p>
          <a:p>
            <a:pPr eaLnBrk="1" hangingPunct="1"/>
            <a:r>
              <a:rPr lang="fa-IR" sz="2400" dirty="0">
                <a:latin typeface="Times New Roman"/>
                <a:ea typeface="Times New Roman"/>
                <a:cs typeface="B Nazanin"/>
              </a:rPr>
              <a:t>اگر گروهی شامل تمام فرزندان یک جد مشترک نبود این گروه </a:t>
            </a:r>
            <a:r>
              <a:rPr lang="fa-IR" sz="2400" dirty="0" smtClean="0">
                <a:latin typeface="Times New Roman"/>
                <a:ea typeface="Times New Roman"/>
                <a:cs typeface="B Nazanin"/>
              </a:rPr>
              <a:t>پارافیلتیک</a:t>
            </a:r>
            <a:r>
              <a:rPr lang="en-US" sz="2400" dirty="0" smtClean="0">
                <a:latin typeface="Times New Roman"/>
                <a:ea typeface="Times New Roman"/>
                <a:cs typeface="B Nazanin"/>
              </a:rPr>
              <a:t>(paraphyletic) </a:t>
            </a:r>
            <a:r>
              <a:rPr lang="fa-IR" sz="2400" dirty="0" smtClean="0">
                <a:latin typeface="Times New Roman"/>
                <a:ea typeface="Times New Roman"/>
                <a:cs typeface="B Nazanin"/>
              </a:rPr>
              <a:t> </a:t>
            </a:r>
            <a:r>
              <a:rPr lang="fa-IR" sz="2400" dirty="0">
                <a:latin typeface="Times New Roman"/>
                <a:ea typeface="Times New Roman"/>
                <a:cs typeface="B Nazanin"/>
              </a:rPr>
              <a:t>است</a:t>
            </a:r>
          </a:p>
          <a:p>
            <a:pPr eaLnBrk="1" hangingPunct="1"/>
            <a:endParaRPr lang="fa-IR" sz="2400" dirty="0">
              <a:latin typeface="Times New Roman"/>
              <a:cs typeface="B Nazanin"/>
            </a:endParaRPr>
          </a:p>
          <a:p>
            <a:pPr eaLnBrk="1" hangingPunct="1"/>
            <a:r>
              <a:rPr lang="fa-IR" sz="2400" dirty="0">
                <a:latin typeface="Times New Roman"/>
                <a:ea typeface="Times New Roman"/>
                <a:cs typeface="B Nazanin"/>
              </a:rPr>
              <a:t>اعضای یک گروه دارای چند جد مشترک هستند را پلی </a:t>
            </a:r>
            <a:r>
              <a:rPr lang="fa-IR" sz="2400" dirty="0" smtClean="0">
                <a:latin typeface="Times New Roman"/>
                <a:ea typeface="Times New Roman"/>
                <a:cs typeface="B Nazanin"/>
              </a:rPr>
              <a:t>فیلتیک</a:t>
            </a:r>
            <a:r>
              <a:rPr lang="en-US" sz="2400" dirty="0" smtClean="0">
                <a:latin typeface="Times New Roman"/>
                <a:ea typeface="Times New Roman"/>
                <a:cs typeface="B Nazanin"/>
              </a:rPr>
              <a:t>(polyphyletic) </a:t>
            </a:r>
            <a:r>
              <a:rPr lang="fa-IR" sz="2400" dirty="0" smtClean="0">
                <a:latin typeface="Times New Roman"/>
                <a:ea typeface="Times New Roman"/>
                <a:cs typeface="B Nazanin"/>
              </a:rPr>
              <a:t> </a:t>
            </a:r>
            <a:r>
              <a:rPr lang="fa-IR" sz="2400" dirty="0">
                <a:latin typeface="Times New Roman"/>
                <a:ea typeface="Times New Roman"/>
                <a:cs typeface="B Nazanin"/>
              </a:rPr>
              <a:t>یا چند نیا </a:t>
            </a:r>
            <a:endParaRPr lang="en-US" sz="2400" dirty="0"/>
          </a:p>
        </p:txBody>
      </p:sp>
    </p:spTree>
    <p:extLst>
      <p:ext uri="{BB962C8B-B14F-4D97-AF65-F5344CB8AC3E}">
        <p14:creationId xmlns:p14="http://schemas.microsoft.com/office/powerpoint/2010/main" val="4191664846"/>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342900" algn="r" rtl="1">
              <a:lnSpc>
                <a:spcPct val="115000"/>
              </a:lnSpc>
              <a:spcBef>
                <a:spcPts val="0"/>
              </a:spcBef>
              <a:spcAft>
                <a:spcPts val="1000"/>
              </a:spcAft>
            </a:pPr>
            <a:r>
              <a:rPr lang="fa-IR" sz="2400" b="1">
                <a:solidFill>
                  <a:prstClr val="black"/>
                </a:solidFill>
                <a:latin typeface="Times New Roman"/>
                <a:ea typeface="Calibri"/>
                <a:cs typeface="B Nazanin"/>
              </a:rPr>
              <a:t>رده </a:t>
            </a:r>
            <a:r>
              <a:rPr lang="fa-IR" sz="2400" b="1" smtClean="0">
                <a:solidFill>
                  <a:prstClr val="black"/>
                </a:solidFill>
                <a:latin typeface="Times New Roman"/>
                <a:ea typeface="Calibri"/>
                <a:cs typeface="B Nazanin"/>
              </a:rPr>
              <a:t>بندی و منطق </a:t>
            </a:r>
            <a:r>
              <a:rPr lang="fa-IR" sz="2400" b="1" dirty="0">
                <a:solidFill>
                  <a:prstClr val="black"/>
                </a:solidFill>
                <a:latin typeface="Times New Roman"/>
                <a:ea typeface="Calibri"/>
                <a:cs typeface="B Nazanin"/>
              </a:rPr>
              <a:t>کلادیستیک </a:t>
            </a:r>
            <a:r>
              <a:rPr lang="en-US" sz="2400" b="1" dirty="0">
                <a:solidFill>
                  <a:prstClr val="black"/>
                </a:solidFill>
                <a:latin typeface="Times New Roman"/>
                <a:ea typeface="Calibri"/>
                <a:cs typeface="B Nazanin"/>
              </a:rPr>
              <a:t>Cladistics</a:t>
            </a:r>
            <a:r>
              <a:rPr lang="en-US" sz="2400" dirty="0">
                <a:solidFill>
                  <a:prstClr val="black"/>
                </a:solidFill>
                <a:ea typeface="Calibri"/>
                <a:cs typeface="Arial"/>
              </a:rPr>
              <a:t/>
            </a:r>
            <a:br>
              <a:rPr lang="en-US" sz="2400" dirty="0">
                <a:solidFill>
                  <a:prstClr val="black"/>
                </a:solidFill>
                <a:ea typeface="Calibri"/>
                <a:cs typeface="Arial"/>
              </a:rPr>
            </a:br>
            <a:endParaRPr lang="en-US" sz="2400" dirty="0"/>
          </a:p>
        </p:txBody>
      </p:sp>
      <p:sp>
        <p:nvSpPr>
          <p:cNvPr id="3" name="Content Placeholder 2"/>
          <p:cNvSpPr>
            <a:spLocks noGrp="1"/>
          </p:cNvSpPr>
          <p:nvPr>
            <p:ph idx="1"/>
          </p:nvPr>
        </p:nvSpPr>
        <p:spPr/>
        <p:txBody>
          <a:bodyPr>
            <a:normAutofit fontScale="92500" lnSpcReduction="10000"/>
          </a:bodyPr>
          <a:lstStyle/>
          <a:p>
            <a:pPr marL="0" algn="just" rtl="1">
              <a:lnSpc>
                <a:spcPct val="115000"/>
              </a:lnSpc>
              <a:spcBef>
                <a:spcPts val="0"/>
              </a:spcBef>
              <a:spcAft>
                <a:spcPts val="1000"/>
              </a:spcAft>
            </a:pPr>
            <a:r>
              <a:rPr lang="fa-IR" dirty="0" smtClean="0">
                <a:latin typeface="Times New Roman"/>
                <a:ea typeface="Calibri"/>
                <a:cs typeface="B Nazanin"/>
              </a:rPr>
              <a:t>یکی </a:t>
            </a:r>
            <a:r>
              <a:rPr lang="fa-IR" dirty="0">
                <a:latin typeface="Times New Roman"/>
                <a:ea typeface="Calibri"/>
                <a:cs typeface="B Nazanin"/>
              </a:rPr>
              <a:t>از تئوری های تاکسونومی بوده که </a:t>
            </a:r>
            <a:r>
              <a:rPr lang="en-US" dirty="0">
                <a:latin typeface="Times New Roman"/>
                <a:ea typeface="Calibri"/>
                <a:cs typeface="B Nazanin"/>
              </a:rPr>
              <a:t>phylogenetic systematics </a:t>
            </a:r>
            <a:r>
              <a:rPr lang="fa-IR" dirty="0">
                <a:latin typeface="Times New Roman"/>
                <a:ea typeface="Calibri"/>
                <a:cs typeface="B Nazanin"/>
              </a:rPr>
              <a:t> یا </a:t>
            </a:r>
            <a:r>
              <a:rPr lang="en-US" dirty="0">
                <a:latin typeface="Times New Roman"/>
                <a:ea typeface="Calibri"/>
                <a:cs typeface="B Nazanin"/>
              </a:rPr>
              <a:t>cladistics</a:t>
            </a:r>
            <a:r>
              <a:rPr lang="fa-IR" dirty="0">
                <a:latin typeface="Times New Roman"/>
                <a:ea typeface="Calibri"/>
                <a:cs typeface="B Nazanin"/>
              </a:rPr>
              <a:t> نامیده می­شود. این روش از رده بندی جانوران روی جد مشترک </a:t>
            </a:r>
            <a:r>
              <a:rPr lang="en-US" dirty="0">
                <a:latin typeface="Times New Roman"/>
                <a:ea typeface="Calibri"/>
                <a:cs typeface="B Nazanin"/>
              </a:rPr>
              <a:t>(common descent)</a:t>
            </a:r>
            <a:r>
              <a:rPr lang="fa-IR" dirty="0">
                <a:latin typeface="Times New Roman"/>
                <a:ea typeface="Calibri"/>
                <a:cs typeface="B Nazanin"/>
              </a:rPr>
              <a:t> تاکید می­کند و طرح شاخه زایی سلسله مراتبی کلادهای آشیانه ای آن را کلادوگرام</a:t>
            </a:r>
            <a:r>
              <a:rPr lang="en-US" dirty="0">
                <a:latin typeface="Times New Roman"/>
                <a:ea typeface="Calibri"/>
                <a:cs typeface="B Nazanin"/>
              </a:rPr>
              <a:t>(</a:t>
            </a:r>
            <a:r>
              <a:rPr lang="en-US" dirty="0" err="1">
                <a:latin typeface="Times New Roman"/>
                <a:ea typeface="Calibri"/>
                <a:cs typeface="B Nazanin"/>
              </a:rPr>
              <a:t>cladogram</a:t>
            </a:r>
            <a:r>
              <a:rPr lang="en-US" dirty="0">
                <a:latin typeface="Times New Roman"/>
                <a:ea typeface="Calibri"/>
                <a:cs typeface="B Nazanin"/>
              </a:rPr>
              <a:t>) </a:t>
            </a:r>
            <a:r>
              <a:rPr lang="fa-IR" dirty="0">
                <a:latin typeface="Times New Roman"/>
                <a:ea typeface="Calibri"/>
                <a:cs typeface="B Nazanin"/>
              </a:rPr>
              <a:t> می­گویند</a:t>
            </a:r>
            <a:r>
              <a:rPr lang="fa-IR" dirty="0" smtClean="0">
                <a:latin typeface="Times New Roman"/>
                <a:ea typeface="Calibri"/>
                <a:cs typeface="B Nazanin"/>
              </a:rPr>
              <a:t>.</a:t>
            </a:r>
          </a:p>
          <a:p>
            <a:pPr marL="0" algn="just" rtl="1">
              <a:lnSpc>
                <a:spcPct val="115000"/>
              </a:lnSpc>
              <a:spcBef>
                <a:spcPts val="0"/>
              </a:spcBef>
              <a:spcAft>
                <a:spcPts val="1000"/>
              </a:spcAft>
            </a:pPr>
            <a:r>
              <a:rPr lang="fa-IR" dirty="0" smtClean="0">
                <a:latin typeface="Times New Roman"/>
                <a:ea typeface="Calibri"/>
                <a:cs typeface="B Nazanin"/>
              </a:rPr>
              <a:t> </a:t>
            </a:r>
            <a:r>
              <a:rPr lang="fa-IR" dirty="0">
                <a:latin typeface="Times New Roman"/>
                <a:ea typeface="Calibri"/>
                <a:cs typeface="B Nazanin"/>
              </a:rPr>
              <a:t>این روش تاکسونومی اولین در سال 1950 توسط حشره شناس آلمانی </a:t>
            </a:r>
            <a:r>
              <a:rPr lang="en-US" dirty="0" err="1">
                <a:latin typeface="Times New Roman"/>
                <a:ea typeface="Calibri"/>
                <a:cs typeface="B Nazanin"/>
              </a:rPr>
              <a:t>Willi</a:t>
            </a:r>
            <a:r>
              <a:rPr lang="en-US" dirty="0">
                <a:latin typeface="Times New Roman"/>
                <a:ea typeface="Calibri"/>
                <a:cs typeface="B Nazanin"/>
              </a:rPr>
              <a:t> </a:t>
            </a:r>
            <a:r>
              <a:rPr lang="en-US" dirty="0" err="1">
                <a:latin typeface="Times New Roman"/>
                <a:ea typeface="Calibri"/>
                <a:cs typeface="B Nazanin"/>
              </a:rPr>
              <a:t>Hennig</a:t>
            </a:r>
            <a:r>
              <a:rPr lang="fa-IR" dirty="0">
                <a:latin typeface="Times New Roman"/>
                <a:ea typeface="Calibri"/>
                <a:cs typeface="B Nazanin"/>
              </a:rPr>
              <a:t> پیشنهاد شد</a:t>
            </a:r>
            <a:r>
              <a:rPr lang="fa-IR" dirty="0" smtClean="0">
                <a:latin typeface="Times New Roman"/>
                <a:ea typeface="Calibri"/>
                <a:cs typeface="B Nazanin"/>
              </a:rPr>
              <a:t>.</a:t>
            </a:r>
          </a:p>
          <a:p>
            <a:pPr marL="0" algn="just" rtl="1">
              <a:lnSpc>
                <a:spcPct val="115000"/>
              </a:lnSpc>
              <a:spcBef>
                <a:spcPts val="0"/>
              </a:spcBef>
              <a:spcAft>
                <a:spcPts val="1000"/>
              </a:spcAft>
            </a:pPr>
            <a:r>
              <a:rPr lang="fa-IR" dirty="0" smtClean="0">
                <a:latin typeface="Times New Roman"/>
                <a:ea typeface="Calibri"/>
                <a:cs typeface="B Nazanin"/>
              </a:rPr>
              <a:t> </a:t>
            </a:r>
            <a:r>
              <a:rPr lang="fa-IR" dirty="0">
                <a:latin typeface="Times New Roman"/>
                <a:ea typeface="Calibri"/>
                <a:cs typeface="B Nazanin"/>
              </a:rPr>
              <a:t>همه تاکسون­ها بر اساس این روش باید تک نیا </a:t>
            </a:r>
            <a:r>
              <a:rPr lang="en-US" dirty="0">
                <a:latin typeface="Times New Roman"/>
                <a:ea typeface="Calibri"/>
                <a:cs typeface="B Nazanin"/>
              </a:rPr>
              <a:t>(monophyletic)</a:t>
            </a:r>
            <a:r>
              <a:rPr lang="fa-IR" dirty="0">
                <a:latin typeface="Times New Roman"/>
                <a:ea typeface="Calibri"/>
                <a:cs typeface="B Nazanin"/>
              </a:rPr>
              <a:t> باشند </a:t>
            </a:r>
            <a:endParaRPr lang="fa-IR" dirty="0" smtClean="0">
              <a:latin typeface="Times New Roman"/>
              <a:ea typeface="Calibri"/>
              <a:cs typeface="B Nazanin"/>
            </a:endParaRPr>
          </a:p>
          <a:p>
            <a:pPr marL="0" algn="just" rtl="1">
              <a:lnSpc>
                <a:spcPct val="115000"/>
              </a:lnSpc>
              <a:spcBef>
                <a:spcPts val="0"/>
              </a:spcBef>
              <a:spcAft>
                <a:spcPts val="1000"/>
              </a:spcAft>
            </a:pPr>
            <a:r>
              <a:rPr lang="fa-IR" dirty="0" smtClean="0">
                <a:latin typeface="Times New Roman"/>
                <a:ea typeface="Calibri"/>
                <a:cs typeface="B Nazanin"/>
              </a:rPr>
              <a:t>تشخیص </a:t>
            </a:r>
            <a:r>
              <a:rPr lang="fa-IR" dirty="0">
                <a:latin typeface="Times New Roman"/>
                <a:ea typeface="Calibri"/>
                <a:cs typeface="B Nazanin"/>
              </a:rPr>
              <a:t>کلاد ها بر اساس داشتن صفات استقاق یافته </a:t>
            </a:r>
            <a:r>
              <a:rPr lang="en-US" dirty="0" err="1">
                <a:latin typeface="Times New Roman"/>
                <a:ea typeface="Calibri"/>
                <a:cs typeface="B Nazanin"/>
              </a:rPr>
              <a:t>synapomorphy</a:t>
            </a:r>
            <a:r>
              <a:rPr lang="fa-IR" dirty="0">
                <a:latin typeface="Times New Roman"/>
                <a:ea typeface="Calibri"/>
                <a:cs typeface="B Nazanin"/>
              </a:rPr>
              <a:t> صورت می­گیرد.</a:t>
            </a:r>
            <a:endParaRPr lang="en-US" sz="2400" dirty="0">
              <a:ea typeface="Calibri"/>
              <a:cs typeface="Arial"/>
            </a:endParaRPr>
          </a:p>
          <a:p>
            <a:pPr algn="r" rtl="1"/>
            <a:endParaRPr lang="en-US" dirty="0"/>
          </a:p>
        </p:txBody>
      </p:sp>
    </p:spTree>
    <p:extLst>
      <p:ext uri="{BB962C8B-B14F-4D97-AF65-F5344CB8AC3E}">
        <p14:creationId xmlns:p14="http://schemas.microsoft.com/office/powerpoint/2010/main" val="2812466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E:\ImageLibrary18-28\25-PhylogenyAndSystematics\25-09-CladisticAnalysis-L.gif"/>
          <p:cNvPicPr>
            <a:picLocks noChangeAspect="1" noChangeArrowheads="1"/>
          </p:cNvPicPr>
          <p:nvPr/>
        </p:nvPicPr>
        <p:blipFill>
          <a:blip r:embed="rId2" cstate="print"/>
          <a:srcRect/>
          <a:stretch>
            <a:fillRect/>
          </a:stretch>
        </p:blipFill>
        <p:spPr bwMode="auto">
          <a:xfrm>
            <a:off x="1524000" y="1800225"/>
            <a:ext cx="9144000" cy="3257550"/>
          </a:xfrm>
          <a:prstGeom prst="rect">
            <a:avLst/>
          </a:prstGeom>
          <a:noFill/>
        </p:spPr>
      </p:pic>
    </p:spTree>
    <p:extLst>
      <p:ext uri="{BB962C8B-B14F-4D97-AF65-F5344CB8AC3E}">
        <p14:creationId xmlns:p14="http://schemas.microsoft.com/office/powerpoint/2010/main" val="2429056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mn-cs"/>
              </a:rPr>
              <a:t>آنالیز فیلوژنی</a:t>
            </a:r>
            <a:endParaRPr lang="en-US" b="1" dirty="0">
              <a:cs typeface="+mn-cs"/>
            </a:endParaRPr>
          </a:p>
        </p:txBody>
      </p:sp>
      <p:sp>
        <p:nvSpPr>
          <p:cNvPr id="3" name="Content Placeholder 2"/>
          <p:cNvSpPr>
            <a:spLocks noGrp="1"/>
          </p:cNvSpPr>
          <p:nvPr>
            <p:ph idx="1"/>
          </p:nvPr>
        </p:nvSpPr>
        <p:spPr/>
        <p:txBody>
          <a:bodyPr/>
          <a:lstStyle/>
          <a:p>
            <a:pPr marL="0" indent="0">
              <a:buNone/>
            </a:pPr>
            <a:r>
              <a:rPr lang="fa-IR" sz="2000" dirty="0" smtClean="0"/>
              <a:t>تعریف گره: محل انشعاب شاخه ها در در کلادوگرام را گره می گویند ( گره = تبار مشترک)</a:t>
            </a:r>
          </a:p>
          <a:p>
            <a:pPr marL="0" indent="0">
              <a:buNone/>
            </a:pPr>
            <a:r>
              <a:rPr lang="fa-IR" sz="2000" dirty="0" smtClean="0"/>
              <a:t>رابطه خواهری: رابطه بین دو شاخه که از یک گره منشعب شده اند. </a:t>
            </a:r>
            <a:endParaRPr lang="fa-IR" sz="2000" dirty="0"/>
          </a:p>
        </p:txBody>
      </p:sp>
      <p:pic>
        <p:nvPicPr>
          <p:cNvPr id="4" name="Picture 3"/>
          <p:cNvPicPr>
            <a:picLocks noChangeAspect="1"/>
          </p:cNvPicPr>
          <p:nvPr/>
        </p:nvPicPr>
        <p:blipFill>
          <a:blip r:embed="rId2"/>
          <a:stretch>
            <a:fillRect/>
          </a:stretch>
        </p:blipFill>
        <p:spPr>
          <a:xfrm>
            <a:off x="2109354" y="2329252"/>
            <a:ext cx="3373582" cy="2347451"/>
          </a:xfrm>
          <a:prstGeom prst="rect">
            <a:avLst/>
          </a:prstGeom>
        </p:spPr>
      </p:pic>
    </p:spTree>
    <p:extLst>
      <p:ext uri="{BB962C8B-B14F-4D97-AF65-F5344CB8AC3E}">
        <p14:creationId xmlns:p14="http://schemas.microsoft.com/office/powerpoint/2010/main" val="2322436586"/>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طریقه ایجاد درخت فیلوژنتیکی</a:t>
            </a:r>
            <a:endParaRPr lang="en-US" dirty="0"/>
          </a:p>
        </p:txBody>
      </p:sp>
      <p:sp>
        <p:nvSpPr>
          <p:cNvPr id="3" name="Content Placeholder 2"/>
          <p:cNvSpPr>
            <a:spLocks noGrp="1"/>
          </p:cNvSpPr>
          <p:nvPr>
            <p:ph idx="1"/>
          </p:nvPr>
        </p:nvSpPr>
        <p:spPr/>
        <p:txBody>
          <a:bodyPr/>
          <a:lstStyle/>
          <a:p>
            <a:r>
              <a:rPr lang="fa-IR" sz="2400" dirty="0"/>
              <a:t>برای ایجاد درخت در مرحله اول باید تعیین شود کدام صفت حالت اجدادی دارد یعنی در همه اعضای گروه هست که آن را حالت اجدادی می گویند</a:t>
            </a:r>
          </a:p>
          <a:p>
            <a:r>
              <a:rPr lang="fa-IR" sz="2400" dirty="0"/>
              <a:t>صفات دیگر که بعدا در گروه ایجاد شده اند را اشتقاق یافته می گویند.</a:t>
            </a:r>
          </a:p>
          <a:p>
            <a:r>
              <a:rPr lang="fa-IR" sz="2400" dirty="0"/>
              <a:t>اولین مرحله در ساختن درخت تعیین حالت اجدادی و اشتقاق یافته هر صفت می باشد (آپومورفی در مقابل پلیزیومورفی).</a:t>
            </a:r>
          </a:p>
          <a:p>
            <a:r>
              <a:rPr lang="fa-IR" sz="2400" dirty="0"/>
              <a:t>تعیین قطبیت یا </a:t>
            </a:r>
            <a:r>
              <a:rPr lang="en-US" sz="2400" dirty="0"/>
              <a:t>polarity</a:t>
            </a:r>
            <a:r>
              <a:rPr lang="fa-IR" sz="2400" dirty="0"/>
              <a:t> : کدام صفت اجدادی و کدام جدید است.</a:t>
            </a:r>
          </a:p>
          <a:p>
            <a:r>
              <a:rPr lang="fa-IR" sz="2400" dirty="0"/>
              <a:t>دو روش تعیین قطبیت:</a:t>
            </a:r>
          </a:p>
          <a:p>
            <a:pPr marL="514350" indent="-514350">
              <a:buFont typeface="+mj-lt"/>
              <a:buAutoNum type="arabicPeriod"/>
            </a:pPr>
            <a:r>
              <a:rPr lang="fa-IR" sz="2400" dirty="0"/>
              <a:t> مقایسه با برون گروه یا </a:t>
            </a:r>
            <a:r>
              <a:rPr lang="en-US" sz="2400" dirty="0" err="1"/>
              <a:t>outgroup</a:t>
            </a:r>
            <a:endParaRPr lang="fa-IR" sz="2400" dirty="0"/>
          </a:p>
          <a:p>
            <a:pPr marL="514350" indent="-514350">
              <a:buFont typeface="+mj-lt"/>
              <a:buAutoNum type="arabicPeriod"/>
            </a:pPr>
            <a:r>
              <a:rPr lang="fa-IR" sz="2400" dirty="0"/>
              <a:t>مقایسه با فسیل </a:t>
            </a:r>
            <a:endParaRPr lang="en-US" sz="2400" dirty="0"/>
          </a:p>
        </p:txBody>
      </p:sp>
      <p:pic>
        <p:nvPicPr>
          <p:cNvPr id="4" name="Picture 3"/>
          <p:cNvPicPr>
            <a:picLocks noChangeAspect="1"/>
          </p:cNvPicPr>
          <p:nvPr/>
        </p:nvPicPr>
        <p:blipFill>
          <a:blip r:embed="rId2"/>
          <a:stretch>
            <a:fillRect/>
          </a:stretch>
        </p:blipFill>
        <p:spPr>
          <a:xfrm>
            <a:off x="1752600" y="4114801"/>
            <a:ext cx="4221579" cy="2452884"/>
          </a:xfrm>
          <a:prstGeom prst="rect">
            <a:avLst/>
          </a:prstGeom>
        </p:spPr>
      </p:pic>
    </p:spTree>
    <p:extLst>
      <p:ext uri="{BB962C8B-B14F-4D97-AF65-F5344CB8AC3E}">
        <p14:creationId xmlns:p14="http://schemas.microsoft.com/office/powerpoint/2010/main" val="2886109762"/>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1044" y="990600"/>
            <a:ext cx="8773556" cy="5201424"/>
          </a:xfrm>
          <a:prstGeom prst="rect">
            <a:avLst/>
          </a:prstGeom>
          <a:noFill/>
        </p:spPr>
        <p:txBody>
          <a:bodyPr wrap="none" rtlCol="0">
            <a:spAutoFit/>
          </a:bodyPr>
          <a:lstStyle/>
          <a:p>
            <a:pPr marL="285750" indent="-285750" algn="just">
              <a:buFont typeface="Arial" pitchFamily="34" charset="0"/>
              <a:buChar char="•"/>
            </a:pPr>
            <a:r>
              <a:rPr lang="fa-IR" sz="2400" dirty="0">
                <a:solidFill>
                  <a:srgbClr val="000000"/>
                </a:solidFill>
              </a:rPr>
              <a:t>تکامل باعث تولید تنوع گسترده ای از گونه ها در سلسله جانوری </a:t>
            </a:r>
            <a:r>
              <a:rPr lang="fa-IR" sz="2400" dirty="0" smtClean="0">
                <a:solidFill>
                  <a:srgbClr val="000000"/>
                </a:solidFill>
              </a:rPr>
              <a:t>شده است.</a:t>
            </a:r>
            <a:endParaRPr lang="fa-IR" sz="2400" dirty="0">
              <a:solidFill>
                <a:srgbClr val="000000"/>
              </a:solidFill>
            </a:endParaRPr>
          </a:p>
          <a:p>
            <a:pPr marL="285750" indent="-285750" algn="just">
              <a:buFont typeface="Arial" pitchFamily="34" charset="0"/>
              <a:buChar char="•"/>
            </a:pPr>
            <a:r>
              <a:rPr lang="fa-IR" sz="2400" dirty="0">
                <a:solidFill>
                  <a:srgbClr val="000000"/>
                </a:solidFill>
              </a:rPr>
              <a:t>جانورشناسان بیش از 1/7 میلیون گونه را شناسایی و هزاران گونه را هرساله توصیف کرده</a:t>
            </a:r>
          </a:p>
          <a:p>
            <a:pPr marL="285750" indent="-285750" algn="just">
              <a:buFont typeface="Arial" pitchFamily="34" charset="0"/>
              <a:buChar char="•"/>
            </a:pPr>
            <a:r>
              <a:rPr lang="fa-IR" sz="2400" dirty="0">
                <a:solidFill>
                  <a:srgbClr val="000000"/>
                </a:solidFill>
              </a:rPr>
              <a:t>تخمین گونه های زنده کمتر از 20% گونه های موجود بوده و کمتر از 1% همه گونه ها</a:t>
            </a:r>
          </a:p>
          <a:p>
            <a:pPr algn="just"/>
            <a:r>
              <a:rPr lang="fa-IR" sz="2400" dirty="0">
                <a:solidFill>
                  <a:srgbClr val="000000"/>
                </a:solidFill>
              </a:rPr>
              <a:t> از آغاز تاکنون.</a:t>
            </a:r>
          </a:p>
          <a:p>
            <a:pPr marL="285750" indent="-285750" algn="just">
              <a:buFont typeface="Arial" pitchFamily="34" charset="0"/>
              <a:buChar char="•"/>
            </a:pPr>
            <a:r>
              <a:rPr lang="fa-IR" sz="2400" dirty="0">
                <a:solidFill>
                  <a:srgbClr val="000000"/>
                </a:solidFill>
              </a:rPr>
              <a:t>در گذشته انسانها تنوع موجود را برحسب استفاده، فواید و شکار نامگذاری می کردند</a:t>
            </a:r>
          </a:p>
          <a:p>
            <a:pPr marL="285750" indent="-285750" algn="just">
              <a:buFont typeface="Arial" pitchFamily="34" charset="0"/>
              <a:buChar char="•"/>
            </a:pPr>
            <a:r>
              <a:rPr lang="fa-IR" sz="2400" dirty="0">
                <a:solidFill>
                  <a:srgbClr val="000000"/>
                </a:solidFill>
              </a:rPr>
              <a:t>زیست شناسان جانوران را در گروههای سلسله مراتبی طبق روابط تکاملی بین آنها بر </a:t>
            </a:r>
          </a:p>
          <a:p>
            <a:pPr algn="just"/>
            <a:r>
              <a:rPr lang="fa-IR" sz="2400" dirty="0">
                <a:solidFill>
                  <a:srgbClr val="000000"/>
                </a:solidFill>
              </a:rPr>
              <a:t>اساس ویژگیهای هومولوگ توصیف می کنند</a:t>
            </a:r>
            <a:r>
              <a:rPr lang="en-US" sz="2400" dirty="0">
                <a:solidFill>
                  <a:srgbClr val="000000"/>
                </a:solidFill>
              </a:rPr>
              <a:t> </a:t>
            </a:r>
            <a:r>
              <a:rPr lang="fa-IR" sz="2400" dirty="0">
                <a:solidFill>
                  <a:srgbClr val="000000"/>
                </a:solidFill>
              </a:rPr>
              <a:t>که به آن </a:t>
            </a:r>
            <a:r>
              <a:rPr lang="en-US" sz="2400" dirty="0">
                <a:solidFill>
                  <a:srgbClr val="000000"/>
                </a:solidFill>
              </a:rPr>
              <a:t>natural system</a:t>
            </a:r>
            <a:r>
              <a:rPr lang="fa-IR" sz="2400" dirty="0">
                <a:solidFill>
                  <a:srgbClr val="000000"/>
                </a:solidFill>
              </a:rPr>
              <a:t> می گویند.</a:t>
            </a:r>
          </a:p>
          <a:p>
            <a:pPr marL="342900" indent="-342900" algn="just">
              <a:buFont typeface="Arial" pitchFamily="34" charset="0"/>
              <a:buChar char="•"/>
            </a:pPr>
            <a:endParaRPr lang="fa-IR" sz="2400" dirty="0">
              <a:solidFill>
                <a:srgbClr val="000000"/>
              </a:solidFill>
            </a:endParaRPr>
          </a:p>
          <a:p>
            <a:pPr marL="342900" indent="-342900" algn="just">
              <a:buFont typeface="Arial" pitchFamily="34" charset="0"/>
              <a:buChar char="•"/>
            </a:pPr>
            <a:r>
              <a:rPr lang="fa-IR" sz="2400" dirty="0">
                <a:solidFill>
                  <a:srgbClr val="000000"/>
                </a:solidFill>
              </a:rPr>
              <a:t>یک جانورشناس سه هدف عمده دارد</a:t>
            </a:r>
          </a:p>
          <a:p>
            <a:pPr marL="457200" indent="-457200" algn="just">
              <a:buFont typeface="+mj-lt"/>
              <a:buAutoNum type="arabicPeriod"/>
            </a:pPr>
            <a:r>
              <a:rPr lang="fa-IR" sz="2400" dirty="0">
                <a:solidFill>
                  <a:srgbClr val="000000"/>
                </a:solidFill>
              </a:rPr>
              <a:t>کشف همه گونه ها</a:t>
            </a:r>
          </a:p>
          <a:p>
            <a:pPr marL="457200" indent="-457200" algn="just">
              <a:buFont typeface="+mj-lt"/>
              <a:buAutoNum type="arabicPeriod"/>
            </a:pPr>
            <a:r>
              <a:rPr lang="fa-IR" sz="2400" dirty="0">
                <a:solidFill>
                  <a:srgbClr val="000000"/>
                </a:solidFill>
              </a:rPr>
              <a:t>ساختن روابط تکاملی بین انها</a:t>
            </a:r>
          </a:p>
          <a:p>
            <a:pPr marL="457200" indent="-457200" algn="just">
              <a:buFont typeface="+mj-lt"/>
              <a:buAutoNum type="arabicPeriod"/>
            </a:pPr>
            <a:r>
              <a:rPr lang="fa-IR" sz="2400" dirty="0">
                <a:solidFill>
                  <a:srgbClr val="000000"/>
                </a:solidFill>
              </a:rPr>
              <a:t>ارتباط بین آنها با ساختن سیستم تاکسونومیک حاوی اطلاعات مختلف مانند</a:t>
            </a:r>
          </a:p>
          <a:p>
            <a:pPr algn="just"/>
            <a:r>
              <a:rPr lang="fa-IR" sz="2400" dirty="0">
                <a:solidFill>
                  <a:srgbClr val="000000"/>
                </a:solidFill>
              </a:rPr>
              <a:t> جغرافیایی و اکولوژیکی</a:t>
            </a:r>
          </a:p>
          <a:p>
            <a:pPr marL="285750" indent="-285750">
              <a:buFont typeface="Arial" pitchFamily="34" charset="0"/>
              <a:buChar char="•"/>
            </a:pPr>
            <a:endParaRPr lang="en-US" sz="2000" dirty="0">
              <a:solidFill>
                <a:srgbClr val="000000"/>
              </a:solidFill>
            </a:endParaRPr>
          </a:p>
        </p:txBody>
      </p:sp>
    </p:spTree>
    <p:extLst>
      <p:ext uri="{BB962C8B-B14F-4D97-AF65-F5344CB8AC3E}">
        <p14:creationId xmlns:p14="http://schemas.microsoft.com/office/powerpoint/2010/main" val="381392967"/>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5458" y="1143001"/>
            <a:ext cx="7431842" cy="1384995"/>
          </a:xfrm>
          <a:prstGeom prst="rect">
            <a:avLst/>
          </a:prstGeom>
          <a:noFill/>
        </p:spPr>
        <p:txBody>
          <a:bodyPr wrap="none" rtlCol="0">
            <a:spAutoFit/>
          </a:bodyPr>
          <a:lstStyle/>
          <a:p>
            <a:pPr marL="285750" indent="-285750">
              <a:buFont typeface="Arial" pitchFamily="34" charset="0"/>
              <a:buChar char="•"/>
            </a:pPr>
            <a:r>
              <a:rPr lang="fa-IR" sz="2800" dirty="0">
                <a:solidFill>
                  <a:srgbClr val="000000"/>
                </a:solidFill>
              </a:rPr>
              <a:t> اولين فردی که برای نامگذاری موجودات تلاش کرد فيلسوف </a:t>
            </a:r>
          </a:p>
          <a:p>
            <a:pPr marL="285750" indent="-285750">
              <a:buFont typeface="Arial" pitchFamily="34" charset="0"/>
              <a:buChar char="•"/>
            </a:pPr>
            <a:r>
              <a:rPr lang="fa-IR" sz="2800" dirty="0">
                <a:solidFill>
                  <a:srgbClr val="000000"/>
                </a:solidFill>
              </a:rPr>
              <a:t>و زيست شناس معروف يونانی </a:t>
            </a:r>
            <a:r>
              <a:rPr lang="fa-IR" sz="2800" b="1" dirty="0">
                <a:solidFill>
                  <a:srgbClr val="000000"/>
                </a:solidFill>
              </a:rPr>
              <a:t>ارسطو</a:t>
            </a:r>
            <a:r>
              <a:rPr lang="fa-IR" sz="2800" dirty="0">
                <a:solidFill>
                  <a:srgbClr val="000000"/>
                </a:solidFill>
              </a:rPr>
              <a:t> بود که</a:t>
            </a:r>
          </a:p>
          <a:p>
            <a:r>
              <a:rPr lang="fa-IR" sz="2800" dirty="0">
                <a:solidFill>
                  <a:srgbClr val="000000"/>
                </a:solidFill>
              </a:rPr>
              <a:t> تلاش کرد موجودات را بر اساس ساختمان بدنی طبقه بندی کند .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257" y="3015344"/>
            <a:ext cx="20955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095807"/>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pPr eaLnBrk="1" hangingPunct="1"/>
            <a:r>
              <a:rPr lang="fa-IR" dirty="0" smtClean="0"/>
              <a:t>لینه</a:t>
            </a:r>
            <a:endParaRPr lang="en-US" dirty="0" smtClean="0"/>
          </a:p>
        </p:txBody>
      </p:sp>
      <p:sp>
        <p:nvSpPr>
          <p:cNvPr id="342019" name="Rectangle 3"/>
          <p:cNvSpPr>
            <a:spLocks noGrp="1" noChangeArrowheads="1"/>
          </p:cNvSpPr>
          <p:nvPr>
            <p:ph type="body" idx="1"/>
          </p:nvPr>
        </p:nvSpPr>
        <p:spPr>
          <a:xfrm>
            <a:off x="2769847" y="841830"/>
            <a:ext cx="8532813" cy="5805487"/>
          </a:xfrm>
        </p:spPr>
        <p:txBody>
          <a:bodyPr/>
          <a:lstStyle/>
          <a:p>
            <a:pPr eaLnBrk="1" hangingPunct="1">
              <a:lnSpc>
                <a:spcPct val="80000"/>
              </a:lnSpc>
            </a:pPr>
            <a:r>
              <a:rPr lang="fa-IR" sz="2200" dirty="0"/>
              <a:t>معروفترين فردی که در قرن هیجدهم میلادی طبقه بندی جانداران را به اوج خود رساند</a:t>
            </a:r>
          </a:p>
          <a:p>
            <a:pPr eaLnBrk="1" hangingPunct="1">
              <a:lnSpc>
                <a:spcPct val="80000"/>
              </a:lnSpc>
            </a:pPr>
            <a:r>
              <a:rPr lang="fa-IR" sz="2200" dirty="0"/>
              <a:t>لينه يک گياه شناس سوئدی بود . </a:t>
            </a:r>
          </a:p>
          <a:p>
            <a:pPr lvl="1" eaLnBrk="1" hangingPunct="1">
              <a:lnSpc>
                <a:spcPct val="80000"/>
              </a:lnSpc>
            </a:pPr>
            <a:r>
              <a:rPr lang="fa-IR" sz="2200" dirty="0"/>
              <a:t>او علاقه شديدی به جمع آوری </a:t>
            </a:r>
            <a:r>
              <a:rPr lang="fa-IR" sz="2200" dirty="0" smtClean="0"/>
              <a:t>گياهان، </a:t>
            </a:r>
            <a:r>
              <a:rPr lang="fa-IR" sz="2200" dirty="0"/>
              <a:t>بخصوص گل ها داشت و با کار زياد سيستم نسبتاً وسيعی را برای طبقه بندی گيآهان و جانواران </a:t>
            </a:r>
            <a:r>
              <a:rPr lang="fa-IR" sz="2200" dirty="0" smtClean="0"/>
              <a:t>پی </a:t>
            </a:r>
            <a:r>
              <a:rPr lang="fa-IR" sz="2200" dirty="0"/>
              <a:t>ريزی نمود که منجر به چاپ کتابی از او شد که در آن بر خصوصيات ظاهری برای طبقه بندی تاکيد شده </a:t>
            </a:r>
            <a:r>
              <a:rPr lang="fa-IR" sz="2200" dirty="0" smtClean="0"/>
              <a:t>است. </a:t>
            </a:r>
          </a:p>
          <a:p>
            <a:pPr lvl="1" eaLnBrk="1" hangingPunct="1">
              <a:lnSpc>
                <a:spcPct val="80000"/>
              </a:lnSpc>
            </a:pPr>
            <a:endParaRPr lang="fa-IR" sz="2200" dirty="0"/>
          </a:p>
          <a:p>
            <a:pPr lvl="1" eaLnBrk="1" hangingPunct="1">
              <a:lnSpc>
                <a:spcPct val="80000"/>
              </a:lnSpc>
            </a:pPr>
            <a:r>
              <a:rPr lang="fa-IR" sz="2200" dirty="0"/>
              <a:t>طبقه بندی او اختياری و مصنوعی بود و شديدا به ثبات گونه ها معتقد بود </a:t>
            </a:r>
            <a:r>
              <a:rPr lang="fa-IR" sz="2200" dirty="0" smtClean="0"/>
              <a:t>.</a:t>
            </a:r>
          </a:p>
          <a:p>
            <a:pPr marL="457200" lvl="1" indent="0" eaLnBrk="1" hangingPunct="1">
              <a:lnSpc>
                <a:spcPct val="80000"/>
              </a:lnSpc>
              <a:buNone/>
            </a:pPr>
            <a:endParaRPr lang="fa-IR" sz="2200" dirty="0"/>
          </a:p>
          <a:p>
            <a:pPr lvl="1" eaLnBrk="1" hangingPunct="1">
              <a:lnSpc>
                <a:spcPct val="80000"/>
              </a:lnSpc>
            </a:pPr>
            <a:r>
              <a:rPr lang="fa-IR" sz="2200" dirty="0"/>
              <a:t>او سلسله جانوری را تا گونه تقسيم بندی کرد . </a:t>
            </a:r>
            <a:endParaRPr lang="fa-IR" sz="2200" dirty="0" smtClean="0"/>
          </a:p>
          <a:p>
            <a:pPr lvl="1" eaLnBrk="1" hangingPunct="1">
              <a:lnSpc>
                <a:spcPct val="80000"/>
              </a:lnSpc>
            </a:pPr>
            <a:endParaRPr lang="fa-IR" sz="2200" dirty="0"/>
          </a:p>
          <a:p>
            <a:pPr lvl="1" eaLnBrk="1" hangingPunct="1">
              <a:lnSpc>
                <a:spcPct val="80000"/>
              </a:lnSpc>
            </a:pPr>
            <a:r>
              <a:rPr lang="fa-IR" sz="2200" dirty="0"/>
              <a:t>او 4 رده برای مهره داران و 2 رده برای بی مهرگاه مشخص نمود </a:t>
            </a:r>
            <a:r>
              <a:rPr lang="fa-IR" sz="2200" dirty="0" smtClean="0"/>
              <a:t>.</a:t>
            </a:r>
          </a:p>
          <a:p>
            <a:pPr marL="457200" lvl="1" indent="0" eaLnBrk="1" hangingPunct="1">
              <a:lnSpc>
                <a:spcPct val="80000"/>
              </a:lnSpc>
              <a:buNone/>
            </a:pPr>
            <a:endParaRPr lang="fa-IR" sz="2200" dirty="0"/>
          </a:p>
          <a:p>
            <a:pPr lvl="1" eaLnBrk="1" hangingPunct="1">
              <a:lnSpc>
                <a:spcPct val="80000"/>
              </a:lnSpc>
            </a:pPr>
            <a:r>
              <a:rPr lang="fa-IR" sz="2200" dirty="0"/>
              <a:t>اين رده ها به راسته ها ، راسته ها به جنس ها و جنس ها به گونه ها تقسيم مي شدند . </a:t>
            </a:r>
            <a:endParaRPr lang="fa-IR" sz="2200" dirty="0" smtClean="0"/>
          </a:p>
          <a:p>
            <a:pPr lvl="1" eaLnBrk="1" hangingPunct="1">
              <a:lnSpc>
                <a:spcPct val="80000"/>
              </a:lnSpc>
            </a:pPr>
            <a:endParaRPr lang="fa-IR" sz="2200" dirty="0"/>
          </a:p>
          <a:p>
            <a:pPr lvl="1" eaLnBrk="1" hangingPunct="1">
              <a:lnSpc>
                <a:spcPct val="80000"/>
              </a:lnSpc>
            </a:pPr>
            <a:r>
              <a:rPr lang="fa-IR" sz="2200" dirty="0"/>
              <a:t>طرح لينه برای طبقه بندی موجودات زنده بر مبنای صعود گروه های موجودات است و به نام طبقه بندی سلسله مراتبی (</a:t>
            </a:r>
            <a:r>
              <a:rPr lang="en-US" sz="2200" dirty="0">
                <a:latin typeface="Times New Roman" pitchFamily="18" charset="0"/>
                <a:cs typeface="Times New Roman" pitchFamily="18" charset="0"/>
              </a:rPr>
              <a:t>Hierarchical system</a:t>
            </a:r>
            <a:r>
              <a:rPr lang="fa-IR" sz="2200" dirty="0"/>
              <a:t> ) معروف است . </a:t>
            </a:r>
          </a:p>
          <a:p>
            <a:pPr lvl="1" eaLnBrk="1" hangingPunct="1">
              <a:lnSpc>
                <a:spcPct val="80000"/>
              </a:lnSpc>
            </a:pPr>
            <a:r>
              <a:rPr lang="fa-IR" sz="2200" dirty="0"/>
              <a:t> اجتماع گونه ها جنس را تشکيل مي دهد . جنس ها ، راسته ها و راسته ها رده را تشکيل مي دهند . </a:t>
            </a:r>
            <a:endParaRPr lang="en-US" sz="2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66" y="1320801"/>
            <a:ext cx="2579681" cy="300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6"/>
          <p:cNvSpPr txBox="1">
            <a:spLocks noChangeArrowheads="1"/>
          </p:cNvSpPr>
          <p:nvPr/>
        </p:nvSpPr>
        <p:spPr bwMode="auto">
          <a:xfrm>
            <a:off x="-79750" y="4391026"/>
            <a:ext cx="3119512" cy="1344613"/>
          </a:xfrm>
          <a:prstGeom prst="rect">
            <a:avLst/>
          </a:prstGeom>
          <a:noFill/>
          <a:ln>
            <a:noFill/>
          </a:ln>
          <a:effectLst>
            <a:outerShdw dist="17961" dir="13500000" algn="ctr" rotWithShape="0">
              <a:srgbClr val="FCFEB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just" rtl="1" eaLnBrk="0" fontAlgn="base" hangingPunct="0">
              <a:spcBef>
                <a:spcPct val="20000"/>
              </a:spcBef>
              <a:spcAft>
                <a:spcPct val="0"/>
              </a:spcAft>
              <a:buClr>
                <a:srgbClr val="000099"/>
              </a:buClr>
              <a:buFont typeface="Wingdings 2" pitchFamily="18" charset="2"/>
              <a:buBlip>
                <a:blip r:embed="rId3"/>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4"/>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5"/>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5"/>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6"/>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6"/>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6"/>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6"/>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6"/>
              </a:buBlip>
              <a:defRPr sz="2000">
                <a:solidFill>
                  <a:srgbClr val="66CCFF"/>
                </a:solidFill>
                <a:latin typeface="+mn-lt"/>
                <a:cs typeface="+mn-cs"/>
              </a:defRPr>
            </a:lvl9pPr>
          </a:lstStyle>
          <a:p>
            <a:pPr algn="ctr" eaLnBrk="1" hangingPunct="1">
              <a:buFont typeface="Wingdings 2" pitchFamily="18" charset="2"/>
              <a:buNone/>
              <a:defRPr/>
            </a:pPr>
            <a:r>
              <a:rPr lang="fr-CA" sz="2400" kern="0" dirty="0" err="1" smtClean="0">
                <a:effectLst>
                  <a:outerShdw blurRad="38100" dist="38100" dir="2700000" algn="tl">
                    <a:srgbClr val="C0C0C0"/>
                  </a:outerShdw>
                </a:effectLst>
              </a:rPr>
              <a:t>Linnaeus</a:t>
            </a:r>
            <a:r>
              <a:rPr lang="fr-CA" sz="2400" kern="0" dirty="0" smtClean="0">
                <a:effectLst>
                  <a:outerShdw blurRad="38100" dist="38100" dir="2700000" algn="tl">
                    <a:srgbClr val="C0C0C0"/>
                  </a:outerShdw>
                </a:effectLst>
              </a:rPr>
              <a:t>, Carolus (1707-1778)</a:t>
            </a:r>
            <a:endParaRPr lang="fr-CA" kern="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295746296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گونه </a:t>
            </a:r>
            <a:r>
              <a:rPr lang="en-US" dirty="0" smtClean="0"/>
              <a:t>species</a:t>
            </a:r>
            <a:r>
              <a:rPr lang="fa-IR" dirty="0" smtClean="0"/>
              <a:t> </a:t>
            </a:r>
            <a:endParaRPr lang="fa-IR" dirty="0"/>
          </a:p>
        </p:txBody>
      </p:sp>
      <p:sp>
        <p:nvSpPr>
          <p:cNvPr id="3" name="Content Placeholder 2"/>
          <p:cNvSpPr>
            <a:spLocks noGrp="1"/>
          </p:cNvSpPr>
          <p:nvPr>
            <p:ph idx="1"/>
          </p:nvPr>
        </p:nvSpPr>
        <p:spPr/>
        <p:txBody>
          <a:bodyPr/>
          <a:lstStyle/>
          <a:p>
            <a:pPr algn="r" rtl="1"/>
            <a:r>
              <a:rPr lang="fa-IR" sz="2800" dirty="0" smtClean="0">
                <a:cs typeface="B Lotus" panose="00000400000000000000" pitchFamily="2" charset="-78"/>
              </a:rPr>
              <a:t>پاسخ به اینکه گونه چیست و چه مفهومی دارد مشکل است و معمولا برداشت های مختلفی از مفهوم گونه می شود.</a:t>
            </a:r>
          </a:p>
          <a:p>
            <a:pPr algn="r" rtl="1"/>
            <a:r>
              <a:rPr lang="fa-IR" sz="2800" dirty="0" smtClean="0">
                <a:cs typeface="B Lotus" panose="00000400000000000000" pitchFamily="2" charset="-78"/>
              </a:rPr>
              <a:t>با وجود عدم توافق گسترده ای که وجود دارد زیست شناسان ملاک های ویژه ای را در تشخیص گونه ها مفید می دانند که از جمله آن ها منشا مشترک است. </a:t>
            </a:r>
          </a:p>
          <a:p>
            <a:pPr algn="r" rtl="1"/>
            <a:r>
              <a:rPr lang="fa-IR" sz="2800" dirty="0" smtClean="0">
                <a:cs typeface="B Lotus" panose="00000400000000000000" pitchFamily="2" charset="-78"/>
              </a:rPr>
              <a:t>افراد یک گونه از نظر اجدادی به یک نقطه مشترک می رسند و این نقطه معمولا یک جمعیت است. </a:t>
            </a:r>
          </a:p>
          <a:p>
            <a:pPr algn="r" rtl="1"/>
            <a:r>
              <a:rPr lang="fa-IR" sz="2800" dirty="0" smtClean="0">
                <a:cs typeface="B Lotus" panose="00000400000000000000" pitchFamily="2" charset="-78"/>
              </a:rPr>
              <a:t>دارای صفات ظاهری مشخص هستند </a:t>
            </a:r>
          </a:p>
          <a:p>
            <a:pPr algn="r" rtl="1"/>
            <a:r>
              <a:rPr lang="fa-IR" sz="2800" dirty="0" smtClean="0">
                <a:cs typeface="B Lotus" panose="00000400000000000000" pitchFamily="2" charset="-78"/>
              </a:rPr>
              <a:t>یک جامعه تولیدمثلی را تشکیل می دهند.</a:t>
            </a:r>
          </a:p>
          <a:p>
            <a:pPr algn="r" rtl="1"/>
            <a:endParaRPr lang="fa-IR" dirty="0"/>
          </a:p>
        </p:txBody>
      </p:sp>
    </p:spTree>
    <p:extLst>
      <p:ext uri="{BB962C8B-B14F-4D97-AF65-F5344CB8AC3E}">
        <p14:creationId xmlns:p14="http://schemas.microsoft.com/office/powerpoint/2010/main" val="1590647377"/>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eaLnBrk="1" hangingPunct="1"/>
            <a:r>
              <a:rPr lang="fa-IR" smtClean="0"/>
              <a:t>گروه های اصلی تاکسا </a:t>
            </a:r>
            <a:endParaRPr lang="en-US" smtClean="0"/>
          </a:p>
        </p:txBody>
      </p:sp>
      <p:sp>
        <p:nvSpPr>
          <p:cNvPr id="344067" name="Rectangle 3"/>
          <p:cNvSpPr>
            <a:spLocks noGrp="1" noChangeArrowheads="1"/>
          </p:cNvSpPr>
          <p:nvPr>
            <p:ph type="body" idx="1"/>
          </p:nvPr>
        </p:nvSpPr>
        <p:spPr/>
        <p:txBody>
          <a:bodyPr/>
          <a:lstStyle/>
          <a:p>
            <a:pPr eaLnBrk="1" hangingPunct="1">
              <a:lnSpc>
                <a:spcPct val="90000"/>
              </a:lnSpc>
            </a:pPr>
            <a:r>
              <a:rPr lang="fa-IR" dirty="0" smtClean="0"/>
              <a:t>گروه های اصلی تاکسا (جمع تاکسون) (هفت رتبه) </a:t>
            </a:r>
          </a:p>
          <a:p>
            <a:pPr lvl="1" eaLnBrk="1" hangingPunct="1">
              <a:lnSpc>
                <a:spcPct val="90000"/>
              </a:lnSpc>
            </a:pPr>
            <a:r>
              <a:rPr lang="fa-IR" dirty="0" smtClean="0"/>
              <a:t>سلسله </a:t>
            </a:r>
          </a:p>
          <a:p>
            <a:pPr lvl="1" eaLnBrk="1" hangingPunct="1">
              <a:lnSpc>
                <a:spcPct val="90000"/>
              </a:lnSpc>
            </a:pPr>
            <a:r>
              <a:rPr lang="fa-IR" dirty="0" smtClean="0"/>
              <a:t>شاخه </a:t>
            </a:r>
          </a:p>
          <a:p>
            <a:pPr lvl="1" eaLnBrk="1" hangingPunct="1">
              <a:lnSpc>
                <a:spcPct val="90000"/>
              </a:lnSpc>
            </a:pPr>
            <a:r>
              <a:rPr lang="fa-IR" dirty="0" smtClean="0"/>
              <a:t>رده </a:t>
            </a:r>
          </a:p>
          <a:p>
            <a:pPr lvl="1" eaLnBrk="1" hangingPunct="1">
              <a:lnSpc>
                <a:spcPct val="90000"/>
              </a:lnSpc>
            </a:pPr>
            <a:r>
              <a:rPr lang="fa-IR" dirty="0" smtClean="0"/>
              <a:t>راسته </a:t>
            </a:r>
          </a:p>
          <a:p>
            <a:pPr lvl="1" eaLnBrk="1" hangingPunct="1">
              <a:lnSpc>
                <a:spcPct val="90000"/>
              </a:lnSpc>
            </a:pPr>
            <a:r>
              <a:rPr lang="fa-IR" dirty="0" smtClean="0"/>
              <a:t>تيره (خانواده)</a:t>
            </a:r>
          </a:p>
          <a:p>
            <a:pPr lvl="1" eaLnBrk="1" hangingPunct="1">
              <a:lnSpc>
                <a:spcPct val="90000"/>
              </a:lnSpc>
            </a:pPr>
            <a:r>
              <a:rPr lang="fa-IR" dirty="0" smtClean="0"/>
              <a:t>سرده (جنس ) </a:t>
            </a:r>
          </a:p>
          <a:p>
            <a:pPr lvl="1" eaLnBrk="1" hangingPunct="1">
              <a:lnSpc>
                <a:spcPct val="90000"/>
              </a:lnSpc>
            </a:pPr>
            <a:r>
              <a:rPr lang="fa-IR" dirty="0" smtClean="0"/>
              <a:t>گونه</a:t>
            </a:r>
          </a:p>
          <a:p>
            <a:pPr eaLnBrk="1" hangingPunct="1">
              <a:lnSpc>
                <a:spcPct val="90000"/>
              </a:lnSpc>
            </a:pPr>
            <a:r>
              <a:rPr lang="fa-IR" dirty="0" smtClean="0"/>
              <a:t>در مجموع به طور کلی بيش از 30 تاکسا شناخته شده است .  </a:t>
            </a:r>
            <a:endParaRPr lang="en-US" dirty="0" smtClean="0"/>
          </a:p>
        </p:txBody>
      </p:sp>
    </p:spTree>
    <p:extLst>
      <p:ext uri="{BB962C8B-B14F-4D97-AF65-F5344CB8AC3E}">
        <p14:creationId xmlns:p14="http://schemas.microsoft.com/office/powerpoint/2010/main" val="1780726583"/>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گونه </a:t>
            </a:r>
            <a:r>
              <a:rPr lang="en-US" dirty="0" smtClean="0"/>
              <a:t>(species)</a:t>
            </a:r>
            <a:endParaRPr lang="en-US" dirty="0"/>
          </a:p>
        </p:txBody>
      </p:sp>
      <p:sp>
        <p:nvSpPr>
          <p:cNvPr id="3" name="Content Placeholder 2"/>
          <p:cNvSpPr>
            <a:spLocks noGrp="1"/>
          </p:cNvSpPr>
          <p:nvPr>
            <p:ph idx="1"/>
          </p:nvPr>
        </p:nvSpPr>
        <p:spPr>
          <a:xfrm>
            <a:off x="1371601" y="1219201"/>
            <a:ext cx="8532813" cy="4525963"/>
          </a:xfrm>
        </p:spPr>
        <p:txBody>
          <a:bodyPr/>
          <a:lstStyle/>
          <a:p>
            <a:pPr marL="0" indent="228600">
              <a:lnSpc>
                <a:spcPct val="115000"/>
              </a:lnSpc>
              <a:spcBef>
                <a:spcPts val="0"/>
              </a:spcBef>
              <a:spcAft>
                <a:spcPts val="0"/>
              </a:spcAft>
            </a:pPr>
            <a:r>
              <a:rPr lang="fa-IR" sz="2400" b="1" dirty="0">
                <a:solidFill>
                  <a:srgbClr val="00B050"/>
                </a:solidFill>
                <a:latin typeface="Times New Roman"/>
                <a:ea typeface="Times New Roman"/>
                <a:cs typeface="B Nazanin"/>
              </a:rPr>
              <a:t>گونه تیپولوژیک یا ریختی </a:t>
            </a:r>
            <a:r>
              <a:rPr lang="en-US" sz="2400" b="1" dirty="0">
                <a:solidFill>
                  <a:srgbClr val="00B050"/>
                </a:solidFill>
                <a:latin typeface="Times New Roman"/>
                <a:ea typeface="Times New Roman"/>
                <a:cs typeface="B Nazanin"/>
              </a:rPr>
              <a:t>Typological species concept</a:t>
            </a:r>
            <a:endParaRPr lang="fa-IR" sz="2400" b="1" dirty="0">
              <a:solidFill>
                <a:srgbClr val="00B050"/>
              </a:solidFill>
              <a:latin typeface="Times New Roman"/>
              <a:ea typeface="Times New Roman"/>
              <a:cs typeface="B Nazanin"/>
            </a:endParaRPr>
          </a:p>
          <a:p>
            <a:pPr>
              <a:lnSpc>
                <a:spcPct val="115000"/>
              </a:lnSpc>
              <a:spcBef>
                <a:spcPts val="0"/>
              </a:spcBef>
              <a:spcAft>
                <a:spcPts val="0"/>
              </a:spcAft>
              <a:buFont typeface="Arial" pitchFamily="34" charset="0"/>
              <a:buChar char="•"/>
            </a:pPr>
            <a:r>
              <a:rPr lang="fa-IR" sz="2400" b="1" dirty="0">
                <a:latin typeface="Times New Roman"/>
                <a:ea typeface="Times New Roman"/>
                <a:cs typeface="B Nazanin"/>
              </a:rPr>
              <a:t>     براساس صفات و ویژگیهای مورفولوژیکی ثابت</a:t>
            </a:r>
          </a:p>
          <a:p>
            <a:pPr>
              <a:lnSpc>
                <a:spcPct val="115000"/>
              </a:lnSpc>
              <a:spcBef>
                <a:spcPts val="0"/>
              </a:spcBef>
              <a:spcAft>
                <a:spcPts val="0"/>
              </a:spcAft>
              <a:buFont typeface="Arial" pitchFamily="34" charset="0"/>
              <a:buChar char="•"/>
            </a:pPr>
            <a:r>
              <a:rPr lang="fa-IR" sz="2400" b="1" dirty="0">
                <a:latin typeface="Times New Roman"/>
                <a:ea typeface="Times New Roman"/>
                <a:cs typeface="B Nazanin"/>
              </a:rPr>
              <a:t>     تعریف نمونه تیپ برای هر </a:t>
            </a:r>
            <a:r>
              <a:rPr lang="fa-IR" sz="2400" b="1" dirty="0" smtClean="0">
                <a:latin typeface="Times New Roman"/>
                <a:ea typeface="Times New Roman"/>
                <a:cs typeface="B Nazanin"/>
              </a:rPr>
              <a:t>گونه</a:t>
            </a:r>
          </a:p>
          <a:p>
            <a:pPr>
              <a:lnSpc>
                <a:spcPct val="115000"/>
              </a:lnSpc>
              <a:spcBef>
                <a:spcPts val="0"/>
              </a:spcBef>
              <a:spcAft>
                <a:spcPts val="0"/>
              </a:spcAft>
              <a:buFont typeface="Arial" pitchFamily="34" charset="0"/>
              <a:buChar char="•"/>
            </a:pPr>
            <a:r>
              <a:rPr lang="fa-IR" sz="2400" b="1" dirty="0" smtClean="0">
                <a:latin typeface="Times New Roman"/>
                <a:ea typeface="Times New Roman"/>
                <a:cs typeface="B Nazanin"/>
              </a:rPr>
              <a:t>گونه ها ماهیتی ثابت دارند و عدم اعتقاد به تکامل</a:t>
            </a:r>
            <a:endParaRPr lang="fa-IR" sz="2400" b="1" dirty="0">
              <a:latin typeface="Times New Roman"/>
              <a:ea typeface="Times New Roman"/>
              <a:cs typeface="B Nazanin"/>
            </a:endParaRPr>
          </a:p>
          <a:p>
            <a:pPr marL="0" indent="0">
              <a:lnSpc>
                <a:spcPct val="115000"/>
              </a:lnSpc>
              <a:spcBef>
                <a:spcPts val="0"/>
              </a:spcBef>
              <a:spcAft>
                <a:spcPts val="0"/>
              </a:spcAft>
              <a:buNone/>
            </a:pPr>
            <a:r>
              <a:rPr lang="fa-IR" sz="2400" b="1" dirty="0">
                <a:latin typeface="Times New Roman"/>
                <a:ea typeface="Times New Roman"/>
                <a:cs typeface="B Nazanin"/>
              </a:rPr>
              <a:t>     </a:t>
            </a:r>
            <a:endParaRPr lang="fa-IR" sz="2400" b="1" dirty="0">
              <a:latin typeface="Times New Roman"/>
              <a:ea typeface="Calibri"/>
              <a:cs typeface="B Nazanin"/>
            </a:endParaRPr>
          </a:p>
          <a:p>
            <a:pPr marL="0" indent="228600">
              <a:lnSpc>
                <a:spcPct val="115000"/>
              </a:lnSpc>
              <a:spcBef>
                <a:spcPts val="0"/>
              </a:spcBef>
              <a:spcAft>
                <a:spcPts val="0"/>
              </a:spcAft>
            </a:pPr>
            <a:r>
              <a:rPr lang="fa-IR" sz="2400" b="1" dirty="0">
                <a:solidFill>
                  <a:srgbClr val="00B050"/>
                </a:solidFill>
                <a:latin typeface="Times New Roman"/>
                <a:ea typeface="Calibri"/>
                <a:cs typeface="B Nazanin"/>
              </a:rPr>
              <a:t>مفهوم زیستی گونه </a:t>
            </a:r>
            <a:r>
              <a:rPr lang="en-US" sz="2400" b="1" dirty="0">
                <a:solidFill>
                  <a:srgbClr val="00B050"/>
                </a:solidFill>
                <a:latin typeface="Times New Roman"/>
                <a:ea typeface="Calibri"/>
                <a:cs typeface="B Nazanin"/>
              </a:rPr>
              <a:t>Biological species concept</a:t>
            </a:r>
            <a:endParaRPr lang="fa-IR" sz="2400" b="1" dirty="0">
              <a:solidFill>
                <a:srgbClr val="00B050"/>
              </a:solidFill>
              <a:latin typeface="Times New Roman"/>
              <a:ea typeface="Calibri"/>
              <a:cs typeface="B Nazanin"/>
            </a:endParaRPr>
          </a:p>
          <a:p>
            <a:pPr>
              <a:lnSpc>
                <a:spcPct val="115000"/>
              </a:lnSpc>
              <a:spcBef>
                <a:spcPts val="0"/>
              </a:spcBef>
              <a:spcAft>
                <a:spcPts val="0"/>
              </a:spcAft>
              <a:buFont typeface="Arial" pitchFamily="34" charset="0"/>
              <a:buChar char="•"/>
            </a:pPr>
            <a:r>
              <a:rPr lang="fa-IR" sz="2400" b="1" dirty="0">
                <a:solidFill>
                  <a:srgbClr val="00B050"/>
                </a:solidFill>
                <a:latin typeface="Times New Roman"/>
                <a:cs typeface="B Nazanin"/>
              </a:rPr>
              <a:t>    </a:t>
            </a:r>
            <a:r>
              <a:rPr lang="fa-IR" sz="2400" b="1" dirty="0">
                <a:solidFill>
                  <a:schemeClr val="accent6">
                    <a:lumMod val="60000"/>
                    <a:lumOff val="40000"/>
                  </a:schemeClr>
                </a:solidFill>
                <a:latin typeface="Times New Roman"/>
                <a:cs typeface="B Nazanin"/>
              </a:rPr>
              <a:t>یک جامعه با قابلیت تولید مثلی</a:t>
            </a:r>
          </a:p>
          <a:p>
            <a:pPr>
              <a:lnSpc>
                <a:spcPct val="115000"/>
              </a:lnSpc>
              <a:spcBef>
                <a:spcPts val="0"/>
              </a:spcBef>
              <a:spcAft>
                <a:spcPts val="0"/>
              </a:spcAft>
              <a:buFont typeface="Arial" pitchFamily="34" charset="0"/>
              <a:buChar char="•"/>
            </a:pPr>
            <a:r>
              <a:rPr lang="fa-IR" sz="2400" b="1" dirty="0">
                <a:solidFill>
                  <a:schemeClr val="accent6">
                    <a:lumMod val="60000"/>
                    <a:lumOff val="40000"/>
                  </a:schemeClr>
                </a:solidFill>
                <a:latin typeface="Times New Roman"/>
                <a:cs typeface="B Nazanin"/>
              </a:rPr>
              <a:t>    تشکیل شده از جمعیت هایی</a:t>
            </a:r>
          </a:p>
          <a:p>
            <a:pPr>
              <a:lnSpc>
                <a:spcPct val="115000"/>
              </a:lnSpc>
              <a:spcBef>
                <a:spcPts val="0"/>
              </a:spcBef>
              <a:spcAft>
                <a:spcPts val="0"/>
              </a:spcAft>
              <a:buFont typeface="Arial" pitchFamily="34" charset="0"/>
              <a:buChar char="•"/>
            </a:pPr>
            <a:r>
              <a:rPr lang="fa-IR" sz="2400" b="1" dirty="0">
                <a:solidFill>
                  <a:schemeClr val="accent6">
                    <a:lumMod val="60000"/>
                    <a:lumOff val="40000"/>
                  </a:schemeClr>
                </a:solidFill>
                <a:latin typeface="Times New Roman"/>
                <a:cs typeface="B Nazanin"/>
              </a:rPr>
              <a:t>    اشغال نیچ خاص</a:t>
            </a:r>
          </a:p>
          <a:p>
            <a:pPr>
              <a:lnSpc>
                <a:spcPct val="115000"/>
              </a:lnSpc>
              <a:spcBef>
                <a:spcPts val="0"/>
              </a:spcBef>
              <a:spcAft>
                <a:spcPts val="0"/>
              </a:spcAft>
              <a:buFont typeface="Arial" pitchFamily="34" charset="0"/>
              <a:buChar char="•"/>
            </a:pPr>
            <a:r>
              <a:rPr lang="fa-IR" sz="2400" b="1" dirty="0">
                <a:solidFill>
                  <a:schemeClr val="accent6">
                    <a:lumMod val="60000"/>
                    <a:lumOff val="40000"/>
                  </a:schemeClr>
                </a:solidFill>
                <a:latin typeface="Times New Roman"/>
                <a:cs typeface="B Nazanin"/>
              </a:rPr>
              <a:t>    گنجینه ژنتیکی واحد</a:t>
            </a:r>
          </a:p>
          <a:p>
            <a:pPr>
              <a:lnSpc>
                <a:spcPct val="115000"/>
              </a:lnSpc>
              <a:spcBef>
                <a:spcPts val="0"/>
              </a:spcBef>
              <a:spcAft>
                <a:spcPts val="0"/>
              </a:spcAft>
              <a:buFont typeface="Arial" pitchFamily="34" charset="0"/>
              <a:buChar char="•"/>
            </a:pPr>
            <a:r>
              <a:rPr lang="fa-IR" sz="2400" b="1" dirty="0">
                <a:solidFill>
                  <a:schemeClr val="accent6">
                    <a:lumMod val="60000"/>
                    <a:lumOff val="40000"/>
                  </a:schemeClr>
                </a:solidFill>
                <a:latin typeface="Times New Roman"/>
                <a:cs typeface="B Nazanin"/>
              </a:rPr>
              <a:t>    واحد اکولوژیکی</a:t>
            </a:r>
            <a:endParaRPr lang="en-US" dirty="0">
              <a:solidFill>
                <a:srgbClr val="00B050"/>
              </a:solidFill>
            </a:endParaRPr>
          </a:p>
        </p:txBody>
      </p:sp>
    </p:spTree>
    <p:extLst>
      <p:ext uri="{BB962C8B-B14F-4D97-AF65-F5344CB8AC3E}">
        <p14:creationId xmlns:p14="http://schemas.microsoft.com/office/powerpoint/2010/main" val="3801238096"/>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مفاهیم گونه</a:t>
            </a:r>
            <a:endParaRPr lang="en-US" dirty="0"/>
          </a:p>
        </p:txBody>
      </p:sp>
      <p:sp>
        <p:nvSpPr>
          <p:cNvPr id="3" name="Content Placeholder 2"/>
          <p:cNvSpPr>
            <a:spLocks noGrp="1"/>
          </p:cNvSpPr>
          <p:nvPr>
            <p:ph idx="1"/>
          </p:nvPr>
        </p:nvSpPr>
        <p:spPr>
          <a:xfrm>
            <a:off x="1491344" y="1295401"/>
            <a:ext cx="8532813" cy="4525963"/>
          </a:xfrm>
        </p:spPr>
        <p:txBody>
          <a:bodyPr/>
          <a:lstStyle/>
          <a:p>
            <a:pPr marL="0" indent="228600">
              <a:lnSpc>
                <a:spcPct val="115000"/>
              </a:lnSpc>
              <a:spcBef>
                <a:spcPts val="0"/>
              </a:spcBef>
              <a:spcAft>
                <a:spcPts val="0"/>
              </a:spcAft>
            </a:pPr>
            <a:r>
              <a:rPr lang="fa-IR" sz="2400" b="1" dirty="0">
                <a:solidFill>
                  <a:srgbClr val="00B050"/>
                </a:solidFill>
                <a:latin typeface="Times New Roman"/>
                <a:ea typeface="Times New Roman"/>
                <a:cs typeface="B Nazanin"/>
              </a:rPr>
              <a:t> مفهوم تکاملی گونه </a:t>
            </a:r>
            <a:r>
              <a:rPr lang="en-US" sz="2400" b="1" dirty="0">
                <a:solidFill>
                  <a:srgbClr val="00B050"/>
                </a:solidFill>
                <a:latin typeface="Times New Roman"/>
                <a:ea typeface="Times New Roman"/>
                <a:cs typeface="B Nazanin"/>
              </a:rPr>
              <a:t>Evolutionary species concept</a:t>
            </a:r>
            <a:endParaRPr lang="en-US" sz="2400" dirty="0">
              <a:solidFill>
                <a:srgbClr val="00B050"/>
              </a:solidFill>
              <a:latin typeface="Calibri"/>
              <a:ea typeface="Calibri"/>
              <a:cs typeface="Arial"/>
            </a:endParaRPr>
          </a:p>
          <a:p>
            <a:pPr marL="0" indent="0">
              <a:buNone/>
            </a:pPr>
            <a:r>
              <a:rPr lang="fa-IR" sz="2400"/>
              <a:t>  </a:t>
            </a:r>
            <a:r>
              <a:rPr lang="fa-IR" sz="2400" smtClean="0"/>
              <a:t>افزودن </a:t>
            </a:r>
            <a:r>
              <a:rPr lang="fa-IR" sz="2400"/>
              <a:t>بعد </a:t>
            </a:r>
            <a:r>
              <a:rPr lang="fa-IR" sz="2400" smtClean="0"/>
              <a:t>زمان و مکان</a:t>
            </a:r>
            <a:endParaRPr lang="fa-IR" sz="2400" dirty="0"/>
          </a:p>
          <a:p>
            <a:endParaRPr lang="fa-IR" dirty="0"/>
          </a:p>
          <a:p>
            <a:pPr marL="0" indent="228600">
              <a:lnSpc>
                <a:spcPct val="115000"/>
              </a:lnSpc>
              <a:spcBef>
                <a:spcPts val="0"/>
              </a:spcBef>
              <a:spcAft>
                <a:spcPts val="0"/>
              </a:spcAft>
            </a:pPr>
            <a:r>
              <a:rPr lang="fa-IR" sz="2400" b="1" dirty="0">
                <a:solidFill>
                  <a:srgbClr val="00B050"/>
                </a:solidFill>
                <a:latin typeface="Times New Roman"/>
                <a:ea typeface="Times New Roman"/>
                <a:cs typeface="B Nazanin"/>
              </a:rPr>
              <a:t> مفهوم فیلوژنتیکی گونه </a:t>
            </a:r>
            <a:r>
              <a:rPr lang="en-US" sz="2400" b="1" dirty="0">
                <a:solidFill>
                  <a:srgbClr val="00B050"/>
                </a:solidFill>
                <a:latin typeface="Times New Roman"/>
                <a:ea typeface="Times New Roman"/>
                <a:cs typeface="B Nazanin"/>
              </a:rPr>
              <a:t>Phylogenetic species concept</a:t>
            </a:r>
            <a:endParaRPr lang="fa-IR" sz="2400" b="1" dirty="0">
              <a:solidFill>
                <a:srgbClr val="00B050"/>
              </a:solidFill>
              <a:latin typeface="Times New Roman"/>
              <a:ea typeface="Times New Roman"/>
              <a:cs typeface="B Nazanin"/>
            </a:endParaRPr>
          </a:p>
          <a:p>
            <a:pPr marL="0" indent="0">
              <a:lnSpc>
                <a:spcPct val="115000"/>
              </a:lnSpc>
              <a:spcBef>
                <a:spcPts val="0"/>
              </a:spcBef>
              <a:spcAft>
                <a:spcPts val="0"/>
              </a:spcAft>
              <a:buNone/>
            </a:pPr>
            <a:r>
              <a:rPr lang="fa-IR" sz="2400" b="1" dirty="0">
                <a:latin typeface="Times New Roman"/>
                <a:ea typeface="Calibri"/>
                <a:cs typeface="B Nazanin"/>
              </a:rPr>
              <a:t>                 (جد مشترک و داشتن الگوی مشخص اجدادی-اخلافی)</a:t>
            </a:r>
          </a:p>
          <a:p>
            <a:pPr marL="0" indent="228600">
              <a:lnSpc>
                <a:spcPct val="115000"/>
              </a:lnSpc>
              <a:spcBef>
                <a:spcPts val="0"/>
              </a:spcBef>
              <a:spcAft>
                <a:spcPts val="0"/>
              </a:spcAft>
            </a:pPr>
            <a:endParaRPr lang="fa-IR" sz="2400" b="1" dirty="0">
              <a:latin typeface="Times New Roman"/>
              <a:ea typeface="Calibri"/>
              <a:cs typeface="B Nazanin"/>
            </a:endParaRPr>
          </a:p>
          <a:p>
            <a:pPr marL="0" indent="228600">
              <a:lnSpc>
                <a:spcPct val="115000"/>
              </a:lnSpc>
              <a:spcBef>
                <a:spcPts val="0"/>
              </a:spcBef>
              <a:spcAft>
                <a:spcPts val="0"/>
              </a:spcAft>
            </a:pPr>
            <a:endParaRPr lang="fa-IR" sz="2400" b="1" dirty="0">
              <a:latin typeface="Times New Roman"/>
              <a:ea typeface="Calibri"/>
              <a:cs typeface="B Nazanin"/>
            </a:endParaRPr>
          </a:p>
          <a:p>
            <a:pPr marL="0" indent="228600">
              <a:lnSpc>
                <a:spcPct val="115000"/>
              </a:lnSpc>
              <a:spcBef>
                <a:spcPts val="0"/>
              </a:spcBef>
              <a:spcAft>
                <a:spcPts val="0"/>
              </a:spcAft>
            </a:pPr>
            <a:r>
              <a:rPr lang="en-US" sz="2400" b="1" dirty="0">
                <a:solidFill>
                  <a:srgbClr val="00B050"/>
                </a:solidFill>
                <a:latin typeface="Times New Roman"/>
                <a:ea typeface="Times New Roman"/>
                <a:cs typeface="B Nazanin"/>
              </a:rPr>
              <a:t>DNA barcoding</a:t>
            </a:r>
            <a:r>
              <a:rPr lang="fa-IR" sz="2400" b="1" dirty="0">
                <a:solidFill>
                  <a:srgbClr val="00B050"/>
                </a:solidFill>
                <a:latin typeface="Times New Roman"/>
                <a:ea typeface="Calibri"/>
                <a:cs typeface="B Nazanin"/>
              </a:rPr>
              <a:t> </a:t>
            </a:r>
          </a:p>
          <a:p>
            <a:pPr marL="0" indent="0">
              <a:lnSpc>
                <a:spcPct val="115000"/>
              </a:lnSpc>
              <a:spcBef>
                <a:spcPts val="0"/>
              </a:spcBef>
              <a:spcAft>
                <a:spcPts val="0"/>
              </a:spcAft>
              <a:buNone/>
            </a:pPr>
            <a:r>
              <a:rPr lang="fa-IR" sz="2400" b="1" dirty="0">
                <a:latin typeface="Times New Roman"/>
                <a:ea typeface="Calibri"/>
                <a:cs typeface="B Nazanin"/>
              </a:rPr>
              <a:t> (استفاده از توالی </a:t>
            </a:r>
            <a:r>
              <a:rPr lang="en-US" sz="2400" b="1" dirty="0">
                <a:latin typeface="Times New Roman"/>
                <a:ea typeface="Calibri"/>
                <a:cs typeface="B Nazanin"/>
              </a:rPr>
              <a:t>DNA</a:t>
            </a:r>
            <a:r>
              <a:rPr lang="fa-IR" sz="2400" b="1" dirty="0">
                <a:latin typeface="Times New Roman"/>
                <a:ea typeface="Calibri"/>
                <a:cs typeface="B Nazanin"/>
              </a:rPr>
              <a:t> ژن </a:t>
            </a:r>
            <a:r>
              <a:rPr lang="en-US" sz="2400" b="1" dirty="0">
                <a:latin typeface="Times New Roman"/>
                <a:ea typeface="Calibri"/>
                <a:cs typeface="B Nazanin"/>
              </a:rPr>
              <a:t>CO1</a:t>
            </a:r>
            <a:r>
              <a:rPr lang="fa-IR" sz="2400" b="1" dirty="0">
                <a:latin typeface="Times New Roman"/>
                <a:ea typeface="Calibri"/>
                <a:cs typeface="B Nazanin"/>
              </a:rPr>
              <a:t> برای شناسایی جانوران)</a:t>
            </a:r>
            <a:endParaRPr lang="en-US" sz="2400" dirty="0">
              <a:latin typeface="Calibri"/>
              <a:ea typeface="Calibri"/>
              <a:cs typeface="Arial"/>
            </a:endParaRPr>
          </a:p>
          <a:p>
            <a:endParaRPr lang="en-US" dirty="0"/>
          </a:p>
        </p:txBody>
      </p:sp>
    </p:spTree>
    <p:extLst>
      <p:ext uri="{BB962C8B-B14F-4D97-AF65-F5344CB8AC3E}">
        <p14:creationId xmlns:p14="http://schemas.microsoft.com/office/powerpoint/2010/main" val="703942422"/>
      </p:ext>
    </p:extLst>
  </p:cSld>
  <p:clrMapOvr>
    <a:masterClrMapping/>
  </p:clrMapOvr>
  <p:transition>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iology of Zoology 01">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iology of Zoology 01">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iology of Zoology 01">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JIGSAW">
  <a:themeElements>
    <a:clrScheme name="JIGSAW 1">
      <a:dk1>
        <a:srgbClr val="003366"/>
      </a:dk1>
      <a:lt1>
        <a:srgbClr val="EAEAEA"/>
      </a:lt1>
      <a:dk2>
        <a:srgbClr val="0099CC"/>
      </a:dk2>
      <a:lt2>
        <a:srgbClr val="66FFFF"/>
      </a:lt2>
      <a:accent1>
        <a:srgbClr val="33CCFF"/>
      </a:accent1>
      <a:accent2>
        <a:srgbClr val="9999FF"/>
      </a:accent2>
      <a:accent3>
        <a:srgbClr val="AACAE2"/>
      </a:accent3>
      <a:accent4>
        <a:srgbClr val="C8C8C8"/>
      </a:accent4>
      <a:accent5>
        <a:srgbClr val="ADE2FF"/>
      </a:accent5>
      <a:accent6>
        <a:srgbClr val="8A8AE7"/>
      </a:accent6>
      <a:hlink>
        <a:srgbClr val="CC99FF"/>
      </a:hlink>
      <a:folHlink>
        <a:srgbClr val="008080"/>
      </a:folHlink>
    </a:clrScheme>
    <a:fontScheme name="JIGSAW">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IGSAW 1">
        <a:dk1>
          <a:srgbClr val="003366"/>
        </a:dk1>
        <a:lt1>
          <a:srgbClr val="EAEAEA"/>
        </a:lt1>
        <a:dk2>
          <a:srgbClr val="0099CC"/>
        </a:dk2>
        <a:lt2>
          <a:srgbClr val="66FFFF"/>
        </a:lt2>
        <a:accent1>
          <a:srgbClr val="33CCFF"/>
        </a:accent1>
        <a:accent2>
          <a:srgbClr val="9999FF"/>
        </a:accent2>
        <a:accent3>
          <a:srgbClr val="AACAE2"/>
        </a:accent3>
        <a:accent4>
          <a:srgbClr val="C8C8C8"/>
        </a:accent4>
        <a:accent5>
          <a:srgbClr val="ADE2FF"/>
        </a:accent5>
        <a:accent6>
          <a:srgbClr val="8A8AE7"/>
        </a:accent6>
        <a:hlink>
          <a:srgbClr val="CC99FF"/>
        </a:hlink>
        <a:folHlink>
          <a:srgbClr val="008080"/>
        </a:folHlink>
      </a:clrScheme>
      <a:clrMap bg1="dk2" tx1="lt1" bg2="dk1" tx2="lt2" accent1="accent1" accent2="accent2" accent3="accent3" accent4="accent4" accent5="accent5" accent6="accent6" hlink="hlink" folHlink="folHlink"/>
    </a:extraClrScheme>
    <a:extraClrScheme>
      <a:clrScheme name="JIGSAW 2">
        <a:dk1>
          <a:srgbClr val="003366"/>
        </a:dk1>
        <a:lt1>
          <a:srgbClr val="CCECFF"/>
        </a:lt1>
        <a:dk2>
          <a:srgbClr val="0099CC"/>
        </a:dk2>
        <a:lt2>
          <a:srgbClr val="99CCFF"/>
        </a:lt2>
        <a:accent1>
          <a:srgbClr val="33CCFF"/>
        </a:accent1>
        <a:accent2>
          <a:srgbClr val="9999FF"/>
        </a:accent2>
        <a:accent3>
          <a:srgbClr val="E2F4FF"/>
        </a:accent3>
        <a:accent4>
          <a:srgbClr val="002A56"/>
        </a:accent4>
        <a:accent5>
          <a:srgbClr val="ADE2FF"/>
        </a:accent5>
        <a:accent6>
          <a:srgbClr val="8A8AE7"/>
        </a:accent6>
        <a:hlink>
          <a:srgbClr val="CC99FF"/>
        </a:hlink>
        <a:folHlink>
          <a:srgbClr val="CCCCFF"/>
        </a:folHlink>
      </a:clrScheme>
      <a:clrMap bg1="lt1" tx1="dk1" bg2="lt2" tx2="dk2" accent1="accent1" accent2="accent2" accent3="accent3" accent4="accent4" accent5="accent5" accent6="accent6" hlink="hlink" folHlink="folHlink"/>
    </a:extraClrScheme>
    <a:extraClrScheme>
      <a:clrScheme name="JIGSAW 3">
        <a:dk1>
          <a:srgbClr val="000000"/>
        </a:dk1>
        <a:lt1>
          <a:srgbClr val="FFFFFF"/>
        </a:lt1>
        <a:dk2>
          <a:srgbClr val="000000"/>
        </a:dk2>
        <a:lt2>
          <a:srgbClr val="B2B2B2"/>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JIGSAW 4">
        <a:dk1>
          <a:srgbClr val="000000"/>
        </a:dk1>
        <a:lt1>
          <a:srgbClr val="FFFFFF"/>
        </a:lt1>
        <a:dk2>
          <a:srgbClr val="FF0033"/>
        </a:dk2>
        <a:lt2>
          <a:srgbClr val="FFCCCC"/>
        </a:lt2>
        <a:accent1>
          <a:srgbClr val="0099FF"/>
        </a:accent1>
        <a:accent2>
          <a:srgbClr val="33CC33"/>
        </a:accent2>
        <a:accent3>
          <a:srgbClr val="FFFFFF"/>
        </a:accent3>
        <a:accent4>
          <a:srgbClr val="000000"/>
        </a:accent4>
        <a:accent5>
          <a:srgbClr val="AACAFF"/>
        </a:accent5>
        <a:accent6>
          <a:srgbClr val="2DB92D"/>
        </a:accent6>
        <a:hlink>
          <a:srgbClr val="FFFF66"/>
        </a:hlink>
        <a:folHlink>
          <a:srgbClr val="FFFFCC"/>
        </a:folHlink>
      </a:clrScheme>
      <a:clrMap bg1="lt1" tx1="dk1" bg2="lt2" tx2="dk2" accent1="accent1" accent2="accent2" accent3="accent3" accent4="accent4" accent5="accent5" accent6="accent6" hlink="hlink" folHlink="folHlink"/>
    </a:extraClrScheme>
    <a:extraClrScheme>
      <a:clrScheme name="JIGSAW 5">
        <a:dk1>
          <a:srgbClr val="6B4587"/>
        </a:dk1>
        <a:lt1>
          <a:srgbClr val="CCECFF"/>
        </a:lt1>
        <a:dk2>
          <a:srgbClr val="A67FC4"/>
        </a:dk2>
        <a:lt2>
          <a:srgbClr val="66FFFF"/>
        </a:lt2>
        <a:accent1>
          <a:srgbClr val="0099FF"/>
        </a:accent1>
        <a:accent2>
          <a:srgbClr val="9999FF"/>
        </a:accent2>
        <a:accent3>
          <a:srgbClr val="D0C0DE"/>
        </a:accent3>
        <a:accent4>
          <a:srgbClr val="AEC9DA"/>
        </a:accent4>
        <a:accent5>
          <a:srgbClr val="AACAFF"/>
        </a:accent5>
        <a:accent6>
          <a:srgbClr val="8A8AE7"/>
        </a:accent6>
        <a:hlink>
          <a:srgbClr val="CC99FF"/>
        </a:hlink>
        <a:folHlink>
          <a:srgbClr val="0099CC"/>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1627</Words>
  <Application>Microsoft Office PowerPoint</Application>
  <PresentationFormat>Widescreen</PresentationFormat>
  <Paragraphs>167</Paragraphs>
  <Slides>27</Slides>
  <Notes>1</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27</vt:i4>
      </vt:variant>
    </vt:vector>
  </HeadingPairs>
  <TitlesOfParts>
    <vt:vector size="44" baseType="lpstr">
      <vt:lpstr>Arial</vt:lpstr>
      <vt:lpstr>B Lotus</vt:lpstr>
      <vt:lpstr>B Mitra</vt:lpstr>
      <vt:lpstr>B Nazanin</vt:lpstr>
      <vt:lpstr>Calibri</vt:lpstr>
      <vt:lpstr>Calibri Light</vt:lpstr>
      <vt:lpstr>Times New Roman</vt:lpstr>
      <vt:lpstr>Titr</vt:lpstr>
      <vt:lpstr>Wingdings</vt:lpstr>
      <vt:lpstr>Wingdings 2</vt:lpstr>
      <vt:lpstr>Office Theme</vt:lpstr>
      <vt:lpstr>1_Office Theme</vt:lpstr>
      <vt:lpstr>3_Biology of Zoology 01</vt:lpstr>
      <vt:lpstr>2_Office Theme</vt:lpstr>
      <vt:lpstr>Biology of Zoology 01</vt:lpstr>
      <vt:lpstr>1_Biology of Zoology 01</vt:lpstr>
      <vt:lpstr>JIGSAW</vt:lpstr>
      <vt:lpstr>تاکسونومی و فیلوژنی (تبارزایشی)</vt:lpstr>
      <vt:lpstr>PowerPoint Presentation</vt:lpstr>
      <vt:lpstr>PowerPoint Presentation</vt:lpstr>
      <vt:lpstr>PowerPoint Presentation</vt:lpstr>
      <vt:lpstr>لینه</vt:lpstr>
      <vt:lpstr>  گونه species </vt:lpstr>
      <vt:lpstr>گروه های اصلی تاکسا </vt:lpstr>
      <vt:lpstr>تعریف گونه (species)</vt:lpstr>
      <vt:lpstr>مفاهیم گونه</vt:lpstr>
      <vt:lpstr>سیستم سلسله مراتبی چهار جاندار تاکسون های بالاتر فراگیرتر از تاکسون های با رتبه پایین هستند. داشتن رتبه های مشترک نشان می دهد آن ها دارای ارتباط نزدیک تری با هم هستند. </vt:lpstr>
      <vt:lpstr>PowerPoint Presentation</vt:lpstr>
      <vt:lpstr>نام گذاری علمی </vt:lpstr>
      <vt:lpstr>اسم علمی برخی گونه 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طریقه ایجاد درخت فیلوژنتیکی</vt:lpstr>
      <vt:lpstr>آنالیز فیلوژنی</vt:lpstr>
      <vt:lpstr>انواع گروه های فیلوژنی</vt:lpstr>
      <vt:lpstr>رده بندی و منطق کلادیستیک Cladistics </vt:lpstr>
      <vt:lpstr>PowerPoint Presentation</vt:lpstr>
      <vt:lpstr>آنالیز فیلوژنی</vt:lpstr>
      <vt:lpstr>طریقه ایجاد درخت فیلوژنتیکی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32</cp:revision>
  <dcterms:created xsi:type="dcterms:W3CDTF">2015-10-06T07:56:59Z</dcterms:created>
  <dcterms:modified xsi:type="dcterms:W3CDTF">2017-04-09T09:44:42Z</dcterms:modified>
</cp:coreProperties>
</file>