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4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5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6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7.xml" ContentType="application/vnd.openxmlformats-officedocument.theme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8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theme/theme9.xml" ContentType="application/vnd.openxmlformats-officedocument.theme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theme/theme10.xml" ContentType="application/vnd.openxmlformats-officedocument.theme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theme/theme11.xml" ContentType="application/vnd.openxmlformats-officedocument.theme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theme/theme12.xml" ContentType="application/vnd.openxmlformats-officedocument.theme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theme/theme13.xml" ContentType="application/vnd.openxmlformats-officedocument.theme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theme/theme14.xml" ContentType="application/vnd.openxmlformats-officedocument.theme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theme/theme15.xml" ContentType="application/vnd.openxmlformats-officedocument.theme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theme/theme16.xml" ContentType="application/vnd.openxmlformats-officedocument.theme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theme/theme17.xml" ContentType="application/vnd.openxmlformats-officedocument.theme+xml"/>
  <Override PartName="/ppt/theme/theme18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5" r:id="rId3"/>
    <p:sldMasterId id="2147483693" r:id="rId4"/>
    <p:sldMasterId id="2147483711" r:id="rId5"/>
    <p:sldMasterId id="2147483744" r:id="rId6"/>
    <p:sldMasterId id="2147483762" r:id="rId7"/>
    <p:sldMasterId id="2147483777" r:id="rId8"/>
    <p:sldMasterId id="2147483792" r:id="rId9"/>
    <p:sldMasterId id="2147483807" r:id="rId10"/>
    <p:sldMasterId id="2147483825" r:id="rId11"/>
    <p:sldMasterId id="2147483843" r:id="rId12"/>
    <p:sldMasterId id="2147483861" r:id="rId13"/>
    <p:sldMasterId id="2147483879" r:id="rId14"/>
    <p:sldMasterId id="2147483912" r:id="rId15"/>
    <p:sldMasterId id="2147483930" r:id="rId16"/>
    <p:sldMasterId id="2147483948" r:id="rId17"/>
  </p:sldMasterIdLst>
  <p:notesMasterIdLst>
    <p:notesMasterId r:id="rId55"/>
  </p:notesMasterIdLst>
  <p:sldIdLst>
    <p:sldId id="256" r:id="rId18"/>
    <p:sldId id="260" r:id="rId19"/>
    <p:sldId id="295" r:id="rId20"/>
    <p:sldId id="259" r:id="rId21"/>
    <p:sldId id="257" r:id="rId22"/>
    <p:sldId id="294" r:id="rId23"/>
    <p:sldId id="262" r:id="rId24"/>
    <p:sldId id="263" r:id="rId25"/>
    <p:sldId id="264" r:id="rId26"/>
    <p:sldId id="265" r:id="rId27"/>
    <p:sldId id="266" r:id="rId28"/>
    <p:sldId id="267" r:id="rId29"/>
    <p:sldId id="269" r:id="rId30"/>
    <p:sldId id="270" r:id="rId31"/>
    <p:sldId id="271" r:id="rId32"/>
    <p:sldId id="272" r:id="rId33"/>
    <p:sldId id="273" r:id="rId34"/>
    <p:sldId id="274" r:id="rId35"/>
    <p:sldId id="275" r:id="rId36"/>
    <p:sldId id="278" r:id="rId37"/>
    <p:sldId id="297" r:id="rId38"/>
    <p:sldId id="298" r:id="rId39"/>
    <p:sldId id="299" r:id="rId40"/>
    <p:sldId id="300" r:id="rId41"/>
    <p:sldId id="301" r:id="rId42"/>
    <p:sldId id="302" r:id="rId43"/>
    <p:sldId id="277" r:id="rId44"/>
    <p:sldId id="289" r:id="rId45"/>
    <p:sldId id="280" r:id="rId46"/>
    <p:sldId id="281" r:id="rId47"/>
    <p:sldId id="282" r:id="rId48"/>
    <p:sldId id="284" r:id="rId49"/>
    <p:sldId id="296" r:id="rId50"/>
    <p:sldId id="279" r:id="rId51"/>
    <p:sldId id="286" r:id="rId52"/>
    <p:sldId id="287" r:id="rId53"/>
    <p:sldId id="288" r:id="rId5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oghman" initials="L" lastIdx="2" clrIdx="0">
    <p:extLst>
      <p:ext uri="{19B8F6BF-5375-455C-9EA6-DF929625EA0E}">
        <p15:presenceInfo xmlns:p15="http://schemas.microsoft.com/office/powerpoint/2012/main" userId="Loghma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1.xml"/><Relationship Id="rId26" Type="http://schemas.openxmlformats.org/officeDocument/2006/relationships/slide" Target="slides/slide9.xml"/><Relationship Id="rId39" Type="http://schemas.openxmlformats.org/officeDocument/2006/relationships/slide" Target="slides/slide22.xml"/><Relationship Id="rId21" Type="http://schemas.openxmlformats.org/officeDocument/2006/relationships/slide" Target="slides/slide4.xml"/><Relationship Id="rId34" Type="http://schemas.openxmlformats.org/officeDocument/2006/relationships/slide" Target="slides/slide17.xml"/><Relationship Id="rId42" Type="http://schemas.openxmlformats.org/officeDocument/2006/relationships/slide" Target="slides/slide25.xml"/><Relationship Id="rId47" Type="http://schemas.openxmlformats.org/officeDocument/2006/relationships/slide" Target="slides/slide30.xml"/><Relationship Id="rId50" Type="http://schemas.openxmlformats.org/officeDocument/2006/relationships/slide" Target="slides/slide33.xml"/><Relationship Id="rId55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12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7.xml"/><Relationship Id="rId32" Type="http://schemas.openxmlformats.org/officeDocument/2006/relationships/slide" Target="slides/slide15.xml"/><Relationship Id="rId37" Type="http://schemas.openxmlformats.org/officeDocument/2006/relationships/slide" Target="slides/slide20.xml"/><Relationship Id="rId40" Type="http://schemas.openxmlformats.org/officeDocument/2006/relationships/slide" Target="slides/slide23.xml"/><Relationship Id="rId45" Type="http://schemas.openxmlformats.org/officeDocument/2006/relationships/slide" Target="slides/slide28.xml"/><Relationship Id="rId53" Type="http://schemas.openxmlformats.org/officeDocument/2006/relationships/slide" Target="slides/slide36.xml"/><Relationship Id="rId58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5.xml"/><Relationship Id="rId27" Type="http://schemas.openxmlformats.org/officeDocument/2006/relationships/slide" Target="slides/slide10.xml"/><Relationship Id="rId30" Type="http://schemas.openxmlformats.org/officeDocument/2006/relationships/slide" Target="slides/slide13.xml"/><Relationship Id="rId35" Type="http://schemas.openxmlformats.org/officeDocument/2006/relationships/slide" Target="slides/slide18.xml"/><Relationship Id="rId43" Type="http://schemas.openxmlformats.org/officeDocument/2006/relationships/slide" Target="slides/slide26.xml"/><Relationship Id="rId48" Type="http://schemas.openxmlformats.org/officeDocument/2006/relationships/slide" Target="slides/slide31.xml"/><Relationship Id="rId56" Type="http://schemas.openxmlformats.org/officeDocument/2006/relationships/commentAuthors" Target="commentAuthor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4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8.xml"/><Relationship Id="rId33" Type="http://schemas.openxmlformats.org/officeDocument/2006/relationships/slide" Target="slides/slide16.xml"/><Relationship Id="rId38" Type="http://schemas.openxmlformats.org/officeDocument/2006/relationships/slide" Target="slides/slide21.xml"/><Relationship Id="rId46" Type="http://schemas.openxmlformats.org/officeDocument/2006/relationships/slide" Target="slides/slide29.xml"/><Relationship Id="rId59" Type="http://schemas.openxmlformats.org/officeDocument/2006/relationships/theme" Target="theme/theme1.xml"/><Relationship Id="rId20" Type="http://schemas.openxmlformats.org/officeDocument/2006/relationships/slide" Target="slides/slide3.xml"/><Relationship Id="rId41" Type="http://schemas.openxmlformats.org/officeDocument/2006/relationships/slide" Target="slides/slide24.xml"/><Relationship Id="rId54" Type="http://schemas.openxmlformats.org/officeDocument/2006/relationships/slide" Target="slides/slide37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6.xml"/><Relationship Id="rId28" Type="http://schemas.openxmlformats.org/officeDocument/2006/relationships/slide" Target="slides/slide11.xml"/><Relationship Id="rId36" Type="http://schemas.openxmlformats.org/officeDocument/2006/relationships/slide" Target="slides/slide19.xml"/><Relationship Id="rId49" Type="http://schemas.openxmlformats.org/officeDocument/2006/relationships/slide" Target="slides/slide32.xml"/><Relationship Id="rId57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4.xml"/><Relationship Id="rId44" Type="http://schemas.openxmlformats.org/officeDocument/2006/relationships/slide" Target="slides/slide27.xml"/><Relationship Id="rId52" Type="http://schemas.openxmlformats.org/officeDocument/2006/relationships/slide" Target="slides/slide35.xml"/><Relationship Id="rId60" Type="http://schemas.openxmlformats.org/officeDocument/2006/relationships/tableStyles" Target="tableStyle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4-12-06T19:01:36.149" idx="1">
    <p:pos x="10" y="10"/>
    <p:text/>
    <p:extLst>
      <p:ext uri="{C676402C-5697-4E1C-873F-D02D1690AC5C}">
        <p15:threadingInfo xmlns:p15="http://schemas.microsoft.com/office/powerpoint/2012/main" timeZoneBias="-21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4B346E-BD55-4440-AF0A-F876B0D392D2}" type="datetimeFigureOut">
              <a:rPr lang="en-US" smtClean="0"/>
              <a:t>2019-12-25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23E72D-4292-4BFC-A049-BA6CAFEE97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6003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9520E155-7F2B-46CB-8BC3-65A5C9030841}" type="slidenum">
              <a:rPr lang="ar-SA" b="0">
                <a:solidFill>
                  <a:prstClr val="black"/>
                </a:solidFill>
              </a:rPr>
              <a:pPr eaLnBrk="1" hangingPunct="1"/>
              <a:t>2</a:t>
            </a:fld>
            <a:endParaRPr lang="en-US" b="0">
              <a:solidFill>
                <a:prstClr val="black"/>
              </a:solidFill>
            </a:endParaRPr>
          </a:p>
        </p:txBody>
      </p:sp>
      <p:sp>
        <p:nvSpPr>
          <p:cNvPr id="762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28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8736050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C5ECA727-EE2C-4571-8434-11D1FED23520}" type="slidenum">
              <a:rPr lang="ar-SA" b="0">
                <a:solidFill>
                  <a:prstClr val="black"/>
                </a:solidFill>
              </a:rPr>
              <a:pPr eaLnBrk="1" hangingPunct="1"/>
              <a:t>36</a:t>
            </a:fld>
            <a:endParaRPr lang="en-US" b="0">
              <a:solidFill>
                <a:prstClr val="black"/>
              </a:solidFill>
            </a:endParaRPr>
          </a:p>
        </p:txBody>
      </p:sp>
      <p:sp>
        <p:nvSpPr>
          <p:cNvPr id="776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6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1299634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7587176C-995F-4F4B-AAE3-B752DA235B5E}" type="slidenum">
              <a:rPr lang="ar-SA" b="0">
                <a:solidFill>
                  <a:prstClr val="black"/>
                </a:solidFill>
              </a:rPr>
              <a:pPr eaLnBrk="1" hangingPunct="1"/>
              <a:t>37</a:t>
            </a:fld>
            <a:endParaRPr lang="en-US" b="0">
              <a:solidFill>
                <a:prstClr val="black"/>
              </a:solidFill>
            </a:endParaRPr>
          </a:p>
        </p:txBody>
      </p:sp>
      <p:sp>
        <p:nvSpPr>
          <p:cNvPr id="778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5770191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21508721-39E9-46BB-A63F-35DC75FEC399}" type="slidenum">
              <a:rPr lang="ar-SA" b="0">
                <a:solidFill>
                  <a:prstClr val="black"/>
                </a:solidFill>
              </a:rPr>
              <a:pPr eaLnBrk="1" hangingPunct="1"/>
              <a:t>9</a:t>
            </a:fld>
            <a:endParaRPr lang="en-US" b="0">
              <a:solidFill>
                <a:prstClr val="black"/>
              </a:solidFill>
            </a:endParaRPr>
          </a:p>
        </p:txBody>
      </p:sp>
      <p:sp>
        <p:nvSpPr>
          <p:cNvPr id="764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49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0257406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64889305-95D9-4538-8778-27B03E3A0E34}" type="slidenum">
              <a:rPr lang="ar-SA" b="0">
                <a:solidFill>
                  <a:prstClr val="black"/>
                </a:solidFill>
              </a:rPr>
              <a:pPr eaLnBrk="1" hangingPunct="1"/>
              <a:t>13</a:t>
            </a:fld>
            <a:endParaRPr lang="en-US" b="0">
              <a:solidFill>
                <a:prstClr val="black"/>
              </a:solidFill>
            </a:endParaRPr>
          </a:p>
        </p:txBody>
      </p:sp>
      <p:sp>
        <p:nvSpPr>
          <p:cNvPr id="780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0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6645055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57F301A3-B50A-42DF-9BDB-B08BD6967F4A}" type="slidenum">
              <a:rPr lang="ar-SA" b="0">
                <a:solidFill>
                  <a:prstClr val="black"/>
                </a:solidFill>
              </a:rPr>
              <a:pPr eaLnBrk="1" hangingPunct="1"/>
              <a:t>20</a:t>
            </a:fld>
            <a:endParaRPr lang="en-US" b="0">
              <a:solidFill>
                <a:prstClr val="black"/>
              </a:solidFill>
            </a:endParaRPr>
          </a:p>
        </p:txBody>
      </p:sp>
      <p:sp>
        <p:nvSpPr>
          <p:cNvPr id="779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9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3506229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8D36EB-DD53-43E4-9563-17D6CE15ACF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54445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3175745F-EA00-42EC-818E-B54E2F7E0058}" type="slidenum">
              <a:rPr lang="ar-SA" b="0">
                <a:solidFill>
                  <a:prstClr val="black"/>
                </a:solidFill>
              </a:rPr>
              <a:pPr eaLnBrk="1" hangingPunct="1"/>
              <a:t>29</a:t>
            </a:fld>
            <a:endParaRPr lang="en-US" b="0">
              <a:solidFill>
                <a:prstClr val="black"/>
              </a:solidFill>
            </a:endParaRPr>
          </a:p>
        </p:txBody>
      </p:sp>
      <p:sp>
        <p:nvSpPr>
          <p:cNvPr id="773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31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2169896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984AB002-A5FD-43C4-BF02-C3E2188329F1}" type="slidenum">
              <a:rPr lang="ar-SA" b="0">
                <a:solidFill>
                  <a:prstClr val="black"/>
                </a:solidFill>
              </a:rPr>
              <a:pPr eaLnBrk="1" hangingPunct="1"/>
              <a:t>30</a:t>
            </a:fld>
            <a:endParaRPr lang="en-US" b="0">
              <a:solidFill>
                <a:prstClr val="black"/>
              </a:solidFill>
            </a:endParaRPr>
          </a:p>
        </p:txBody>
      </p:sp>
      <p:sp>
        <p:nvSpPr>
          <p:cNvPr id="774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4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9926570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753D5B2D-3DEE-4BFB-9FAA-9E5A6DCE7A57}" type="slidenum">
              <a:rPr lang="ar-SA" b="0">
                <a:solidFill>
                  <a:prstClr val="black"/>
                </a:solidFill>
              </a:rPr>
              <a:pPr eaLnBrk="1" hangingPunct="1"/>
              <a:t>31</a:t>
            </a:fld>
            <a:endParaRPr lang="en-US" b="0">
              <a:solidFill>
                <a:prstClr val="black"/>
              </a:solidFill>
            </a:endParaRPr>
          </a:p>
        </p:txBody>
      </p:sp>
      <p:sp>
        <p:nvSpPr>
          <p:cNvPr id="7680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1666425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35250377-6068-4730-BEE3-9D7CA55F479F}" type="slidenum">
              <a:rPr lang="ar-SA" b="0">
                <a:solidFill>
                  <a:prstClr val="black"/>
                </a:solidFill>
              </a:rPr>
              <a:pPr eaLnBrk="1" hangingPunct="1"/>
              <a:t>32</a:t>
            </a:fld>
            <a:endParaRPr lang="en-US" b="0">
              <a:solidFill>
                <a:prstClr val="black"/>
              </a:solidFill>
            </a:endParaRPr>
          </a:p>
        </p:txBody>
      </p:sp>
      <p:sp>
        <p:nvSpPr>
          <p:cNvPr id="775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5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8150517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E434D-4523-42A3-9865-39CDF016D0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7343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E434D-4523-42A3-9865-39CDF016D0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787571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E8147F-A142-4356-839C-983B12944EF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594543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102F27-1099-4460-969B-E1BAEC0F0B4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629087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6409C8-A622-4501-A93F-AB2201BC433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747353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EA4B68-8CB6-406C-972D-887EA9DBDB2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794500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80A552-9AEA-4D19-B26A-F9808306C58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787428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F3F30E-A840-4112-8B03-71ECE2E86EB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084644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8A3E51-018D-4251-82E6-19929787D8E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953308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23C99B-AF8B-4FE6-8511-D2D6A0CC31F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495791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7AD896-1A8B-4939-8855-8665F7114C9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0042104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C7F4B1-787A-428F-A609-14D602CC54D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92662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E434D-4523-42A3-9865-39CDF016D0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52400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D83B9F-DEF2-4F97-88DB-86B29ADAF72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066332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3DE2EF-F9C2-4D0E-A3FE-FCE1CF56F84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2540350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69EE39-A573-4531-B792-8C43274F021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2151993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4F73AD-3F5B-43A0-BDCD-61028F1186E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3710584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E8147F-A142-4356-839C-983B12944EF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233073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102F27-1099-4460-969B-E1BAEC0F0B4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8565554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6409C8-A622-4501-A93F-AB2201BC433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1995008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EA4B68-8CB6-406C-972D-887EA9DBDB2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4668182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80A552-9AEA-4D19-B26A-F9808306C58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4092816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F3F30E-A840-4112-8B03-71ECE2E86EB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707E3B-5BD5-42C4-893B-DC97824BCED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5744478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8A3E51-018D-4251-82E6-19929787D8E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7001225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23C99B-AF8B-4FE6-8511-D2D6A0CC31F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134265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7AD896-1A8B-4939-8855-8665F7114C9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309347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C7F4B1-787A-428F-A609-14D602CC54D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5637436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D83B9F-DEF2-4F97-88DB-86B29ADAF72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396839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3DE2EF-F9C2-4D0E-A3FE-FCE1CF56F84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3557441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69EE39-A573-4531-B792-8C43274F021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6747753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4F73AD-3F5B-43A0-BDCD-61028F1186E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0500035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E8147F-A142-4356-839C-983B12944EF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3630768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102F27-1099-4460-969B-E1BAEC0F0B4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76623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8F6AC7-574A-4A8D-9E60-987B594D30E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0926763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6409C8-A622-4501-A93F-AB2201BC433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3433349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EA4B68-8CB6-406C-972D-887EA9DBDB2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4678155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80A552-9AEA-4D19-B26A-F9808306C58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4055557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F3F30E-A840-4112-8B03-71ECE2E86EB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9057980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8A3E51-018D-4251-82E6-19929787D8E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9735833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23C99B-AF8B-4FE6-8511-D2D6A0CC31F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4475091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431AA6-862D-4223-B29D-D84CE66E2A52}" type="slidenum">
              <a:rPr lang="ar-S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1351098"/>
      </p:ext>
    </p:extLst>
  </p:cSld>
  <p:clrMapOvr>
    <a:masterClrMapping/>
  </p:clrMapOvr>
  <p:transition>
    <p:random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6ADC7D-41CC-4F9C-8C68-61F87425B631}" type="slidenum">
              <a:rPr lang="ar-S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2288574"/>
      </p:ext>
    </p:extLst>
  </p:cSld>
  <p:clrMapOvr>
    <a:masterClrMapping/>
  </p:clrMapOvr>
  <p:transition>
    <p:random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F416A9-E303-4297-9377-EBA09F6CD11A}" type="slidenum">
              <a:rPr lang="ar-S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944728"/>
      </p:ext>
    </p:extLst>
  </p:cSld>
  <p:clrMapOvr>
    <a:masterClrMapping/>
  </p:clrMapOvr>
  <p:transition>
    <p:random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628775"/>
            <a:ext cx="418941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41813" y="1628775"/>
            <a:ext cx="41910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F92A6D-49C7-4B30-8FCF-DBFF5C8D6C4F}" type="slidenum">
              <a:rPr lang="ar-S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5705720"/>
      </p:ext>
    </p:extLst>
  </p:cSld>
  <p:clrMapOvr>
    <a:masterClrMapping/>
  </p:clrMapOvr>
  <p:transition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6B1991-2C14-4124-A5C2-CB5F3A303F2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433897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148C6A-A95B-4F7C-A212-A88097996AE0}" type="slidenum">
              <a:rPr lang="ar-S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4519735"/>
      </p:ext>
    </p:extLst>
  </p:cSld>
  <p:clrMapOvr>
    <a:masterClrMapping/>
  </p:clrMapOvr>
  <p:transition>
    <p:random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BAC8E9-A336-4C43-A26F-D286F3D96EA6}" type="slidenum">
              <a:rPr lang="ar-S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1668005"/>
      </p:ext>
    </p:extLst>
  </p:cSld>
  <p:clrMapOvr>
    <a:masterClrMapping/>
  </p:clrMapOvr>
  <p:transition>
    <p:random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215DCE-DF4D-4797-8648-CCE6BA9E5781}" type="slidenum">
              <a:rPr lang="ar-S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9569205"/>
      </p:ext>
    </p:extLst>
  </p:cSld>
  <p:clrMapOvr>
    <a:masterClrMapping/>
  </p:clrMapOvr>
  <p:transition>
    <p:random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DD6629-A355-47F7-ACB0-22AFA0F6A1B8}" type="slidenum">
              <a:rPr lang="ar-S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8309801"/>
      </p:ext>
    </p:extLst>
  </p:cSld>
  <p:clrMapOvr>
    <a:masterClrMapping/>
  </p:clrMapOvr>
  <p:transition>
    <p:random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A98BE0-38E3-46B3-ADCA-43F343DBF29E}" type="slidenum">
              <a:rPr lang="ar-S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3114589"/>
      </p:ext>
    </p:extLst>
  </p:cSld>
  <p:clrMapOvr>
    <a:masterClrMapping/>
  </p:clrMapOvr>
  <p:transition>
    <p:random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E33218-6EA1-4878-BD6C-56ADFC1FC387}" type="slidenum">
              <a:rPr lang="ar-S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9741781"/>
      </p:ext>
    </p:extLst>
  </p:cSld>
  <p:clrMapOvr>
    <a:masterClrMapping/>
  </p:clrMapOvr>
  <p:transition>
    <p:random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00800" y="104775"/>
            <a:ext cx="2132013" cy="60499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104775"/>
            <a:ext cx="6248400" cy="60499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0A1B0E-8751-4EE2-86B6-C904E27A8858}" type="slidenum">
              <a:rPr lang="ar-S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6277260"/>
      </p:ext>
    </p:extLst>
  </p:cSld>
  <p:clrMapOvr>
    <a:masterClrMapping/>
  </p:clrMapOvr>
  <p:transition>
    <p:random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104775"/>
            <a:ext cx="6900862" cy="482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0" y="1628775"/>
            <a:ext cx="4189413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41813" y="1628775"/>
            <a:ext cx="41910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B6746A-51D5-462F-A4AB-858DFE19652D}" type="slidenum">
              <a:rPr lang="ar-S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8558722"/>
      </p:ext>
    </p:extLst>
  </p:cSld>
  <p:clrMapOvr>
    <a:masterClrMapping/>
  </p:clrMapOvr>
  <p:transition>
    <p:random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104775"/>
            <a:ext cx="6900862" cy="482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0" y="1628775"/>
            <a:ext cx="4189413" cy="4525963"/>
          </a:xfrm>
        </p:spPr>
        <p:txBody>
          <a:bodyPr/>
          <a:lstStyle/>
          <a:p>
            <a:pPr lvl="0"/>
            <a:r>
              <a:rPr lang="en-US" noProof="0" smtClean="0"/>
              <a:t>Click icon to add clip art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341813" y="1628775"/>
            <a:ext cx="41910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D1B6EB-3D72-42C2-9297-1A84D2FA739F}" type="slidenum">
              <a:rPr lang="ar-S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9409680"/>
      </p:ext>
    </p:extLst>
  </p:cSld>
  <p:clrMapOvr>
    <a:masterClrMapping/>
  </p:clrMapOvr>
  <p:transition>
    <p:random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0" y="104775"/>
            <a:ext cx="8532813" cy="6049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2BB2B5-EB6C-4338-8DE9-DA9E67FF23CA}" type="slidenum">
              <a:rPr lang="ar-S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0112382"/>
      </p:ext>
    </p:extLst>
  </p:cSld>
  <p:clrMapOvr>
    <a:masterClrMapping/>
  </p:clrMapOvr>
  <p:transition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3DD2ED-0B92-4CC0-A01A-0A604528C6F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9548981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104775"/>
            <a:ext cx="6900862" cy="482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0" y="1628775"/>
            <a:ext cx="4189413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341813" y="1628775"/>
            <a:ext cx="41910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341813" y="3967163"/>
            <a:ext cx="41910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E6ECBE-2B10-484C-8B4A-0EBB9ABA0978}" type="slidenum">
              <a:rPr lang="ar-S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4680289"/>
      </p:ext>
    </p:extLst>
  </p:cSld>
  <p:clrMapOvr>
    <a:masterClrMapping/>
  </p:clrMapOvr>
  <p:transition>
    <p:random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104775"/>
            <a:ext cx="6900862" cy="482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628775"/>
            <a:ext cx="4189413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341813" y="1628775"/>
            <a:ext cx="41910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6F3436-8B59-48EC-B7B4-8898D600569A}" type="slidenum">
              <a:rPr lang="ar-S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4170914"/>
      </p:ext>
    </p:extLst>
  </p:cSld>
  <p:clrMapOvr>
    <a:masterClrMapping/>
  </p:clrMapOvr>
  <p:transition>
    <p:random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104775"/>
            <a:ext cx="6900862" cy="482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0" y="1628775"/>
            <a:ext cx="4189413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341813" y="1628775"/>
            <a:ext cx="4191000" cy="4525963"/>
          </a:xfrm>
        </p:spPr>
        <p:txBody>
          <a:bodyPr/>
          <a:lstStyle/>
          <a:p>
            <a:pPr lvl="0"/>
            <a:r>
              <a:rPr lang="en-US" noProof="0" smtClean="0"/>
              <a:t>Click icon to add clip art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604CB5-B31C-4B83-816D-FF80C98C06C4}" type="slidenum">
              <a:rPr lang="ar-S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0310904"/>
      </p:ext>
    </p:extLst>
  </p:cSld>
  <p:clrMapOvr>
    <a:masterClrMapping/>
  </p:clrMapOvr>
  <p:transition>
    <p:random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431AA6-862D-4223-B29D-D84CE66E2A52}" type="slidenum">
              <a:rPr lang="ar-S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3886965"/>
      </p:ext>
    </p:extLst>
  </p:cSld>
  <p:clrMapOvr>
    <a:masterClrMapping/>
  </p:clrMapOvr>
  <p:transition>
    <p:random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6ADC7D-41CC-4F9C-8C68-61F87425B631}" type="slidenum">
              <a:rPr lang="ar-S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577995"/>
      </p:ext>
    </p:extLst>
  </p:cSld>
  <p:clrMapOvr>
    <a:masterClrMapping/>
  </p:clrMapOvr>
  <p:transition>
    <p:random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F416A9-E303-4297-9377-EBA09F6CD11A}" type="slidenum">
              <a:rPr lang="ar-S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3532743"/>
      </p:ext>
    </p:extLst>
  </p:cSld>
  <p:clrMapOvr>
    <a:masterClrMapping/>
  </p:clrMapOvr>
  <p:transition>
    <p:random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628775"/>
            <a:ext cx="418941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41813" y="1628775"/>
            <a:ext cx="41910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F92A6D-49C7-4B30-8FCF-DBFF5C8D6C4F}" type="slidenum">
              <a:rPr lang="ar-S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0729477"/>
      </p:ext>
    </p:extLst>
  </p:cSld>
  <p:clrMapOvr>
    <a:masterClrMapping/>
  </p:clrMapOvr>
  <p:transition>
    <p:random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148C6A-A95B-4F7C-A212-A88097996AE0}" type="slidenum">
              <a:rPr lang="ar-S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9544288"/>
      </p:ext>
    </p:extLst>
  </p:cSld>
  <p:clrMapOvr>
    <a:masterClrMapping/>
  </p:clrMapOvr>
  <p:transition>
    <p:random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BAC8E9-A336-4C43-A26F-D286F3D96EA6}" type="slidenum">
              <a:rPr lang="ar-S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0475792"/>
      </p:ext>
    </p:extLst>
  </p:cSld>
  <p:clrMapOvr>
    <a:masterClrMapping/>
  </p:clrMapOvr>
  <p:transition>
    <p:random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215DCE-DF4D-4797-8648-CCE6BA9E5781}" type="slidenum">
              <a:rPr lang="ar-S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0232699"/>
      </p:ext>
    </p:extLst>
  </p:cSld>
  <p:clrMapOvr>
    <a:masterClrMapping/>
  </p:clrMapOvr>
  <p:transition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B1F312-F11A-44E2-BBFA-101CC43C250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2624546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DD6629-A355-47F7-ACB0-22AFA0F6A1B8}" type="slidenum">
              <a:rPr lang="ar-S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0903844"/>
      </p:ext>
    </p:extLst>
  </p:cSld>
  <p:clrMapOvr>
    <a:masterClrMapping/>
  </p:clrMapOvr>
  <p:transition>
    <p:random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A98BE0-38E3-46B3-ADCA-43F343DBF29E}" type="slidenum">
              <a:rPr lang="ar-S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0571899"/>
      </p:ext>
    </p:extLst>
  </p:cSld>
  <p:clrMapOvr>
    <a:masterClrMapping/>
  </p:clrMapOvr>
  <p:transition>
    <p:random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E33218-6EA1-4878-BD6C-56ADFC1FC387}" type="slidenum">
              <a:rPr lang="ar-S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6920444"/>
      </p:ext>
    </p:extLst>
  </p:cSld>
  <p:clrMapOvr>
    <a:masterClrMapping/>
  </p:clrMapOvr>
  <p:transition>
    <p:random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00800" y="104775"/>
            <a:ext cx="2132013" cy="60499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104775"/>
            <a:ext cx="6248400" cy="60499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0A1B0E-8751-4EE2-86B6-C904E27A8858}" type="slidenum">
              <a:rPr lang="ar-S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1488616"/>
      </p:ext>
    </p:extLst>
  </p:cSld>
  <p:clrMapOvr>
    <a:masterClrMapping/>
  </p:clrMapOvr>
  <p:transition>
    <p:random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104775"/>
            <a:ext cx="6900862" cy="482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0" y="1628775"/>
            <a:ext cx="4189413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41813" y="1628775"/>
            <a:ext cx="41910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B6746A-51D5-462F-A4AB-858DFE19652D}" type="slidenum">
              <a:rPr lang="ar-S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9702998"/>
      </p:ext>
    </p:extLst>
  </p:cSld>
  <p:clrMapOvr>
    <a:masterClrMapping/>
  </p:clrMapOvr>
  <p:transition>
    <p:random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104775"/>
            <a:ext cx="6900862" cy="482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0" y="1628775"/>
            <a:ext cx="4189413" cy="4525963"/>
          </a:xfrm>
        </p:spPr>
        <p:txBody>
          <a:bodyPr/>
          <a:lstStyle/>
          <a:p>
            <a:pPr lvl="0"/>
            <a:r>
              <a:rPr lang="en-US" noProof="0" smtClean="0"/>
              <a:t>Click icon to add clip art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341813" y="1628775"/>
            <a:ext cx="41910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D1B6EB-3D72-42C2-9297-1A84D2FA739F}" type="slidenum">
              <a:rPr lang="ar-S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3581136"/>
      </p:ext>
    </p:extLst>
  </p:cSld>
  <p:clrMapOvr>
    <a:masterClrMapping/>
  </p:clrMapOvr>
  <p:transition>
    <p:random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0" y="104775"/>
            <a:ext cx="8532813" cy="6049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2BB2B5-EB6C-4338-8DE9-DA9E67FF23CA}" type="slidenum">
              <a:rPr lang="ar-S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095671"/>
      </p:ext>
    </p:extLst>
  </p:cSld>
  <p:clrMapOvr>
    <a:masterClrMapping/>
  </p:clrMapOvr>
  <p:transition>
    <p:random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104775"/>
            <a:ext cx="6900862" cy="482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0" y="1628775"/>
            <a:ext cx="4189413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341813" y="1628775"/>
            <a:ext cx="41910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341813" y="3967163"/>
            <a:ext cx="41910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E6ECBE-2B10-484C-8B4A-0EBB9ABA0978}" type="slidenum">
              <a:rPr lang="ar-S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2246314"/>
      </p:ext>
    </p:extLst>
  </p:cSld>
  <p:clrMapOvr>
    <a:masterClrMapping/>
  </p:clrMapOvr>
  <p:transition>
    <p:random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104775"/>
            <a:ext cx="6900862" cy="482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628775"/>
            <a:ext cx="4189413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341813" y="1628775"/>
            <a:ext cx="41910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6F3436-8B59-48EC-B7B4-8898D600569A}" type="slidenum">
              <a:rPr lang="ar-S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4820824"/>
      </p:ext>
    </p:extLst>
  </p:cSld>
  <p:clrMapOvr>
    <a:masterClrMapping/>
  </p:clrMapOvr>
  <p:transition>
    <p:random/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104775"/>
            <a:ext cx="6900862" cy="482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0" y="1628775"/>
            <a:ext cx="4189413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341813" y="1628775"/>
            <a:ext cx="4191000" cy="4525963"/>
          </a:xfrm>
        </p:spPr>
        <p:txBody>
          <a:bodyPr/>
          <a:lstStyle/>
          <a:p>
            <a:pPr lvl="0"/>
            <a:r>
              <a:rPr lang="en-US" noProof="0" smtClean="0"/>
              <a:t>Click icon to add clip art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604CB5-B31C-4B83-816D-FF80C98C06C4}" type="slidenum">
              <a:rPr lang="ar-S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9784799"/>
      </p:ext>
    </p:extLst>
  </p:cSld>
  <p:clrMapOvr>
    <a:masterClrMapping/>
  </p:clrMapOvr>
  <p:transition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B20424-DD15-46BA-988A-59404908D38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1826367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431AA6-862D-4223-B29D-D84CE66E2A52}" type="slidenum">
              <a:rPr lang="ar-S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552927"/>
      </p:ext>
    </p:extLst>
  </p:cSld>
  <p:clrMapOvr>
    <a:masterClrMapping/>
  </p:clrMapOvr>
  <p:transition>
    <p:random/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6ADC7D-41CC-4F9C-8C68-61F87425B631}" type="slidenum">
              <a:rPr lang="ar-S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5860349"/>
      </p:ext>
    </p:extLst>
  </p:cSld>
  <p:clrMapOvr>
    <a:masterClrMapping/>
  </p:clrMapOvr>
  <p:transition>
    <p:random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F416A9-E303-4297-9377-EBA09F6CD11A}" type="slidenum">
              <a:rPr lang="ar-S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5496059"/>
      </p:ext>
    </p:extLst>
  </p:cSld>
  <p:clrMapOvr>
    <a:masterClrMapping/>
  </p:clrMapOvr>
  <p:transition>
    <p:random/>
  </p:transition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628775"/>
            <a:ext cx="418941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41813" y="1628775"/>
            <a:ext cx="41910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F92A6D-49C7-4B30-8FCF-DBFF5C8D6C4F}" type="slidenum">
              <a:rPr lang="ar-S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645311"/>
      </p:ext>
    </p:extLst>
  </p:cSld>
  <p:clrMapOvr>
    <a:masterClrMapping/>
  </p:clrMapOvr>
  <p:transition>
    <p:random/>
  </p:transition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148C6A-A95B-4F7C-A212-A88097996AE0}" type="slidenum">
              <a:rPr lang="ar-S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8857014"/>
      </p:ext>
    </p:extLst>
  </p:cSld>
  <p:clrMapOvr>
    <a:masterClrMapping/>
  </p:clrMapOvr>
  <p:transition>
    <p:random/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BAC8E9-A336-4C43-A26F-D286F3D96EA6}" type="slidenum">
              <a:rPr lang="ar-S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800680"/>
      </p:ext>
    </p:extLst>
  </p:cSld>
  <p:clrMapOvr>
    <a:masterClrMapping/>
  </p:clrMapOvr>
  <p:transition>
    <p:random/>
  </p:transition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215DCE-DF4D-4797-8648-CCE6BA9E5781}" type="slidenum">
              <a:rPr lang="ar-S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8942388"/>
      </p:ext>
    </p:extLst>
  </p:cSld>
  <p:clrMapOvr>
    <a:masterClrMapping/>
  </p:clrMapOvr>
  <p:transition>
    <p:random/>
  </p:transition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DD6629-A355-47F7-ACB0-22AFA0F6A1B8}" type="slidenum">
              <a:rPr lang="ar-S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1777109"/>
      </p:ext>
    </p:extLst>
  </p:cSld>
  <p:clrMapOvr>
    <a:masterClrMapping/>
  </p:clrMapOvr>
  <p:transition>
    <p:random/>
  </p:transition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A98BE0-38E3-46B3-ADCA-43F343DBF29E}" type="slidenum">
              <a:rPr lang="ar-S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0372705"/>
      </p:ext>
    </p:extLst>
  </p:cSld>
  <p:clrMapOvr>
    <a:masterClrMapping/>
  </p:clrMapOvr>
  <p:transition>
    <p:random/>
  </p:transition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E33218-6EA1-4878-BD6C-56ADFC1FC387}" type="slidenum">
              <a:rPr lang="ar-S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1835335"/>
      </p:ext>
    </p:extLst>
  </p:cSld>
  <p:clrMapOvr>
    <a:masterClrMapping/>
  </p:clrMapOvr>
  <p:transition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FEBDB3-AEA6-4B4E-8351-3F355580021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0254222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00800" y="104775"/>
            <a:ext cx="2132013" cy="60499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104775"/>
            <a:ext cx="6248400" cy="60499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0A1B0E-8751-4EE2-86B6-C904E27A8858}" type="slidenum">
              <a:rPr lang="ar-S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9581326"/>
      </p:ext>
    </p:extLst>
  </p:cSld>
  <p:clrMapOvr>
    <a:masterClrMapping/>
  </p:clrMapOvr>
  <p:transition>
    <p:random/>
  </p:transition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104775"/>
            <a:ext cx="6900862" cy="482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0" y="1628775"/>
            <a:ext cx="4189413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41813" y="1628775"/>
            <a:ext cx="41910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B6746A-51D5-462F-A4AB-858DFE19652D}" type="slidenum">
              <a:rPr lang="ar-S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0878434"/>
      </p:ext>
    </p:extLst>
  </p:cSld>
  <p:clrMapOvr>
    <a:masterClrMapping/>
  </p:clrMapOvr>
  <p:transition>
    <p:random/>
  </p:transition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104775"/>
            <a:ext cx="6900862" cy="482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0" y="1628775"/>
            <a:ext cx="4189413" cy="4525963"/>
          </a:xfrm>
        </p:spPr>
        <p:txBody>
          <a:bodyPr/>
          <a:lstStyle/>
          <a:p>
            <a:pPr lvl="0"/>
            <a:r>
              <a:rPr lang="en-US" noProof="0" smtClean="0"/>
              <a:t>Click icon to add clip art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341813" y="1628775"/>
            <a:ext cx="41910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D1B6EB-3D72-42C2-9297-1A84D2FA739F}" type="slidenum">
              <a:rPr lang="ar-S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849663"/>
      </p:ext>
    </p:extLst>
  </p:cSld>
  <p:clrMapOvr>
    <a:masterClrMapping/>
  </p:clrMapOvr>
  <p:transition>
    <p:random/>
  </p:transition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0" y="104775"/>
            <a:ext cx="8532813" cy="6049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2BB2B5-EB6C-4338-8DE9-DA9E67FF23CA}" type="slidenum">
              <a:rPr lang="ar-S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0292994"/>
      </p:ext>
    </p:extLst>
  </p:cSld>
  <p:clrMapOvr>
    <a:masterClrMapping/>
  </p:clrMapOvr>
  <p:transition>
    <p:random/>
  </p:transition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104775"/>
            <a:ext cx="6900862" cy="482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0" y="1628775"/>
            <a:ext cx="4189413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341813" y="1628775"/>
            <a:ext cx="41910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341813" y="3967163"/>
            <a:ext cx="41910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E6ECBE-2B10-484C-8B4A-0EBB9ABA0978}" type="slidenum">
              <a:rPr lang="ar-S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3079572"/>
      </p:ext>
    </p:extLst>
  </p:cSld>
  <p:clrMapOvr>
    <a:masterClrMapping/>
  </p:clrMapOvr>
  <p:transition>
    <p:random/>
  </p:transition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104775"/>
            <a:ext cx="6900862" cy="482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628775"/>
            <a:ext cx="4189413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341813" y="1628775"/>
            <a:ext cx="41910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6F3436-8B59-48EC-B7B4-8898D600569A}" type="slidenum">
              <a:rPr lang="ar-S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3608639"/>
      </p:ext>
    </p:extLst>
  </p:cSld>
  <p:clrMapOvr>
    <a:masterClrMapping/>
  </p:clrMapOvr>
  <p:transition>
    <p:random/>
  </p:transition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104775"/>
            <a:ext cx="6900862" cy="482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0" y="1628775"/>
            <a:ext cx="4189413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341813" y="1628775"/>
            <a:ext cx="4191000" cy="4525963"/>
          </a:xfrm>
        </p:spPr>
        <p:txBody>
          <a:bodyPr/>
          <a:lstStyle/>
          <a:p>
            <a:pPr lvl="0"/>
            <a:r>
              <a:rPr lang="en-US" noProof="0" smtClean="0"/>
              <a:t>Click icon to add clip art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604CB5-B31C-4B83-816D-FF80C98C06C4}" type="slidenum">
              <a:rPr lang="ar-S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9139590"/>
      </p:ext>
    </p:extLst>
  </p:cSld>
  <p:clrMapOvr>
    <a:masterClrMapping/>
  </p:clrMapOvr>
  <p:transition>
    <p:random/>
  </p:transition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431AA6-862D-4223-B29D-D84CE66E2A52}" type="slidenum">
              <a:rPr lang="ar-S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941297"/>
      </p:ext>
    </p:extLst>
  </p:cSld>
  <p:clrMapOvr>
    <a:masterClrMapping/>
  </p:clrMapOvr>
  <p:transition>
    <p:random/>
  </p:transition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6ADC7D-41CC-4F9C-8C68-61F87425B631}" type="slidenum">
              <a:rPr lang="ar-S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4362714"/>
      </p:ext>
    </p:extLst>
  </p:cSld>
  <p:clrMapOvr>
    <a:masterClrMapping/>
  </p:clrMapOvr>
  <p:transition>
    <p:random/>
  </p:transition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F416A9-E303-4297-9377-EBA09F6CD11A}" type="slidenum">
              <a:rPr lang="ar-S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7470549"/>
      </p:ext>
    </p:extLst>
  </p:cSld>
  <p:clrMapOvr>
    <a:masterClrMapping/>
  </p:clrMapOvr>
  <p:transition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DF2158-86A3-4F31-81D7-77CF39040F9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1570371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628775"/>
            <a:ext cx="418941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41813" y="1628775"/>
            <a:ext cx="41910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F92A6D-49C7-4B30-8FCF-DBFF5C8D6C4F}" type="slidenum">
              <a:rPr lang="ar-S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1266718"/>
      </p:ext>
    </p:extLst>
  </p:cSld>
  <p:clrMapOvr>
    <a:masterClrMapping/>
  </p:clrMapOvr>
  <p:transition>
    <p:random/>
  </p:transition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148C6A-A95B-4F7C-A212-A88097996AE0}" type="slidenum">
              <a:rPr lang="ar-S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8731885"/>
      </p:ext>
    </p:extLst>
  </p:cSld>
  <p:clrMapOvr>
    <a:masterClrMapping/>
  </p:clrMapOvr>
  <p:transition>
    <p:random/>
  </p:transition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BAC8E9-A336-4C43-A26F-D286F3D96EA6}" type="slidenum">
              <a:rPr lang="ar-S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4235295"/>
      </p:ext>
    </p:extLst>
  </p:cSld>
  <p:clrMapOvr>
    <a:masterClrMapping/>
  </p:clrMapOvr>
  <p:transition>
    <p:random/>
  </p:transition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215DCE-DF4D-4797-8648-CCE6BA9E5781}" type="slidenum">
              <a:rPr lang="ar-S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4995797"/>
      </p:ext>
    </p:extLst>
  </p:cSld>
  <p:clrMapOvr>
    <a:masterClrMapping/>
  </p:clrMapOvr>
  <p:transition>
    <p:random/>
  </p:transition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DD6629-A355-47F7-ACB0-22AFA0F6A1B8}" type="slidenum">
              <a:rPr lang="ar-S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7616806"/>
      </p:ext>
    </p:extLst>
  </p:cSld>
  <p:clrMapOvr>
    <a:masterClrMapping/>
  </p:clrMapOvr>
  <p:transition>
    <p:random/>
  </p:transition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A98BE0-38E3-46B3-ADCA-43F343DBF29E}" type="slidenum">
              <a:rPr lang="ar-S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7327774"/>
      </p:ext>
    </p:extLst>
  </p:cSld>
  <p:clrMapOvr>
    <a:masterClrMapping/>
  </p:clrMapOvr>
  <p:transition>
    <p:random/>
  </p:transition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E33218-6EA1-4878-BD6C-56ADFC1FC387}" type="slidenum">
              <a:rPr lang="ar-S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8133436"/>
      </p:ext>
    </p:extLst>
  </p:cSld>
  <p:clrMapOvr>
    <a:masterClrMapping/>
  </p:clrMapOvr>
  <p:transition>
    <p:random/>
  </p:transition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00800" y="104775"/>
            <a:ext cx="2132013" cy="60499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104775"/>
            <a:ext cx="6248400" cy="60499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0A1B0E-8751-4EE2-86B6-C904E27A8858}" type="slidenum">
              <a:rPr lang="ar-S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5518529"/>
      </p:ext>
    </p:extLst>
  </p:cSld>
  <p:clrMapOvr>
    <a:masterClrMapping/>
  </p:clrMapOvr>
  <p:transition>
    <p:random/>
  </p:transition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104775"/>
            <a:ext cx="6900862" cy="482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0" y="1628775"/>
            <a:ext cx="4189413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41813" y="1628775"/>
            <a:ext cx="41910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B6746A-51D5-462F-A4AB-858DFE19652D}" type="slidenum">
              <a:rPr lang="ar-S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1845165"/>
      </p:ext>
    </p:extLst>
  </p:cSld>
  <p:clrMapOvr>
    <a:masterClrMapping/>
  </p:clrMapOvr>
  <p:transition>
    <p:random/>
  </p:transition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104775"/>
            <a:ext cx="6900862" cy="482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0" y="1628775"/>
            <a:ext cx="4189413" cy="4525963"/>
          </a:xfrm>
        </p:spPr>
        <p:txBody>
          <a:bodyPr/>
          <a:lstStyle/>
          <a:p>
            <a:pPr lvl="0"/>
            <a:r>
              <a:rPr lang="en-US" noProof="0" smtClean="0"/>
              <a:t>Click icon to add clip art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341813" y="1628775"/>
            <a:ext cx="41910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D1B6EB-3D72-42C2-9297-1A84D2FA739F}" type="slidenum">
              <a:rPr lang="ar-S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6796150"/>
      </p:ext>
    </p:extLst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E434D-4523-42A3-9865-39CDF016D0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2870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4A8381-32BB-4BA6-B442-35F27E96C5E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8042819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0" y="104775"/>
            <a:ext cx="8532813" cy="6049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2BB2B5-EB6C-4338-8DE9-DA9E67FF23CA}" type="slidenum">
              <a:rPr lang="ar-S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5943053"/>
      </p:ext>
    </p:extLst>
  </p:cSld>
  <p:clrMapOvr>
    <a:masterClrMapping/>
  </p:clrMapOvr>
  <p:transition>
    <p:random/>
  </p:transition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104775"/>
            <a:ext cx="6900862" cy="482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0" y="1628775"/>
            <a:ext cx="4189413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341813" y="1628775"/>
            <a:ext cx="41910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341813" y="3967163"/>
            <a:ext cx="41910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E6ECBE-2B10-484C-8B4A-0EBB9ABA0978}" type="slidenum">
              <a:rPr lang="ar-S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2873253"/>
      </p:ext>
    </p:extLst>
  </p:cSld>
  <p:clrMapOvr>
    <a:masterClrMapping/>
  </p:clrMapOvr>
  <p:transition>
    <p:random/>
  </p:transition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104775"/>
            <a:ext cx="6900862" cy="482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628775"/>
            <a:ext cx="4189413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341813" y="1628775"/>
            <a:ext cx="41910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6F3436-8B59-48EC-B7B4-8898D600569A}" type="slidenum">
              <a:rPr lang="ar-S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1249705"/>
      </p:ext>
    </p:extLst>
  </p:cSld>
  <p:clrMapOvr>
    <a:masterClrMapping/>
  </p:clrMapOvr>
  <p:transition>
    <p:random/>
  </p:transition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104775"/>
            <a:ext cx="6900862" cy="482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0" y="1628775"/>
            <a:ext cx="4189413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341813" y="1628775"/>
            <a:ext cx="4191000" cy="4525963"/>
          </a:xfrm>
        </p:spPr>
        <p:txBody>
          <a:bodyPr/>
          <a:lstStyle/>
          <a:p>
            <a:pPr lvl="0"/>
            <a:r>
              <a:rPr lang="en-US" noProof="0" smtClean="0"/>
              <a:t>Click icon to add clip art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604CB5-B31C-4B83-816D-FF80C98C06C4}" type="slidenum">
              <a:rPr lang="ar-S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9963648"/>
      </p:ext>
    </p:extLst>
  </p:cSld>
  <p:clrMapOvr>
    <a:masterClrMapping/>
  </p:clrMapOvr>
  <p:transition>
    <p:random/>
  </p:transition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431AA6-862D-4223-B29D-D84CE66E2A52}" type="slidenum">
              <a:rPr lang="ar-S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7524157"/>
      </p:ext>
    </p:extLst>
  </p:cSld>
  <p:clrMapOvr>
    <a:masterClrMapping/>
  </p:clrMapOvr>
  <p:transition>
    <p:random/>
  </p:transition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6ADC7D-41CC-4F9C-8C68-61F87425B631}" type="slidenum">
              <a:rPr lang="ar-S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5743331"/>
      </p:ext>
    </p:extLst>
  </p:cSld>
  <p:clrMapOvr>
    <a:masterClrMapping/>
  </p:clrMapOvr>
  <p:transition>
    <p:random/>
  </p:transition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F416A9-E303-4297-9377-EBA09F6CD11A}" type="slidenum">
              <a:rPr lang="ar-S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1587229"/>
      </p:ext>
    </p:extLst>
  </p:cSld>
  <p:clrMapOvr>
    <a:masterClrMapping/>
  </p:clrMapOvr>
  <p:transition>
    <p:random/>
  </p:transition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628775"/>
            <a:ext cx="418941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41813" y="1628775"/>
            <a:ext cx="41910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F92A6D-49C7-4B30-8FCF-DBFF5C8D6C4F}" type="slidenum">
              <a:rPr lang="ar-S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0418650"/>
      </p:ext>
    </p:extLst>
  </p:cSld>
  <p:clrMapOvr>
    <a:masterClrMapping/>
  </p:clrMapOvr>
  <p:transition>
    <p:random/>
  </p:transition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148C6A-A95B-4F7C-A212-A88097996AE0}" type="slidenum">
              <a:rPr lang="ar-S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5381972"/>
      </p:ext>
    </p:extLst>
  </p:cSld>
  <p:clrMapOvr>
    <a:masterClrMapping/>
  </p:clrMapOvr>
  <p:transition>
    <p:random/>
  </p:transition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BAC8E9-A336-4C43-A26F-D286F3D96EA6}" type="slidenum">
              <a:rPr lang="ar-S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4705803"/>
      </p:ext>
    </p:extLst>
  </p:cSld>
  <p:clrMapOvr>
    <a:masterClrMapping/>
  </p:clrMapOvr>
  <p:transition>
    <p:rand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5250E0-D546-4942-8AAE-E06F7152B7C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4190785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215DCE-DF4D-4797-8648-CCE6BA9E5781}" type="slidenum">
              <a:rPr lang="ar-S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1873968"/>
      </p:ext>
    </p:extLst>
  </p:cSld>
  <p:clrMapOvr>
    <a:masterClrMapping/>
  </p:clrMapOvr>
  <p:transition>
    <p:random/>
  </p:transition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DD6629-A355-47F7-ACB0-22AFA0F6A1B8}" type="slidenum">
              <a:rPr lang="ar-S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5959262"/>
      </p:ext>
    </p:extLst>
  </p:cSld>
  <p:clrMapOvr>
    <a:masterClrMapping/>
  </p:clrMapOvr>
  <p:transition>
    <p:random/>
  </p:transition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A98BE0-38E3-46B3-ADCA-43F343DBF29E}" type="slidenum">
              <a:rPr lang="ar-S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1388023"/>
      </p:ext>
    </p:extLst>
  </p:cSld>
  <p:clrMapOvr>
    <a:masterClrMapping/>
  </p:clrMapOvr>
  <p:transition>
    <p:random/>
  </p:transition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E33218-6EA1-4878-BD6C-56ADFC1FC387}" type="slidenum">
              <a:rPr lang="ar-S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033357"/>
      </p:ext>
    </p:extLst>
  </p:cSld>
  <p:clrMapOvr>
    <a:masterClrMapping/>
  </p:clrMapOvr>
  <p:transition>
    <p:random/>
  </p:transition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00800" y="104775"/>
            <a:ext cx="2132013" cy="60499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104775"/>
            <a:ext cx="6248400" cy="60499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0A1B0E-8751-4EE2-86B6-C904E27A8858}" type="slidenum">
              <a:rPr lang="ar-S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1058100"/>
      </p:ext>
    </p:extLst>
  </p:cSld>
  <p:clrMapOvr>
    <a:masterClrMapping/>
  </p:clrMapOvr>
  <p:transition>
    <p:random/>
  </p:transition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104775"/>
            <a:ext cx="6900862" cy="482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0" y="1628775"/>
            <a:ext cx="4189413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41813" y="1628775"/>
            <a:ext cx="41910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B6746A-51D5-462F-A4AB-858DFE19652D}" type="slidenum">
              <a:rPr lang="ar-S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0564590"/>
      </p:ext>
    </p:extLst>
  </p:cSld>
  <p:clrMapOvr>
    <a:masterClrMapping/>
  </p:clrMapOvr>
  <p:transition>
    <p:random/>
  </p:transition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104775"/>
            <a:ext cx="6900862" cy="482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0" y="1628775"/>
            <a:ext cx="4189413" cy="4525963"/>
          </a:xfrm>
        </p:spPr>
        <p:txBody>
          <a:bodyPr/>
          <a:lstStyle/>
          <a:p>
            <a:pPr lvl="0"/>
            <a:r>
              <a:rPr lang="en-US" noProof="0" smtClean="0"/>
              <a:t>Click icon to add clip art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341813" y="1628775"/>
            <a:ext cx="41910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D1B6EB-3D72-42C2-9297-1A84D2FA739F}" type="slidenum">
              <a:rPr lang="ar-S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4086247"/>
      </p:ext>
    </p:extLst>
  </p:cSld>
  <p:clrMapOvr>
    <a:masterClrMapping/>
  </p:clrMapOvr>
  <p:transition>
    <p:random/>
  </p:transition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0" y="104775"/>
            <a:ext cx="8532813" cy="6049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2BB2B5-EB6C-4338-8DE9-DA9E67FF23CA}" type="slidenum">
              <a:rPr lang="ar-S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3222283"/>
      </p:ext>
    </p:extLst>
  </p:cSld>
  <p:clrMapOvr>
    <a:masterClrMapping/>
  </p:clrMapOvr>
  <p:transition>
    <p:random/>
  </p:transition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104775"/>
            <a:ext cx="6900862" cy="482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0" y="1628775"/>
            <a:ext cx="4189413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341813" y="1628775"/>
            <a:ext cx="41910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341813" y="3967163"/>
            <a:ext cx="41910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E6ECBE-2B10-484C-8B4A-0EBB9ABA0978}" type="slidenum">
              <a:rPr lang="ar-S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7137837"/>
      </p:ext>
    </p:extLst>
  </p:cSld>
  <p:clrMapOvr>
    <a:masterClrMapping/>
  </p:clrMapOvr>
  <p:transition>
    <p:random/>
  </p:transition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104775"/>
            <a:ext cx="6900862" cy="482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628775"/>
            <a:ext cx="4189413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341813" y="1628775"/>
            <a:ext cx="41910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6F3436-8B59-48EC-B7B4-8898D600569A}" type="slidenum">
              <a:rPr lang="ar-S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3875109"/>
      </p:ext>
    </p:extLst>
  </p:cSld>
  <p:clrMapOvr>
    <a:masterClrMapping/>
  </p:clrMapOvr>
  <p:transition>
    <p:rand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E94363-89E2-4547-9D84-09C4827B676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7700398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104775"/>
            <a:ext cx="6900862" cy="482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0" y="1628775"/>
            <a:ext cx="4189413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341813" y="1628775"/>
            <a:ext cx="4191000" cy="4525963"/>
          </a:xfrm>
        </p:spPr>
        <p:txBody>
          <a:bodyPr/>
          <a:lstStyle/>
          <a:p>
            <a:pPr lvl="0"/>
            <a:r>
              <a:rPr lang="en-US" noProof="0" smtClean="0"/>
              <a:t>Click icon to add clip art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604CB5-B31C-4B83-816D-FF80C98C06C4}" type="slidenum">
              <a:rPr lang="ar-S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6554228"/>
      </p:ext>
    </p:extLst>
  </p:cSld>
  <p:clrMapOvr>
    <a:masterClrMapping/>
  </p:clrMapOvr>
  <p:transition>
    <p:random/>
  </p:transition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431AA6-862D-4223-B29D-D84CE66E2A52}" type="slidenum">
              <a:rPr lang="ar-S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4647517"/>
      </p:ext>
    </p:extLst>
  </p:cSld>
  <p:clrMapOvr>
    <a:masterClrMapping/>
  </p:clrMapOvr>
  <p:transition>
    <p:random/>
  </p:transition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6ADC7D-41CC-4F9C-8C68-61F87425B631}" type="slidenum">
              <a:rPr lang="ar-S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1977611"/>
      </p:ext>
    </p:extLst>
  </p:cSld>
  <p:clrMapOvr>
    <a:masterClrMapping/>
  </p:clrMapOvr>
  <p:transition>
    <p:random/>
  </p:transition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F416A9-E303-4297-9377-EBA09F6CD11A}" type="slidenum">
              <a:rPr lang="ar-S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0916038"/>
      </p:ext>
    </p:extLst>
  </p:cSld>
  <p:clrMapOvr>
    <a:masterClrMapping/>
  </p:clrMapOvr>
  <p:transition>
    <p:random/>
  </p:transition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628775"/>
            <a:ext cx="418941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41813" y="1628775"/>
            <a:ext cx="41910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F92A6D-49C7-4B30-8FCF-DBFF5C8D6C4F}" type="slidenum">
              <a:rPr lang="ar-S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5885665"/>
      </p:ext>
    </p:extLst>
  </p:cSld>
  <p:clrMapOvr>
    <a:masterClrMapping/>
  </p:clrMapOvr>
  <p:transition>
    <p:random/>
  </p:transition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148C6A-A95B-4F7C-A212-A88097996AE0}" type="slidenum">
              <a:rPr lang="ar-S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6748487"/>
      </p:ext>
    </p:extLst>
  </p:cSld>
  <p:clrMapOvr>
    <a:masterClrMapping/>
  </p:clrMapOvr>
  <p:transition>
    <p:random/>
  </p:transition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BAC8E9-A336-4C43-A26F-D286F3D96EA6}" type="slidenum">
              <a:rPr lang="ar-S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8764442"/>
      </p:ext>
    </p:extLst>
  </p:cSld>
  <p:clrMapOvr>
    <a:masterClrMapping/>
  </p:clrMapOvr>
  <p:transition>
    <p:random/>
  </p:transition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215DCE-DF4D-4797-8648-CCE6BA9E5781}" type="slidenum">
              <a:rPr lang="ar-S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5365394"/>
      </p:ext>
    </p:extLst>
  </p:cSld>
  <p:clrMapOvr>
    <a:masterClrMapping/>
  </p:clrMapOvr>
  <p:transition>
    <p:random/>
  </p:transition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DD6629-A355-47F7-ACB0-22AFA0F6A1B8}" type="slidenum">
              <a:rPr lang="ar-S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0488166"/>
      </p:ext>
    </p:extLst>
  </p:cSld>
  <p:clrMapOvr>
    <a:masterClrMapping/>
  </p:clrMapOvr>
  <p:transition>
    <p:random/>
  </p:transition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A98BE0-38E3-46B3-ADCA-43F343DBF29E}" type="slidenum">
              <a:rPr lang="ar-S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831768"/>
      </p:ext>
    </p:extLst>
  </p:cSld>
  <p:clrMapOvr>
    <a:masterClrMapping/>
  </p:clrMapOvr>
  <p:transition>
    <p:rand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ED9535-1AB4-4EC3-B0B2-AF83A7815BA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6817021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E33218-6EA1-4878-BD6C-56ADFC1FC387}" type="slidenum">
              <a:rPr lang="ar-S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3942916"/>
      </p:ext>
    </p:extLst>
  </p:cSld>
  <p:clrMapOvr>
    <a:masterClrMapping/>
  </p:clrMapOvr>
  <p:transition>
    <p:random/>
  </p:transition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00800" y="104775"/>
            <a:ext cx="2132013" cy="60499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104775"/>
            <a:ext cx="6248400" cy="60499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0A1B0E-8751-4EE2-86B6-C904E27A8858}" type="slidenum">
              <a:rPr lang="ar-S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5359571"/>
      </p:ext>
    </p:extLst>
  </p:cSld>
  <p:clrMapOvr>
    <a:masterClrMapping/>
  </p:clrMapOvr>
  <p:transition>
    <p:random/>
  </p:transition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104775"/>
            <a:ext cx="6900862" cy="482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0" y="1628775"/>
            <a:ext cx="4189413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41813" y="1628775"/>
            <a:ext cx="41910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B6746A-51D5-462F-A4AB-858DFE19652D}" type="slidenum">
              <a:rPr lang="ar-S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4372838"/>
      </p:ext>
    </p:extLst>
  </p:cSld>
  <p:clrMapOvr>
    <a:masterClrMapping/>
  </p:clrMapOvr>
  <p:transition>
    <p:random/>
  </p:transition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104775"/>
            <a:ext cx="6900862" cy="482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0" y="1628775"/>
            <a:ext cx="4189413" cy="4525963"/>
          </a:xfrm>
        </p:spPr>
        <p:txBody>
          <a:bodyPr/>
          <a:lstStyle/>
          <a:p>
            <a:pPr lvl="0"/>
            <a:r>
              <a:rPr lang="en-US" noProof="0" smtClean="0"/>
              <a:t>Click icon to add clip art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341813" y="1628775"/>
            <a:ext cx="41910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D1B6EB-3D72-42C2-9297-1A84D2FA739F}" type="slidenum">
              <a:rPr lang="ar-S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4673527"/>
      </p:ext>
    </p:extLst>
  </p:cSld>
  <p:clrMapOvr>
    <a:masterClrMapping/>
  </p:clrMapOvr>
  <p:transition>
    <p:random/>
  </p:transition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0" y="104775"/>
            <a:ext cx="8532813" cy="6049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2BB2B5-EB6C-4338-8DE9-DA9E67FF23CA}" type="slidenum">
              <a:rPr lang="ar-S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7413612"/>
      </p:ext>
    </p:extLst>
  </p:cSld>
  <p:clrMapOvr>
    <a:masterClrMapping/>
  </p:clrMapOvr>
  <p:transition>
    <p:random/>
  </p:transition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104775"/>
            <a:ext cx="6900862" cy="482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0" y="1628775"/>
            <a:ext cx="4189413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341813" y="1628775"/>
            <a:ext cx="41910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341813" y="3967163"/>
            <a:ext cx="41910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E6ECBE-2B10-484C-8B4A-0EBB9ABA0978}" type="slidenum">
              <a:rPr lang="ar-S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6552130"/>
      </p:ext>
    </p:extLst>
  </p:cSld>
  <p:clrMapOvr>
    <a:masterClrMapping/>
  </p:clrMapOvr>
  <p:transition>
    <p:random/>
  </p:transition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104775"/>
            <a:ext cx="6900862" cy="482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628775"/>
            <a:ext cx="4189413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341813" y="1628775"/>
            <a:ext cx="41910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6F3436-8B59-48EC-B7B4-8898D600569A}" type="slidenum">
              <a:rPr lang="ar-S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9400511"/>
      </p:ext>
    </p:extLst>
  </p:cSld>
  <p:clrMapOvr>
    <a:masterClrMapping/>
  </p:clrMapOvr>
  <p:transition>
    <p:random/>
  </p:transition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104775"/>
            <a:ext cx="6900862" cy="482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0" y="1628775"/>
            <a:ext cx="4189413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341813" y="1628775"/>
            <a:ext cx="4191000" cy="4525963"/>
          </a:xfrm>
        </p:spPr>
        <p:txBody>
          <a:bodyPr/>
          <a:lstStyle/>
          <a:p>
            <a:pPr lvl="0"/>
            <a:r>
              <a:rPr lang="en-US" noProof="0" smtClean="0"/>
              <a:t>Click icon to add clip art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604CB5-B31C-4B83-816D-FF80C98C06C4}" type="slidenum">
              <a:rPr lang="ar-S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2144696"/>
      </p:ext>
    </p:extLst>
  </p:cSld>
  <p:clrMapOvr>
    <a:masterClrMapping/>
  </p:clrMapOvr>
  <p:transition>
    <p:random/>
  </p:transition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431AA6-862D-4223-B29D-D84CE66E2A52}" type="slidenum">
              <a:rPr lang="ar-S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7591824"/>
      </p:ext>
    </p:extLst>
  </p:cSld>
  <p:clrMapOvr>
    <a:masterClrMapping/>
  </p:clrMapOvr>
  <p:transition>
    <p:random/>
  </p:transition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6ADC7D-41CC-4F9C-8C68-61F87425B631}" type="slidenum">
              <a:rPr lang="ar-S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3920791"/>
      </p:ext>
    </p:extLst>
  </p:cSld>
  <p:clrMapOvr>
    <a:masterClrMapping/>
  </p:clrMapOvr>
  <p:transition>
    <p:rand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FDCEFA-65A4-413F-9235-CEF330C33B1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9417506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F416A9-E303-4297-9377-EBA09F6CD11A}" type="slidenum">
              <a:rPr lang="ar-S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6944363"/>
      </p:ext>
    </p:extLst>
  </p:cSld>
  <p:clrMapOvr>
    <a:masterClrMapping/>
  </p:clrMapOvr>
  <p:transition>
    <p:random/>
  </p:transition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628775"/>
            <a:ext cx="418941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41813" y="1628775"/>
            <a:ext cx="41910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F92A6D-49C7-4B30-8FCF-DBFF5C8D6C4F}" type="slidenum">
              <a:rPr lang="ar-S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3906079"/>
      </p:ext>
    </p:extLst>
  </p:cSld>
  <p:clrMapOvr>
    <a:masterClrMapping/>
  </p:clrMapOvr>
  <p:transition>
    <p:random/>
  </p:transition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148C6A-A95B-4F7C-A212-A88097996AE0}" type="slidenum">
              <a:rPr lang="ar-S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3628579"/>
      </p:ext>
    </p:extLst>
  </p:cSld>
  <p:clrMapOvr>
    <a:masterClrMapping/>
  </p:clrMapOvr>
  <p:transition>
    <p:random/>
  </p:transition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BAC8E9-A336-4C43-A26F-D286F3D96EA6}" type="slidenum">
              <a:rPr lang="ar-S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5046593"/>
      </p:ext>
    </p:extLst>
  </p:cSld>
  <p:clrMapOvr>
    <a:masterClrMapping/>
  </p:clrMapOvr>
  <p:transition>
    <p:random/>
  </p:transition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215DCE-DF4D-4797-8648-CCE6BA9E5781}" type="slidenum">
              <a:rPr lang="ar-S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020727"/>
      </p:ext>
    </p:extLst>
  </p:cSld>
  <p:clrMapOvr>
    <a:masterClrMapping/>
  </p:clrMapOvr>
  <p:transition>
    <p:random/>
  </p:transition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DD6629-A355-47F7-ACB0-22AFA0F6A1B8}" type="slidenum">
              <a:rPr lang="ar-S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6429971"/>
      </p:ext>
    </p:extLst>
  </p:cSld>
  <p:clrMapOvr>
    <a:masterClrMapping/>
  </p:clrMapOvr>
  <p:transition>
    <p:random/>
  </p:transition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A98BE0-38E3-46B3-ADCA-43F343DBF29E}" type="slidenum">
              <a:rPr lang="ar-S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4026363"/>
      </p:ext>
    </p:extLst>
  </p:cSld>
  <p:clrMapOvr>
    <a:masterClrMapping/>
  </p:clrMapOvr>
  <p:transition>
    <p:random/>
  </p:transition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E33218-6EA1-4878-BD6C-56ADFC1FC387}" type="slidenum">
              <a:rPr lang="ar-S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7879570"/>
      </p:ext>
    </p:extLst>
  </p:cSld>
  <p:clrMapOvr>
    <a:masterClrMapping/>
  </p:clrMapOvr>
  <p:transition>
    <p:random/>
  </p:transition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00800" y="104775"/>
            <a:ext cx="2132013" cy="60499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104775"/>
            <a:ext cx="6248400" cy="60499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0A1B0E-8751-4EE2-86B6-C904E27A8858}" type="slidenum">
              <a:rPr lang="ar-S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6592961"/>
      </p:ext>
    </p:extLst>
  </p:cSld>
  <p:clrMapOvr>
    <a:masterClrMapping/>
  </p:clrMapOvr>
  <p:transition>
    <p:random/>
  </p:transition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104775"/>
            <a:ext cx="6900862" cy="482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0" y="1628775"/>
            <a:ext cx="4189413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41813" y="1628775"/>
            <a:ext cx="41910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B6746A-51D5-462F-A4AB-858DFE19652D}" type="slidenum">
              <a:rPr lang="ar-S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4121427"/>
      </p:ext>
    </p:extLst>
  </p:cSld>
  <p:clrMapOvr>
    <a:masterClrMapping/>
  </p:clrMapOvr>
  <p:transition>
    <p:rand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EA0356-CC85-47DE-A1D9-06116120428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5719253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104775"/>
            <a:ext cx="6900862" cy="482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0" y="1628775"/>
            <a:ext cx="4189413" cy="4525963"/>
          </a:xfrm>
        </p:spPr>
        <p:txBody>
          <a:bodyPr/>
          <a:lstStyle/>
          <a:p>
            <a:pPr lvl="0"/>
            <a:r>
              <a:rPr lang="en-US" noProof="0" smtClean="0"/>
              <a:t>Click icon to add clip art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341813" y="1628775"/>
            <a:ext cx="41910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D1B6EB-3D72-42C2-9297-1A84D2FA739F}" type="slidenum">
              <a:rPr lang="ar-S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179353"/>
      </p:ext>
    </p:extLst>
  </p:cSld>
  <p:clrMapOvr>
    <a:masterClrMapping/>
  </p:clrMapOvr>
  <p:transition>
    <p:random/>
  </p:transition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0" y="104775"/>
            <a:ext cx="8532813" cy="6049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2BB2B5-EB6C-4338-8DE9-DA9E67FF23CA}" type="slidenum">
              <a:rPr lang="ar-S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3647638"/>
      </p:ext>
    </p:extLst>
  </p:cSld>
  <p:clrMapOvr>
    <a:masterClrMapping/>
  </p:clrMapOvr>
  <p:transition>
    <p:random/>
  </p:transition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104775"/>
            <a:ext cx="6900862" cy="482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0" y="1628775"/>
            <a:ext cx="4189413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341813" y="1628775"/>
            <a:ext cx="41910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341813" y="3967163"/>
            <a:ext cx="41910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E6ECBE-2B10-484C-8B4A-0EBB9ABA0978}" type="slidenum">
              <a:rPr lang="ar-S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2648228"/>
      </p:ext>
    </p:extLst>
  </p:cSld>
  <p:clrMapOvr>
    <a:masterClrMapping/>
  </p:clrMapOvr>
  <p:transition>
    <p:random/>
  </p:transition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104775"/>
            <a:ext cx="6900862" cy="482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628775"/>
            <a:ext cx="4189413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341813" y="1628775"/>
            <a:ext cx="41910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6F3436-8B59-48EC-B7B4-8898D600569A}" type="slidenum">
              <a:rPr lang="ar-S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8592008"/>
      </p:ext>
    </p:extLst>
  </p:cSld>
  <p:clrMapOvr>
    <a:masterClrMapping/>
  </p:clrMapOvr>
  <p:transition>
    <p:random/>
  </p:transition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104775"/>
            <a:ext cx="6900862" cy="482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0" y="1628775"/>
            <a:ext cx="4189413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341813" y="1628775"/>
            <a:ext cx="4191000" cy="4525963"/>
          </a:xfrm>
        </p:spPr>
        <p:txBody>
          <a:bodyPr/>
          <a:lstStyle/>
          <a:p>
            <a:pPr lvl="0"/>
            <a:r>
              <a:rPr lang="en-US" noProof="0" smtClean="0"/>
              <a:t>Click icon to add clip art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604CB5-B31C-4B83-816D-FF80C98C06C4}" type="slidenum">
              <a:rPr lang="ar-S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3951039"/>
      </p:ext>
    </p:extLst>
  </p:cSld>
  <p:clrMapOvr>
    <a:masterClrMapping/>
  </p:clrMapOvr>
  <p:transition>
    <p:random/>
  </p:transition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54B385FC-19A3-456A-9D73-29667B8A56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5339827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54B385FC-19A3-456A-9D73-29667B8A56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9841065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54B385FC-19A3-456A-9D73-29667B8A56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5501758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54B385FC-19A3-456A-9D73-29667B8A56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9461568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54B385FC-19A3-456A-9D73-29667B8A56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893196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9CCC0B-33E6-4A0F-B8C3-5B156041E7D2}" type="slidenum">
              <a:rPr lang="ar-S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479998"/>
      </p:ext>
    </p:extLst>
  </p:cSld>
  <p:clrMapOvr>
    <a:masterClrMapping/>
  </p:clrMapOvr>
  <p:transition>
    <p:random/>
  </p:transition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54B385FC-19A3-456A-9D73-29667B8A56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0843969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54B385FC-19A3-456A-9D73-29667B8A56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325100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54B385FC-19A3-456A-9D73-29667B8A56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68477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54B385FC-19A3-456A-9D73-29667B8A56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355686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54B385FC-19A3-456A-9D73-29667B8A56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9896731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54B385FC-19A3-456A-9D73-29667B8A56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203010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CF5DA2-63F4-430C-917C-F7AEFC8125CB}" type="slidenum">
              <a:rPr lang="ar-S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8824926"/>
      </p:ext>
    </p:extLst>
  </p:cSld>
  <p:clrMapOvr>
    <a:masterClrMapping/>
  </p:clrMapOvr>
  <p:transition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D4A1BC-1B32-4985-858E-D2EBAA59B18A}" type="slidenum">
              <a:rPr lang="ar-S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2600308"/>
      </p:ext>
    </p:extLst>
  </p:cSld>
  <p:clrMapOvr>
    <a:masterClrMapping/>
  </p:clrMapOvr>
  <p:transition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628775"/>
            <a:ext cx="418941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41813" y="1628775"/>
            <a:ext cx="41910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DF0431-4D75-409D-8EE4-61BE771094EA}" type="slidenum">
              <a:rPr lang="ar-S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1643367"/>
      </p:ext>
    </p:extLst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E434D-4523-42A3-9865-39CDF016D0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27851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165F75-2C2B-4AC0-B6A7-280B2CCB3903}" type="slidenum">
              <a:rPr lang="ar-S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615359"/>
      </p:ext>
    </p:extLst>
  </p:cSld>
  <p:clrMapOvr>
    <a:masterClrMapping/>
  </p:clrMapOvr>
  <p:transition>
    <p:random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A63A2C-2D53-4EA6-9D0E-C7FD37088373}" type="slidenum">
              <a:rPr lang="ar-S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1755068"/>
      </p:ext>
    </p:extLst>
  </p:cSld>
  <p:clrMapOvr>
    <a:masterClrMapping/>
  </p:clrMapOvr>
  <p:transition>
    <p:random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AAE702-9D7B-4956-BF62-EAC3A3BA6C75}" type="slidenum">
              <a:rPr lang="ar-S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2798951"/>
      </p:ext>
    </p:extLst>
  </p:cSld>
  <p:clrMapOvr>
    <a:masterClrMapping/>
  </p:clrMapOvr>
  <p:transition>
    <p:random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4F6363-498C-4492-8DF5-CB58846E10F4}" type="slidenum">
              <a:rPr lang="ar-S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4253090"/>
      </p:ext>
    </p:extLst>
  </p:cSld>
  <p:clrMapOvr>
    <a:masterClrMapping/>
  </p:clrMapOvr>
  <p:transition>
    <p:random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1EB7E3-78F6-4ECD-8092-F9D35AD6E269}" type="slidenum">
              <a:rPr lang="ar-S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6068965"/>
      </p:ext>
    </p:extLst>
  </p:cSld>
  <p:clrMapOvr>
    <a:masterClrMapping/>
  </p:clrMapOvr>
  <p:transition>
    <p:random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26895A-F278-4834-9116-1478A3C3C70F}" type="slidenum">
              <a:rPr lang="ar-S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4288088"/>
      </p:ext>
    </p:extLst>
  </p:cSld>
  <p:clrMapOvr>
    <a:masterClrMapping/>
  </p:clrMapOvr>
  <p:transition>
    <p:random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00800" y="104775"/>
            <a:ext cx="2132013" cy="60499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104775"/>
            <a:ext cx="6248400" cy="60499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C249FA-DB5B-4EAC-9AC0-54BB84EE07E2}" type="slidenum">
              <a:rPr lang="ar-S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3678379"/>
      </p:ext>
    </p:extLst>
  </p:cSld>
  <p:clrMapOvr>
    <a:masterClrMapping/>
  </p:clrMapOvr>
  <p:transition>
    <p:random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104775"/>
            <a:ext cx="6900862" cy="482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0" y="1628775"/>
            <a:ext cx="4189413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41813" y="1628775"/>
            <a:ext cx="41910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AA777C-2385-42AF-A620-01C110B30AB6}" type="slidenum">
              <a:rPr lang="ar-S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0471617"/>
      </p:ext>
    </p:extLst>
  </p:cSld>
  <p:clrMapOvr>
    <a:masterClrMapping/>
  </p:clrMapOvr>
  <p:transition>
    <p:rand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104775"/>
            <a:ext cx="6900862" cy="482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0" y="1628775"/>
            <a:ext cx="4189413" cy="4525963"/>
          </a:xfrm>
        </p:spPr>
        <p:txBody>
          <a:bodyPr/>
          <a:lstStyle/>
          <a:p>
            <a:pPr lvl="0"/>
            <a:r>
              <a:rPr lang="en-US" noProof="0" smtClean="0"/>
              <a:t>Click icon to add clip art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341813" y="1628775"/>
            <a:ext cx="41910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2D5EE2-C1B2-4714-BC52-37297248BA7D}" type="slidenum">
              <a:rPr lang="ar-S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0541866"/>
      </p:ext>
    </p:extLst>
  </p:cSld>
  <p:clrMapOvr>
    <a:masterClrMapping/>
  </p:clrMapOvr>
  <p:transition>
    <p:rand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0" y="104775"/>
            <a:ext cx="8532813" cy="6049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01A5E3-7AF8-4A43-8C82-ECBA48235A1A}" type="slidenum">
              <a:rPr lang="ar-S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0513370"/>
      </p:ext>
    </p:extLst>
  </p:cSld>
  <p:clrMapOvr>
    <a:masterClrMapping/>
  </p:clrMapOvr>
  <p:transition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E434D-4523-42A3-9865-39CDF016D0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31762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104775"/>
            <a:ext cx="6900862" cy="482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0" y="1628775"/>
            <a:ext cx="4189413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341813" y="1628775"/>
            <a:ext cx="41910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341813" y="3967163"/>
            <a:ext cx="41910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AAAC81-4EE3-4BF1-A5A7-2E2C4C951088}" type="slidenum">
              <a:rPr lang="ar-S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4301691"/>
      </p:ext>
    </p:extLst>
  </p:cSld>
  <p:clrMapOvr>
    <a:masterClrMapping/>
  </p:clrMapOvr>
  <p:transition>
    <p:random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104775"/>
            <a:ext cx="6900862" cy="482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628775"/>
            <a:ext cx="4189413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341813" y="1628775"/>
            <a:ext cx="41910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91DEC9-E9A3-4108-B2B8-71D8310C877E}" type="slidenum">
              <a:rPr lang="ar-S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1955746"/>
      </p:ext>
    </p:extLst>
  </p:cSld>
  <p:clrMapOvr>
    <a:masterClrMapping/>
  </p:clrMapOvr>
  <p:transition>
    <p:random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104775"/>
            <a:ext cx="6900862" cy="482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0" y="1628775"/>
            <a:ext cx="4189413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341813" y="1628775"/>
            <a:ext cx="4191000" cy="4525963"/>
          </a:xfrm>
        </p:spPr>
        <p:txBody>
          <a:bodyPr/>
          <a:lstStyle/>
          <a:p>
            <a:pPr lvl="0"/>
            <a:r>
              <a:rPr lang="en-US" noProof="0" smtClean="0"/>
              <a:t>Click icon to add clip art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130D75-0C39-4CB4-AA2F-CBB0B2F3112B}" type="slidenum">
              <a:rPr lang="ar-S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2761154"/>
      </p:ext>
    </p:extLst>
  </p:cSld>
  <p:clrMapOvr>
    <a:masterClrMapping/>
  </p:clrMapOvr>
  <p:transition>
    <p:random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9CCC0B-33E6-4A0F-B8C3-5B156041E7D2}" type="slidenum">
              <a:rPr lang="ar-S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4773984"/>
      </p:ext>
    </p:extLst>
  </p:cSld>
  <p:clrMapOvr>
    <a:masterClrMapping/>
  </p:clrMapOvr>
  <p:transition>
    <p:random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CF5DA2-63F4-430C-917C-F7AEFC8125CB}" type="slidenum">
              <a:rPr lang="ar-S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5870807"/>
      </p:ext>
    </p:extLst>
  </p:cSld>
  <p:clrMapOvr>
    <a:masterClrMapping/>
  </p:clrMapOvr>
  <p:transition>
    <p:random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D4A1BC-1B32-4985-858E-D2EBAA59B18A}" type="slidenum">
              <a:rPr lang="ar-S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3738416"/>
      </p:ext>
    </p:extLst>
  </p:cSld>
  <p:clrMapOvr>
    <a:masterClrMapping/>
  </p:clrMapOvr>
  <p:transition>
    <p:random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628775"/>
            <a:ext cx="418941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41813" y="1628775"/>
            <a:ext cx="41910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DF0431-4D75-409D-8EE4-61BE771094EA}" type="slidenum">
              <a:rPr lang="ar-S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9387964"/>
      </p:ext>
    </p:extLst>
  </p:cSld>
  <p:clrMapOvr>
    <a:masterClrMapping/>
  </p:clrMapOvr>
  <p:transition>
    <p:random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165F75-2C2B-4AC0-B6A7-280B2CCB3903}" type="slidenum">
              <a:rPr lang="ar-S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0640338"/>
      </p:ext>
    </p:extLst>
  </p:cSld>
  <p:clrMapOvr>
    <a:masterClrMapping/>
  </p:clrMapOvr>
  <p:transition>
    <p:random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A63A2C-2D53-4EA6-9D0E-C7FD37088373}" type="slidenum">
              <a:rPr lang="ar-S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687386"/>
      </p:ext>
    </p:extLst>
  </p:cSld>
  <p:clrMapOvr>
    <a:masterClrMapping/>
  </p:clrMapOvr>
  <p:transition>
    <p:random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AAE702-9D7B-4956-BF62-EAC3A3BA6C75}" type="slidenum">
              <a:rPr lang="ar-S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4768760"/>
      </p:ext>
    </p:extLst>
  </p:cSld>
  <p:clrMapOvr>
    <a:masterClrMapping/>
  </p:clrMapOvr>
  <p:transition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E434D-4523-42A3-9865-39CDF016D0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14321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4F6363-498C-4492-8DF5-CB58846E10F4}" type="slidenum">
              <a:rPr lang="ar-S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1045497"/>
      </p:ext>
    </p:extLst>
  </p:cSld>
  <p:clrMapOvr>
    <a:masterClrMapping/>
  </p:clrMapOvr>
  <p:transition>
    <p:random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1EB7E3-78F6-4ECD-8092-F9D35AD6E269}" type="slidenum">
              <a:rPr lang="ar-S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1874812"/>
      </p:ext>
    </p:extLst>
  </p:cSld>
  <p:clrMapOvr>
    <a:masterClrMapping/>
  </p:clrMapOvr>
  <p:transition>
    <p:random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26895A-F278-4834-9116-1478A3C3C70F}" type="slidenum">
              <a:rPr lang="ar-S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6144599"/>
      </p:ext>
    </p:extLst>
  </p:cSld>
  <p:clrMapOvr>
    <a:masterClrMapping/>
  </p:clrMapOvr>
  <p:transition>
    <p:random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00800" y="104775"/>
            <a:ext cx="2132013" cy="60499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104775"/>
            <a:ext cx="6248400" cy="60499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C249FA-DB5B-4EAC-9AC0-54BB84EE07E2}" type="slidenum">
              <a:rPr lang="ar-S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6947287"/>
      </p:ext>
    </p:extLst>
  </p:cSld>
  <p:clrMapOvr>
    <a:masterClrMapping/>
  </p:clrMapOvr>
  <p:transition>
    <p:random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104775"/>
            <a:ext cx="6900862" cy="482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0" y="1628775"/>
            <a:ext cx="4189413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41813" y="1628775"/>
            <a:ext cx="41910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AA777C-2385-42AF-A620-01C110B30AB6}" type="slidenum">
              <a:rPr lang="ar-S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091311"/>
      </p:ext>
    </p:extLst>
  </p:cSld>
  <p:clrMapOvr>
    <a:masterClrMapping/>
  </p:clrMapOvr>
  <p:transition>
    <p:random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104775"/>
            <a:ext cx="6900862" cy="482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0" y="1628775"/>
            <a:ext cx="4189413" cy="4525963"/>
          </a:xfrm>
        </p:spPr>
        <p:txBody>
          <a:bodyPr/>
          <a:lstStyle/>
          <a:p>
            <a:pPr lvl="0"/>
            <a:r>
              <a:rPr lang="en-US" noProof="0" smtClean="0"/>
              <a:t>Click icon to add clip art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341813" y="1628775"/>
            <a:ext cx="41910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2D5EE2-C1B2-4714-BC52-37297248BA7D}" type="slidenum">
              <a:rPr lang="ar-S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3531908"/>
      </p:ext>
    </p:extLst>
  </p:cSld>
  <p:clrMapOvr>
    <a:masterClrMapping/>
  </p:clrMapOvr>
  <p:transition>
    <p:random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0" y="104775"/>
            <a:ext cx="8532813" cy="6049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01A5E3-7AF8-4A43-8C82-ECBA48235A1A}" type="slidenum">
              <a:rPr lang="ar-S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8525487"/>
      </p:ext>
    </p:extLst>
  </p:cSld>
  <p:clrMapOvr>
    <a:masterClrMapping/>
  </p:clrMapOvr>
  <p:transition>
    <p:random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104775"/>
            <a:ext cx="6900862" cy="482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0" y="1628775"/>
            <a:ext cx="4189413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341813" y="1628775"/>
            <a:ext cx="41910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341813" y="3967163"/>
            <a:ext cx="41910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AAAC81-4EE3-4BF1-A5A7-2E2C4C951088}" type="slidenum">
              <a:rPr lang="ar-S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2724154"/>
      </p:ext>
    </p:extLst>
  </p:cSld>
  <p:clrMapOvr>
    <a:masterClrMapping/>
  </p:clrMapOvr>
  <p:transition>
    <p:random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104775"/>
            <a:ext cx="6900862" cy="482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628775"/>
            <a:ext cx="4189413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341813" y="1628775"/>
            <a:ext cx="41910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91DEC9-E9A3-4108-B2B8-71D8310C877E}" type="slidenum">
              <a:rPr lang="ar-S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3116234"/>
      </p:ext>
    </p:extLst>
  </p:cSld>
  <p:clrMapOvr>
    <a:masterClrMapping/>
  </p:clrMapOvr>
  <p:transition>
    <p:random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104775"/>
            <a:ext cx="6900862" cy="482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0" y="1628775"/>
            <a:ext cx="4189413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341813" y="1628775"/>
            <a:ext cx="4191000" cy="4525963"/>
          </a:xfrm>
        </p:spPr>
        <p:txBody>
          <a:bodyPr/>
          <a:lstStyle/>
          <a:p>
            <a:pPr lvl="0"/>
            <a:r>
              <a:rPr lang="en-US" noProof="0" smtClean="0"/>
              <a:t>Click icon to add clip art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130D75-0C39-4CB4-AA2F-CBB0B2F3112B}" type="slidenum">
              <a:rPr lang="ar-S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5482695"/>
      </p:ext>
    </p:extLst>
  </p:cSld>
  <p:clrMapOvr>
    <a:masterClrMapping/>
  </p:clrMapOvr>
  <p:transition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E434D-4523-42A3-9865-39CDF016D0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32061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431AA6-862D-4223-B29D-D84CE66E2A52}" type="slidenum">
              <a:rPr lang="ar-S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8905736"/>
      </p:ext>
    </p:extLst>
  </p:cSld>
  <p:clrMapOvr>
    <a:masterClrMapping/>
  </p:clrMapOvr>
  <p:transition>
    <p:random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6ADC7D-41CC-4F9C-8C68-61F87425B631}" type="slidenum">
              <a:rPr lang="ar-S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8330463"/>
      </p:ext>
    </p:extLst>
  </p:cSld>
  <p:clrMapOvr>
    <a:masterClrMapping/>
  </p:clrMapOvr>
  <p:transition>
    <p:random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F416A9-E303-4297-9377-EBA09F6CD11A}" type="slidenum">
              <a:rPr lang="ar-S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8044741"/>
      </p:ext>
    </p:extLst>
  </p:cSld>
  <p:clrMapOvr>
    <a:masterClrMapping/>
  </p:clrMapOvr>
  <p:transition>
    <p:random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628775"/>
            <a:ext cx="418941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41813" y="1628775"/>
            <a:ext cx="41910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F92A6D-49C7-4B30-8FCF-DBFF5C8D6C4F}" type="slidenum">
              <a:rPr lang="ar-S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2294746"/>
      </p:ext>
    </p:extLst>
  </p:cSld>
  <p:clrMapOvr>
    <a:masterClrMapping/>
  </p:clrMapOvr>
  <p:transition>
    <p:random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148C6A-A95B-4F7C-A212-A88097996AE0}" type="slidenum">
              <a:rPr lang="ar-S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5415566"/>
      </p:ext>
    </p:extLst>
  </p:cSld>
  <p:clrMapOvr>
    <a:masterClrMapping/>
  </p:clrMapOvr>
  <p:transition>
    <p:random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BAC8E9-A336-4C43-A26F-D286F3D96EA6}" type="slidenum">
              <a:rPr lang="ar-S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8156970"/>
      </p:ext>
    </p:extLst>
  </p:cSld>
  <p:clrMapOvr>
    <a:masterClrMapping/>
  </p:clrMapOvr>
  <p:transition>
    <p:random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215DCE-DF4D-4797-8648-CCE6BA9E5781}" type="slidenum">
              <a:rPr lang="ar-S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733646"/>
      </p:ext>
    </p:extLst>
  </p:cSld>
  <p:clrMapOvr>
    <a:masterClrMapping/>
  </p:clrMapOvr>
  <p:transition>
    <p:random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DD6629-A355-47F7-ACB0-22AFA0F6A1B8}" type="slidenum">
              <a:rPr lang="ar-S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529212"/>
      </p:ext>
    </p:extLst>
  </p:cSld>
  <p:clrMapOvr>
    <a:masterClrMapping/>
  </p:clrMapOvr>
  <p:transition>
    <p:random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A98BE0-38E3-46B3-ADCA-43F343DBF29E}" type="slidenum">
              <a:rPr lang="ar-S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1019803"/>
      </p:ext>
    </p:extLst>
  </p:cSld>
  <p:clrMapOvr>
    <a:masterClrMapping/>
  </p:clrMapOvr>
  <p:transition>
    <p:random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E33218-6EA1-4878-BD6C-56ADFC1FC387}" type="slidenum">
              <a:rPr lang="ar-S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7086020"/>
      </p:ext>
    </p:extLst>
  </p:cSld>
  <p:clrMapOvr>
    <a:masterClrMapping/>
  </p:clrMapOvr>
  <p:transition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E434D-4523-42A3-9865-39CDF016D0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48671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00800" y="104775"/>
            <a:ext cx="2132013" cy="60499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104775"/>
            <a:ext cx="6248400" cy="60499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0A1B0E-8751-4EE2-86B6-C904E27A8858}" type="slidenum">
              <a:rPr lang="ar-S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3982496"/>
      </p:ext>
    </p:extLst>
  </p:cSld>
  <p:clrMapOvr>
    <a:masterClrMapping/>
  </p:clrMapOvr>
  <p:transition>
    <p:random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104775"/>
            <a:ext cx="6900862" cy="482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0" y="1628775"/>
            <a:ext cx="4189413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41813" y="1628775"/>
            <a:ext cx="41910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B6746A-51D5-462F-A4AB-858DFE19652D}" type="slidenum">
              <a:rPr lang="ar-S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5254087"/>
      </p:ext>
    </p:extLst>
  </p:cSld>
  <p:clrMapOvr>
    <a:masterClrMapping/>
  </p:clrMapOvr>
  <p:transition>
    <p:random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104775"/>
            <a:ext cx="6900862" cy="482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0" y="1628775"/>
            <a:ext cx="4189413" cy="4525963"/>
          </a:xfrm>
        </p:spPr>
        <p:txBody>
          <a:bodyPr/>
          <a:lstStyle/>
          <a:p>
            <a:pPr lvl="0"/>
            <a:r>
              <a:rPr lang="en-US" noProof="0" smtClean="0"/>
              <a:t>Click icon to add clip art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341813" y="1628775"/>
            <a:ext cx="41910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D1B6EB-3D72-42C2-9297-1A84D2FA739F}" type="slidenum">
              <a:rPr lang="ar-S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6174810"/>
      </p:ext>
    </p:extLst>
  </p:cSld>
  <p:clrMapOvr>
    <a:masterClrMapping/>
  </p:clrMapOvr>
  <p:transition>
    <p:random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0" y="104775"/>
            <a:ext cx="8532813" cy="6049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2BB2B5-EB6C-4338-8DE9-DA9E67FF23CA}" type="slidenum">
              <a:rPr lang="ar-S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2659140"/>
      </p:ext>
    </p:extLst>
  </p:cSld>
  <p:clrMapOvr>
    <a:masterClrMapping/>
  </p:clrMapOvr>
  <p:transition>
    <p:random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104775"/>
            <a:ext cx="6900862" cy="482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0" y="1628775"/>
            <a:ext cx="4189413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341813" y="1628775"/>
            <a:ext cx="41910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341813" y="3967163"/>
            <a:ext cx="41910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E6ECBE-2B10-484C-8B4A-0EBB9ABA0978}" type="slidenum">
              <a:rPr lang="ar-S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8710069"/>
      </p:ext>
    </p:extLst>
  </p:cSld>
  <p:clrMapOvr>
    <a:masterClrMapping/>
  </p:clrMapOvr>
  <p:transition>
    <p:random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104775"/>
            <a:ext cx="6900862" cy="482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628775"/>
            <a:ext cx="4189413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341813" y="1628775"/>
            <a:ext cx="41910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6F3436-8B59-48EC-B7B4-8898D600569A}" type="slidenum">
              <a:rPr lang="ar-S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1584676"/>
      </p:ext>
    </p:extLst>
  </p:cSld>
  <p:clrMapOvr>
    <a:masterClrMapping/>
  </p:clrMapOvr>
  <p:transition>
    <p:random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104775"/>
            <a:ext cx="6900862" cy="482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0" y="1628775"/>
            <a:ext cx="4189413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341813" y="1628775"/>
            <a:ext cx="4191000" cy="4525963"/>
          </a:xfrm>
        </p:spPr>
        <p:txBody>
          <a:bodyPr/>
          <a:lstStyle/>
          <a:p>
            <a:pPr lvl="0"/>
            <a:r>
              <a:rPr lang="en-US" noProof="0" smtClean="0"/>
              <a:t>Click icon to add clip art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604CB5-B31C-4B83-816D-FF80C98C06C4}" type="slidenum">
              <a:rPr lang="ar-S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709445"/>
      </p:ext>
    </p:extLst>
  </p:cSld>
  <p:clrMapOvr>
    <a:masterClrMapping/>
  </p:clrMapOvr>
  <p:transition>
    <p:random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431AA6-862D-4223-B29D-D84CE66E2A52}" type="slidenum">
              <a:rPr lang="ar-S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5090536"/>
      </p:ext>
    </p:extLst>
  </p:cSld>
  <p:clrMapOvr>
    <a:masterClrMapping/>
  </p:clrMapOvr>
  <p:transition>
    <p:random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6ADC7D-41CC-4F9C-8C68-61F87425B631}" type="slidenum">
              <a:rPr lang="ar-S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5454243"/>
      </p:ext>
    </p:extLst>
  </p:cSld>
  <p:clrMapOvr>
    <a:masterClrMapping/>
  </p:clrMapOvr>
  <p:transition>
    <p:random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F416A9-E303-4297-9377-EBA09F6CD11A}" type="slidenum">
              <a:rPr lang="ar-S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1483541"/>
      </p:ext>
    </p:extLst>
  </p:cSld>
  <p:clrMapOvr>
    <a:masterClrMapping/>
  </p:clrMapOvr>
  <p:transition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E434D-4523-42A3-9865-39CDF016D0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75250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628775"/>
            <a:ext cx="418941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41813" y="1628775"/>
            <a:ext cx="41910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F92A6D-49C7-4B30-8FCF-DBFF5C8D6C4F}" type="slidenum">
              <a:rPr lang="ar-S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3347552"/>
      </p:ext>
    </p:extLst>
  </p:cSld>
  <p:clrMapOvr>
    <a:masterClrMapping/>
  </p:clrMapOvr>
  <p:transition>
    <p:random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148C6A-A95B-4F7C-A212-A88097996AE0}" type="slidenum">
              <a:rPr lang="ar-S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5037921"/>
      </p:ext>
    </p:extLst>
  </p:cSld>
  <p:clrMapOvr>
    <a:masterClrMapping/>
  </p:clrMapOvr>
  <p:transition>
    <p:random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BAC8E9-A336-4C43-A26F-D286F3D96EA6}" type="slidenum">
              <a:rPr lang="ar-S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4379782"/>
      </p:ext>
    </p:extLst>
  </p:cSld>
  <p:clrMapOvr>
    <a:masterClrMapping/>
  </p:clrMapOvr>
  <p:transition>
    <p:random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215DCE-DF4D-4797-8648-CCE6BA9E5781}" type="slidenum">
              <a:rPr lang="ar-S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9144533"/>
      </p:ext>
    </p:extLst>
  </p:cSld>
  <p:clrMapOvr>
    <a:masterClrMapping/>
  </p:clrMapOvr>
  <p:transition>
    <p:random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DD6629-A355-47F7-ACB0-22AFA0F6A1B8}" type="slidenum">
              <a:rPr lang="ar-S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8741614"/>
      </p:ext>
    </p:extLst>
  </p:cSld>
  <p:clrMapOvr>
    <a:masterClrMapping/>
  </p:clrMapOvr>
  <p:transition>
    <p:random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A98BE0-38E3-46B3-ADCA-43F343DBF29E}" type="slidenum">
              <a:rPr lang="ar-S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8930828"/>
      </p:ext>
    </p:extLst>
  </p:cSld>
  <p:clrMapOvr>
    <a:masterClrMapping/>
  </p:clrMapOvr>
  <p:transition>
    <p:random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E33218-6EA1-4878-BD6C-56ADFC1FC387}" type="slidenum">
              <a:rPr lang="ar-S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8783469"/>
      </p:ext>
    </p:extLst>
  </p:cSld>
  <p:clrMapOvr>
    <a:masterClrMapping/>
  </p:clrMapOvr>
  <p:transition>
    <p:random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00800" y="104775"/>
            <a:ext cx="2132013" cy="60499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104775"/>
            <a:ext cx="6248400" cy="60499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0A1B0E-8751-4EE2-86B6-C904E27A8858}" type="slidenum">
              <a:rPr lang="ar-S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9081316"/>
      </p:ext>
    </p:extLst>
  </p:cSld>
  <p:clrMapOvr>
    <a:masterClrMapping/>
  </p:clrMapOvr>
  <p:transition>
    <p:random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104775"/>
            <a:ext cx="6900862" cy="482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0" y="1628775"/>
            <a:ext cx="4189413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41813" y="1628775"/>
            <a:ext cx="41910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B6746A-51D5-462F-A4AB-858DFE19652D}" type="slidenum">
              <a:rPr lang="ar-S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4035342"/>
      </p:ext>
    </p:extLst>
  </p:cSld>
  <p:clrMapOvr>
    <a:masterClrMapping/>
  </p:clrMapOvr>
  <p:transition>
    <p:random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104775"/>
            <a:ext cx="6900862" cy="482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0" y="1628775"/>
            <a:ext cx="4189413" cy="4525963"/>
          </a:xfrm>
        </p:spPr>
        <p:txBody>
          <a:bodyPr/>
          <a:lstStyle/>
          <a:p>
            <a:pPr lvl="0"/>
            <a:r>
              <a:rPr lang="en-US" noProof="0" smtClean="0"/>
              <a:t>Click icon to add clip art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341813" y="1628775"/>
            <a:ext cx="41910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D1B6EB-3D72-42C2-9297-1A84D2FA739F}" type="slidenum">
              <a:rPr lang="ar-S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4472859"/>
      </p:ext>
    </p:extLst>
  </p:cSld>
  <p:clrMapOvr>
    <a:masterClrMapping/>
  </p:clrMapOvr>
  <p:transition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E434D-4523-42A3-9865-39CDF016D0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07159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0" y="104775"/>
            <a:ext cx="8532813" cy="6049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2BB2B5-EB6C-4338-8DE9-DA9E67FF23CA}" type="slidenum">
              <a:rPr lang="ar-S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8902437"/>
      </p:ext>
    </p:extLst>
  </p:cSld>
  <p:clrMapOvr>
    <a:masterClrMapping/>
  </p:clrMapOvr>
  <p:transition>
    <p:random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104775"/>
            <a:ext cx="6900862" cy="482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0" y="1628775"/>
            <a:ext cx="4189413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341813" y="1628775"/>
            <a:ext cx="41910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341813" y="3967163"/>
            <a:ext cx="41910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E6ECBE-2B10-484C-8B4A-0EBB9ABA0978}" type="slidenum">
              <a:rPr lang="ar-S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2654042"/>
      </p:ext>
    </p:extLst>
  </p:cSld>
  <p:clrMapOvr>
    <a:masterClrMapping/>
  </p:clrMapOvr>
  <p:transition>
    <p:random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104775"/>
            <a:ext cx="6900862" cy="482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628775"/>
            <a:ext cx="4189413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341813" y="1628775"/>
            <a:ext cx="41910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6F3436-8B59-48EC-B7B4-8898D600569A}" type="slidenum">
              <a:rPr lang="ar-S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5155654"/>
      </p:ext>
    </p:extLst>
  </p:cSld>
  <p:clrMapOvr>
    <a:masterClrMapping/>
  </p:clrMapOvr>
  <p:transition>
    <p:random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104775"/>
            <a:ext cx="6900862" cy="482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0" y="1628775"/>
            <a:ext cx="4189413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341813" y="1628775"/>
            <a:ext cx="4191000" cy="4525963"/>
          </a:xfrm>
        </p:spPr>
        <p:txBody>
          <a:bodyPr/>
          <a:lstStyle/>
          <a:p>
            <a:pPr lvl="0"/>
            <a:r>
              <a:rPr lang="en-US" noProof="0" smtClean="0"/>
              <a:t>Click icon to add clip art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604CB5-B31C-4B83-816D-FF80C98C06C4}" type="slidenum">
              <a:rPr lang="ar-S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0148898"/>
      </p:ext>
    </p:extLst>
  </p:cSld>
  <p:clrMapOvr>
    <a:masterClrMapping/>
  </p:clrMapOvr>
  <p:transition>
    <p:random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7AD896-1A8B-4939-8855-8665F7114C9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170123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C7F4B1-787A-428F-A609-14D602CC54D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859829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D83B9F-DEF2-4F97-88DB-86B29ADAF72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485623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3DE2EF-F9C2-4D0E-A3FE-FCE1CF56F84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404024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69EE39-A573-4531-B792-8C43274F021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308784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4F73AD-3F5B-43A0-BDCD-61028F1186E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91286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3.xml"/><Relationship Id="rId13" Type="http://schemas.openxmlformats.org/officeDocument/2006/relationships/slideLayout" Target="../slideLayouts/slideLayout148.xml"/><Relationship Id="rId18" Type="http://schemas.openxmlformats.org/officeDocument/2006/relationships/theme" Target="../theme/theme10.xml"/><Relationship Id="rId3" Type="http://schemas.openxmlformats.org/officeDocument/2006/relationships/slideLayout" Target="../slideLayouts/slideLayout138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142.xml"/><Relationship Id="rId12" Type="http://schemas.openxmlformats.org/officeDocument/2006/relationships/slideLayout" Target="../slideLayouts/slideLayout147.xml"/><Relationship Id="rId17" Type="http://schemas.openxmlformats.org/officeDocument/2006/relationships/slideLayout" Target="../slideLayouts/slideLayout152.xml"/><Relationship Id="rId2" Type="http://schemas.openxmlformats.org/officeDocument/2006/relationships/slideLayout" Target="../slideLayouts/slideLayout137.xml"/><Relationship Id="rId16" Type="http://schemas.openxmlformats.org/officeDocument/2006/relationships/slideLayout" Target="../slideLayouts/slideLayout151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36.xml"/><Relationship Id="rId6" Type="http://schemas.openxmlformats.org/officeDocument/2006/relationships/slideLayout" Target="../slideLayouts/slideLayout141.xml"/><Relationship Id="rId11" Type="http://schemas.openxmlformats.org/officeDocument/2006/relationships/slideLayout" Target="../slideLayouts/slideLayout146.xml"/><Relationship Id="rId5" Type="http://schemas.openxmlformats.org/officeDocument/2006/relationships/slideLayout" Target="../slideLayouts/slideLayout140.xml"/><Relationship Id="rId15" Type="http://schemas.openxmlformats.org/officeDocument/2006/relationships/slideLayout" Target="../slideLayouts/slideLayout150.xml"/><Relationship Id="rId23" Type="http://schemas.openxmlformats.org/officeDocument/2006/relationships/image" Target="../media/image5.png"/><Relationship Id="rId10" Type="http://schemas.openxmlformats.org/officeDocument/2006/relationships/slideLayout" Target="../slideLayouts/slideLayout145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139.xml"/><Relationship Id="rId9" Type="http://schemas.openxmlformats.org/officeDocument/2006/relationships/slideLayout" Target="../slideLayouts/slideLayout144.xml"/><Relationship Id="rId14" Type="http://schemas.openxmlformats.org/officeDocument/2006/relationships/slideLayout" Target="../slideLayouts/slideLayout149.xml"/><Relationship Id="rId22" Type="http://schemas.openxmlformats.org/officeDocument/2006/relationships/image" Target="../media/image4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0.xml"/><Relationship Id="rId13" Type="http://schemas.openxmlformats.org/officeDocument/2006/relationships/slideLayout" Target="../slideLayouts/slideLayout165.xml"/><Relationship Id="rId18" Type="http://schemas.openxmlformats.org/officeDocument/2006/relationships/theme" Target="../theme/theme11.xml"/><Relationship Id="rId3" Type="http://schemas.openxmlformats.org/officeDocument/2006/relationships/slideLayout" Target="../slideLayouts/slideLayout155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159.xml"/><Relationship Id="rId12" Type="http://schemas.openxmlformats.org/officeDocument/2006/relationships/slideLayout" Target="../slideLayouts/slideLayout164.xml"/><Relationship Id="rId17" Type="http://schemas.openxmlformats.org/officeDocument/2006/relationships/slideLayout" Target="../slideLayouts/slideLayout169.xml"/><Relationship Id="rId2" Type="http://schemas.openxmlformats.org/officeDocument/2006/relationships/slideLayout" Target="../slideLayouts/slideLayout154.xml"/><Relationship Id="rId16" Type="http://schemas.openxmlformats.org/officeDocument/2006/relationships/slideLayout" Target="../slideLayouts/slideLayout168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53.xml"/><Relationship Id="rId6" Type="http://schemas.openxmlformats.org/officeDocument/2006/relationships/slideLayout" Target="../slideLayouts/slideLayout158.xml"/><Relationship Id="rId11" Type="http://schemas.openxmlformats.org/officeDocument/2006/relationships/slideLayout" Target="../slideLayouts/slideLayout163.xml"/><Relationship Id="rId5" Type="http://schemas.openxmlformats.org/officeDocument/2006/relationships/slideLayout" Target="../slideLayouts/slideLayout157.xml"/><Relationship Id="rId15" Type="http://schemas.openxmlformats.org/officeDocument/2006/relationships/slideLayout" Target="../slideLayouts/slideLayout167.xml"/><Relationship Id="rId23" Type="http://schemas.openxmlformats.org/officeDocument/2006/relationships/image" Target="../media/image5.png"/><Relationship Id="rId10" Type="http://schemas.openxmlformats.org/officeDocument/2006/relationships/slideLayout" Target="../slideLayouts/slideLayout162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156.xml"/><Relationship Id="rId9" Type="http://schemas.openxmlformats.org/officeDocument/2006/relationships/slideLayout" Target="../slideLayouts/slideLayout161.xml"/><Relationship Id="rId14" Type="http://schemas.openxmlformats.org/officeDocument/2006/relationships/slideLayout" Target="../slideLayouts/slideLayout166.xml"/><Relationship Id="rId22" Type="http://schemas.openxmlformats.org/officeDocument/2006/relationships/image" Target="../media/image4.pn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7.xml"/><Relationship Id="rId13" Type="http://schemas.openxmlformats.org/officeDocument/2006/relationships/slideLayout" Target="../slideLayouts/slideLayout182.xml"/><Relationship Id="rId18" Type="http://schemas.openxmlformats.org/officeDocument/2006/relationships/theme" Target="../theme/theme12.xml"/><Relationship Id="rId3" Type="http://schemas.openxmlformats.org/officeDocument/2006/relationships/slideLayout" Target="../slideLayouts/slideLayout172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176.xml"/><Relationship Id="rId12" Type="http://schemas.openxmlformats.org/officeDocument/2006/relationships/slideLayout" Target="../slideLayouts/slideLayout181.xml"/><Relationship Id="rId17" Type="http://schemas.openxmlformats.org/officeDocument/2006/relationships/slideLayout" Target="../slideLayouts/slideLayout186.xml"/><Relationship Id="rId2" Type="http://schemas.openxmlformats.org/officeDocument/2006/relationships/slideLayout" Target="../slideLayouts/slideLayout171.xml"/><Relationship Id="rId16" Type="http://schemas.openxmlformats.org/officeDocument/2006/relationships/slideLayout" Target="../slideLayouts/slideLayout185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70.xml"/><Relationship Id="rId6" Type="http://schemas.openxmlformats.org/officeDocument/2006/relationships/slideLayout" Target="../slideLayouts/slideLayout175.xml"/><Relationship Id="rId11" Type="http://schemas.openxmlformats.org/officeDocument/2006/relationships/slideLayout" Target="../slideLayouts/slideLayout180.xml"/><Relationship Id="rId5" Type="http://schemas.openxmlformats.org/officeDocument/2006/relationships/slideLayout" Target="../slideLayouts/slideLayout174.xml"/><Relationship Id="rId15" Type="http://schemas.openxmlformats.org/officeDocument/2006/relationships/slideLayout" Target="../slideLayouts/slideLayout184.xml"/><Relationship Id="rId23" Type="http://schemas.openxmlformats.org/officeDocument/2006/relationships/image" Target="../media/image5.png"/><Relationship Id="rId10" Type="http://schemas.openxmlformats.org/officeDocument/2006/relationships/slideLayout" Target="../slideLayouts/slideLayout179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173.xml"/><Relationship Id="rId9" Type="http://schemas.openxmlformats.org/officeDocument/2006/relationships/slideLayout" Target="../slideLayouts/slideLayout178.xml"/><Relationship Id="rId14" Type="http://schemas.openxmlformats.org/officeDocument/2006/relationships/slideLayout" Target="../slideLayouts/slideLayout183.xml"/><Relationship Id="rId22" Type="http://schemas.openxmlformats.org/officeDocument/2006/relationships/image" Target="../media/image4.png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4.xml"/><Relationship Id="rId13" Type="http://schemas.openxmlformats.org/officeDocument/2006/relationships/slideLayout" Target="../slideLayouts/slideLayout199.xml"/><Relationship Id="rId18" Type="http://schemas.openxmlformats.org/officeDocument/2006/relationships/theme" Target="../theme/theme13.xml"/><Relationship Id="rId3" Type="http://schemas.openxmlformats.org/officeDocument/2006/relationships/slideLayout" Target="../slideLayouts/slideLayout189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193.xml"/><Relationship Id="rId12" Type="http://schemas.openxmlformats.org/officeDocument/2006/relationships/slideLayout" Target="../slideLayouts/slideLayout198.xml"/><Relationship Id="rId17" Type="http://schemas.openxmlformats.org/officeDocument/2006/relationships/slideLayout" Target="../slideLayouts/slideLayout203.xml"/><Relationship Id="rId2" Type="http://schemas.openxmlformats.org/officeDocument/2006/relationships/slideLayout" Target="../slideLayouts/slideLayout188.xml"/><Relationship Id="rId16" Type="http://schemas.openxmlformats.org/officeDocument/2006/relationships/slideLayout" Target="../slideLayouts/slideLayout202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87.xml"/><Relationship Id="rId6" Type="http://schemas.openxmlformats.org/officeDocument/2006/relationships/slideLayout" Target="../slideLayouts/slideLayout192.xml"/><Relationship Id="rId11" Type="http://schemas.openxmlformats.org/officeDocument/2006/relationships/slideLayout" Target="../slideLayouts/slideLayout197.xml"/><Relationship Id="rId5" Type="http://schemas.openxmlformats.org/officeDocument/2006/relationships/slideLayout" Target="../slideLayouts/slideLayout191.xml"/><Relationship Id="rId15" Type="http://schemas.openxmlformats.org/officeDocument/2006/relationships/slideLayout" Target="../slideLayouts/slideLayout201.xml"/><Relationship Id="rId23" Type="http://schemas.openxmlformats.org/officeDocument/2006/relationships/image" Target="../media/image5.png"/><Relationship Id="rId10" Type="http://schemas.openxmlformats.org/officeDocument/2006/relationships/slideLayout" Target="../slideLayouts/slideLayout196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190.xml"/><Relationship Id="rId9" Type="http://schemas.openxmlformats.org/officeDocument/2006/relationships/slideLayout" Target="../slideLayouts/slideLayout195.xml"/><Relationship Id="rId14" Type="http://schemas.openxmlformats.org/officeDocument/2006/relationships/slideLayout" Target="../slideLayouts/slideLayout200.xml"/><Relationship Id="rId22" Type="http://schemas.openxmlformats.org/officeDocument/2006/relationships/image" Target="../media/image4.png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1.xml"/><Relationship Id="rId13" Type="http://schemas.openxmlformats.org/officeDocument/2006/relationships/slideLayout" Target="../slideLayouts/slideLayout216.xml"/><Relationship Id="rId18" Type="http://schemas.openxmlformats.org/officeDocument/2006/relationships/theme" Target="../theme/theme14.xml"/><Relationship Id="rId3" Type="http://schemas.openxmlformats.org/officeDocument/2006/relationships/slideLayout" Target="../slideLayouts/slideLayout206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210.xml"/><Relationship Id="rId12" Type="http://schemas.openxmlformats.org/officeDocument/2006/relationships/slideLayout" Target="../slideLayouts/slideLayout215.xml"/><Relationship Id="rId17" Type="http://schemas.openxmlformats.org/officeDocument/2006/relationships/slideLayout" Target="../slideLayouts/slideLayout220.xml"/><Relationship Id="rId2" Type="http://schemas.openxmlformats.org/officeDocument/2006/relationships/slideLayout" Target="../slideLayouts/slideLayout205.xml"/><Relationship Id="rId16" Type="http://schemas.openxmlformats.org/officeDocument/2006/relationships/slideLayout" Target="../slideLayouts/slideLayout219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204.xml"/><Relationship Id="rId6" Type="http://schemas.openxmlformats.org/officeDocument/2006/relationships/slideLayout" Target="../slideLayouts/slideLayout209.xml"/><Relationship Id="rId11" Type="http://schemas.openxmlformats.org/officeDocument/2006/relationships/slideLayout" Target="../slideLayouts/slideLayout214.xml"/><Relationship Id="rId5" Type="http://schemas.openxmlformats.org/officeDocument/2006/relationships/slideLayout" Target="../slideLayouts/slideLayout208.xml"/><Relationship Id="rId15" Type="http://schemas.openxmlformats.org/officeDocument/2006/relationships/slideLayout" Target="../slideLayouts/slideLayout218.xml"/><Relationship Id="rId23" Type="http://schemas.openxmlformats.org/officeDocument/2006/relationships/image" Target="../media/image5.png"/><Relationship Id="rId10" Type="http://schemas.openxmlformats.org/officeDocument/2006/relationships/slideLayout" Target="../slideLayouts/slideLayout213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207.xml"/><Relationship Id="rId9" Type="http://schemas.openxmlformats.org/officeDocument/2006/relationships/slideLayout" Target="../slideLayouts/slideLayout212.xml"/><Relationship Id="rId14" Type="http://schemas.openxmlformats.org/officeDocument/2006/relationships/slideLayout" Target="../slideLayouts/slideLayout217.xml"/><Relationship Id="rId22" Type="http://schemas.openxmlformats.org/officeDocument/2006/relationships/image" Target="../media/image4.png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8.xml"/><Relationship Id="rId13" Type="http://schemas.openxmlformats.org/officeDocument/2006/relationships/slideLayout" Target="../slideLayouts/slideLayout233.xml"/><Relationship Id="rId18" Type="http://schemas.openxmlformats.org/officeDocument/2006/relationships/theme" Target="../theme/theme15.xml"/><Relationship Id="rId3" Type="http://schemas.openxmlformats.org/officeDocument/2006/relationships/slideLayout" Target="../slideLayouts/slideLayout223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227.xml"/><Relationship Id="rId12" Type="http://schemas.openxmlformats.org/officeDocument/2006/relationships/slideLayout" Target="../slideLayouts/slideLayout232.xml"/><Relationship Id="rId17" Type="http://schemas.openxmlformats.org/officeDocument/2006/relationships/slideLayout" Target="../slideLayouts/slideLayout237.xml"/><Relationship Id="rId2" Type="http://schemas.openxmlformats.org/officeDocument/2006/relationships/slideLayout" Target="../slideLayouts/slideLayout222.xml"/><Relationship Id="rId16" Type="http://schemas.openxmlformats.org/officeDocument/2006/relationships/slideLayout" Target="../slideLayouts/slideLayout23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221.xml"/><Relationship Id="rId6" Type="http://schemas.openxmlformats.org/officeDocument/2006/relationships/slideLayout" Target="../slideLayouts/slideLayout226.xml"/><Relationship Id="rId11" Type="http://schemas.openxmlformats.org/officeDocument/2006/relationships/slideLayout" Target="../slideLayouts/slideLayout231.xml"/><Relationship Id="rId5" Type="http://schemas.openxmlformats.org/officeDocument/2006/relationships/slideLayout" Target="../slideLayouts/slideLayout225.xml"/><Relationship Id="rId15" Type="http://schemas.openxmlformats.org/officeDocument/2006/relationships/slideLayout" Target="../slideLayouts/slideLayout235.xml"/><Relationship Id="rId23" Type="http://schemas.openxmlformats.org/officeDocument/2006/relationships/image" Target="../media/image5.png"/><Relationship Id="rId10" Type="http://schemas.openxmlformats.org/officeDocument/2006/relationships/slideLayout" Target="../slideLayouts/slideLayout23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224.xml"/><Relationship Id="rId9" Type="http://schemas.openxmlformats.org/officeDocument/2006/relationships/slideLayout" Target="../slideLayouts/slideLayout229.xml"/><Relationship Id="rId14" Type="http://schemas.openxmlformats.org/officeDocument/2006/relationships/slideLayout" Target="../slideLayouts/slideLayout234.xml"/><Relationship Id="rId22" Type="http://schemas.openxmlformats.org/officeDocument/2006/relationships/image" Target="../media/image4.png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5.xml"/><Relationship Id="rId13" Type="http://schemas.openxmlformats.org/officeDocument/2006/relationships/slideLayout" Target="../slideLayouts/slideLayout250.xml"/><Relationship Id="rId18" Type="http://schemas.openxmlformats.org/officeDocument/2006/relationships/theme" Target="../theme/theme16.xml"/><Relationship Id="rId3" Type="http://schemas.openxmlformats.org/officeDocument/2006/relationships/slideLayout" Target="../slideLayouts/slideLayout240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244.xml"/><Relationship Id="rId12" Type="http://schemas.openxmlformats.org/officeDocument/2006/relationships/slideLayout" Target="../slideLayouts/slideLayout249.xml"/><Relationship Id="rId17" Type="http://schemas.openxmlformats.org/officeDocument/2006/relationships/slideLayout" Target="../slideLayouts/slideLayout254.xml"/><Relationship Id="rId2" Type="http://schemas.openxmlformats.org/officeDocument/2006/relationships/slideLayout" Target="../slideLayouts/slideLayout239.xml"/><Relationship Id="rId16" Type="http://schemas.openxmlformats.org/officeDocument/2006/relationships/slideLayout" Target="../slideLayouts/slideLayout253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238.xml"/><Relationship Id="rId6" Type="http://schemas.openxmlformats.org/officeDocument/2006/relationships/slideLayout" Target="../slideLayouts/slideLayout243.xml"/><Relationship Id="rId11" Type="http://schemas.openxmlformats.org/officeDocument/2006/relationships/slideLayout" Target="../slideLayouts/slideLayout248.xml"/><Relationship Id="rId5" Type="http://schemas.openxmlformats.org/officeDocument/2006/relationships/slideLayout" Target="../slideLayouts/slideLayout242.xml"/><Relationship Id="rId15" Type="http://schemas.openxmlformats.org/officeDocument/2006/relationships/slideLayout" Target="../slideLayouts/slideLayout252.xml"/><Relationship Id="rId23" Type="http://schemas.openxmlformats.org/officeDocument/2006/relationships/image" Target="../media/image5.png"/><Relationship Id="rId10" Type="http://schemas.openxmlformats.org/officeDocument/2006/relationships/slideLayout" Target="../slideLayouts/slideLayout247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241.xml"/><Relationship Id="rId9" Type="http://schemas.openxmlformats.org/officeDocument/2006/relationships/slideLayout" Target="../slideLayouts/slideLayout246.xml"/><Relationship Id="rId14" Type="http://schemas.openxmlformats.org/officeDocument/2006/relationships/slideLayout" Target="../slideLayouts/slideLayout251.xml"/><Relationship Id="rId22" Type="http://schemas.openxmlformats.org/officeDocument/2006/relationships/image" Target="../media/image4.png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2.xml"/><Relationship Id="rId3" Type="http://schemas.openxmlformats.org/officeDocument/2006/relationships/slideLayout" Target="../slideLayouts/slideLayout257.xml"/><Relationship Id="rId7" Type="http://schemas.openxmlformats.org/officeDocument/2006/relationships/slideLayout" Target="../slideLayouts/slideLayout261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256.xml"/><Relationship Id="rId1" Type="http://schemas.openxmlformats.org/officeDocument/2006/relationships/slideLayout" Target="../slideLayouts/slideLayout255.xml"/><Relationship Id="rId6" Type="http://schemas.openxmlformats.org/officeDocument/2006/relationships/slideLayout" Target="../slideLayouts/slideLayout260.xml"/><Relationship Id="rId11" Type="http://schemas.openxmlformats.org/officeDocument/2006/relationships/slideLayout" Target="../slideLayouts/slideLayout265.xml"/><Relationship Id="rId5" Type="http://schemas.openxmlformats.org/officeDocument/2006/relationships/slideLayout" Target="../slideLayouts/slideLayout259.xml"/><Relationship Id="rId10" Type="http://schemas.openxmlformats.org/officeDocument/2006/relationships/slideLayout" Target="../slideLayouts/slideLayout264.xml"/><Relationship Id="rId4" Type="http://schemas.openxmlformats.org/officeDocument/2006/relationships/slideLayout" Target="../slideLayouts/slideLayout258.xml"/><Relationship Id="rId9" Type="http://schemas.openxmlformats.org/officeDocument/2006/relationships/slideLayout" Target="../slideLayouts/slideLayout26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28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17" Type="http://schemas.openxmlformats.org/officeDocument/2006/relationships/slideLayout" Target="../slideLayouts/slideLayout42.xml"/><Relationship Id="rId2" Type="http://schemas.openxmlformats.org/officeDocument/2006/relationships/slideLayout" Target="../slideLayouts/slideLayout27.xml"/><Relationship Id="rId16" Type="http://schemas.openxmlformats.org/officeDocument/2006/relationships/slideLayout" Target="../slideLayouts/slideLayout41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40.xml"/><Relationship Id="rId23" Type="http://schemas.openxmlformats.org/officeDocument/2006/relationships/image" Target="../media/image5.png"/><Relationship Id="rId10" Type="http://schemas.openxmlformats.org/officeDocument/2006/relationships/slideLayout" Target="../slideLayouts/slideLayout35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Relationship Id="rId22" Type="http://schemas.openxmlformats.org/officeDocument/2006/relationships/image" Target="../media/image4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slideLayout" Target="../slideLayouts/slideLayout55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45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17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4.xml"/><Relationship Id="rId16" Type="http://schemas.openxmlformats.org/officeDocument/2006/relationships/slideLayout" Target="../slideLayouts/slideLayout58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57.xml"/><Relationship Id="rId23" Type="http://schemas.openxmlformats.org/officeDocument/2006/relationships/image" Target="../media/image5.png"/><Relationship Id="rId10" Type="http://schemas.openxmlformats.org/officeDocument/2006/relationships/slideLayout" Target="../slideLayouts/slideLayout52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slideLayout" Target="../slideLayouts/slideLayout56.xml"/><Relationship Id="rId22" Type="http://schemas.openxmlformats.org/officeDocument/2006/relationships/image" Target="../media/image4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slideLayout" Target="../slideLayouts/slideLayout72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62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17" Type="http://schemas.openxmlformats.org/officeDocument/2006/relationships/slideLayout" Target="../slideLayouts/slideLayout76.xml"/><Relationship Id="rId2" Type="http://schemas.openxmlformats.org/officeDocument/2006/relationships/slideLayout" Target="../slideLayouts/slideLayout61.xml"/><Relationship Id="rId16" Type="http://schemas.openxmlformats.org/officeDocument/2006/relationships/slideLayout" Target="../slideLayouts/slideLayout75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5" Type="http://schemas.openxmlformats.org/officeDocument/2006/relationships/slideLayout" Target="../slideLayouts/slideLayout74.xml"/><Relationship Id="rId23" Type="http://schemas.openxmlformats.org/officeDocument/2006/relationships/image" Target="../media/image5.png"/><Relationship Id="rId10" Type="http://schemas.openxmlformats.org/officeDocument/2006/relationships/slideLayout" Target="../slideLayouts/slideLayout69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slideLayout" Target="../slideLayouts/slideLayout73.xml"/><Relationship Id="rId22" Type="http://schemas.openxmlformats.org/officeDocument/2006/relationships/image" Target="../media/image4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13" Type="http://schemas.openxmlformats.org/officeDocument/2006/relationships/slideLayout" Target="../slideLayouts/slideLayout89.xml"/><Relationship Id="rId18" Type="http://schemas.openxmlformats.org/officeDocument/2006/relationships/theme" Target="../theme/theme6.xml"/><Relationship Id="rId3" Type="http://schemas.openxmlformats.org/officeDocument/2006/relationships/slideLayout" Target="../slideLayouts/slideLayout79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83.xml"/><Relationship Id="rId12" Type="http://schemas.openxmlformats.org/officeDocument/2006/relationships/slideLayout" Target="../slideLayouts/slideLayout88.xml"/><Relationship Id="rId17" Type="http://schemas.openxmlformats.org/officeDocument/2006/relationships/slideLayout" Target="../slideLayouts/slideLayout93.xml"/><Relationship Id="rId2" Type="http://schemas.openxmlformats.org/officeDocument/2006/relationships/slideLayout" Target="../slideLayouts/slideLayout78.xml"/><Relationship Id="rId16" Type="http://schemas.openxmlformats.org/officeDocument/2006/relationships/slideLayout" Target="../slideLayouts/slideLayout92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5" Type="http://schemas.openxmlformats.org/officeDocument/2006/relationships/slideLayout" Target="../slideLayouts/slideLayout91.xml"/><Relationship Id="rId23" Type="http://schemas.openxmlformats.org/officeDocument/2006/relationships/image" Target="../media/image5.png"/><Relationship Id="rId10" Type="http://schemas.openxmlformats.org/officeDocument/2006/relationships/slideLayout" Target="../slideLayouts/slideLayout86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Relationship Id="rId14" Type="http://schemas.openxmlformats.org/officeDocument/2006/relationships/slideLayout" Target="../slideLayouts/slideLayout90.xml"/><Relationship Id="rId22" Type="http://schemas.openxmlformats.org/officeDocument/2006/relationships/image" Target="../media/image4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13" Type="http://schemas.openxmlformats.org/officeDocument/2006/relationships/slideLayout" Target="../slideLayouts/slideLayout106.xml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12" Type="http://schemas.openxmlformats.org/officeDocument/2006/relationships/slideLayout" Target="../slideLayouts/slideLayout105.xml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98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Relationship Id="rId14" Type="http://schemas.openxmlformats.org/officeDocument/2006/relationships/slideLayout" Target="../slideLayouts/slideLayout10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5.xml"/><Relationship Id="rId13" Type="http://schemas.openxmlformats.org/officeDocument/2006/relationships/slideLayout" Target="../slideLayouts/slideLayout120.xml"/><Relationship Id="rId3" Type="http://schemas.openxmlformats.org/officeDocument/2006/relationships/slideLayout" Target="../slideLayouts/slideLayout110.xml"/><Relationship Id="rId7" Type="http://schemas.openxmlformats.org/officeDocument/2006/relationships/slideLayout" Target="../slideLayouts/slideLayout114.xml"/><Relationship Id="rId12" Type="http://schemas.openxmlformats.org/officeDocument/2006/relationships/slideLayout" Target="../slideLayouts/slideLayout119.xml"/><Relationship Id="rId2" Type="http://schemas.openxmlformats.org/officeDocument/2006/relationships/slideLayout" Target="../slideLayouts/slideLayout109.xml"/><Relationship Id="rId1" Type="http://schemas.openxmlformats.org/officeDocument/2006/relationships/slideLayout" Target="../slideLayouts/slideLayout108.xml"/><Relationship Id="rId6" Type="http://schemas.openxmlformats.org/officeDocument/2006/relationships/slideLayout" Target="../slideLayouts/slideLayout113.xml"/><Relationship Id="rId11" Type="http://schemas.openxmlformats.org/officeDocument/2006/relationships/slideLayout" Target="../slideLayouts/slideLayout118.xml"/><Relationship Id="rId5" Type="http://schemas.openxmlformats.org/officeDocument/2006/relationships/slideLayout" Target="../slideLayouts/slideLayout112.xml"/><Relationship Id="rId15" Type="http://schemas.openxmlformats.org/officeDocument/2006/relationships/theme" Target="../theme/theme8.xml"/><Relationship Id="rId10" Type="http://schemas.openxmlformats.org/officeDocument/2006/relationships/slideLayout" Target="../slideLayouts/slideLayout117.xml"/><Relationship Id="rId4" Type="http://schemas.openxmlformats.org/officeDocument/2006/relationships/slideLayout" Target="../slideLayouts/slideLayout111.xml"/><Relationship Id="rId9" Type="http://schemas.openxmlformats.org/officeDocument/2006/relationships/slideLayout" Target="../slideLayouts/slideLayout116.xml"/><Relationship Id="rId14" Type="http://schemas.openxmlformats.org/officeDocument/2006/relationships/slideLayout" Target="../slideLayouts/slideLayout121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13" Type="http://schemas.openxmlformats.org/officeDocument/2006/relationships/slideLayout" Target="../slideLayouts/slideLayout134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slideLayout" Target="../slideLayouts/slideLayout133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5" Type="http://schemas.openxmlformats.org/officeDocument/2006/relationships/theme" Target="../theme/theme9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Relationship Id="rId14" Type="http://schemas.openxmlformats.org/officeDocument/2006/relationships/slideLayout" Target="../slideLayouts/slideLayout1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CE434D-4523-42A3-9865-39CDF016D0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901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3" name="AutoShape 119"/>
          <p:cNvSpPr>
            <a:spLocks noChangeArrowheads="1"/>
          </p:cNvSpPr>
          <p:nvPr/>
        </p:nvSpPr>
        <p:spPr bwMode="auto">
          <a:xfrm>
            <a:off x="88900" y="15875"/>
            <a:ext cx="8480425" cy="76200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27" name="Rectangle 205"/>
          <p:cNvSpPr>
            <a:spLocks noChangeArrowheads="1"/>
          </p:cNvSpPr>
          <p:nvPr/>
        </p:nvSpPr>
        <p:spPr bwMode="auto">
          <a:xfrm>
            <a:off x="695325" y="638175"/>
            <a:ext cx="7246938" cy="3587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27113" y="104775"/>
            <a:ext cx="6900862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1628775"/>
            <a:ext cx="853281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C319CC4-288A-4079-AE73-0343174E06F3}" type="slidenum">
              <a:rPr lang="ar-SA">
                <a:solidFill>
                  <a:srgbClr val="000000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1033" name="Picture 44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2813" y="-4763"/>
            <a:ext cx="611187" cy="200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78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2813" y="195263"/>
            <a:ext cx="6111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79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2813" y="392113"/>
            <a:ext cx="6111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6" name="Picture 80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2813" y="587375"/>
            <a:ext cx="6111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7" name="Picture 81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2813" y="781050"/>
            <a:ext cx="6111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8" name="Picture 82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7575" y="977900"/>
            <a:ext cx="611188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9" name="Picture 83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2813" y="1165225"/>
            <a:ext cx="6111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0" name="Picture 84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2813" y="1365250"/>
            <a:ext cx="6111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1" name="Picture 85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2813" y="1562100"/>
            <a:ext cx="6111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2" name="Picture 86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2813" y="1757363"/>
            <a:ext cx="6111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3" name="Picture 87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2813" y="1951038"/>
            <a:ext cx="6111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" name="Picture 88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7575" y="2147888"/>
            <a:ext cx="611188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5" name="Picture 89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2813" y="2336800"/>
            <a:ext cx="6111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6" name="Picture 90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2813" y="2536825"/>
            <a:ext cx="6111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7" name="Picture 91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2813" y="2733675"/>
            <a:ext cx="6111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8" name="Picture 92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2813" y="2928938"/>
            <a:ext cx="6111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9" name="Picture 93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2813" y="3122613"/>
            <a:ext cx="6111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0" name="Picture 94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7575" y="3319463"/>
            <a:ext cx="611188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1" name="Picture 95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9163" y="3513138"/>
            <a:ext cx="6111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2" name="Picture 96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2813" y="3706813"/>
            <a:ext cx="6111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3" name="Picture 97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2813" y="3903663"/>
            <a:ext cx="6111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4" name="Picture 98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2813" y="4098925"/>
            <a:ext cx="6111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5" name="Picture 99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2813" y="4292600"/>
            <a:ext cx="6111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6" name="Picture 100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7575" y="4489450"/>
            <a:ext cx="611188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7" name="Picture 101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2813" y="4675188"/>
            <a:ext cx="6111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8" name="Picture 102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2813" y="4875213"/>
            <a:ext cx="6111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9" name="Picture 103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2813" y="5072063"/>
            <a:ext cx="6111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0" name="Picture 104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2813" y="5267325"/>
            <a:ext cx="6111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1" name="Picture 105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2813" y="5461000"/>
            <a:ext cx="6111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2" name="Picture 106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7575" y="5657850"/>
            <a:ext cx="611188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3" name="Picture 107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2813" y="5845175"/>
            <a:ext cx="6111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4" name="Picture 108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2813" y="6045200"/>
            <a:ext cx="6111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5" name="Picture 109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2813" y="6242050"/>
            <a:ext cx="6111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6" name="Picture 110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2813" y="6437313"/>
            <a:ext cx="6111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7" name="Picture 111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2813" y="6630988"/>
            <a:ext cx="6111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44" name="Rectangle 120"/>
          <p:cNvSpPr>
            <a:spLocks noChangeArrowheads="1"/>
          </p:cNvSpPr>
          <p:nvPr/>
        </p:nvSpPr>
        <p:spPr bwMode="auto">
          <a:xfrm>
            <a:off x="377825" y="53975"/>
            <a:ext cx="7864475" cy="88900"/>
          </a:xfrm>
          <a:prstGeom prst="rect">
            <a:avLst/>
          </a:prstGeom>
          <a:gradFill rotWithShape="1">
            <a:gsLst>
              <a:gs pos="0">
                <a:schemeClr val="bg2"/>
              </a:gs>
              <a:gs pos="100000">
                <a:schemeClr val="bg2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>
              <a:solidFill>
                <a:srgbClr val="000000"/>
              </a:solidFill>
              <a:cs typeface="Arial" charset="0"/>
            </a:endParaRPr>
          </a:p>
        </p:txBody>
      </p:sp>
      <p:grpSp>
        <p:nvGrpSpPr>
          <p:cNvPr id="1069" name="Group 121"/>
          <p:cNvGrpSpPr>
            <a:grpSpLocks/>
          </p:cNvGrpSpPr>
          <p:nvPr/>
        </p:nvGrpSpPr>
        <p:grpSpPr bwMode="auto">
          <a:xfrm>
            <a:off x="414338" y="600075"/>
            <a:ext cx="7827962" cy="179388"/>
            <a:chOff x="254" y="463"/>
            <a:chExt cx="5208" cy="113"/>
          </a:xfrm>
        </p:grpSpPr>
        <p:sp>
          <p:nvSpPr>
            <p:cNvPr id="1146" name="Freeform 122"/>
            <p:cNvSpPr>
              <a:spLocks/>
            </p:cNvSpPr>
            <p:nvPr/>
          </p:nvSpPr>
          <p:spPr bwMode="auto">
            <a:xfrm flipH="1">
              <a:off x="5232" y="468"/>
              <a:ext cx="230" cy="106"/>
            </a:xfrm>
            <a:custGeom>
              <a:avLst/>
              <a:gdLst/>
              <a:ahLst/>
              <a:cxnLst>
                <a:cxn ang="0">
                  <a:pos x="230" y="0"/>
                </a:cxn>
                <a:cxn ang="0">
                  <a:pos x="182" y="0"/>
                </a:cxn>
                <a:cxn ang="0">
                  <a:pos x="0" y="78"/>
                </a:cxn>
                <a:cxn ang="0">
                  <a:pos x="86" y="96"/>
                </a:cxn>
                <a:cxn ang="0">
                  <a:pos x="204" y="96"/>
                </a:cxn>
                <a:cxn ang="0">
                  <a:pos x="230" y="0"/>
                </a:cxn>
              </a:cxnLst>
              <a:rect l="0" t="0" r="r" b="b"/>
              <a:pathLst>
                <a:path w="230" h="96">
                  <a:moveTo>
                    <a:pt x="230" y="0"/>
                  </a:moveTo>
                  <a:lnTo>
                    <a:pt x="182" y="0"/>
                  </a:lnTo>
                  <a:lnTo>
                    <a:pt x="0" y="78"/>
                  </a:lnTo>
                  <a:lnTo>
                    <a:pt x="86" y="96"/>
                  </a:lnTo>
                  <a:lnTo>
                    <a:pt x="204" y="96"/>
                  </a:lnTo>
                  <a:lnTo>
                    <a:pt x="23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147" name="Freeform 123"/>
            <p:cNvSpPr>
              <a:spLocks/>
            </p:cNvSpPr>
            <p:nvPr/>
          </p:nvSpPr>
          <p:spPr bwMode="auto">
            <a:xfrm>
              <a:off x="254" y="470"/>
              <a:ext cx="230" cy="106"/>
            </a:xfrm>
            <a:custGeom>
              <a:avLst/>
              <a:gdLst/>
              <a:ahLst/>
              <a:cxnLst>
                <a:cxn ang="0">
                  <a:pos x="230" y="0"/>
                </a:cxn>
                <a:cxn ang="0">
                  <a:pos x="182" y="0"/>
                </a:cxn>
                <a:cxn ang="0">
                  <a:pos x="0" y="78"/>
                </a:cxn>
                <a:cxn ang="0">
                  <a:pos x="86" y="96"/>
                </a:cxn>
                <a:cxn ang="0">
                  <a:pos x="204" y="96"/>
                </a:cxn>
                <a:cxn ang="0">
                  <a:pos x="230" y="0"/>
                </a:cxn>
              </a:cxnLst>
              <a:rect l="0" t="0" r="r" b="b"/>
              <a:pathLst>
                <a:path w="230" h="96">
                  <a:moveTo>
                    <a:pt x="230" y="0"/>
                  </a:moveTo>
                  <a:lnTo>
                    <a:pt x="182" y="0"/>
                  </a:lnTo>
                  <a:lnTo>
                    <a:pt x="0" y="78"/>
                  </a:lnTo>
                  <a:lnTo>
                    <a:pt x="86" y="96"/>
                  </a:lnTo>
                  <a:lnTo>
                    <a:pt x="204" y="96"/>
                  </a:lnTo>
                  <a:lnTo>
                    <a:pt x="23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>
                <a:solidFill>
                  <a:srgbClr val="000000"/>
                </a:solidFill>
                <a:cs typeface="Arial" charset="0"/>
              </a:endParaRPr>
            </a:p>
          </p:txBody>
        </p:sp>
        <p:grpSp>
          <p:nvGrpSpPr>
            <p:cNvPr id="1117" name="Group 124"/>
            <p:cNvGrpSpPr>
              <a:grpSpLocks/>
            </p:cNvGrpSpPr>
            <p:nvPr/>
          </p:nvGrpSpPr>
          <p:grpSpPr bwMode="auto">
            <a:xfrm>
              <a:off x="450" y="463"/>
              <a:ext cx="4812" cy="113"/>
              <a:chOff x="450" y="463"/>
              <a:chExt cx="4812" cy="113"/>
            </a:xfrm>
          </p:grpSpPr>
          <p:grpSp>
            <p:nvGrpSpPr>
              <p:cNvPr id="1118" name="Group 125"/>
              <p:cNvGrpSpPr>
                <a:grpSpLocks/>
              </p:cNvGrpSpPr>
              <p:nvPr/>
            </p:nvGrpSpPr>
            <p:grpSpPr bwMode="auto">
              <a:xfrm>
                <a:off x="450" y="464"/>
                <a:ext cx="2928" cy="112"/>
                <a:chOff x="0" y="283"/>
                <a:chExt cx="5760" cy="220"/>
              </a:xfrm>
            </p:grpSpPr>
            <p:grpSp>
              <p:nvGrpSpPr>
                <p:cNvPr id="1132" name="Group 126"/>
                <p:cNvGrpSpPr>
                  <a:grpSpLocks/>
                </p:cNvGrpSpPr>
                <p:nvPr/>
              </p:nvGrpSpPr>
              <p:grpSpPr bwMode="auto">
                <a:xfrm>
                  <a:off x="0" y="283"/>
                  <a:ext cx="823" cy="220"/>
                  <a:chOff x="240" y="720"/>
                  <a:chExt cx="3980" cy="1064"/>
                </a:xfrm>
              </p:grpSpPr>
              <p:sp>
                <p:nvSpPr>
                  <p:cNvPr id="1151" name="Freeform 127"/>
                  <p:cNvSpPr>
                    <a:spLocks/>
                  </p:cNvSpPr>
                  <p:nvPr/>
                </p:nvSpPr>
                <p:spPr bwMode="auto">
                  <a:xfrm>
                    <a:off x="244" y="720"/>
                    <a:ext cx="2010" cy="1064"/>
                  </a:xfrm>
                  <a:custGeom>
                    <a:avLst/>
                    <a:gdLst/>
                    <a:ahLst/>
                    <a:cxnLst>
                      <a:cxn ang="0">
                        <a:pos x="0" y="54"/>
                      </a:cxn>
                      <a:cxn ang="0">
                        <a:pos x="0" y="1064"/>
                      </a:cxn>
                      <a:cxn ang="0">
                        <a:pos x="236" y="1064"/>
                      </a:cxn>
                      <a:cxn ang="0">
                        <a:pos x="1772" y="1064"/>
                      </a:cxn>
                      <a:cxn ang="0">
                        <a:pos x="2012" y="1064"/>
                      </a:cxn>
                      <a:cxn ang="0">
                        <a:pos x="2012" y="54"/>
                      </a:cxn>
                      <a:cxn ang="0">
                        <a:pos x="0" y="54"/>
                      </a:cxn>
                    </a:cxnLst>
                    <a:rect l="0" t="0" r="r" b="b"/>
                    <a:pathLst>
                      <a:path w="2012" h="1064">
                        <a:moveTo>
                          <a:pt x="0" y="54"/>
                        </a:moveTo>
                        <a:lnTo>
                          <a:pt x="0" y="1064"/>
                        </a:lnTo>
                        <a:lnTo>
                          <a:pt x="236" y="1064"/>
                        </a:lnTo>
                        <a:cubicBezTo>
                          <a:pt x="234" y="8"/>
                          <a:pt x="1770" y="0"/>
                          <a:pt x="1772" y="1064"/>
                        </a:cubicBezTo>
                        <a:lnTo>
                          <a:pt x="2012" y="1064"/>
                        </a:lnTo>
                        <a:lnTo>
                          <a:pt x="2012" y="54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bg2"/>
                      </a:gs>
                      <a:gs pos="100000">
                        <a:schemeClr val="bg2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b="1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  <p:sp>
                <p:nvSpPr>
                  <p:cNvPr id="1152" name="Freeform 128"/>
                  <p:cNvSpPr>
                    <a:spLocks/>
                  </p:cNvSpPr>
                  <p:nvPr/>
                </p:nvSpPr>
                <p:spPr bwMode="auto">
                  <a:xfrm>
                    <a:off x="2214" y="720"/>
                    <a:ext cx="2010" cy="1064"/>
                  </a:xfrm>
                  <a:custGeom>
                    <a:avLst/>
                    <a:gdLst/>
                    <a:ahLst/>
                    <a:cxnLst>
                      <a:cxn ang="0">
                        <a:pos x="0" y="54"/>
                      </a:cxn>
                      <a:cxn ang="0">
                        <a:pos x="0" y="1064"/>
                      </a:cxn>
                      <a:cxn ang="0">
                        <a:pos x="236" y="1064"/>
                      </a:cxn>
                      <a:cxn ang="0">
                        <a:pos x="1772" y="1064"/>
                      </a:cxn>
                      <a:cxn ang="0">
                        <a:pos x="2012" y="1064"/>
                      </a:cxn>
                      <a:cxn ang="0">
                        <a:pos x="2012" y="54"/>
                      </a:cxn>
                      <a:cxn ang="0">
                        <a:pos x="0" y="54"/>
                      </a:cxn>
                    </a:cxnLst>
                    <a:rect l="0" t="0" r="r" b="b"/>
                    <a:pathLst>
                      <a:path w="2012" h="1064">
                        <a:moveTo>
                          <a:pt x="0" y="54"/>
                        </a:moveTo>
                        <a:lnTo>
                          <a:pt x="0" y="1064"/>
                        </a:lnTo>
                        <a:lnTo>
                          <a:pt x="236" y="1064"/>
                        </a:lnTo>
                        <a:cubicBezTo>
                          <a:pt x="234" y="8"/>
                          <a:pt x="1770" y="0"/>
                          <a:pt x="1772" y="1064"/>
                        </a:cubicBezTo>
                        <a:lnTo>
                          <a:pt x="2012" y="1064"/>
                        </a:lnTo>
                        <a:lnTo>
                          <a:pt x="2012" y="54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bg2"/>
                      </a:gs>
                      <a:gs pos="100000">
                        <a:schemeClr val="bg2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b="1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</p:grpSp>
            <p:grpSp>
              <p:nvGrpSpPr>
                <p:cNvPr id="1133" name="Group 129"/>
                <p:cNvGrpSpPr>
                  <a:grpSpLocks/>
                </p:cNvGrpSpPr>
                <p:nvPr/>
              </p:nvGrpSpPr>
              <p:grpSpPr bwMode="auto">
                <a:xfrm>
                  <a:off x="823" y="283"/>
                  <a:ext cx="823" cy="220"/>
                  <a:chOff x="240" y="720"/>
                  <a:chExt cx="3980" cy="1064"/>
                </a:xfrm>
              </p:grpSpPr>
              <p:sp>
                <p:nvSpPr>
                  <p:cNvPr id="1154" name="Freeform 130"/>
                  <p:cNvSpPr>
                    <a:spLocks/>
                  </p:cNvSpPr>
                  <p:nvPr/>
                </p:nvSpPr>
                <p:spPr bwMode="auto">
                  <a:xfrm>
                    <a:off x="243" y="720"/>
                    <a:ext cx="2010" cy="1064"/>
                  </a:xfrm>
                  <a:custGeom>
                    <a:avLst/>
                    <a:gdLst/>
                    <a:ahLst/>
                    <a:cxnLst>
                      <a:cxn ang="0">
                        <a:pos x="0" y="54"/>
                      </a:cxn>
                      <a:cxn ang="0">
                        <a:pos x="0" y="1064"/>
                      </a:cxn>
                      <a:cxn ang="0">
                        <a:pos x="236" y="1064"/>
                      </a:cxn>
                      <a:cxn ang="0">
                        <a:pos x="1772" y="1064"/>
                      </a:cxn>
                      <a:cxn ang="0">
                        <a:pos x="2012" y="1064"/>
                      </a:cxn>
                      <a:cxn ang="0">
                        <a:pos x="2012" y="54"/>
                      </a:cxn>
                      <a:cxn ang="0">
                        <a:pos x="0" y="54"/>
                      </a:cxn>
                    </a:cxnLst>
                    <a:rect l="0" t="0" r="r" b="b"/>
                    <a:pathLst>
                      <a:path w="2012" h="1064">
                        <a:moveTo>
                          <a:pt x="0" y="54"/>
                        </a:moveTo>
                        <a:lnTo>
                          <a:pt x="0" y="1064"/>
                        </a:lnTo>
                        <a:lnTo>
                          <a:pt x="236" y="1064"/>
                        </a:lnTo>
                        <a:cubicBezTo>
                          <a:pt x="234" y="8"/>
                          <a:pt x="1770" y="0"/>
                          <a:pt x="1772" y="1064"/>
                        </a:cubicBezTo>
                        <a:lnTo>
                          <a:pt x="2012" y="1064"/>
                        </a:lnTo>
                        <a:lnTo>
                          <a:pt x="2012" y="54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bg2"/>
                      </a:gs>
                      <a:gs pos="100000">
                        <a:schemeClr val="bg2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b="1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  <p:sp>
                <p:nvSpPr>
                  <p:cNvPr id="1155" name="Freeform 131"/>
                  <p:cNvSpPr>
                    <a:spLocks/>
                  </p:cNvSpPr>
                  <p:nvPr/>
                </p:nvSpPr>
                <p:spPr bwMode="auto">
                  <a:xfrm>
                    <a:off x="2213" y="720"/>
                    <a:ext cx="2010" cy="1064"/>
                  </a:xfrm>
                  <a:custGeom>
                    <a:avLst/>
                    <a:gdLst/>
                    <a:ahLst/>
                    <a:cxnLst>
                      <a:cxn ang="0">
                        <a:pos x="0" y="54"/>
                      </a:cxn>
                      <a:cxn ang="0">
                        <a:pos x="0" y="1064"/>
                      </a:cxn>
                      <a:cxn ang="0">
                        <a:pos x="236" y="1064"/>
                      </a:cxn>
                      <a:cxn ang="0">
                        <a:pos x="1772" y="1064"/>
                      </a:cxn>
                      <a:cxn ang="0">
                        <a:pos x="2012" y="1064"/>
                      </a:cxn>
                      <a:cxn ang="0">
                        <a:pos x="2012" y="54"/>
                      </a:cxn>
                      <a:cxn ang="0">
                        <a:pos x="0" y="54"/>
                      </a:cxn>
                    </a:cxnLst>
                    <a:rect l="0" t="0" r="r" b="b"/>
                    <a:pathLst>
                      <a:path w="2012" h="1064">
                        <a:moveTo>
                          <a:pt x="0" y="54"/>
                        </a:moveTo>
                        <a:lnTo>
                          <a:pt x="0" y="1064"/>
                        </a:lnTo>
                        <a:lnTo>
                          <a:pt x="236" y="1064"/>
                        </a:lnTo>
                        <a:cubicBezTo>
                          <a:pt x="234" y="8"/>
                          <a:pt x="1770" y="0"/>
                          <a:pt x="1772" y="1064"/>
                        </a:cubicBezTo>
                        <a:lnTo>
                          <a:pt x="2012" y="1064"/>
                        </a:lnTo>
                        <a:lnTo>
                          <a:pt x="2012" y="54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bg2"/>
                      </a:gs>
                      <a:gs pos="100000">
                        <a:schemeClr val="bg2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b="1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</p:grpSp>
            <p:grpSp>
              <p:nvGrpSpPr>
                <p:cNvPr id="1134" name="Group 132"/>
                <p:cNvGrpSpPr>
                  <a:grpSpLocks/>
                </p:cNvGrpSpPr>
                <p:nvPr/>
              </p:nvGrpSpPr>
              <p:grpSpPr bwMode="auto">
                <a:xfrm>
                  <a:off x="1646" y="283"/>
                  <a:ext cx="823" cy="220"/>
                  <a:chOff x="1646" y="283"/>
                  <a:chExt cx="823" cy="220"/>
                </a:xfrm>
              </p:grpSpPr>
              <p:sp>
                <p:nvSpPr>
                  <p:cNvPr id="1157" name="Freeform 133"/>
                  <p:cNvSpPr>
                    <a:spLocks/>
                  </p:cNvSpPr>
                  <p:nvPr/>
                </p:nvSpPr>
                <p:spPr bwMode="auto">
                  <a:xfrm>
                    <a:off x="1646" y="283"/>
                    <a:ext cx="416" cy="220"/>
                  </a:xfrm>
                  <a:custGeom>
                    <a:avLst/>
                    <a:gdLst/>
                    <a:ahLst/>
                    <a:cxnLst>
                      <a:cxn ang="0">
                        <a:pos x="0" y="54"/>
                      </a:cxn>
                      <a:cxn ang="0">
                        <a:pos x="0" y="1064"/>
                      </a:cxn>
                      <a:cxn ang="0">
                        <a:pos x="236" y="1064"/>
                      </a:cxn>
                      <a:cxn ang="0">
                        <a:pos x="1772" y="1064"/>
                      </a:cxn>
                      <a:cxn ang="0">
                        <a:pos x="2012" y="1064"/>
                      </a:cxn>
                      <a:cxn ang="0">
                        <a:pos x="2012" y="54"/>
                      </a:cxn>
                      <a:cxn ang="0">
                        <a:pos x="0" y="54"/>
                      </a:cxn>
                    </a:cxnLst>
                    <a:rect l="0" t="0" r="r" b="b"/>
                    <a:pathLst>
                      <a:path w="2012" h="1064">
                        <a:moveTo>
                          <a:pt x="0" y="54"/>
                        </a:moveTo>
                        <a:lnTo>
                          <a:pt x="0" y="1064"/>
                        </a:lnTo>
                        <a:lnTo>
                          <a:pt x="236" y="1064"/>
                        </a:lnTo>
                        <a:cubicBezTo>
                          <a:pt x="234" y="8"/>
                          <a:pt x="1770" y="0"/>
                          <a:pt x="1772" y="1064"/>
                        </a:cubicBezTo>
                        <a:lnTo>
                          <a:pt x="2012" y="1064"/>
                        </a:lnTo>
                        <a:lnTo>
                          <a:pt x="2012" y="54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bg2"/>
                      </a:gs>
                      <a:gs pos="100000">
                        <a:schemeClr val="bg2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b="1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  <p:sp>
                <p:nvSpPr>
                  <p:cNvPr id="1158" name="Freeform 134"/>
                  <p:cNvSpPr>
                    <a:spLocks/>
                  </p:cNvSpPr>
                  <p:nvPr/>
                </p:nvSpPr>
                <p:spPr bwMode="auto">
                  <a:xfrm>
                    <a:off x="2054" y="283"/>
                    <a:ext cx="416" cy="220"/>
                  </a:xfrm>
                  <a:custGeom>
                    <a:avLst/>
                    <a:gdLst/>
                    <a:ahLst/>
                    <a:cxnLst>
                      <a:cxn ang="0">
                        <a:pos x="0" y="54"/>
                      </a:cxn>
                      <a:cxn ang="0">
                        <a:pos x="0" y="1064"/>
                      </a:cxn>
                      <a:cxn ang="0">
                        <a:pos x="236" y="1064"/>
                      </a:cxn>
                      <a:cxn ang="0">
                        <a:pos x="1772" y="1064"/>
                      </a:cxn>
                      <a:cxn ang="0">
                        <a:pos x="2012" y="1064"/>
                      </a:cxn>
                      <a:cxn ang="0">
                        <a:pos x="2012" y="54"/>
                      </a:cxn>
                      <a:cxn ang="0">
                        <a:pos x="0" y="54"/>
                      </a:cxn>
                    </a:cxnLst>
                    <a:rect l="0" t="0" r="r" b="b"/>
                    <a:pathLst>
                      <a:path w="2012" h="1064">
                        <a:moveTo>
                          <a:pt x="0" y="54"/>
                        </a:moveTo>
                        <a:lnTo>
                          <a:pt x="0" y="1064"/>
                        </a:lnTo>
                        <a:lnTo>
                          <a:pt x="236" y="1064"/>
                        </a:lnTo>
                        <a:cubicBezTo>
                          <a:pt x="234" y="8"/>
                          <a:pt x="1770" y="0"/>
                          <a:pt x="1772" y="1064"/>
                        </a:cubicBezTo>
                        <a:lnTo>
                          <a:pt x="2012" y="1064"/>
                        </a:lnTo>
                        <a:lnTo>
                          <a:pt x="2012" y="54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bg2"/>
                      </a:gs>
                      <a:gs pos="100000">
                        <a:schemeClr val="bg2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b="1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</p:grpSp>
            <p:grpSp>
              <p:nvGrpSpPr>
                <p:cNvPr id="1135" name="Group 135"/>
                <p:cNvGrpSpPr>
                  <a:grpSpLocks/>
                </p:cNvGrpSpPr>
                <p:nvPr/>
              </p:nvGrpSpPr>
              <p:grpSpPr bwMode="auto">
                <a:xfrm>
                  <a:off x="2469" y="283"/>
                  <a:ext cx="822" cy="220"/>
                  <a:chOff x="240" y="720"/>
                  <a:chExt cx="3980" cy="1064"/>
                </a:xfrm>
              </p:grpSpPr>
              <p:sp>
                <p:nvSpPr>
                  <p:cNvPr id="1160" name="Freeform 136"/>
                  <p:cNvSpPr>
                    <a:spLocks/>
                  </p:cNvSpPr>
                  <p:nvPr/>
                </p:nvSpPr>
                <p:spPr bwMode="auto">
                  <a:xfrm>
                    <a:off x="241" y="720"/>
                    <a:ext cx="2012" cy="1064"/>
                  </a:xfrm>
                  <a:custGeom>
                    <a:avLst/>
                    <a:gdLst/>
                    <a:ahLst/>
                    <a:cxnLst>
                      <a:cxn ang="0">
                        <a:pos x="0" y="54"/>
                      </a:cxn>
                      <a:cxn ang="0">
                        <a:pos x="0" y="1064"/>
                      </a:cxn>
                      <a:cxn ang="0">
                        <a:pos x="236" y="1064"/>
                      </a:cxn>
                      <a:cxn ang="0">
                        <a:pos x="1772" y="1064"/>
                      </a:cxn>
                      <a:cxn ang="0">
                        <a:pos x="2012" y="1064"/>
                      </a:cxn>
                      <a:cxn ang="0">
                        <a:pos x="2012" y="54"/>
                      </a:cxn>
                      <a:cxn ang="0">
                        <a:pos x="0" y="54"/>
                      </a:cxn>
                    </a:cxnLst>
                    <a:rect l="0" t="0" r="r" b="b"/>
                    <a:pathLst>
                      <a:path w="2012" h="1064">
                        <a:moveTo>
                          <a:pt x="0" y="54"/>
                        </a:moveTo>
                        <a:lnTo>
                          <a:pt x="0" y="1064"/>
                        </a:lnTo>
                        <a:lnTo>
                          <a:pt x="236" y="1064"/>
                        </a:lnTo>
                        <a:cubicBezTo>
                          <a:pt x="234" y="8"/>
                          <a:pt x="1770" y="0"/>
                          <a:pt x="1772" y="1064"/>
                        </a:cubicBezTo>
                        <a:lnTo>
                          <a:pt x="2012" y="1064"/>
                        </a:lnTo>
                        <a:lnTo>
                          <a:pt x="2012" y="54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bg2"/>
                      </a:gs>
                      <a:gs pos="100000">
                        <a:schemeClr val="bg2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b="1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  <p:sp>
                <p:nvSpPr>
                  <p:cNvPr id="1161" name="Freeform 137"/>
                  <p:cNvSpPr>
                    <a:spLocks/>
                  </p:cNvSpPr>
                  <p:nvPr/>
                </p:nvSpPr>
                <p:spPr bwMode="auto">
                  <a:xfrm>
                    <a:off x="2213" y="720"/>
                    <a:ext cx="2012" cy="1064"/>
                  </a:xfrm>
                  <a:custGeom>
                    <a:avLst/>
                    <a:gdLst/>
                    <a:ahLst/>
                    <a:cxnLst>
                      <a:cxn ang="0">
                        <a:pos x="0" y="54"/>
                      </a:cxn>
                      <a:cxn ang="0">
                        <a:pos x="0" y="1064"/>
                      </a:cxn>
                      <a:cxn ang="0">
                        <a:pos x="236" y="1064"/>
                      </a:cxn>
                      <a:cxn ang="0">
                        <a:pos x="1772" y="1064"/>
                      </a:cxn>
                      <a:cxn ang="0">
                        <a:pos x="2012" y="1064"/>
                      </a:cxn>
                      <a:cxn ang="0">
                        <a:pos x="2012" y="54"/>
                      </a:cxn>
                      <a:cxn ang="0">
                        <a:pos x="0" y="54"/>
                      </a:cxn>
                    </a:cxnLst>
                    <a:rect l="0" t="0" r="r" b="b"/>
                    <a:pathLst>
                      <a:path w="2012" h="1064">
                        <a:moveTo>
                          <a:pt x="0" y="54"/>
                        </a:moveTo>
                        <a:lnTo>
                          <a:pt x="0" y="1064"/>
                        </a:lnTo>
                        <a:lnTo>
                          <a:pt x="236" y="1064"/>
                        </a:lnTo>
                        <a:cubicBezTo>
                          <a:pt x="234" y="8"/>
                          <a:pt x="1770" y="0"/>
                          <a:pt x="1772" y="1064"/>
                        </a:cubicBezTo>
                        <a:lnTo>
                          <a:pt x="2012" y="1064"/>
                        </a:lnTo>
                        <a:lnTo>
                          <a:pt x="2012" y="54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bg2"/>
                      </a:gs>
                      <a:gs pos="100000">
                        <a:schemeClr val="bg2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b="1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</p:grpSp>
            <p:grpSp>
              <p:nvGrpSpPr>
                <p:cNvPr id="1136" name="Group 138"/>
                <p:cNvGrpSpPr>
                  <a:grpSpLocks/>
                </p:cNvGrpSpPr>
                <p:nvPr/>
              </p:nvGrpSpPr>
              <p:grpSpPr bwMode="auto">
                <a:xfrm>
                  <a:off x="3291" y="283"/>
                  <a:ext cx="823" cy="220"/>
                  <a:chOff x="240" y="720"/>
                  <a:chExt cx="3980" cy="1064"/>
                </a:xfrm>
              </p:grpSpPr>
              <p:sp>
                <p:nvSpPr>
                  <p:cNvPr id="1163" name="Freeform 139"/>
                  <p:cNvSpPr>
                    <a:spLocks/>
                  </p:cNvSpPr>
                  <p:nvPr/>
                </p:nvSpPr>
                <p:spPr bwMode="auto">
                  <a:xfrm>
                    <a:off x="245" y="720"/>
                    <a:ext cx="2010" cy="1064"/>
                  </a:xfrm>
                  <a:custGeom>
                    <a:avLst/>
                    <a:gdLst/>
                    <a:ahLst/>
                    <a:cxnLst>
                      <a:cxn ang="0">
                        <a:pos x="0" y="54"/>
                      </a:cxn>
                      <a:cxn ang="0">
                        <a:pos x="0" y="1064"/>
                      </a:cxn>
                      <a:cxn ang="0">
                        <a:pos x="236" y="1064"/>
                      </a:cxn>
                      <a:cxn ang="0">
                        <a:pos x="1772" y="1064"/>
                      </a:cxn>
                      <a:cxn ang="0">
                        <a:pos x="2012" y="1064"/>
                      </a:cxn>
                      <a:cxn ang="0">
                        <a:pos x="2012" y="54"/>
                      </a:cxn>
                      <a:cxn ang="0">
                        <a:pos x="0" y="54"/>
                      </a:cxn>
                    </a:cxnLst>
                    <a:rect l="0" t="0" r="r" b="b"/>
                    <a:pathLst>
                      <a:path w="2012" h="1064">
                        <a:moveTo>
                          <a:pt x="0" y="54"/>
                        </a:moveTo>
                        <a:lnTo>
                          <a:pt x="0" y="1064"/>
                        </a:lnTo>
                        <a:lnTo>
                          <a:pt x="236" y="1064"/>
                        </a:lnTo>
                        <a:cubicBezTo>
                          <a:pt x="234" y="8"/>
                          <a:pt x="1770" y="0"/>
                          <a:pt x="1772" y="1064"/>
                        </a:cubicBezTo>
                        <a:lnTo>
                          <a:pt x="2012" y="1064"/>
                        </a:lnTo>
                        <a:lnTo>
                          <a:pt x="2012" y="54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bg2"/>
                      </a:gs>
                      <a:gs pos="100000">
                        <a:schemeClr val="bg2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b="1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  <p:sp>
                <p:nvSpPr>
                  <p:cNvPr id="1164" name="Freeform 140"/>
                  <p:cNvSpPr>
                    <a:spLocks/>
                  </p:cNvSpPr>
                  <p:nvPr/>
                </p:nvSpPr>
                <p:spPr bwMode="auto">
                  <a:xfrm>
                    <a:off x="2214" y="720"/>
                    <a:ext cx="2010" cy="1064"/>
                  </a:xfrm>
                  <a:custGeom>
                    <a:avLst/>
                    <a:gdLst/>
                    <a:ahLst/>
                    <a:cxnLst>
                      <a:cxn ang="0">
                        <a:pos x="0" y="54"/>
                      </a:cxn>
                      <a:cxn ang="0">
                        <a:pos x="0" y="1064"/>
                      </a:cxn>
                      <a:cxn ang="0">
                        <a:pos x="236" y="1064"/>
                      </a:cxn>
                      <a:cxn ang="0">
                        <a:pos x="1772" y="1064"/>
                      </a:cxn>
                      <a:cxn ang="0">
                        <a:pos x="2012" y="1064"/>
                      </a:cxn>
                      <a:cxn ang="0">
                        <a:pos x="2012" y="54"/>
                      </a:cxn>
                      <a:cxn ang="0">
                        <a:pos x="0" y="54"/>
                      </a:cxn>
                    </a:cxnLst>
                    <a:rect l="0" t="0" r="r" b="b"/>
                    <a:pathLst>
                      <a:path w="2012" h="1064">
                        <a:moveTo>
                          <a:pt x="0" y="54"/>
                        </a:moveTo>
                        <a:lnTo>
                          <a:pt x="0" y="1064"/>
                        </a:lnTo>
                        <a:lnTo>
                          <a:pt x="236" y="1064"/>
                        </a:lnTo>
                        <a:cubicBezTo>
                          <a:pt x="234" y="8"/>
                          <a:pt x="1770" y="0"/>
                          <a:pt x="1772" y="1064"/>
                        </a:cubicBezTo>
                        <a:lnTo>
                          <a:pt x="2012" y="1064"/>
                        </a:lnTo>
                        <a:lnTo>
                          <a:pt x="2012" y="54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bg2"/>
                      </a:gs>
                      <a:gs pos="100000">
                        <a:schemeClr val="bg2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b="1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</p:grpSp>
            <p:grpSp>
              <p:nvGrpSpPr>
                <p:cNvPr id="1137" name="Group 141"/>
                <p:cNvGrpSpPr>
                  <a:grpSpLocks/>
                </p:cNvGrpSpPr>
                <p:nvPr/>
              </p:nvGrpSpPr>
              <p:grpSpPr bwMode="auto">
                <a:xfrm>
                  <a:off x="4114" y="283"/>
                  <a:ext cx="823" cy="220"/>
                  <a:chOff x="240" y="720"/>
                  <a:chExt cx="3980" cy="1064"/>
                </a:xfrm>
              </p:grpSpPr>
              <p:sp>
                <p:nvSpPr>
                  <p:cNvPr id="1166" name="Freeform 142"/>
                  <p:cNvSpPr>
                    <a:spLocks/>
                  </p:cNvSpPr>
                  <p:nvPr/>
                </p:nvSpPr>
                <p:spPr bwMode="auto">
                  <a:xfrm>
                    <a:off x="244" y="720"/>
                    <a:ext cx="2010" cy="1064"/>
                  </a:xfrm>
                  <a:custGeom>
                    <a:avLst/>
                    <a:gdLst/>
                    <a:ahLst/>
                    <a:cxnLst>
                      <a:cxn ang="0">
                        <a:pos x="0" y="54"/>
                      </a:cxn>
                      <a:cxn ang="0">
                        <a:pos x="0" y="1064"/>
                      </a:cxn>
                      <a:cxn ang="0">
                        <a:pos x="236" y="1064"/>
                      </a:cxn>
                      <a:cxn ang="0">
                        <a:pos x="1772" y="1064"/>
                      </a:cxn>
                      <a:cxn ang="0">
                        <a:pos x="2012" y="1064"/>
                      </a:cxn>
                      <a:cxn ang="0">
                        <a:pos x="2012" y="54"/>
                      </a:cxn>
                      <a:cxn ang="0">
                        <a:pos x="0" y="54"/>
                      </a:cxn>
                    </a:cxnLst>
                    <a:rect l="0" t="0" r="r" b="b"/>
                    <a:pathLst>
                      <a:path w="2012" h="1064">
                        <a:moveTo>
                          <a:pt x="0" y="54"/>
                        </a:moveTo>
                        <a:lnTo>
                          <a:pt x="0" y="1064"/>
                        </a:lnTo>
                        <a:lnTo>
                          <a:pt x="236" y="1064"/>
                        </a:lnTo>
                        <a:cubicBezTo>
                          <a:pt x="234" y="8"/>
                          <a:pt x="1770" y="0"/>
                          <a:pt x="1772" y="1064"/>
                        </a:cubicBezTo>
                        <a:lnTo>
                          <a:pt x="2012" y="1064"/>
                        </a:lnTo>
                        <a:lnTo>
                          <a:pt x="2012" y="54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bg2"/>
                      </a:gs>
                      <a:gs pos="100000">
                        <a:schemeClr val="bg2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b="1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  <p:sp>
                <p:nvSpPr>
                  <p:cNvPr id="1167" name="Freeform 143"/>
                  <p:cNvSpPr>
                    <a:spLocks/>
                  </p:cNvSpPr>
                  <p:nvPr/>
                </p:nvSpPr>
                <p:spPr bwMode="auto">
                  <a:xfrm>
                    <a:off x="2213" y="720"/>
                    <a:ext cx="2010" cy="1064"/>
                  </a:xfrm>
                  <a:custGeom>
                    <a:avLst/>
                    <a:gdLst/>
                    <a:ahLst/>
                    <a:cxnLst>
                      <a:cxn ang="0">
                        <a:pos x="0" y="54"/>
                      </a:cxn>
                      <a:cxn ang="0">
                        <a:pos x="0" y="1064"/>
                      </a:cxn>
                      <a:cxn ang="0">
                        <a:pos x="236" y="1064"/>
                      </a:cxn>
                      <a:cxn ang="0">
                        <a:pos x="1772" y="1064"/>
                      </a:cxn>
                      <a:cxn ang="0">
                        <a:pos x="2012" y="1064"/>
                      </a:cxn>
                      <a:cxn ang="0">
                        <a:pos x="2012" y="54"/>
                      </a:cxn>
                      <a:cxn ang="0">
                        <a:pos x="0" y="54"/>
                      </a:cxn>
                    </a:cxnLst>
                    <a:rect l="0" t="0" r="r" b="b"/>
                    <a:pathLst>
                      <a:path w="2012" h="1064">
                        <a:moveTo>
                          <a:pt x="0" y="54"/>
                        </a:moveTo>
                        <a:lnTo>
                          <a:pt x="0" y="1064"/>
                        </a:lnTo>
                        <a:lnTo>
                          <a:pt x="236" y="1064"/>
                        </a:lnTo>
                        <a:cubicBezTo>
                          <a:pt x="234" y="8"/>
                          <a:pt x="1770" y="0"/>
                          <a:pt x="1772" y="1064"/>
                        </a:cubicBezTo>
                        <a:lnTo>
                          <a:pt x="2012" y="1064"/>
                        </a:lnTo>
                        <a:lnTo>
                          <a:pt x="2012" y="54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bg2"/>
                      </a:gs>
                      <a:gs pos="100000">
                        <a:schemeClr val="bg2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b="1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</p:grpSp>
            <p:grpSp>
              <p:nvGrpSpPr>
                <p:cNvPr id="1138" name="Group 144"/>
                <p:cNvGrpSpPr>
                  <a:grpSpLocks/>
                </p:cNvGrpSpPr>
                <p:nvPr/>
              </p:nvGrpSpPr>
              <p:grpSpPr bwMode="auto">
                <a:xfrm>
                  <a:off x="4937" y="283"/>
                  <a:ext cx="823" cy="220"/>
                  <a:chOff x="240" y="720"/>
                  <a:chExt cx="3980" cy="1064"/>
                </a:xfrm>
              </p:grpSpPr>
              <p:sp>
                <p:nvSpPr>
                  <p:cNvPr id="1169" name="Freeform 145"/>
                  <p:cNvSpPr>
                    <a:spLocks/>
                  </p:cNvSpPr>
                  <p:nvPr/>
                </p:nvSpPr>
                <p:spPr bwMode="auto">
                  <a:xfrm>
                    <a:off x="243" y="720"/>
                    <a:ext cx="2010" cy="1064"/>
                  </a:xfrm>
                  <a:custGeom>
                    <a:avLst/>
                    <a:gdLst/>
                    <a:ahLst/>
                    <a:cxnLst>
                      <a:cxn ang="0">
                        <a:pos x="0" y="54"/>
                      </a:cxn>
                      <a:cxn ang="0">
                        <a:pos x="0" y="1064"/>
                      </a:cxn>
                      <a:cxn ang="0">
                        <a:pos x="236" y="1064"/>
                      </a:cxn>
                      <a:cxn ang="0">
                        <a:pos x="1772" y="1064"/>
                      </a:cxn>
                      <a:cxn ang="0">
                        <a:pos x="2012" y="1064"/>
                      </a:cxn>
                      <a:cxn ang="0">
                        <a:pos x="2012" y="54"/>
                      </a:cxn>
                      <a:cxn ang="0">
                        <a:pos x="0" y="54"/>
                      </a:cxn>
                    </a:cxnLst>
                    <a:rect l="0" t="0" r="r" b="b"/>
                    <a:pathLst>
                      <a:path w="2012" h="1064">
                        <a:moveTo>
                          <a:pt x="0" y="54"/>
                        </a:moveTo>
                        <a:lnTo>
                          <a:pt x="0" y="1064"/>
                        </a:lnTo>
                        <a:lnTo>
                          <a:pt x="236" y="1064"/>
                        </a:lnTo>
                        <a:cubicBezTo>
                          <a:pt x="234" y="8"/>
                          <a:pt x="1770" y="0"/>
                          <a:pt x="1772" y="1064"/>
                        </a:cubicBezTo>
                        <a:lnTo>
                          <a:pt x="2012" y="1064"/>
                        </a:lnTo>
                        <a:lnTo>
                          <a:pt x="2012" y="54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bg2"/>
                      </a:gs>
                      <a:gs pos="100000">
                        <a:schemeClr val="bg2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b="1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  <p:sp>
                <p:nvSpPr>
                  <p:cNvPr id="1170" name="Freeform 146"/>
                  <p:cNvSpPr>
                    <a:spLocks/>
                  </p:cNvSpPr>
                  <p:nvPr/>
                </p:nvSpPr>
                <p:spPr bwMode="auto">
                  <a:xfrm>
                    <a:off x="2212" y="720"/>
                    <a:ext cx="2010" cy="1064"/>
                  </a:xfrm>
                  <a:custGeom>
                    <a:avLst/>
                    <a:gdLst/>
                    <a:ahLst/>
                    <a:cxnLst>
                      <a:cxn ang="0">
                        <a:pos x="0" y="54"/>
                      </a:cxn>
                      <a:cxn ang="0">
                        <a:pos x="0" y="1064"/>
                      </a:cxn>
                      <a:cxn ang="0">
                        <a:pos x="236" y="1064"/>
                      </a:cxn>
                      <a:cxn ang="0">
                        <a:pos x="1772" y="1064"/>
                      </a:cxn>
                      <a:cxn ang="0">
                        <a:pos x="2012" y="1064"/>
                      </a:cxn>
                      <a:cxn ang="0">
                        <a:pos x="2012" y="54"/>
                      </a:cxn>
                      <a:cxn ang="0">
                        <a:pos x="0" y="54"/>
                      </a:cxn>
                    </a:cxnLst>
                    <a:rect l="0" t="0" r="r" b="b"/>
                    <a:pathLst>
                      <a:path w="2012" h="1064">
                        <a:moveTo>
                          <a:pt x="0" y="54"/>
                        </a:moveTo>
                        <a:lnTo>
                          <a:pt x="0" y="1064"/>
                        </a:lnTo>
                        <a:lnTo>
                          <a:pt x="236" y="1064"/>
                        </a:lnTo>
                        <a:cubicBezTo>
                          <a:pt x="234" y="8"/>
                          <a:pt x="1770" y="0"/>
                          <a:pt x="1772" y="1064"/>
                        </a:cubicBezTo>
                        <a:lnTo>
                          <a:pt x="2012" y="1064"/>
                        </a:lnTo>
                        <a:lnTo>
                          <a:pt x="2012" y="54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bg2"/>
                      </a:gs>
                      <a:gs pos="100000">
                        <a:schemeClr val="bg2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b="1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</p:grpSp>
          </p:grpSp>
          <p:grpSp>
            <p:nvGrpSpPr>
              <p:cNvPr id="1119" name="Group 147"/>
              <p:cNvGrpSpPr>
                <a:grpSpLocks/>
              </p:cNvGrpSpPr>
              <p:nvPr/>
            </p:nvGrpSpPr>
            <p:grpSpPr bwMode="auto">
              <a:xfrm>
                <a:off x="3378" y="463"/>
                <a:ext cx="418" cy="112"/>
                <a:chOff x="240" y="720"/>
                <a:chExt cx="3980" cy="1064"/>
              </a:xfrm>
            </p:grpSpPr>
            <p:sp>
              <p:nvSpPr>
                <p:cNvPr id="1172" name="Freeform 148"/>
                <p:cNvSpPr>
                  <a:spLocks/>
                </p:cNvSpPr>
                <p:nvPr/>
              </p:nvSpPr>
              <p:spPr bwMode="auto">
                <a:xfrm>
                  <a:off x="242" y="720"/>
                  <a:ext cx="2011" cy="1064"/>
                </a:xfrm>
                <a:custGeom>
                  <a:avLst/>
                  <a:gdLst/>
                  <a:ahLst/>
                  <a:cxnLst>
                    <a:cxn ang="0">
                      <a:pos x="0" y="54"/>
                    </a:cxn>
                    <a:cxn ang="0">
                      <a:pos x="0" y="1064"/>
                    </a:cxn>
                    <a:cxn ang="0">
                      <a:pos x="236" y="1064"/>
                    </a:cxn>
                    <a:cxn ang="0">
                      <a:pos x="1772" y="1064"/>
                    </a:cxn>
                    <a:cxn ang="0">
                      <a:pos x="2012" y="1064"/>
                    </a:cxn>
                    <a:cxn ang="0">
                      <a:pos x="2012" y="54"/>
                    </a:cxn>
                    <a:cxn ang="0">
                      <a:pos x="0" y="54"/>
                    </a:cxn>
                  </a:cxnLst>
                  <a:rect l="0" t="0" r="r" b="b"/>
                  <a:pathLst>
                    <a:path w="2012" h="1064">
                      <a:moveTo>
                        <a:pt x="0" y="54"/>
                      </a:moveTo>
                      <a:lnTo>
                        <a:pt x="0" y="1064"/>
                      </a:lnTo>
                      <a:lnTo>
                        <a:pt x="236" y="1064"/>
                      </a:lnTo>
                      <a:cubicBezTo>
                        <a:pt x="234" y="8"/>
                        <a:pt x="1770" y="0"/>
                        <a:pt x="1772" y="1064"/>
                      </a:cubicBezTo>
                      <a:lnTo>
                        <a:pt x="2012" y="1064"/>
                      </a:lnTo>
                      <a:lnTo>
                        <a:pt x="2012" y="54"/>
                      </a:lnTo>
                      <a:lnTo>
                        <a:pt x="0" y="54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b="1">
                    <a:solidFill>
                      <a:srgbClr val="000000"/>
                    </a:solidFill>
                    <a:cs typeface="Arial" charset="0"/>
                  </a:endParaRPr>
                </a:p>
              </p:txBody>
            </p:sp>
            <p:sp>
              <p:nvSpPr>
                <p:cNvPr id="1173" name="Freeform 149"/>
                <p:cNvSpPr>
                  <a:spLocks/>
                </p:cNvSpPr>
                <p:nvPr/>
              </p:nvSpPr>
              <p:spPr bwMode="auto">
                <a:xfrm>
                  <a:off x="2213" y="720"/>
                  <a:ext cx="2011" cy="1064"/>
                </a:xfrm>
                <a:custGeom>
                  <a:avLst/>
                  <a:gdLst/>
                  <a:ahLst/>
                  <a:cxnLst>
                    <a:cxn ang="0">
                      <a:pos x="0" y="54"/>
                    </a:cxn>
                    <a:cxn ang="0">
                      <a:pos x="0" y="1064"/>
                    </a:cxn>
                    <a:cxn ang="0">
                      <a:pos x="236" y="1064"/>
                    </a:cxn>
                    <a:cxn ang="0">
                      <a:pos x="1772" y="1064"/>
                    </a:cxn>
                    <a:cxn ang="0">
                      <a:pos x="2012" y="1064"/>
                    </a:cxn>
                    <a:cxn ang="0">
                      <a:pos x="2012" y="54"/>
                    </a:cxn>
                    <a:cxn ang="0">
                      <a:pos x="0" y="54"/>
                    </a:cxn>
                  </a:cxnLst>
                  <a:rect l="0" t="0" r="r" b="b"/>
                  <a:pathLst>
                    <a:path w="2012" h="1064">
                      <a:moveTo>
                        <a:pt x="0" y="54"/>
                      </a:moveTo>
                      <a:lnTo>
                        <a:pt x="0" y="1064"/>
                      </a:lnTo>
                      <a:lnTo>
                        <a:pt x="236" y="1064"/>
                      </a:lnTo>
                      <a:cubicBezTo>
                        <a:pt x="234" y="8"/>
                        <a:pt x="1770" y="0"/>
                        <a:pt x="1772" y="1064"/>
                      </a:cubicBezTo>
                      <a:lnTo>
                        <a:pt x="2012" y="1064"/>
                      </a:lnTo>
                      <a:lnTo>
                        <a:pt x="2012" y="54"/>
                      </a:lnTo>
                      <a:lnTo>
                        <a:pt x="0" y="54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b="1">
                    <a:solidFill>
                      <a:srgbClr val="000000"/>
                    </a:solidFill>
                    <a:cs typeface="Arial" charset="0"/>
                  </a:endParaRPr>
                </a:p>
              </p:txBody>
            </p:sp>
          </p:grpSp>
          <p:grpSp>
            <p:nvGrpSpPr>
              <p:cNvPr id="1120" name="Group 150"/>
              <p:cNvGrpSpPr>
                <a:grpSpLocks/>
              </p:cNvGrpSpPr>
              <p:nvPr/>
            </p:nvGrpSpPr>
            <p:grpSpPr bwMode="auto">
              <a:xfrm>
                <a:off x="3796" y="463"/>
                <a:ext cx="419" cy="112"/>
                <a:chOff x="240" y="720"/>
                <a:chExt cx="3980" cy="1064"/>
              </a:xfrm>
            </p:grpSpPr>
            <p:sp>
              <p:nvSpPr>
                <p:cNvPr id="1175" name="Freeform 151"/>
                <p:cNvSpPr>
                  <a:spLocks/>
                </p:cNvSpPr>
                <p:nvPr/>
              </p:nvSpPr>
              <p:spPr bwMode="auto">
                <a:xfrm>
                  <a:off x="244" y="720"/>
                  <a:ext cx="2067" cy="1064"/>
                </a:xfrm>
                <a:custGeom>
                  <a:avLst/>
                  <a:gdLst/>
                  <a:ahLst/>
                  <a:cxnLst>
                    <a:cxn ang="0">
                      <a:pos x="0" y="54"/>
                    </a:cxn>
                    <a:cxn ang="0">
                      <a:pos x="0" y="1064"/>
                    </a:cxn>
                    <a:cxn ang="0">
                      <a:pos x="236" y="1064"/>
                    </a:cxn>
                    <a:cxn ang="0">
                      <a:pos x="1772" y="1064"/>
                    </a:cxn>
                    <a:cxn ang="0">
                      <a:pos x="2012" y="1064"/>
                    </a:cxn>
                    <a:cxn ang="0">
                      <a:pos x="2012" y="54"/>
                    </a:cxn>
                    <a:cxn ang="0">
                      <a:pos x="0" y="54"/>
                    </a:cxn>
                  </a:cxnLst>
                  <a:rect l="0" t="0" r="r" b="b"/>
                  <a:pathLst>
                    <a:path w="2012" h="1064">
                      <a:moveTo>
                        <a:pt x="0" y="54"/>
                      </a:moveTo>
                      <a:lnTo>
                        <a:pt x="0" y="1064"/>
                      </a:lnTo>
                      <a:lnTo>
                        <a:pt x="236" y="1064"/>
                      </a:lnTo>
                      <a:cubicBezTo>
                        <a:pt x="234" y="8"/>
                        <a:pt x="1770" y="0"/>
                        <a:pt x="1772" y="1064"/>
                      </a:cubicBezTo>
                      <a:lnTo>
                        <a:pt x="2012" y="1064"/>
                      </a:lnTo>
                      <a:lnTo>
                        <a:pt x="2012" y="54"/>
                      </a:lnTo>
                      <a:lnTo>
                        <a:pt x="0" y="54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b="1">
                    <a:solidFill>
                      <a:srgbClr val="000000"/>
                    </a:solidFill>
                    <a:cs typeface="Arial" charset="0"/>
                  </a:endParaRPr>
                </a:p>
              </p:txBody>
            </p:sp>
            <p:sp>
              <p:nvSpPr>
                <p:cNvPr id="1176" name="Freeform 152"/>
                <p:cNvSpPr>
                  <a:spLocks/>
                </p:cNvSpPr>
                <p:nvPr/>
              </p:nvSpPr>
              <p:spPr bwMode="auto">
                <a:xfrm>
                  <a:off x="2240" y="720"/>
                  <a:ext cx="2037" cy="1064"/>
                </a:xfrm>
                <a:custGeom>
                  <a:avLst/>
                  <a:gdLst/>
                  <a:ahLst/>
                  <a:cxnLst>
                    <a:cxn ang="0">
                      <a:pos x="0" y="54"/>
                    </a:cxn>
                    <a:cxn ang="0">
                      <a:pos x="0" y="1064"/>
                    </a:cxn>
                    <a:cxn ang="0">
                      <a:pos x="236" y="1064"/>
                    </a:cxn>
                    <a:cxn ang="0">
                      <a:pos x="1772" y="1064"/>
                    </a:cxn>
                    <a:cxn ang="0">
                      <a:pos x="2012" y="1064"/>
                    </a:cxn>
                    <a:cxn ang="0">
                      <a:pos x="2012" y="54"/>
                    </a:cxn>
                    <a:cxn ang="0">
                      <a:pos x="0" y="54"/>
                    </a:cxn>
                  </a:cxnLst>
                  <a:rect l="0" t="0" r="r" b="b"/>
                  <a:pathLst>
                    <a:path w="2012" h="1064">
                      <a:moveTo>
                        <a:pt x="0" y="54"/>
                      </a:moveTo>
                      <a:lnTo>
                        <a:pt x="0" y="1064"/>
                      </a:lnTo>
                      <a:lnTo>
                        <a:pt x="236" y="1064"/>
                      </a:lnTo>
                      <a:cubicBezTo>
                        <a:pt x="234" y="8"/>
                        <a:pt x="1770" y="0"/>
                        <a:pt x="1772" y="1064"/>
                      </a:cubicBezTo>
                      <a:lnTo>
                        <a:pt x="2012" y="1064"/>
                      </a:lnTo>
                      <a:lnTo>
                        <a:pt x="2012" y="54"/>
                      </a:lnTo>
                      <a:lnTo>
                        <a:pt x="0" y="54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b="1">
                    <a:solidFill>
                      <a:srgbClr val="000000"/>
                    </a:solidFill>
                    <a:cs typeface="Arial" charset="0"/>
                  </a:endParaRPr>
                </a:p>
              </p:txBody>
            </p:sp>
          </p:grpSp>
          <p:grpSp>
            <p:nvGrpSpPr>
              <p:cNvPr id="1121" name="Group 153"/>
              <p:cNvGrpSpPr>
                <a:grpSpLocks/>
              </p:cNvGrpSpPr>
              <p:nvPr/>
            </p:nvGrpSpPr>
            <p:grpSpPr bwMode="auto">
              <a:xfrm>
                <a:off x="4215" y="463"/>
                <a:ext cx="418" cy="112"/>
                <a:chOff x="1646" y="283"/>
                <a:chExt cx="823" cy="220"/>
              </a:xfrm>
            </p:grpSpPr>
            <p:sp>
              <p:nvSpPr>
                <p:cNvPr id="1178" name="Freeform 154"/>
                <p:cNvSpPr>
                  <a:spLocks/>
                </p:cNvSpPr>
                <p:nvPr/>
              </p:nvSpPr>
              <p:spPr bwMode="auto">
                <a:xfrm>
                  <a:off x="1647" y="283"/>
                  <a:ext cx="416" cy="220"/>
                </a:xfrm>
                <a:custGeom>
                  <a:avLst/>
                  <a:gdLst/>
                  <a:ahLst/>
                  <a:cxnLst>
                    <a:cxn ang="0">
                      <a:pos x="0" y="54"/>
                    </a:cxn>
                    <a:cxn ang="0">
                      <a:pos x="0" y="1064"/>
                    </a:cxn>
                    <a:cxn ang="0">
                      <a:pos x="236" y="1064"/>
                    </a:cxn>
                    <a:cxn ang="0">
                      <a:pos x="1772" y="1064"/>
                    </a:cxn>
                    <a:cxn ang="0">
                      <a:pos x="2012" y="1064"/>
                    </a:cxn>
                    <a:cxn ang="0">
                      <a:pos x="2012" y="54"/>
                    </a:cxn>
                    <a:cxn ang="0">
                      <a:pos x="0" y="54"/>
                    </a:cxn>
                  </a:cxnLst>
                  <a:rect l="0" t="0" r="r" b="b"/>
                  <a:pathLst>
                    <a:path w="2012" h="1064">
                      <a:moveTo>
                        <a:pt x="0" y="54"/>
                      </a:moveTo>
                      <a:lnTo>
                        <a:pt x="0" y="1064"/>
                      </a:lnTo>
                      <a:lnTo>
                        <a:pt x="236" y="1064"/>
                      </a:lnTo>
                      <a:cubicBezTo>
                        <a:pt x="234" y="8"/>
                        <a:pt x="1770" y="0"/>
                        <a:pt x="1772" y="1064"/>
                      </a:cubicBezTo>
                      <a:lnTo>
                        <a:pt x="2012" y="1064"/>
                      </a:lnTo>
                      <a:lnTo>
                        <a:pt x="2012" y="54"/>
                      </a:lnTo>
                      <a:lnTo>
                        <a:pt x="0" y="54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b="1">
                    <a:solidFill>
                      <a:srgbClr val="000000"/>
                    </a:solidFill>
                    <a:cs typeface="Arial" charset="0"/>
                  </a:endParaRPr>
                </a:p>
              </p:txBody>
            </p:sp>
            <p:sp>
              <p:nvSpPr>
                <p:cNvPr id="1179" name="Freeform 155"/>
                <p:cNvSpPr>
                  <a:spLocks/>
                </p:cNvSpPr>
                <p:nvPr/>
              </p:nvSpPr>
              <p:spPr bwMode="auto">
                <a:xfrm>
                  <a:off x="2053" y="283"/>
                  <a:ext cx="416" cy="220"/>
                </a:xfrm>
                <a:custGeom>
                  <a:avLst/>
                  <a:gdLst/>
                  <a:ahLst/>
                  <a:cxnLst>
                    <a:cxn ang="0">
                      <a:pos x="0" y="54"/>
                    </a:cxn>
                    <a:cxn ang="0">
                      <a:pos x="0" y="1064"/>
                    </a:cxn>
                    <a:cxn ang="0">
                      <a:pos x="236" y="1064"/>
                    </a:cxn>
                    <a:cxn ang="0">
                      <a:pos x="1772" y="1064"/>
                    </a:cxn>
                    <a:cxn ang="0">
                      <a:pos x="2012" y="1064"/>
                    </a:cxn>
                    <a:cxn ang="0">
                      <a:pos x="2012" y="54"/>
                    </a:cxn>
                    <a:cxn ang="0">
                      <a:pos x="0" y="54"/>
                    </a:cxn>
                  </a:cxnLst>
                  <a:rect l="0" t="0" r="r" b="b"/>
                  <a:pathLst>
                    <a:path w="2012" h="1064">
                      <a:moveTo>
                        <a:pt x="0" y="54"/>
                      </a:moveTo>
                      <a:lnTo>
                        <a:pt x="0" y="1064"/>
                      </a:lnTo>
                      <a:lnTo>
                        <a:pt x="236" y="1064"/>
                      </a:lnTo>
                      <a:cubicBezTo>
                        <a:pt x="234" y="8"/>
                        <a:pt x="1770" y="0"/>
                        <a:pt x="1772" y="1064"/>
                      </a:cubicBezTo>
                      <a:lnTo>
                        <a:pt x="2012" y="1064"/>
                      </a:lnTo>
                      <a:lnTo>
                        <a:pt x="2012" y="54"/>
                      </a:lnTo>
                      <a:lnTo>
                        <a:pt x="0" y="54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b="1">
                    <a:solidFill>
                      <a:srgbClr val="000000"/>
                    </a:solidFill>
                    <a:cs typeface="Arial" charset="0"/>
                  </a:endParaRPr>
                </a:p>
              </p:txBody>
            </p:sp>
          </p:grpSp>
          <p:grpSp>
            <p:nvGrpSpPr>
              <p:cNvPr id="1122" name="Group 156"/>
              <p:cNvGrpSpPr>
                <a:grpSpLocks/>
              </p:cNvGrpSpPr>
              <p:nvPr/>
            </p:nvGrpSpPr>
            <p:grpSpPr bwMode="auto">
              <a:xfrm>
                <a:off x="4633" y="463"/>
                <a:ext cx="418" cy="112"/>
                <a:chOff x="240" y="720"/>
                <a:chExt cx="3980" cy="1064"/>
              </a:xfrm>
            </p:grpSpPr>
            <p:sp>
              <p:nvSpPr>
                <p:cNvPr id="1181" name="Freeform 157"/>
                <p:cNvSpPr>
                  <a:spLocks/>
                </p:cNvSpPr>
                <p:nvPr/>
              </p:nvSpPr>
              <p:spPr bwMode="auto">
                <a:xfrm>
                  <a:off x="239" y="720"/>
                  <a:ext cx="2011" cy="1064"/>
                </a:xfrm>
                <a:custGeom>
                  <a:avLst/>
                  <a:gdLst/>
                  <a:ahLst/>
                  <a:cxnLst>
                    <a:cxn ang="0">
                      <a:pos x="0" y="54"/>
                    </a:cxn>
                    <a:cxn ang="0">
                      <a:pos x="0" y="1064"/>
                    </a:cxn>
                    <a:cxn ang="0">
                      <a:pos x="236" y="1064"/>
                    </a:cxn>
                    <a:cxn ang="0">
                      <a:pos x="1772" y="1064"/>
                    </a:cxn>
                    <a:cxn ang="0">
                      <a:pos x="2012" y="1064"/>
                    </a:cxn>
                    <a:cxn ang="0">
                      <a:pos x="2012" y="54"/>
                    </a:cxn>
                    <a:cxn ang="0">
                      <a:pos x="0" y="54"/>
                    </a:cxn>
                  </a:cxnLst>
                  <a:rect l="0" t="0" r="r" b="b"/>
                  <a:pathLst>
                    <a:path w="2012" h="1064">
                      <a:moveTo>
                        <a:pt x="0" y="54"/>
                      </a:moveTo>
                      <a:lnTo>
                        <a:pt x="0" y="1064"/>
                      </a:lnTo>
                      <a:lnTo>
                        <a:pt x="236" y="1064"/>
                      </a:lnTo>
                      <a:cubicBezTo>
                        <a:pt x="234" y="8"/>
                        <a:pt x="1770" y="0"/>
                        <a:pt x="1772" y="1064"/>
                      </a:cubicBezTo>
                      <a:lnTo>
                        <a:pt x="2012" y="1064"/>
                      </a:lnTo>
                      <a:lnTo>
                        <a:pt x="2012" y="54"/>
                      </a:lnTo>
                      <a:lnTo>
                        <a:pt x="0" y="54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b="1">
                    <a:solidFill>
                      <a:srgbClr val="000000"/>
                    </a:solidFill>
                    <a:cs typeface="Arial" charset="0"/>
                  </a:endParaRPr>
                </a:p>
              </p:txBody>
            </p:sp>
            <p:sp>
              <p:nvSpPr>
                <p:cNvPr id="1182" name="Freeform 158"/>
                <p:cNvSpPr>
                  <a:spLocks/>
                </p:cNvSpPr>
                <p:nvPr/>
              </p:nvSpPr>
              <p:spPr bwMode="auto">
                <a:xfrm>
                  <a:off x="2210" y="720"/>
                  <a:ext cx="2011" cy="1064"/>
                </a:xfrm>
                <a:custGeom>
                  <a:avLst/>
                  <a:gdLst/>
                  <a:ahLst/>
                  <a:cxnLst>
                    <a:cxn ang="0">
                      <a:pos x="0" y="54"/>
                    </a:cxn>
                    <a:cxn ang="0">
                      <a:pos x="0" y="1064"/>
                    </a:cxn>
                    <a:cxn ang="0">
                      <a:pos x="236" y="1064"/>
                    </a:cxn>
                    <a:cxn ang="0">
                      <a:pos x="1772" y="1064"/>
                    </a:cxn>
                    <a:cxn ang="0">
                      <a:pos x="2012" y="1064"/>
                    </a:cxn>
                    <a:cxn ang="0">
                      <a:pos x="2012" y="54"/>
                    </a:cxn>
                    <a:cxn ang="0">
                      <a:pos x="0" y="54"/>
                    </a:cxn>
                  </a:cxnLst>
                  <a:rect l="0" t="0" r="r" b="b"/>
                  <a:pathLst>
                    <a:path w="2012" h="1064">
                      <a:moveTo>
                        <a:pt x="0" y="54"/>
                      </a:moveTo>
                      <a:lnTo>
                        <a:pt x="0" y="1064"/>
                      </a:lnTo>
                      <a:lnTo>
                        <a:pt x="236" y="1064"/>
                      </a:lnTo>
                      <a:cubicBezTo>
                        <a:pt x="234" y="8"/>
                        <a:pt x="1770" y="0"/>
                        <a:pt x="1772" y="1064"/>
                      </a:cubicBezTo>
                      <a:lnTo>
                        <a:pt x="2012" y="1064"/>
                      </a:lnTo>
                      <a:lnTo>
                        <a:pt x="2012" y="54"/>
                      </a:lnTo>
                      <a:lnTo>
                        <a:pt x="0" y="54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b="1">
                    <a:solidFill>
                      <a:srgbClr val="000000"/>
                    </a:solidFill>
                    <a:cs typeface="Arial" charset="0"/>
                  </a:endParaRPr>
                </a:p>
              </p:txBody>
            </p:sp>
          </p:grpSp>
          <p:sp>
            <p:nvSpPr>
              <p:cNvPr id="1183" name="Freeform 159"/>
              <p:cNvSpPr>
                <a:spLocks/>
              </p:cNvSpPr>
              <p:nvPr/>
            </p:nvSpPr>
            <p:spPr bwMode="auto">
              <a:xfrm>
                <a:off x="5051" y="463"/>
                <a:ext cx="211" cy="112"/>
              </a:xfrm>
              <a:custGeom>
                <a:avLst/>
                <a:gdLst/>
                <a:ahLst/>
                <a:cxnLst>
                  <a:cxn ang="0">
                    <a:pos x="0" y="54"/>
                  </a:cxn>
                  <a:cxn ang="0">
                    <a:pos x="0" y="1064"/>
                  </a:cxn>
                  <a:cxn ang="0">
                    <a:pos x="236" y="1064"/>
                  </a:cxn>
                  <a:cxn ang="0">
                    <a:pos x="1772" y="1064"/>
                  </a:cxn>
                  <a:cxn ang="0">
                    <a:pos x="2012" y="1064"/>
                  </a:cxn>
                  <a:cxn ang="0">
                    <a:pos x="2012" y="54"/>
                  </a:cxn>
                  <a:cxn ang="0">
                    <a:pos x="0" y="54"/>
                  </a:cxn>
                </a:cxnLst>
                <a:rect l="0" t="0" r="r" b="b"/>
                <a:pathLst>
                  <a:path w="2012" h="1064">
                    <a:moveTo>
                      <a:pt x="0" y="54"/>
                    </a:moveTo>
                    <a:lnTo>
                      <a:pt x="0" y="1064"/>
                    </a:lnTo>
                    <a:lnTo>
                      <a:pt x="236" y="1064"/>
                    </a:lnTo>
                    <a:cubicBezTo>
                      <a:pt x="234" y="8"/>
                      <a:pt x="1770" y="0"/>
                      <a:pt x="1772" y="1064"/>
                    </a:cubicBezTo>
                    <a:lnTo>
                      <a:pt x="2012" y="1064"/>
                    </a:lnTo>
                    <a:lnTo>
                      <a:pt x="2012" y="54"/>
                    </a:lnTo>
                    <a:lnTo>
                      <a:pt x="0" y="54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b="1">
                  <a:solidFill>
                    <a:srgbClr val="000000"/>
                  </a:solidFill>
                  <a:cs typeface="Arial" charset="0"/>
                </a:endParaRPr>
              </a:p>
            </p:txBody>
          </p:sp>
        </p:grpSp>
      </p:grpSp>
      <p:grpSp>
        <p:nvGrpSpPr>
          <p:cNvPr id="1070" name="Group 160"/>
          <p:cNvGrpSpPr>
            <a:grpSpLocks/>
          </p:cNvGrpSpPr>
          <p:nvPr/>
        </p:nvGrpSpPr>
        <p:grpSpPr bwMode="auto">
          <a:xfrm>
            <a:off x="400050" y="598488"/>
            <a:ext cx="7827963" cy="179387"/>
            <a:chOff x="254" y="463"/>
            <a:chExt cx="5208" cy="113"/>
          </a:xfrm>
        </p:grpSpPr>
        <p:sp>
          <p:nvSpPr>
            <p:cNvPr id="1185" name="Freeform 161"/>
            <p:cNvSpPr>
              <a:spLocks/>
            </p:cNvSpPr>
            <p:nvPr/>
          </p:nvSpPr>
          <p:spPr bwMode="auto">
            <a:xfrm flipH="1">
              <a:off x="5232" y="468"/>
              <a:ext cx="230" cy="106"/>
            </a:xfrm>
            <a:custGeom>
              <a:avLst/>
              <a:gdLst/>
              <a:ahLst/>
              <a:cxnLst>
                <a:cxn ang="0">
                  <a:pos x="230" y="0"/>
                </a:cxn>
                <a:cxn ang="0">
                  <a:pos x="182" y="0"/>
                </a:cxn>
                <a:cxn ang="0">
                  <a:pos x="0" y="78"/>
                </a:cxn>
                <a:cxn ang="0">
                  <a:pos x="86" y="96"/>
                </a:cxn>
                <a:cxn ang="0">
                  <a:pos x="204" y="96"/>
                </a:cxn>
                <a:cxn ang="0">
                  <a:pos x="230" y="0"/>
                </a:cxn>
              </a:cxnLst>
              <a:rect l="0" t="0" r="r" b="b"/>
              <a:pathLst>
                <a:path w="230" h="96">
                  <a:moveTo>
                    <a:pt x="230" y="0"/>
                  </a:moveTo>
                  <a:lnTo>
                    <a:pt x="182" y="0"/>
                  </a:lnTo>
                  <a:lnTo>
                    <a:pt x="0" y="78"/>
                  </a:lnTo>
                  <a:lnTo>
                    <a:pt x="86" y="96"/>
                  </a:lnTo>
                  <a:lnTo>
                    <a:pt x="204" y="96"/>
                  </a:lnTo>
                  <a:lnTo>
                    <a:pt x="23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186" name="Freeform 162"/>
            <p:cNvSpPr>
              <a:spLocks/>
            </p:cNvSpPr>
            <p:nvPr/>
          </p:nvSpPr>
          <p:spPr bwMode="auto">
            <a:xfrm>
              <a:off x="254" y="470"/>
              <a:ext cx="230" cy="106"/>
            </a:xfrm>
            <a:custGeom>
              <a:avLst/>
              <a:gdLst/>
              <a:ahLst/>
              <a:cxnLst>
                <a:cxn ang="0">
                  <a:pos x="230" y="0"/>
                </a:cxn>
                <a:cxn ang="0">
                  <a:pos x="182" y="0"/>
                </a:cxn>
                <a:cxn ang="0">
                  <a:pos x="0" y="78"/>
                </a:cxn>
                <a:cxn ang="0">
                  <a:pos x="86" y="96"/>
                </a:cxn>
                <a:cxn ang="0">
                  <a:pos x="204" y="96"/>
                </a:cxn>
                <a:cxn ang="0">
                  <a:pos x="230" y="0"/>
                </a:cxn>
              </a:cxnLst>
              <a:rect l="0" t="0" r="r" b="b"/>
              <a:pathLst>
                <a:path w="230" h="96">
                  <a:moveTo>
                    <a:pt x="230" y="0"/>
                  </a:moveTo>
                  <a:lnTo>
                    <a:pt x="182" y="0"/>
                  </a:lnTo>
                  <a:lnTo>
                    <a:pt x="0" y="78"/>
                  </a:lnTo>
                  <a:lnTo>
                    <a:pt x="86" y="96"/>
                  </a:lnTo>
                  <a:lnTo>
                    <a:pt x="204" y="96"/>
                  </a:lnTo>
                  <a:lnTo>
                    <a:pt x="23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>
                <a:solidFill>
                  <a:srgbClr val="000000"/>
                </a:solidFill>
                <a:cs typeface="Arial" charset="0"/>
              </a:endParaRPr>
            </a:p>
          </p:txBody>
        </p:sp>
        <p:grpSp>
          <p:nvGrpSpPr>
            <p:cNvPr id="1079" name="Group 163"/>
            <p:cNvGrpSpPr>
              <a:grpSpLocks/>
            </p:cNvGrpSpPr>
            <p:nvPr/>
          </p:nvGrpSpPr>
          <p:grpSpPr bwMode="auto">
            <a:xfrm>
              <a:off x="450" y="463"/>
              <a:ext cx="4812" cy="113"/>
              <a:chOff x="450" y="463"/>
              <a:chExt cx="4812" cy="113"/>
            </a:xfrm>
          </p:grpSpPr>
          <p:grpSp>
            <p:nvGrpSpPr>
              <p:cNvPr id="1080" name="Group 164"/>
              <p:cNvGrpSpPr>
                <a:grpSpLocks/>
              </p:cNvGrpSpPr>
              <p:nvPr/>
            </p:nvGrpSpPr>
            <p:grpSpPr bwMode="auto">
              <a:xfrm>
                <a:off x="450" y="464"/>
                <a:ext cx="2928" cy="112"/>
                <a:chOff x="0" y="283"/>
                <a:chExt cx="5760" cy="220"/>
              </a:xfrm>
            </p:grpSpPr>
            <p:grpSp>
              <p:nvGrpSpPr>
                <p:cNvPr id="1094" name="Group 165"/>
                <p:cNvGrpSpPr>
                  <a:grpSpLocks/>
                </p:cNvGrpSpPr>
                <p:nvPr/>
              </p:nvGrpSpPr>
              <p:grpSpPr bwMode="auto">
                <a:xfrm>
                  <a:off x="0" y="283"/>
                  <a:ext cx="823" cy="220"/>
                  <a:chOff x="240" y="720"/>
                  <a:chExt cx="3980" cy="1064"/>
                </a:xfrm>
              </p:grpSpPr>
              <p:sp>
                <p:nvSpPr>
                  <p:cNvPr id="1190" name="Freeform 166"/>
                  <p:cNvSpPr>
                    <a:spLocks/>
                  </p:cNvSpPr>
                  <p:nvPr/>
                </p:nvSpPr>
                <p:spPr bwMode="auto">
                  <a:xfrm>
                    <a:off x="244" y="720"/>
                    <a:ext cx="2010" cy="1064"/>
                  </a:xfrm>
                  <a:custGeom>
                    <a:avLst/>
                    <a:gdLst/>
                    <a:ahLst/>
                    <a:cxnLst>
                      <a:cxn ang="0">
                        <a:pos x="0" y="54"/>
                      </a:cxn>
                      <a:cxn ang="0">
                        <a:pos x="0" y="1064"/>
                      </a:cxn>
                      <a:cxn ang="0">
                        <a:pos x="236" y="1064"/>
                      </a:cxn>
                      <a:cxn ang="0">
                        <a:pos x="1772" y="1064"/>
                      </a:cxn>
                      <a:cxn ang="0">
                        <a:pos x="2012" y="1064"/>
                      </a:cxn>
                      <a:cxn ang="0">
                        <a:pos x="2012" y="54"/>
                      </a:cxn>
                      <a:cxn ang="0">
                        <a:pos x="0" y="54"/>
                      </a:cxn>
                    </a:cxnLst>
                    <a:rect l="0" t="0" r="r" b="b"/>
                    <a:pathLst>
                      <a:path w="2012" h="1064">
                        <a:moveTo>
                          <a:pt x="0" y="54"/>
                        </a:moveTo>
                        <a:lnTo>
                          <a:pt x="0" y="1064"/>
                        </a:lnTo>
                        <a:lnTo>
                          <a:pt x="236" y="1064"/>
                        </a:lnTo>
                        <a:cubicBezTo>
                          <a:pt x="234" y="8"/>
                          <a:pt x="1770" y="0"/>
                          <a:pt x="1772" y="1064"/>
                        </a:cubicBezTo>
                        <a:lnTo>
                          <a:pt x="2012" y="1064"/>
                        </a:lnTo>
                        <a:lnTo>
                          <a:pt x="2012" y="54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b="1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  <p:sp>
                <p:nvSpPr>
                  <p:cNvPr id="1191" name="Freeform 167"/>
                  <p:cNvSpPr>
                    <a:spLocks/>
                  </p:cNvSpPr>
                  <p:nvPr/>
                </p:nvSpPr>
                <p:spPr bwMode="auto">
                  <a:xfrm>
                    <a:off x="2214" y="720"/>
                    <a:ext cx="2010" cy="1064"/>
                  </a:xfrm>
                  <a:custGeom>
                    <a:avLst/>
                    <a:gdLst/>
                    <a:ahLst/>
                    <a:cxnLst>
                      <a:cxn ang="0">
                        <a:pos x="0" y="54"/>
                      </a:cxn>
                      <a:cxn ang="0">
                        <a:pos x="0" y="1064"/>
                      </a:cxn>
                      <a:cxn ang="0">
                        <a:pos x="236" y="1064"/>
                      </a:cxn>
                      <a:cxn ang="0">
                        <a:pos x="1772" y="1064"/>
                      </a:cxn>
                      <a:cxn ang="0">
                        <a:pos x="2012" y="1064"/>
                      </a:cxn>
                      <a:cxn ang="0">
                        <a:pos x="2012" y="54"/>
                      </a:cxn>
                      <a:cxn ang="0">
                        <a:pos x="0" y="54"/>
                      </a:cxn>
                    </a:cxnLst>
                    <a:rect l="0" t="0" r="r" b="b"/>
                    <a:pathLst>
                      <a:path w="2012" h="1064">
                        <a:moveTo>
                          <a:pt x="0" y="54"/>
                        </a:moveTo>
                        <a:lnTo>
                          <a:pt x="0" y="1064"/>
                        </a:lnTo>
                        <a:lnTo>
                          <a:pt x="236" y="1064"/>
                        </a:lnTo>
                        <a:cubicBezTo>
                          <a:pt x="234" y="8"/>
                          <a:pt x="1770" y="0"/>
                          <a:pt x="1772" y="1064"/>
                        </a:cubicBezTo>
                        <a:lnTo>
                          <a:pt x="2012" y="1064"/>
                        </a:lnTo>
                        <a:lnTo>
                          <a:pt x="2012" y="54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b="1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</p:grpSp>
            <p:grpSp>
              <p:nvGrpSpPr>
                <p:cNvPr id="1095" name="Group 168"/>
                <p:cNvGrpSpPr>
                  <a:grpSpLocks/>
                </p:cNvGrpSpPr>
                <p:nvPr/>
              </p:nvGrpSpPr>
              <p:grpSpPr bwMode="auto">
                <a:xfrm>
                  <a:off x="823" y="283"/>
                  <a:ext cx="823" cy="220"/>
                  <a:chOff x="240" y="720"/>
                  <a:chExt cx="3980" cy="1064"/>
                </a:xfrm>
              </p:grpSpPr>
              <p:sp>
                <p:nvSpPr>
                  <p:cNvPr id="1193" name="Freeform 169"/>
                  <p:cNvSpPr>
                    <a:spLocks/>
                  </p:cNvSpPr>
                  <p:nvPr/>
                </p:nvSpPr>
                <p:spPr bwMode="auto">
                  <a:xfrm>
                    <a:off x="243" y="720"/>
                    <a:ext cx="2010" cy="1064"/>
                  </a:xfrm>
                  <a:custGeom>
                    <a:avLst/>
                    <a:gdLst/>
                    <a:ahLst/>
                    <a:cxnLst>
                      <a:cxn ang="0">
                        <a:pos x="0" y="54"/>
                      </a:cxn>
                      <a:cxn ang="0">
                        <a:pos x="0" y="1064"/>
                      </a:cxn>
                      <a:cxn ang="0">
                        <a:pos x="236" y="1064"/>
                      </a:cxn>
                      <a:cxn ang="0">
                        <a:pos x="1772" y="1064"/>
                      </a:cxn>
                      <a:cxn ang="0">
                        <a:pos x="2012" y="1064"/>
                      </a:cxn>
                      <a:cxn ang="0">
                        <a:pos x="2012" y="54"/>
                      </a:cxn>
                      <a:cxn ang="0">
                        <a:pos x="0" y="54"/>
                      </a:cxn>
                    </a:cxnLst>
                    <a:rect l="0" t="0" r="r" b="b"/>
                    <a:pathLst>
                      <a:path w="2012" h="1064">
                        <a:moveTo>
                          <a:pt x="0" y="54"/>
                        </a:moveTo>
                        <a:lnTo>
                          <a:pt x="0" y="1064"/>
                        </a:lnTo>
                        <a:lnTo>
                          <a:pt x="236" y="1064"/>
                        </a:lnTo>
                        <a:cubicBezTo>
                          <a:pt x="234" y="8"/>
                          <a:pt x="1770" y="0"/>
                          <a:pt x="1772" y="1064"/>
                        </a:cubicBezTo>
                        <a:lnTo>
                          <a:pt x="2012" y="1064"/>
                        </a:lnTo>
                        <a:lnTo>
                          <a:pt x="2012" y="54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b="1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  <p:sp>
                <p:nvSpPr>
                  <p:cNvPr id="1194" name="Freeform 170"/>
                  <p:cNvSpPr>
                    <a:spLocks/>
                  </p:cNvSpPr>
                  <p:nvPr/>
                </p:nvSpPr>
                <p:spPr bwMode="auto">
                  <a:xfrm>
                    <a:off x="2213" y="720"/>
                    <a:ext cx="2010" cy="1064"/>
                  </a:xfrm>
                  <a:custGeom>
                    <a:avLst/>
                    <a:gdLst/>
                    <a:ahLst/>
                    <a:cxnLst>
                      <a:cxn ang="0">
                        <a:pos x="0" y="54"/>
                      </a:cxn>
                      <a:cxn ang="0">
                        <a:pos x="0" y="1064"/>
                      </a:cxn>
                      <a:cxn ang="0">
                        <a:pos x="236" y="1064"/>
                      </a:cxn>
                      <a:cxn ang="0">
                        <a:pos x="1772" y="1064"/>
                      </a:cxn>
                      <a:cxn ang="0">
                        <a:pos x="2012" y="1064"/>
                      </a:cxn>
                      <a:cxn ang="0">
                        <a:pos x="2012" y="54"/>
                      </a:cxn>
                      <a:cxn ang="0">
                        <a:pos x="0" y="54"/>
                      </a:cxn>
                    </a:cxnLst>
                    <a:rect l="0" t="0" r="r" b="b"/>
                    <a:pathLst>
                      <a:path w="2012" h="1064">
                        <a:moveTo>
                          <a:pt x="0" y="54"/>
                        </a:moveTo>
                        <a:lnTo>
                          <a:pt x="0" y="1064"/>
                        </a:lnTo>
                        <a:lnTo>
                          <a:pt x="236" y="1064"/>
                        </a:lnTo>
                        <a:cubicBezTo>
                          <a:pt x="234" y="8"/>
                          <a:pt x="1770" y="0"/>
                          <a:pt x="1772" y="1064"/>
                        </a:cubicBezTo>
                        <a:lnTo>
                          <a:pt x="2012" y="1064"/>
                        </a:lnTo>
                        <a:lnTo>
                          <a:pt x="2012" y="54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b="1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</p:grpSp>
            <p:grpSp>
              <p:nvGrpSpPr>
                <p:cNvPr id="1096" name="Group 171"/>
                <p:cNvGrpSpPr>
                  <a:grpSpLocks/>
                </p:cNvGrpSpPr>
                <p:nvPr/>
              </p:nvGrpSpPr>
              <p:grpSpPr bwMode="auto">
                <a:xfrm>
                  <a:off x="1646" y="283"/>
                  <a:ext cx="823" cy="220"/>
                  <a:chOff x="1646" y="283"/>
                  <a:chExt cx="823" cy="220"/>
                </a:xfrm>
              </p:grpSpPr>
              <p:sp>
                <p:nvSpPr>
                  <p:cNvPr id="1196" name="Freeform 172"/>
                  <p:cNvSpPr>
                    <a:spLocks/>
                  </p:cNvSpPr>
                  <p:nvPr/>
                </p:nvSpPr>
                <p:spPr bwMode="auto">
                  <a:xfrm>
                    <a:off x="1646" y="283"/>
                    <a:ext cx="416" cy="220"/>
                  </a:xfrm>
                  <a:custGeom>
                    <a:avLst/>
                    <a:gdLst/>
                    <a:ahLst/>
                    <a:cxnLst>
                      <a:cxn ang="0">
                        <a:pos x="0" y="54"/>
                      </a:cxn>
                      <a:cxn ang="0">
                        <a:pos x="0" y="1064"/>
                      </a:cxn>
                      <a:cxn ang="0">
                        <a:pos x="236" y="1064"/>
                      </a:cxn>
                      <a:cxn ang="0">
                        <a:pos x="1772" y="1064"/>
                      </a:cxn>
                      <a:cxn ang="0">
                        <a:pos x="2012" y="1064"/>
                      </a:cxn>
                      <a:cxn ang="0">
                        <a:pos x="2012" y="54"/>
                      </a:cxn>
                      <a:cxn ang="0">
                        <a:pos x="0" y="54"/>
                      </a:cxn>
                    </a:cxnLst>
                    <a:rect l="0" t="0" r="r" b="b"/>
                    <a:pathLst>
                      <a:path w="2012" h="1064">
                        <a:moveTo>
                          <a:pt x="0" y="54"/>
                        </a:moveTo>
                        <a:lnTo>
                          <a:pt x="0" y="1064"/>
                        </a:lnTo>
                        <a:lnTo>
                          <a:pt x="236" y="1064"/>
                        </a:lnTo>
                        <a:cubicBezTo>
                          <a:pt x="234" y="8"/>
                          <a:pt x="1770" y="0"/>
                          <a:pt x="1772" y="1064"/>
                        </a:cubicBezTo>
                        <a:lnTo>
                          <a:pt x="2012" y="1064"/>
                        </a:lnTo>
                        <a:lnTo>
                          <a:pt x="2012" y="54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b="1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  <p:sp>
                <p:nvSpPr>
                  <p:cNvPr id="1197" name="Freeform 173"/>
                  <p:cNvSpPr>
                    <a:spLocks/>
                  </p:cNvSpPr>
                  <p:nvPr/>
                </p:nvSpPr>
                <p:spPr bwMode="auto">
                  <a:xfrm>
                    <a:off x="2054" y="283"/>
                    <a:ext cx="416" cy="220"/>
                  </a:xfrm>
                  <a:custGeom>
                    <a:avLst/>
                    <a:gdLst/>
                    <a:ahLst/>
                    <a:cxnLst>
                      <a:cxn ang="0">
                        <a:pos x="0" y="54"/>
                      </a:cxn>
                      <a:cxn ang="0">
                        <a:pos x="0" y="1064"/>
                      </a:cxn>
                      <a:cxn ang="0">
                        <a:pos x="236" y="1064"/>
                      </a:cxn>
                      <a:cxn ang="0">
                        <a:pos x="1772" y="1064"/>
                      </a:cxn>
                      <a:cxn ang="0">
                        <a:pos x="2012" y="1064"/>
                      </a:cxn>
                      <a:cxn ang="0">
                        <a:pos x="2012" y="54"/>
                      </a:cxn>
                      <a:cxn ang="0">
                        <a:pos x="0" y="54"/>
                      </a:cxn>
                    </a:cxnLst>
                    <a:rect l="0" t="0" r="r" b="b"/>
                    <a:pathLst>
                      <a:path w="2012" h="1064">
                        <a:moveTo>
                          <a:pt x="0" y="54"/>
                        </a:moveTo>
                        <a:lnTo>
                          <a:pt x="0" y="1064"/>
                        </a:lnTo>
                        <a:lnTo>
                          <a:pt x="236" y="1064"/>
                        </a:lnTo>
                        <a:cubicBezTo>
                          <a:pt x="234" y="8"/>
                          <a:pt x="1770" y="0"/>
                          <a:pt x="1772" y="1064"/>
                        </a:cubicBezTo>
                        <a:lnTo>
                          <a:pt x="2012" y="1064"/>
                        </a:lnTo>
                        <a:lnTo>
                          <a:pt x="2012" y="54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b="1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</p:grpSp>
            <p:grpSp>
              <p:nvGrpSpPr>
                <p:cNvPr id="1097" name="Group 174"/>
                <p:cNvGrpSpPr>
                  <a:grpSpLocks/>
                </p:cNvGrpSpPr>
                <p:nvPr/>
              </p:nvGrpSpPr>
              <p:grpSpPr bwMode="auto">
                <a:xfrm>
                  <a:off x="2469" y="283"/>
                  <a:ext cx="822" cy="220"/>
                  <a:chOff x="240" y="720"/>
                  <a:chExt cx="3980" cy="1064"/>
                </a:xfrm>
              </p:grpSpPr>
              <p:sp>
                <p:nvSpPr>
                  <p:cNvPr id="1199" name="Freeform 175"/>
                  <p:cNvSpPr>
                    <a:spLocks/>
                  </p:cNvSpPr>
                  <p:nvPr/>
                </p:nvSpPr>
                <p:spPr bwMode="auto">
                  <a:xfrm>
                    <a:off x="241" y="720"/>
                    <a:ext cx="2012" cy="1064"/>
                  </a:xfrm>
                  <a:custGeom>
                    <a:avLst/>
                    <a:gdLst/>
                    <a:ahLst/>
                    <a:cxnLst>
                      <a:cxn ang="0">
                        <a:pos x="0" y="54"/>
                      </a:cxn>
                      <a:cxn ang="0">
                        <a:pos x="0" y="1064"/>
                      </a:cxn>
                      <a:cxn ang="0">
                        <a:pos x="236" y="1064"/>
                      </a:cxn>
                      <a:cxn ang="0">
                        <a:pos x="1772" y="1064"/>
                      </a:cxn>
                      <a:cxn ang="0">
                        <a:pos x="2012" y="1064"/>
                      </a:cxn>
                      <a:cxn ang="0">
                        <a:pos x="2012" y="54"/>
                      </a:cxn>
                      <a:cxn ang="0">
                        <a:pos x="0" y="54"/>
                      </a:cxn>
                    </a:cxnLst>
                    <a:rect l="0" t="0" r="r" b="b"/>
                    <a:pathLst>
                      <a:path w="2012" h="1064">
                        <a:moveTo>
                          <a:pt x="0" y="54"/>
                        </a:moveTo>
                        <a:lnTo>
                          <a:pt x="0" y="1064"/>
                        </a:lnTo>
                        <a:lnTo>
                          <a:pt x="236" y="1064"/>
                        </a:lnTo>
                        <a:cubicBezTo>
                          <a:pt x="234" y="8"/>
                          <a:pt x="1770" y="0"/>
                          <a:pt x="1772" y="1064"/>
                        </a:cubicBezTo>
                        <a:lnTo>
                          <a:pt x="2012" y="1064"/>
                        </a:lnTo>
                        <a:lnTo>
                          <a:pt x="2012" y="54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b="1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  <p:sp>
                <p:nvSpPr>
                  <p:cNvPr id="1200" name="Freeform 176"/>
                  <p:cNvSpPr>
                    <a:spLocks/>
                  </p:cNvSpPr>
                  <p:nvPr/>
                </p:nvSpPr>
                <p:spPr bwMode="auto">
                  <a:xfrm>
                    <a:off x="2213" y="720"/>
                    <a:ext cx="2012" cy="1064"/>
                  </a:xfrm>
                  <a:custGeom>
                    <a:avLst/>
                    <a:gdLst/>
                    <a:ahLst/>
                    <a:cxnLst>
                      <a:cxn ang="0">
                        <a:pos x="0" y="54"/>
                      </a:cxn>
                      <a:cxn ang="0">
                        <a:pos x="0" y="1064"/>
                      </a:cxn>
                      <a:cxn ang="0">
                        <a:pos x="236" y="1064"/>
                      </a:cxn>
                      <a:cxn ang="0">
                        <a:pos x="1772" y="1064"/>
                      </a:cxn>
                      <a:cxn ang="0">
                        <a:pos x="2012" y="1064"/>
                      </a:cxn>
                      <a:cxn ang="0">
                        <a:pos x="2012" y="54"/>
                      </a:cxn>
                      <a:cxn ang="0">
                        <a:pos x="0" y="54"/>
                      </a:cxn>
                    </a:cxnLst>
                    <a:rect l="0" t="0" r="r" b="b"/>
                    <a:pathLst>
                      <a:path w="2012" h="1064">
                        <a:moveTo>
                          <a:pt x="0" y="54"/>
                        </a:moveTo>
                        <a:lnTo>
                          <a:pt x="0" y="1064"/>
                        </a:lnTo>
                        <a:lnTo>
                          <a:pt x="236" y="1064"/>
                        </a:lnTo>
                        <a:cubicBezTo>
                          <a:pt x="234" y="8"/>
                          <a:pt x="1770" y="0"/>
                          <a:pt x="1772" y="1064"/>
                        </a:cubicBezTo>
                        <a:lnTo>
                          <a:pt x="2012" y="1064"/>
                        </a:lnTo>
                        <a:lnTo>
                          <a:pt x="2012" y="54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b="1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</p:grpSp>
            <p:grpSp>
              <p:nvGrpSpPr>
                <p:cNvPr id="1098" name="Group 177"/>
                <p:cNvGrpSpPr>
                  <a:grpSpLocks/>
                </p:cNvGrpSpPr>
                <p:nvPr/>
              </p:nvGrpSpPr>
              <p:grpSpPr bwMode="auto">
                <a:xfrm>
                  <a:off x="3291" y="283"/>
                  <a:ext cx="823" cy="220"/>
                  <a:chOff x="240" y="720"/>
                  <a:chExt cx="3980" cy="1064"/>
                </a:xfrm>
              </p:grpSpPr>
              <p:sp>
                <p:nvSpPr>
                  <p:cNvPr id="1202" name="Freeform 178"/>
                  <p:cNvSpPr>
                    <a:spLocks/>
                  </p:cNvSpPr>
                  <p:nvPr/>
                </p:nvSpPr>
                <p:spPr bwMode="auto">
                  <a:xfrm>
                    <a:off x="245" y="720"/>
                    <a:ext cx="2010" cy="1064"/>
                  </a:xfrm>
                  <a:custGeom>
                    <a:avLst/>
                    <a:gdLst/>
                    <a:ahLst/>
                    <a:cxnLst>
                      <a:cxn ang="0">
                        <a:pos x="0" y="54"/>
                      </a:cxn>
                      <a:cxn ang="0">
                        <a:pos x="0" y="1064"/>
                      </a:cxn>
                      <a:cxn ang="0">
                        <a:pos x="236" y="1064"/>
                      </a:cxn>
                      <a:cxn ang="0">
                        <a:pos x="1772" y="1064"/>
                      </a:cxn>
                      <a:cxn ang="0">
                        <a:pos x="2012" y="1064"/>
                      </a:cxn>
                      <a:cxn ang="0">
                        <a:pos x="2012" y="54"/>
                      </a:cxn>
                      <a:cxn ang="0">
                        <a:pos x="0" y="54"/>
                      </a:cxn>
                    </a:cxnLst>
                    <a:rect l="0" t="0" r="r" b="b"/>
                    <a:pathLst>
                      <a:path w="2012" h="1064">
                        <a:moveTo>
                          <a:pt x="0" y="54"/>
                        </a:moveTo>
                        <a:lnTo>
                          <a:pt x="0" y="1064"/>
                        </a:lnTo>
                        <a:lnTo>
                          <a:pt x="236" y="1064"/>
                        </a:lnTo>
                        <a:cubicBezTo>
                          <a:pt x="234" y="8"/>
                          <a:pt x="1770" y="0"/>
                          <a:pt x="1772" y="1064"/>
                        </a:cubicBezTo>
                        <a:lnTo>
                          <a:pt x="2012" y="1064"/>
                        </a:lnTo>
                        <a:lnTo>
                          <a:pt x="2012" y="54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b="1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  <p:sp>
                <p:nvSpPr>
                  <p:cNvPr id="1203" name="Freeform 179"/>
                  <p:cNvSpPr>
                    <a:spLocks/>
                  </p:cNvSpPr>
                  <p:nvPr/>
                </p:nvSpPr>
                <p:spPr bwMode="auto">
                  <a:xfrm>
                    <a:off x="2214" y="720"/>
                    <a:ext cx="2010" cy="1064"/>
                  </a:xfrm>
                  <a:custGeom>
                    <a:avLst/>
                    <a:gdLst/>
                    <a:ahLst/>
                    <a:cxnLst>
                      <a:cxn ang="0">
                        <a:pos x="0" y="54"/>
                      </a:cxn>
                      <a:cxn ang="0">
                        <a:pos x="0" y="1064"/>
                      </a:cxn>
                      <a:cxn ang="0">
                        <a:pos x="236" y="1064"/>
                      </a:cxn>
                      <a:cxn ang="0">
                        <a:pos x="1772" y="1064"/>
                      </a:cxn>
                      <a:cxn ang="0">
                        <a:pos x="2012" y="1064"/>
                      </a:cxn>
                      <a:cxn ang="0">
                        <a:pos x="2012" y="54"/>
                      </a:cxn>
                      <a:cxn ang="0">
                        <a:pos x="0" y="54"/>
                      </a:cxn>
                    </a:cxnLst>
                    <a:rect l="0" t="0" r="r" b="b"/>
                    <a:pathLst>
                      <a:path w="2012" h="1064">
                        <a:moveTo>
                          <a:pt x="0" y="54"/>
                        </a:moveTo>
                        <a:lnTo>
                          <a:pt x="0" y="1064"/>
                        </a:lnTo>
                        <a:lnTo>
                          <a:pt x="236" y="1064"/>
                        </a:lnTo>
                        <a:cubicBezTo>
                          <a:pt x="234" y="8"/>
                          <a:pt x="1770" y="0"/>
                          <a:pt x="1772" y="1064"/>
                        </a:cubicBezTo>
                        <a:lnTo>
                          <a:pt x="2012" y="1064"/>
                        </a:lnTo>
                        <a:lnTo>
                          <a:pt x="2012" y="54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b="1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</p:grpSp>
            <p:grpSp>
              <p:nvGrpSpPr>
                <p:cNvPr id="1099" name="Group 180"/>
                <p:cNvGrpSpPr>
                  <a:grpSpLocks/>
                </p:cNvGrpSpPr>
                <p:nvPr/>
              </p:nvGrpSpPr>
              <p:grpSpPr bwMode="auto">
                <a:xfrm>
                  <a:off x="4114" y="283"/>
                  <a:ext cx="823" cy="220"/>
                  <a:chOff x="240" y="720"/>
                  <a:chExt cx="3980" cy="1064"/>
                </a:xfrm>
              </p:grpSpPr>
              <p:sp>
                <p:nvSpPr>
                  <p:cNvPr id="1205" name="Freeform 181"/>
                  <p:cNvSpPr>
                    <a:spLocks/>
                  </p:cNvSpPr>
                  <p:nvPr/>
                </p:nvSpPr>
                <p:spPr bwMode="auto">
                  <a:xfrm>
                    <a:off x="244" y="720"/>
                    <a:ext cx="2010" cy="1064"/>
                  </a:xfrm>
                  <a:custGeom>
                    <a:avLst/>
                    <a:gdLst/>
                    <a:ahLst/>
                    <a:cxnLst>
                      <a:cxn ang="0">
                        <a:pos x="0" y="54"/>
                      </a:cxn>
                      <a:cxn ang="0">
                        <a:pos x="0" y="1064"/>
                      </a:cxn>
                      <a:cxn ang="0">
                        <a:pos x="236" y="1064"/>
                      </a:cxn>
                      <a:cxn ang="0">
                        <a:pos x="1772" y="1064"/>
                      </a:cxn>
                      <a:cxn ang="0">
                        <a:pos x="2012" y="1064"/>
                      </a:cxn>
                      <a:cxn ang="0">
                        <a:pos x="2012" y="54"/>
                      </a:cxn>
                      <a:cxn ang="0">
                        <a:pos x="0" y="54"/>
                      </a:cxn>
                    </a:cxnLst>
                    <a:rect l="0" t="0" r="r" b="b"/>
                    <a:pathLst>
                      <a:path w="2012" h="1064">
                        <a:moveTo>
                          <a:pt x="0" y="54"/>
                        </a:moveTo>
                        <a:lnTo>
                          <a:pt x="0" y="1064"/>
                        </a:lnTo>
                        <a:lnTo>
                          <a:pt x="236" y="1064"/>
                        </a:lnTo>
                        <a:cubicBezTo>
                          <a:pt x="234" y="8"/>
                          <a:pt x="1770" y="0"/>
                          <a:pt x="1772" y="1064"/>
                        </a:cubicBezTo>
                        <a:lnTo>
                          <a:pt x="2012" y="1064"/>
                        </a:lnTo>
                        <a:lnTo>
                          <a:pt x="2012" y="54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b="1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  <p:sp>
                <p:nvSpPr>
                  <p:cNvPr id="1206" name="Freeform 182"/>
                  <p:cNvSpPr>
                    <a:spLocks/>
                  </p:cNvSpPr>
                  <p:nvPr/>
                </p:nvSpPr>
                <p:spPr bwMode="auto">
                  <a:xfrm>
                    <a:off x="2213" y="720"/>
                    <a:ext cx="2010" cy="1064"/>
                  </a:xfrm>
                  <a:custGeom>
                    <a:avLst/>
                    <a:gdLst/>
                    <a:ahLst/>
                    <a:cxnLst>
                      <a:cxn ang="0">
                        <a:pos x="0" y="54"/>
                      </a:cxn>
                      <a:cxn ang="0">
                        <a:pos x="0" y="1064"/>
                      </a:cxn>
                      <a:cxn ang="0">
                        <a:pos x="236" y="1064"/>
                      </a:cxn>
                      <a:cxn ang="0">
                        <a:pos x="1772" y="1064"/>
                      </a:cxn>
                      <a:cxn ang="0">
                        <a:pos x="2012" y="1064"/>
                      </a:cxn>
                      <a:cxn ang="0">
                        <a:pos x="2012" y="54"/>
                      </a:cxn>
                      <a:cxn ang="0">
                        <a:pos x="0" y="54"/>
                      </a:cxn>
                    </a:cxnLst>
                    <a:rect l="0" t="0" r="r" b="b"/>
                    <a:pathLst>
                      <a:path w="2012" h="1064">
                        <a:moveTo>
                          <a:pt x="0" y="54"/>
                        </a:moveTo>
                        <a:lnTo>
                          <a:pt x="0" y="1064"/>
                        </a:lnTo>
                        <a:lnTo>
                          <a:pt x="236" y="1064"/>
                        </a:lnTo>
                        <a:cubicBezTo>
                          <a:pt x="234" y="8"/>
                          <a:pt x="1770" y="0"/>
                          <a:pt x="1772" y="1064"/>
                        </a:cubicBezTo>
                        <a:lnTo>
                          <a:pt x="2012" y="1064"/>
                        </a:lnTo>
                        <a:lnTo>
                          <a:pt x="2012" y="54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b="1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</p:grpSp>
            <p:grpSp>
              <p:nvGrpSpPr>
                <p:cNvPr id="1100" name="Group 183"/>
                <p:cNvGrpSpPr>
                  <a:grpSpLocks/>
                </p:cNvGrpSpPr>
                <p:nvPr/>
              </p:nvGrpSpPr>
              <p:grpSpPr bwMode="auto">
                <a:xfrm>
                  <a:off x="4937" y="283"/>
                  <a:ext cx="823" cy="220"/>
                  <a:chOff x="240" y="720"/>
                  <a:chExt cx="3980" cy="1064"/>
                </a:xfrm>
              </p:grpSpPr>
              <p:sp>
                <p:nvSpPr>
                  <p:cNvPr id="1208" name="Freeform 184"/>
                  <p:cNvSpPr>
                    <a:spLocks/>
                  </p:cNvSpPr>
                  <p:nvPr/>
                </p:nvSpPr>
                <p:spPr bwMode="auto">
                  <a:xfrm>
                    <a:off x="243" y="720"/>
                    <a:ext cx="2010" cy="1064"/>
                  </a:xfrm>
                  <a:custGeom>
                    <a:avLst/>
                    <a:gdLst/>
                    <a:ahLst/>
                    <a:cxnLst>
                      <a:cxn ang="0">
                        <a:pos x="0" y="54"/>
                      </a:cxn>
                      <a:cxn ang="0">
                        <a:pos x="0" y="1064"/>
                      </a:cxn>
                      <a:cxn ang="0">
                        <a:pos x="236" y="1064"/>
                      </a:cxn>
                      <a:cxn ang="0">
                        <a:pos x="1772" y="1064"/>
                      </a:cxn>
                      <a:cxn ang="0">
                        <a:pos x="2012" y="1064"/>
                      </a:cxn>
                      <a:cxn ang="0">
                        <a:pos x="2012" y="54"/>
                      </a:cxn>
                      <a:cxn ang="0">
                        <a:pos x="0" y="54"/>
                      </a:cxn>
                    </a:cxnLst>
                    <a:rect l="0" t="0" r="r" b="b"/>
                    <a:pathLst>
                      <a:path w="2012" h="1064">
                        <a:moveTo>
                          <a:pt x="0" y="54"/>
                        </a:moveTo>
                        <a:lnTo>
                          <a:pt x="0" y="1064"/>
                        </a:lnTo>
                        <a:lnTo>
                          <a:pt x="236" y="1064"/>
                        </a:lnTo>
                        <a:cubicBezTo>
                          <a:pt x="234" y="8"/>
                          <a:pt x="1770" y="0"/>
                          <a:pt x="1772" y="1064"/>
                        </a:cubicBezTo>
                        <a:lnTo>
                          <a:pt x="2012" y="1064"/>
                        </a:lnTo>
                        <a:lnTo>
                          <a:pt x="2012" y="54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b="1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  <p:sp>
                <p:nvSpPr>
                  <p:cNvPr id="1209" name="Freeform 185"/>
                  <p:cNvSpPr>
                    <a:spLocks/>
                  </p:cNvSpPr>
                  <p:nvPr/>
                </p:nvSpPr>
                <p:spPr bwMode="auto">
                  <a:xfrm>
                    <a:off x="2212" y="720"/>
                    <a:ext cx="2010" cy="1064"/>
                  </a:xfrm>
                  <a:custGeom>
                    <a:avLst/>
                    <a:gdLst/>
                    <a:ahLst/>
                    <a:cxnLst>
                      <a:cxn ang="0">
                        <a:pos x="0" y="54"/>
                      </a:cxn>
                      <a:cxn ang="0">
                        <a:pos x="0" y="1064"/>
                      </a:cxn>
                      <a:cxn ang="0">
                        <a:pos x="236" y="1064"/>
                      </a:cxn>
                      <a:cxn ang="0">
                        <a:pos x="1772" y="1064"/>
                      </a:cxn>
                      <a:cxn ang="0">
                        <a:pos x="2012" y="1064"/>
                      </a:cxn>
                      <a:cxn ang="0">
                        <a:pos x="2012" y="54"/>
                      </a:cxn>
                      <a:cxn ang="0">
                        <a:pos x="0" y="54"/>
                      </a:cxn>
                    </a:cxnLst>
                    <a:rect l="0" t="0" r="r" b="b"/>
                    <a:pathLst>
                      <a:path w="2012" h="1064">
                        <a:moveTo>
                          <a:pt x="0" y="54"/>
                        </a:moveTo>
                        <a:lnTo>
                          <a:pt x="0" y="1064"/>
                        </a:lnTo>
                        <a:lnTo>
                          <a:pt x="236" y="1064"/>
                        </a:lnTo>
                        <a:cubicBezTo>
                          <a:pt x="234" y="8"/>
                          <a:pt x="1770" y="0"/>
                          <a:pt x="1772" y="1064"/>
                        </a:cubicBezTo>
                        <a:lnTo>
                          <a:pt x="2012" y="1064"/>
                        </a:lnTo>
                        <a:lnTo>
                          <a:pt x="2012" y="54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b="1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</p:grpSp>
          </p:grpSp>
          <p:grpSp>
            <p:nvGrpSpPr>
              <p:cNvPr id="1081" name="Group 186"/>
              <p:cNvGrpSpPr>
                <a:grpSpLocks/>
              </p:cNvGrpSpPr>
              <p:nvPr/>
            </p:nvGrpSpPr>
            <p:grpSpPr bwMode="auto">
              <a:xfrm>
                <a:off x="3378" y="463"/>
                <a:ext cx="418" cy="112"/>
                <a:chOff x="240" y="720"/>
                <a:chExt cx="3980" cy="1064"/>
              </a:xfrm>
            </p:grpSpPr>
            <p:sp>
              <p:nvSpPr>
                <p:cNvPr id="1211" name="Freeform 187"/>
                <p:cNvSpPr>
                  <a:spLocks/>
                </p:cNvSpPr>
                <p:nvPr/>
              </p:nvSpPr>
              <p:spPr bwMode="auto">
                <a:xfrm>
                  <a:off x="242" y="720"/>
                  <a:ext cx="2011" cy="1064"/>
                </a:xfrm>
                <a:custGeom>
                  <a:avLst/>
                  <a:gdLst/>
                  <a:ahLst/>
                  <a:cxnLst>
                    <a:cxn ang="0">
                      <a:pos x="0" y="54"/>
                    </a:cxn>
                    <a:cxn ang="0">
                      <a:pos x="0" y="1064"/>
                    </a:cxn>
                    <a:cxn ang="0">
                      <a:pos x="236" y="1064"/>
                    </a:cxn>
                    <a:cxn ang="0">
                      <a:pos x="1772" y="1064"/>
                    </a:cxn>
                    <a:cxn ang="0">
                      <a:pos x="2012" y="1064"/>
                    </a:cxn>
                    <a:cxn ang="0">
                      <a:pos x="2012" y="54"/>
                    </a:cxn>
                    <a:cxn ang="0">
                      <a:pos x="0" y="54"/>
                    </a:cxn>
                  </a:cxnLst>
                  <a:rect l="0" t="0" r="r" b="b"/>
                  <a:pathLst>
                    <a:path w="2012" h="1064">
                      <a:moveTo>
                        <a:pt x="0" y="54"/>
                      </a:moveTo>
                      <a:lnTo>
                        <a:pt x="0" y="1064"/>
                      </a:lnTo>
                      <a:lnTo>
                        <a:pt x="236" y="1064"/>
                      </a:lnTo>
                      <a:cubicBezTo>
                        <a:pt x="234" y="8"/>
                        <a:pt x="1770" y="0"/>
                        <a:pt x="1772" y="1064"/>
                      </a:cubicBezTo>
                      <a:lnTo>
                        <a:pt x="2012" y="1064"/>
                      </a:lnTo>
                      <a:lnTo>
                        <a:pt x="2012" y="54"/>
                      </a:lnTo>
                      <a:lnTo>
                        <a:pt x="0" y="54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b="1">
                    <a:solidFill>
                      <a:srgbClr val="000000"/>
                    </a:solidFill>
                    <a:cs typeface="Arial" charset="0"/>
                  </a:endParaRPr>
                </a:p>
              </p:txBody>
            </p:sp>
            <p:sp>
              <p:nvSpPr>
                <p:cNvPr id="1212" name="Freeform 188"/>
                <p:cNvSpPr>
                  <a:spLocks/>
                </p:cNvSpPr>
                <p:nvPr/>
              </p:nvSpPr>
              <p:spPr bwMode="auto">
                <a:xfrm>
                  <a:off x="2213" y="720"/>
                  <a:ext cx="2011" cy="1064"/>
                </a:xfrm>
                <a:custGeom>
                  <a:avLst/>
                  <a:gdLst/>
                  <a:ahLst/>
                  <a:cxnLst>
                    <a:cxn ang="0">
                      <a:pos x="0" y="54"/>
                    </a:cxn>
                    <a:cxn ang="0">
                      <a:pos x="0" y="1064"/>
                    </a:cxn>
                    <a:cxn ang="0">
                      <a:pos x="236" y="1064"/>
                    </a:cxn>
                    <a:cxn ang="0">
                      <a:pos x="1772" y="1064"/>
                    </a:cxn>
                    <a:cxn ang="0">
                      <a:pos x="2012" y="1064"/>
                    </a:cxn>
                    <a:cxn ang="0">
                      <a:pos x="2012" y="54"/>
                    </a:cxn>
                    <a:cxn ang="0">
                      <a:pos x="0" y="54"/>
                    </a:cxn>
                  </a:cxnLst>
                  <a:rect l="0" t="0" r="r" b="b"/>
                  <a:pathLst>
                    <a:path w="2012" h="1064">
                      <a:moveTo>
                        <a:pt x="0" y="54"/>
                      </a:moveTo>
                      <a:lnTo>
                        <a:pt x="0" y="1064"/>
                      </a:lnTo>
                      <a:lnTo>
                        <a:pt x="236" y="1064"/>
                      </a:lnTo>
                      <a:cubicBezTo>
                        <a:pt x="234" y="8"/>
                        <a:pt x="1770" y="0"/>
                        <a:pt x="1772" y="1064"/>
                      </a:cubicBezTo>
                      <a:lnTo>
                        <a:pt x="2012" y="1064"/>
                      </a:lnTo>
                      <a:lnTo>
                        <a:pt x="2012" y="54"/>
                      </a:lnTo>
                      <a:lnTo>
                        <a:pt x="0" y="54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b="1">
                    <a:solidFill>
                      <a:srgbClr val="000000"/>
                    </a:solidFill>
                    <a:cs typeface="Arial" charset="0"/>
                  </a:endParaRPr>
                </a:p>
              </p:txBody>
            </p:sp>
          </p:grpSp>
          <p:grpSp>
            <p:nvGrpSpPr>
              <p:cNvPr id="1082" name="Group 189"/>
              <p:cNvGrpSpPr>
                <a:grpSpLocks/>
              </p:cNvGrpSpPr>
              <p:nvPr/>
            </p:nvGrpSpPr>
            <p:grpSpPr bwMode="auto">
              <a:xfrm>
                <a:off x="3796" y="463"/>
                <a:ext cx="419" cy="112"/>
                <a:chOff x="240" y="720"/>
                <a:chExt cx="3980" cy="1064"/>
              </a:xfrm>
            </p:grpSpPr>
            <p:sp>
              <p:nvSpPr>
                <p:cNvPr id="1214" name="Freeform 190"/>
                <p:cNvSpPr>
                  <a:spLocks/>
                </p:cNvSpPr>
                <p:nvPr/>
              </p:nvSpPr>
              <p:spPr bwMode="auto">
                <a:xfrm>
                  <a:off x="244" y="720"/>
                  <a:ext cx="2067" cy="1064"/>
                </a:xfrm>
                <a:custGeom>
                  <a:avLst/>
                  <a:gdLst/>
                  <a:ahLst/>
                  <a:cxnLst>
                    <a:cxn ang="0">
                      <a:pos x="0" y="54"/>
                    </a:cxn>
                    <a:cxn ang="0">
                      <a:pos x="0" y="1064"/>
                    </a:cxn>
                    <a:cxn ang="0">
                      <a:pos x="236" y="1064"/>
                    </a:cxn>
                    <a:cxn ang="0">
                      <a:pos x="1772" y="1064"/>
                    </a:cxn>
                    <a:cxn ang="0">
                      <a:pos x="2012" y="1064"/>
                    </a:cxn>
                    <a:cxn ang="0">
                      <a:pos x="2012" y="54"/>
                    </a:cxn>
                    <a:cxn ang="0">
                      <a:pos x="0" y="54"/>
                    </a:cxn>
                  </a:cxnLst>
                  <a:rect l="0" t="0" r="r" b="b"/>
                  <a:pathLst>
                    <a:path w="2012" h="1064">
                      <a:moveTo>
                        <a:pt x="0" y="54"/>
                      </a:moveTo>
                      <a:lnTo>
                        <a:pt x="0" y="1064"/>
                      </a:lnTo>
                      <a:lnTo>
                        <a:pt x="236" y="1064"/>
                      </a:lnTo>
                      <a:cubicBezTo>
                        <a:pt x="234" y="8"/>
                        <a:pt x="1770" y="0"/>
                        <a:pt x="1772" y="1064"/>
                      </a:cubicBezTo>
                      <a:lnTo>
                        <a:pt x="2012" y="1064"/>
                      </a:lnTo>
                      <a:lnTo>
                        <a:pt x="2012" y="54"/>
                      </a:lnTo>
                      <a:lnTo>
                        <a:pt x="0" y="54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b="1">
                    <a:solidFill>
                      <a:srgbClr val="000000"/>
                    </a:solidFill>
                    <a:cs typeface="Arial" charset="0"/>
                  </a:endParaRPr>
                </a:p>
              </p:txBody>
            </p:sp>
            <p:sp>
              <p:nvSpPr>
                <p:cNvPr id="1215" name="Freeform 191"/>
                <p:cNvSpPr>
                  <a:spLocks/>
                </p:cNvSpPr>
                <p:nvPr/>
              </p:nvSpPr>
              <p:spPr bwMode="auto">
                <a:xfrm>
                  <a:off x="2240" y="720"/>
                  <a:ext cx="2037" cy="1064"/>
                </a:xfrm>
                <a:custGeom>
                  <a:avLst/>
                  <a:gdLst/>
                  <a:ahLst/>
                  <a:cxnLst>
                    <a:cxn ang="0">
                      <a:pos x="0" y="54"/>
                    </a:cxn>
                    <a:cxn ang="0">
                      <a:pos x="0" y="1064"/>
                    </a:cxn>
                    <a:cxn ang="0">
                      <a:pos x="236" y="1064"/>
                    </a:cxn>
                    <a:cxn ang="0">
                      <a:pos x="1772" y="1064"/>
                    </a:cxn>
                    <a:cxn ang="0">
                      <a:pos x="2012" y="1064"/>
                    </a:cxn>
                    <a:cxn ang="0">
                      <a:pos x="2012" y="54"/>
                    </a:cxn>
                    <a:cxn ang="0">
                      <a:pos x="0" y="54"/>
                    </a:cxn>
                  </a:cxnLst>
                  <a:rect l="0" t="0" r="r" b="b"/>
                  <a:pathLst>
                    <a:path w="2012" h="1064">
                      <a:moveTo>
                        <a:pt x="0" y="54"/>
                      </a:moveTo>
                      <a:lnTo>
                        <a:pt x="0" y="1064"/>
                      </a:lnTo>
                      <a:lnTo>
                        <a:pt x="236" y="1064"/>
                      </a:lnTo>
                      <a:cubicBezTo>
                        <a:pt x="234" y="8"/>
                        <a:pt x="1770" y="0"/>
                        <a:pt x="1772" y="1064"/>
                      </a:cubicBezTo>
                      <a:lnTo>
                        <a:pt x="2012" y="1064"/>
                      </a:lnTo>
                      <a:lnTo>
                        <a:pt x="2012" y="54"/>
                      </a:lnTo>
                      <a:lnTo>
                        <a:pt x="0" y="54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b="1">
                    <a:solidFill>
                      <a:srgbClr val="000000"/>
                    </a:solidFill>
                    <a:cs typeface="Arial" charset="0"/>
                  </a:endParaRPr>
                </a:p>
              </p:txBody>
            </p:sp>
          </p:grpSp>
          <p:grpSp>
            <p:nvGrpSpPr>
              <p:cNvPr id="1083" name="Group 192"/>
              <p:cNvGrpSpPr>
                <a:grpSpLocks/>
              </p:cNvGrpSpPr>
              <p:nvPr/>
            </p:nvGrpSpPr>
            <p:grpSpPr bwMode="auto">
              <a:xfrm>
                <a:off x="4215" y="463"/>
                <a:ext cx="418" cy="112"/>
                <a:chOff x="1646" y="283"/>
                <a:chExt cx="823" cy="220"/>
              </a:xfrm>
            </p:grpSpPr>
            <p:sp>
              <p:nvSpPr>
                <p:cNvPr id="1217" name="Freeform 193"/>
                <p:cNvSpPr>
                  <a:spLocks/>
                </p:cNvSpPr>
                <p:nvPr/>
              </p:nvSpPr>
              <p:spPr bwMode="auto">
                <a:xfrm>
                  <a:off x="1647" y="283"/>
                  <a:ext cx="416" cy="220"/>
                </a:xfrm>
                <a:custGeom>
                  <a:avLst/>
                  <a:gdLst/>
                  <a:ahLst/>
                  <a:cxnLst>
                    <a:cxn ang="0">
                      <a:pos x="0" y="54"/>
                    </a:cxn>
                    <a:cxn ang="0">
                      <a:pos x="0" y="1064"/>
                    </a:cxn>
                    <a:cxn ang="0">
                      <a:pos x="236" y="1064"/>
                    </a:cxn>
                    <a:cxn ang="0">
                      <a:pos x="1772" y="1064"/>
                    </a:cxn>
                    <a:cxn ang="0">
                      <a:pos x="2012" y="1064"/>
                    </a:cxn>
                    <a:cxn ang="0">
                      <a:pos x="2012" y="54"/>
                    </a:cxn>
                    <a:cxn ang="0">
                      <a:pos x="0" y="54"/>
                    </a:cxn>
                  </a:cxnLst>
                  <a:rect l="0" t="0" r="r" b="b"/>
                  <a:pathLst>
                    <a:path w="2012" h="1064">
                      <a:moveTo>
                        <a:pt x="0" y="54"/>
                      </a:moveTo>
                      <a:lnTo>
                        <a:pt x="0" y="1064"/>
                      </a:lnTo>
                      <a:lnTo>
                        <a:pt x="236" y="1064"/>
                      </a:lnTo>
                      <a:cubicBezTo>
                        <a:pt x="234" y="8"/>
                        <a:pt x="1770" y="0"/>
                        <a:pt x="1772" y="1064"/>
                      </a:cubicBezTo>
                      <a:lnTo>
                        <a:pt x="2012" y="1064"/>
                      </a:lnTo>
                      <a:lnTo>
                        <a:pt x="2012" y="54"/>
                      </a:lnTo>
                      <a:lnTo>
                        <a:pt x="0" y="54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b="1">
                    <a:solidFill>
                      <a:srgbClr val="000000"/>
                    </a:solidFill>
                    <a:cs typeface="Arial" charset="0"/>
                  </a:endParaRPr>
                </a:p>
              </p:txBody>
            </p:sp>
            <p:sp>
              <p:nvSpPr>
                <p:cNvPr id="1218" name="Freeform 194"/>
                <p:cNvSpPr>
                  <a:spLocks/>
                </p:cNvSpPr>
                <p:nvPr/>
              </p:nvSpPr>
              <p:spPr bwMode="auto">
                <a:xfrm>
                  <a:off x="2053" y="283"/>
                  <a:ext cx="416" cy="220"/>
                </a:xfrm>
                <a:custGeom>
                  <a:avLst/>
                  <a:gdLst/>
                  <a:ahLst/>
                  <a:cxnLst>
                    <a:cxn ang="0">
                      <a:pos x="0" y="54"/>
                    </a:cxn>
                    <a:cxn ang="0">
                      <a:pos x="0" y="1064"/>
                    </a:cxn>
                    <a:cxn ang="0">
                      <a:pos x="236" y="1064"/>
                    </a:cxn>
                    <a:cxn ang="0">
                      <a:pos x="1772" y="1064"/>
                    </a:cxn>
                    <a:cxn ang="0">
                      <a:pos x="2012" y="1064"/>
                    </a:cxn>
                    <a:cxn ang="0">
                      <a:pos x="2012" y="54"/>
                    </a:cxn>
                    <a:cxn ang="0">
                      <a:pos x="0" y="54"/>
                    </a:cxn>
                  </a:cxnLst>
                  <a:rect l="0" t="0" r="r" b="b"/>
                  <a:pathLst>
                    <a:path w="2012" h="1064">
                      <a:moveTo>
                        <a:pt x="0" y="54"/>
                      </a:moveTo>
                      <a:lnTo>
                        <a:pt x="0" y="1064"/>
                      </a:lnTo>
                      <a:lnTo>
                        <a:pt x="236" y="1064"/>
                      </a:lnTo>
                      <a:cubicBezTo>
                        <a:pt x="234" y="8"/>
                        <a:pt x="1770" y="0"/>
                        <a:pt x="1772" y="1064"/>
                      </a:cubicBezTo>
                      <a:lnTo>
                        <a:pt x="2012" y="1064"/>
                      </a:lnTo>
                      <a:lnTo>
                        <a:pt x="2012" y="54"/>
                      </a:lnTo>
                      <a:lnTo>
                        <a:pt x="0" y="54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b="1">
                    <a:solidFill>
                      <a:srgbClr val="000000"/>
                    </a:solidFill>
                    <a:cs typeface="Arial" charset="0"/>
                  </a:endParaRPr>
                </a:p>
              </p:txBody>
            </p:sp>
          </p:grpSp>
          <p:grpSp>
            <p:nvGrpSpPr>
              <p:cNvPr id="1084" name="Group 195"/>
              <p:cNvGrpSpPr>
                <a:grpSpLocks/>
              </p:cNvGrpSpPr>
              <p:nvPr/>
            </p:nvGrpSpPr>
            <p:grpSpPr bwMode="auto">
              <a:xfrm>
                <a:off x="4633" y="463"/>
                <a:ext cx="418" cy="112"/>
                <a:chOff x="240" y="720"/>
                <a:chExt cx="3980" cy="1064"/>
              </a:xfrm>
            </p:grpSpPr>
            <p:sp>
              <p:nvSpPr>
                <p:cNvPr id="1220" name="Freeform 196"/>
                <p:cNvSpPr>
                  <a:spLocks/>
                </p:cNvSpPr>
                <p:nvPr/>
              </p:nvSpPr>
              <p:spPr bwMode="auto">
                <a:xfrm>
                  <a:off x="239" y="720"/>
                  <a:ext cx="2011" cy="1064"/>
                </a:xfrm>
                <a:custGeom>
                  <a:avLst/>
                  <a:gdLst/>
                  <a:ahLst/>
                  <a:cxnLst>
                    <a:cxn ang="0">
                      <a:pos x="0" y="54"/>
                    </a:cxn>
                    <a:cxn ang="0">
                      <a:pos x="0" y="1064"/>
                    </a:cxn>
                    <a:cxn ang="0">
                      <a:pos x="236" y="1064"/>
                    </a:cxn>
                    <a:cxn ang="0">
                      <a:pos x="1772" y="1064"/>
                    </a:cxn>
                    <a:cxn ang="0">
                      <a:pos x="2012" y="1064"/>
                    </a:cxn>
                    <a:cxn ang="0">
                      <a:pos x="2012" y="54"/>
                    </a:cxn>
                    <a:cxn ang="0">
                      <a:pos x="0" y="54"/>
                    </a:cxn>
                  </a:cxnLst>
                  <a:rect l="0" t="0" r="r" b="b"/>
                  <a:pathLst>
                    <a:path w="2012" h="1064">
                      <a:moveTo>
                        <a:pt x="0" y="54"/>
                      </a:moveTo>
                      <a:lnTo>
                        <a:pt x="0" y="1064"/>
                      </a:lnTo>
                      <a:lnTo>
                        <a:pt x="236" y="1064"/>
                      </a:lnTo>
                      <a:cubicBezTo>
                        <a:pt x="234" y="8"/>
                        <a:pt x="1770" y="0"/>
                        <a:pt x="1772" y="1064"/>
                      </a:cubicBezTo>
                      <a:lnTo>
                        <a:pt x="2012" y="1064"/>
                      </a:lnTo>
                      <a:lnTo>
                        <a:pt x="2012" y="54"/>
                      </a:lnTo>
                      <a:lnTo>
                        <a:pt x="0" y="54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b="1">
                    <a:solidFill>
                      <a:srgbClr val="000000"/>
                    </a:solidFill>
                    <a:cs typeface="Arial" charset="0"/>
                  </a:endParaRPr>
                </a:p>
              </p:txBody>
            </p:sp>
            <p:sp>
              <p:nvSpPr>
                <p:cNvPr id="1221" name="Freeform 197"/>
                <p:cNvSpPr>
                  <a:spLocks/>
                </p:cNvSpPr>
                <p:nvPr/>
              </p:nvSpPr>
              <p:spPr bwMode="auto">
                <a:xfrm>
                  <a:off x="2210" y="720"/>
                  <a:ext cx="2011" cy="1064"/>
                </a:xfrm>
                <a:custGeom>
                  <a:avLst/>
                  <a:gdLst/>
                  <a:ahLst/>
                  <a:cxnLst>
                    <a:cxn ang="0">
                      <a:pos x="0" y="54"/>
                    </a:cxn>
                    <a:cxn ang="0">
                      <a:pos x="0" y="1064"/>
                    </a:cxn>
                    <a:cxn ang="0">
                      <a:pos x="236" y="1064"/>
                    </a:cxn>
                    <a:cxn ang="0">
                      <a:pos x="1772" y="1064"/>
                    </a:cxn>
                    <a:cxn ang="0">
                      <a:pos x="2012" y="1064"/>
                    </a:cxn>
                    <a:cxn ang="0">
                      <a:pos x="2012" y="54"/>
                    </a:cxn>
                    <a:cxn ang="0">
                      <a:pos x="0" y="54"/>
                    </a:cxn>
                  </a:cxnLst>
                  <a:rect l="0" t="0" r="r" b="b"/>
                  <a:pathLst>
                    <a:path w="2012" h="1064">
                      <a:moveTo>
                        <a:pt x="0" y="54"/>
                      </a:moveTo>
                      <a:lnTo>
                        <a:pt x="0" y="1064"/>
                      </a:lnTo>
                      <a:lnTo>
                        <a:pt x="236" y="1064"/>
                      </a:lnTo>
                      <a:cubicBezTo>
                        <a:pt x="234" y="8"/>
                        <a:pt x="1770" y="0"/>
                        <a:pt x="1772" y="1064"/>
                      </a:cubicBezTo>
                      <a:lnTo>
                        <a:pt x="2012" y="1064"/>
                      </a:lnTo>
                      <a:lnTo>
                        <a:pt x="2012" y="54"/>
                      </a:lnTo>
                      <a:lnTo>
                        <a:pt x="0" y="54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b="1">
                    <a:solidFill>
                      <a:srgbClr val="000000"/>
                    </a:solidFill>
                    <a:cs typeface="Arial" charset="0"/>
                  </a:endParaRPr>
                </a:p>
              </p:txBody>
            </p:sp>
          </p:grpSp>
          <p:sp>
            <p:nvSpPr>
              <p:cNvPr id="1222" name="Freeform 198"/>
              <p:cNvSpPr>
                <a:spLocks/>
              </p:cNvSpPr>
              <p:nvPr/>
            </p:nvSpPr>
            <p:spPr bwMode="auto">
              <a:xfrm>
                <a:off x="5051" y="463"/>
                <a:ext cx="211" cy="112"/>
              </a:xfrm>
              <a:custGeom>
                <a:avLst/>
                <a:gdLst/>
                <a:ahLst/>
                <a:cxnLst>
                  <a:cxn ang="0">
                    <a:pos x="0" y="54"/>
                  </a:cxn>
                  <a:cxn ang="0">
                    <a:pos x="0" y="1064"/>
                  </a:cxn>
                  <a:cxn ang="0">
                    <a:pos x="236" y="1064"/>
                  </a:cxn>
                  <a:cxn ang="0">
                    <a:pos x="1772" y="1064"/>
                  </a:cxn>
                  <a:cxn ang="0">
                    <a:pos x="2012" y="1064"/>
                  </a:cxn>
                  <a:cxn ang="0">
                    <a:pos x="2012" y="54"/>
                  </a:cxn>
                  <a:cxn ang="0">
                    <a:pos x="0" y="54"/>
                  </a:cxn>
                </a:cxnLst>
                <a:rect l="0" t="0" r="r" b="b"/>
                <a:pathLst>
                  <a:path w="2012" h="1064">
                    <a:moveTo>
                      <a:pt x="0" y="54"/>
                    </a:moveTo>
                    <a:lnTo>
                      <a:pt x="0" y="1064"/>
                    </a:lnTo>
                    <a:lnTo>
                      <a:pt x="236" y="1064"/>
                    </a:lnTo>
                    <a:cubicBezTo>
                      <a:pt x="234" y="8"/>
                      <a:pt x="1770" y="0"/>
                      <a:pt x="1772" y="1064"/>
                    </a:cubicBezTo>
                    <a:lnTo>
                      <a:pt x="2012" y="1064"/>
                    </a:lnTo>
                    <a:lnTo>
                      <a:pt x="2012" y="54"/>
                    </a:lnTo>
                    <a:lnTo>
                      <a:pt x="0" y="54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b="1">
                  <a:solidFill>
                    <a:srgbClr val="000000"/>
                  </a:solidFill>
                  <a:cs typeface="Arial" charset="0"/>
                </a:endParaRPr>
              </a:p>
            </p:txBody>
          </p:sp>
        </p:grpSp>
      </p:grpSp>
      <p:grpSp>
        <p:nvGrpSpPr>
          <p:cNvPr id="1071" name="Group 199"/>
          <p:cNvGrpSpPr>
            <a:grpSpLocks/>
          </p:cNvGrpSpPr>
          <p:nvPr/>
        </p:nvGrpSpPr>
        <p:grpSpPr bwMode="auto">
          <a:xfrm>
            <a:off x="17463" y="15875"/>
            <a:ext cx="854075" cy="965200"/>
            <a:chOff x="8" y="32"/>
            <a:chExt cx="568" cy="608"/>
          </a:xfrm>
        </p:grpSpPr>
        <p:sp>
          <p:nvSpPr>
            <p:cNvPr id="1224" name="Freeform 200"/>
            <p:cNvSpPr>
              <a:spLocks/>
            </p:cNvSpPr>
            <p:nvPr userDrawn="1"/>
          </p:nvSpPr>
          <p:spPr bwMode="auto">
            <a:xfrm>
              <a:off x="20" y="54"/>
              <a:ext cx="556" cy="586"/>
            </a:xfrm>
            <a:custGeom>
              <a:avLst/>
              <a:gdLst/>
              <a:ahLst/>
              <a:cxnLst>
                <a:cxn ang="0">
                  <a:pos x="1183" y="0"/>
                </a:cxn>
                <a:cxn ang="0">
                  <a:pos x="278" y="1706"/>
                </a:cxn>
                <a:cxn ang="0">
                  <a:pos x="2006" y="913"/>
                </a:cxn>
                <a:cxn ang="0">
                  <a:pos x="735" y="1519"/>
                </a:cxn>
                <a:cxn ang="0">
                  <a:pos x="1661" y="1060"/>
                </a:cxn>
                <a:cxn ang="0">
                  <a:pos x="1060" y="1394"/>
                </a:cxn>
                <a:cxn ang="0">
                  <a:pos x="1489" y="1187"/>
                </a:cxn>
                <a:cxn ang="0">
                  <a:pos x="1255" y="1355"/>
                </a:cxn>
                <a:cxn ang="0">
                  <a:pos x="1430" y="1221"/>
                </a:cxn>
                <a:cxn ang="0">
                  <a:pos x="1144" y="1403"/>
                </a:cxn>
                <a:cxn ang="0">
                  <a:pos x="1611" y="1144"/>
                </a:cxn>
                <a:cxn ang="0">
                  <a:pos x="843" y="1503"/>
                </a:cxn>
                <a:cxn ang="0">
                  <a:pos x="1876" y="960"/>
                </a:cxn>
                <a:cxn ang="0">
                  <a:pos x="474" y="1620"/>
                </a:cxn>
                <a:cxn ang="0">
                  <a:pos x="1158" y="267"/>
                </a:cxn>
                <a:cxn ang="0">
                  <a:pos x="1183" y="0"/>
                </a:cxn>
              </a:cxnLst>
              <a:rect l="0" t="0" r="r" b="b"/>
              <a:pathLst>
                <a:path w="2570" h="2766">
                  <a:moveTo>
                    <a:pt x="1183" y="0"/>
                  </a:moveTo>
                  <a:cubicBezTo>
                    <a:pt x="31" y="34"/>
                    <a:pt x="0" y="1232"/>
                    <a:pt x="278" y="1706"/>
                  </a:cubicBezTo>
                  <a:cubicBezTo>
                    <a:pt x="888" y="2766"/>
                    <a:pt x="2570" y="2078"/>
                    <a:pt x="2006" y="913"/>
                  </a:cubicBezTo>
                  <a:cubicBezTo>
                    <a:pt x="1480" y="86"/>
                    <a:pt x="309" y="751"/>
                    <a:pt x="735" y="1519"/>
                  </a:cubicBezTo>
                  <a:cubicBezTo>
                    <a:pt x="1085" y="2095"/>
                    <a:pt x="2037" y="1686"/>
                    <a:pt x="1661" y="1060"/>
                  </a:cubicBezTo>
                  <a:cubicBezTo>
                    <a:pt x="1411" y="668"/>
                    <a:pt x="776" y="977"/>
                    <a:pt x="1060" y="1394"/>
                  </a:cubicBezTo>
                  <a:cubicBezTo>
                    <a:pt x="1252" y="1653"/>
                    <a:pt x="1647" y="1455"/>
                    <a:pt x="1489" y="1187"/>
                  </a:cubicBezTo>
                  <a:cubicBezTo>
                    <a:pt x="1389" y="1046"/>
                    <a:pt x="1055" y="1113"/>
                    <a:pt x="1255" y="1355"/>
                  </a:cubicBezTo>
                  <a:cubicBezTo>
                    <a:pt x="1185" y="1378"/>
                    <a:pt x="1221" y="1037"/>
                    <a:pt x="1430" y="1221"/>
                  </a:cubicBezTo>
                  <a:cubicBezTo>
                    <a:pt x="1522" y="1329"/>
                    <a:pt x="1328" y="1570"/>
                    <a:pt x="1144" y="1403"/>
                  </a:cubicBezTo>
                  <a:cubicBezTo>
                    <a:pt x="869" y="1019"/>
                    <a:pt x="1486" y="835"/>
                    <a:pt x="1611" y="1144"/>
                  </a:cubicBezTo>
                  <a:cubicBezTo>
                    <a:pt x="1803" y="1494"/>
                    <a:pt x="1244" y="1970"/>
                    <a:pt x="843" y="1503"/>
                  </a:cubicBezTo>
                  <a:cubicBezTo>
                    <a:pt x="467" y="868"/>
                    <a:pt x="1441" y="259"/>
                    <a:pt x="1876" y="960"/>
                  </a:cubicBezTo>
                  <a:cubicBezTo>
                    <a:pt x="2288" y="1625"/>
                    <a:pt x="1142" y="2588"/>
                    <a:pt x="474" y="1620"/>
                  </a:cubicBezTo>
                  <a:cubicBezTo>
                    <a:pt x="341" y="1336"/>
                    <a:pt x="221" y="417"/>
                    <a:pt x="1158" y="267"/>
                  </a:cubicBezTo>
                  <a:lnTo>
                    <a:pt x="1183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12700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225" name="Freeform 201"/>
            <p:cNvSpPr>
              <a:spLocks/>
            </p:cNvSpPr>
            <p:nvPr userDrawn="1"/>
          </p:nvSpPr>
          <p:spPr bwMode="auto">
            <a:xfrm>
              <a:off x="8" y="32"/>
              <a:ext cx="556" cy="586"/>
            </a:xfrm>
            <a:custGeom>
              <a:avLst/>
              <a:gdLst/>
              <a:ahLst/>
              <a:cxnLst>
                <a:cxn ang="0">
                  <a:pos x="1183" y="0"/>
                </a:cxn>
                <a:cxn ang="0">
                  <a:pos x="278" y="1706"/>
                </a:cxn>
                <a:cxn ang="0">
                  <a:pos x="2006" y="913"/>
                </a:cxn>
                <a:cxn ang="0">
                  <a:pos x="735" y="1519"/>
                </a:cxn>
                <a:cxn ang="0">
                  <a:pos x="1661" y="1060"/>
                </a:cxn>
                <a:cxn ang="0">
                  <a:pos x="1060" y="1394"/>
                </a:cxn>
                <a:cxn ang="0">
                  <a:pos x="1489" y="1187"/>
                </a:cxn>
                <a:cxn ang="0">
                  <a:pos x="1255" y="1355"/>
                </a:cxn>
                <a:cxn ang="0">
                  <a:pos x="1430" y="1221"/>
                </a:cxn>
                <a:cxn ang="0">
                  <a:pos x="1144" y="1403"/>
                </a:cxn>
                <a:cxn ang="0">
                  <a:pos x="1611" y="1144"/>
                </a:cxn>
                <a:cxn ang="0">
                  <a:pos x="843" y="1503"/>
                </a:cxn>
                <a:cxn ang="0">
                  <a:pos x="1876" y="960"/>
                </a:cxn>
                <a:cxn ang="0">
                  <a:pos x="474" y="1620"/>
                </a:cxn>
                <a:cxn ang="0">
                  <a:pos x="1158" y="267"/>
                </a:cxn>
                <a:cxn ang="0">
                  <a:pos x="1183" y="0"/>
                </a:cxn>
              </a:cxnLst>
              <a:rect l="0" t="0" r="r" b="b"/>
              <a:pathLst>
                <a:path w="2570" h="2766">
                  <a:moveTo>
                    <a:pt x="1183" y="0"/>
                  </a:moveTo>
                  <a:cubicBezTo>
                    <a:pt x="31" y="34"/>
                    <a:pt x="0" y="1232"/>
                    <a:pt x="278" y="1706"/>
                  </a:cubicBezTo>
                  <a:cubicBezTo>
                    <a:pt x="888" y="2766"/>
                    <a:pt x="2570" y="2078"/>
                    <a:pt x="2006" y="913"/>
                  </a:cubicBezTo>
                  <a:cubicBezTo>
                    <a:pt x="1480" y="86"/>
                    <a:pt x="309" y="751"/>
                    <a:pt x="735" y="1519"/>
                  </a:cubicBezTo>
                  <a:cubicBezTo>
                    <a:pt x="1085" y="2095"/>
                    <a:pt x="2037" y="1686"/>
                    <a:pt x="1661" y="1060"/>
                  </a:cubicBezTo>
                  <a:cubicBezTo>
                    <a:pt x="1411" y="668"/>
                    <a:pt x="776" y="977"/>
                    <a:pt x="1060" y="1394"/>
                  </a:cubicBezTo>
                  <a:cubicBezTo>
                    <a:pt x="1252" y="1653"/>
                    <a:pt x="1647" y="1455"/>
                    <a:pt x="1489" y="1187"/>
                  </a:cubicBezTo>
                  <a:cubicBezTo>
                    <a:pt x="1389" y="1046"/>
                    <a:pt x="1055" y="1113"/>
                    <a:pt x="1255" y="1355"/>
                  </a:cubicBezTo>
                  <a:cubicBezTo>
                    <a:pt x="1185" y="1378"/>
                    <a:pt x="1221" y="1037"/>
                    <a:pt x="1430" y="1221"/>
                  </a:cubicBezTo>
                  <a:cubicBezTo>
                    <a:pt x="1522" y="1329"/>
                    <a:pt x="1328" y="1570"/>
                    <a:pt x="1144" y="1403"/>
                  </a:cubicBezTo>
                  <a:cubicBezTo>
                    <a:pt x="869" y="1019"/>
                    <a:pt x="1486" y="835"/>
                    <a:pt x="1611" y="1144"/>
                  </a:cubicBezTo>
                  <a:cubicBezTo>
                    <a:pt x="1803" y="1494"/>
                    <a:pt x="1244" y="1970"/>
                    <a:pt x="843" y="1503"/>
                  </a:cubicBezTo>
                  <a:cubicBezTo>
                    <a:pt x="467" y="868"/>
                    <a:pt x="1441" y="259"/>
                    <a:pt x="1876" y="960"/>
                  </a:cubicBezTo>
                  <a:cubicBezTo>
                    <a:pt x="2288" y="1625"/>
                    <a:pt x="1142" y="2588"/>
                    <a:pt x="474" y="1620"/>
                  </a:cubicBezTo>
                  <a:cubicBezTo>
                    <a:pt x="341" y="1336"/>
                    <a:pt x="221" y="417"/>
                    <a:pt x="1158" y="267"/>
                  </a:cubicBezTo>
                  <a:lnTo>
                    <a:pt x="1183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12700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>
                <a:solidFill>
                  <a:srgbClr val="000000"/>
                </a:solidFill>
                <a:cs typeface="Arial" charset="0"/>
              </a:endParaRPr>
            </a:p>
          </p:txBody>
        </p:sp>
      </p:grpSp>
      <p:sp>
        <p:nvSpPr>
          <p:cNvPr id="1226" name="Freeform 202"/>
          <p:cNvSpPr>
            <a:spLocks/>
          </p:cNvSpPr>
          <p:nvPr/>
        </p:nvSpPr>
        <p:spPr bwMode="auto">
          <a:xfrm flipH="1">
            <a:off x="7786688" y="50800"/>
            <a:ext cx="835025" cy="930275"/>
          </a:xfrm>
          <a:custGeom>
            <a:avLst/>
            <a:gdLst/>
            <a:ahLst/>
            <a:cxnLst>
              <a:cxn ang="0">
                <a:pos x="1183" y="0"/>
              </a:cxn>
              <a:cxn ang="0">
                <a:pos x="278" y="1706"/>
              </a:cxn>
              <a:cxn ang="0">
                <a:pos x="2006" y="913"/>
              </a:cxn>
              <a:cxn ang="0">
                <a:pos x="735" y="1519"/>
              </a:cxn>
              <a:cxn ang="0">
                <a:pos x="1661" y="1060"/>
              </a:cxn>
              <a:cxn ang="0">
                <a:pos x="1060" y="1394"/>
              </a:cxn>
              <a:cxn ang="0">
                <a:pos x="1489" y="1187"/>
              </a:cxn>
              <a:cxn ang="0">
                <a:pos x="1255" y="1355"/>
              </a:cxn>
              <a:cxn ang="0">
                <a:pos x="1430" y="1221"/>
              </a:cxn>
              <a:cxn ang="0">
                <a:pos x="1144" y="1403"/>
              </a:cxn>
              <a:cxn ang="0">
                <a:pos x="1611" y="1144"/>
              </a:cxn>
              <a:cxn ang="0">
                <a:pos x="843" y="1503"/>
              </a:cxn>
              <a:cxn ang="0">
                <a:pos x="1876" y="960"/>
              </a:cxn>
              <a:cxn ang="0">
                <a:pos x="474" y="1620"/>
              </a:cxn>
              <a:cxn ang="0">
                <a:pos x="1158" y="267"/>
              </a:cxn>
              <a:cxn ang="0">
                <a:pos x="1183" y="0"/>
              </a:cxn>
            </a:cxnLst>
            <a:rect l="0" t="0" r="r" b="b"/>
            <a:pathLst>
              <a:path w="2570" h="2766">
                <a:moveTo>
                  <a:pt x="1183" y="0"/>
                </a:moveTo>
                <a:cubicBezTo>
                  <a:pt x="31" y="34"/>
                  <a:pt x="0" y="1232"/>
                  <a:pt x="278" y="1706"/>
                </a:cubicBezTo>
                <a:cubicBezTo>
                  <a:pt x="888" y="2766"/>
                  <a:pt x="2570" y="2078"/>
                  <a:pt x="2006" y="913"/>
                </a:cubicBezTo>
                <a:cubicBezTo>
                  <a:pt x="1480" y="86"/>
                  <a:pt x="309" y="751"/>
                  <a:pt x="735" y="1519"/>
                </a:cubicBezTo>
                <a:cubicBezTo>
                  <a:pt x="1085" y="2095"/>
                  <a:pt x="2037" y="1686"/>
                  <a:pt x="1661" y="1060"/>
                </a:cubicBezTo>
                <a:cubicBezTo>
                  <a:pt x="1411" y="668"/>
                  <a:pt x="776" y="977"/>
                  <a:pt x="1060" y="1394"/>
                </a:cubicBezTo>
                <a:cubicBezTo>
                  <a:pt x="1252" y="1653"/>
                  <a:pt x="1647" y="1455"/>
                  <a:pt x="1489" y="1187"/>
                </a:cubicBezTo>
                <a:cubicBezTo>
                  <a:pt x="1389" y="1046"/>
                  <a:pt x="1055" y="1113"/>
                  <a:pt x="1255" y="1355"/>
                </a:cubicBezTo>
                <a:cubicBezTo>
                  <a:pt x="1185" y="1378"/>
                  <a:pt x="1221" y="1037"/>
                  <a:pt x="1430" y="1221"/>
                </a:cubicBezTo>
                <a:cubicBezTo>
                  <a:pt x="1522" y="1329"/>
                  <a:pt x="1328" y="1570"/>
                  <a:pt x="1144" y="1403"/>
                </a:cubicBezTo>
                <a:cubicBezTo>
                  <a:pt x="869" y="1019"/>
                  <a:pt x="1486" y="835"/>
                  <a:pt x="1611" y="1144"/>
                </a:cubicBezTo>
                <a:cubicBezTo>
                  <a:pt x="1803" y="1494"/>
                  <a:pt x="1244" y="1970"/>
                  <a:pt x="843" y="1503"/>
                </a:cubicBezTo>
                <a:cubicBezTo>
                  <a:pt x="467" y="868"/>
                  <a:pt x="1441" y="259"/>
                  <a:pt x="1876" y="960"/>
                </a:cubicBezTo>
                <a:cubicBezTo>
                  <a:pt x="2288" y="1625"/>
                  <a:pt x="1142" y="2588"/>
                  <a:pt x="474" y="1620"/>
                </a:cubicBezTo>
                <a:cubicBezTo>
                  <a:pt x="341" y="1336"/>
                  <a:pt x="221" y="417"/>
                  <a:pt x="1158" y="267"/>
                </a:cubicBezTo>
                <a:lnTo>
                  <a:pt x="1183" y="0"/>
                </a:lnTo>
                <a:close/>
              </a:path>
            </a:pathLst>
          </a:custGeom>
          <a:gradFill rotWithShape="1">
            <a:gsLst>
              <a:gs pos="0">
                <a:schemeClr val="bg2"/>
              </a:gs>
              <a:gs pos="100000">
                <a:schemeClr val="bg2">
                  <a:gamma/>
                  <a:shade val="46275"/>
                  <a:invGamma/>
                </a:schemeClr>
              </a:gs>
            </a:gsLst>
            <a:lin ang="5400000" scaled="1"/>
          </a:gradFill>
          <a:ln w="12700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227" name="Freeform 203"/>
          <p:cNvSpPr>
            <a:spLocks/>
          </p:cNvSpPr>
          <p:nvPr/>
        </p:nvSpPr>
        <p:spPr bwMode="auto">
          <a:xfrm flipH="1">
            <a:off x="7767638" y="15875"/>
            <a:ext cx="836612" cy="930275"/>
          </a:xfrm>
          <a:custGeom>
            <a:avLst/>
            <a:gdLst/>
            <a:ahLst/>
            <a:cxnLst>
              <a:cxn ang="0">
                <a:pos x="1183" y="0"/>
              </a:cxn>
              <a:cxn ang="0">
                <a:pos x="278" y="1706"/>
              </a:cxn>
              <a:cxn ang="0">
                <a:pos x="2006" y="913"/>
              </a:cxn>
              <a:cxn ang="0">
                <a:pos x="735" y="1519"/>
              </a:cxn>
              <a:cxn ang="0">
                <a:pos x="1661" y="1060"/>
              </a:cxn>
              <a:cxn ang="0">
                <a:pos x="1060" y="1394"/>
              </a:cxn>
              <a:cxn ang="0">
                <a:pos x="1489" y="1187"/>
              </a:cxn>
              <a:cxn ang="0">
                <a:pos x="1255" y="1355"/>
              </a:cxn>
              <a:cxn ang="0">
                <a:pos x="1430" y="1221"/>
              </a:cxn>
              <a:cxn ang="0">
                <a:pos x="1144" y="1403"/>
              </a:cxn>
              <a:cxn ang="0">
                <a:pos x="1611" y="1144"/>
              </a:cxn>
              <a:cxn ang="0">
                <a:pos x="843" y="1503"/>
              </a:cxn>
              <a:cxn ang="0">
                <a:pos x="1876" y="960"/>
              </a:cxn>
              <a:cxn ang="0">
                <a:pos x="474" y="1620"/>
              </a:cxn>
              <a:cxn ang="0">
                <a:pos x="1158" y="267"/>
              </a:cxn>
              <a:cxn ang="0">
                <a:pos x="1183" y="0"/>
              </a:cxn>
            </a:cxnLst>
            <a:rect l="0" t="0" r="r" b="b"/>
            <a:pathLst>
              <a:path w="2570" h="2766">
                <a:moveTo>
                  <a:pt x="1183" y="0"/>
                </a:moveTo>
                <a:cubicBezTo>
                  <a:pt x="31" y="34"/>
                  <a:pt x="0" y="1232"/>
                  <a:pt x="278" y="1706"/>
                </a:cubicBezTo>
                <a:cubicBezTo>
                  <a:pt x="888" y="2766"/>
                  <a:pt x="2570" y="2078"/>
                  <a:pt x="2006" y="913"/>
                </a:cubicBezTo>
                <a:cubicBezTo>
                  <a:pt x="1480" y="86"/>
                  <a:pt x="309" y="751"/>
                  <a:pt x="735" y="1519"/>
                </a:cubicBezTo>
                <a:cubicBezTo>
                  <a:pt x="1085" y="2095"/>
                  <a:pt x="2037" y="1686"/>
                  <a:pt x="1661" y="1060"/>
                </a:cubicBezTo>
                <a:cubicBezTo>
                  <a:pt x="1411" y="668"/>
                  <a:pt x="776" y="977"/>
                  <a:pt x="1060" y="1394"/>
                </a:cubicBezTo>
                <a:cubicBezTo>
                  <a:pt x="1252" y="1653"/>
                  <a:pt x="1647" y="1455"/>
                  <a:pt x="1489" y="1187"/>
                </a:cubicBezTo>
                <a:cubicBezTo>
                  <a:pt x="1389" y="1046"/>
                  <a:pt x="1055" y="1113"/>
                  <a:pt x="1255" y="1355"/>
                </a:cubicBezTo>
                <a:cubicBezTo>
                  <a:pt x="1185" y="1378"/>
                  <a:pt x="1221" y="1037"/>
                  <a:pt x="1430" y="1221"/>
                </a:cubicBezTo>
                <a:cubicBezTo>
                  <a:pt x="1522" y="1329"/>
                  <a:pt x="1328" y="1570"/>
                  <a:pt x="1144" y="1403"/>
                </a:cubicBezTo>
                <a:cubicBezTo>
                  <a:pt x="869" y="1019"/>
                  <a:pt x="1486" y="835"/>
                  <a:pt x="1611" y="1144"/>
                </a:cubicBezTo>
                <a:cubicBezTo>
                  <a:pt x="1803" y="1494"/>
                  <a:pt x="1244" y="1970"/>
                  <a:pt x="843" y="1503"/>
                </a:cubicBezTo>
                <a:cubicBezTo>
                  <a:pt x="467" y="868"/>
                  <a:pt x="1441" y="259"/>
                  <a:pt x="1876" y="960"/>
                </a:cubicBezTo>
                <a:cubicBezTo>
                  <a:pt x="2288" y="1625"/>
                  <a:pt x="1142" y="2588"/>
                  <a:pt x="474" y="1620"/>
                </a:cubicBezTo>
                <a:cubicBezTo>
                  <a:pt x="341" y="1336"/>
                  <a:pt x="221" y="417"/>
                  <a:pt x="1158" y="267"/>
                </a:cubicBezTo>
                <a:lnTo>
                  <a:pt x="1183" y="0"/>
                </a:lnTo>
                <a:close/>
              </a:path>
            </a:pathLst>
          </a:cu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12700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228" name="Rectangle 204"/>
          <p:cNvSpPr>
            <a:spLocks noChangeArrowheads="1"/>
          </p:cNvSpPr>
          <p:nvPr/>
        </p:nvSpPr>
        <p:spPr bwMode="auto">
          <a:xfrm>
            <a:off x="377825" y="15875"/>
            <a:ext cx="7864475" cy="889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9069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09" r:id="rId2"/>
    <p:sldLayoutId id="2147483810" r:id="rId3"/>
    <p:sldLayoutId id="2147483811" r:id="rId4"/>
    <p:sldLayoutId id="2147483812" r:id="rId5"/>
    <p:sldLayoutId id="2147483813" r:id="rId6"/>
    <p:sldLayoutId id="2147483814" r:id="rId7"/>
    <p:sldLayoutId id="2147483815" r:id="rId8"/>
    <p:sldLayoutId id="2147483816" r:id="rId9"/>
    <p:sldLayoutId id="2147483817" r:id="rId10"/>
    <p:sldLayoutId id="2147483818" r:id="rId11"/>
    <p:sldLayoutId id="2147483819" r:id="rId12"/>
    <p:sldLayoutId id="2147483820" r:id="rId13"/>
    <p:sldLayoutId id="2147483821" r:id="rId14"/>
    <p:sldLayoutId id="2147483822" r:id="rId15"/>
    <p:sldLayoutId id="2147483823" r:id="rId16"/>
    <p:sldLayoutId id="2147483824" r:id="rId17"/>
  </p:sldLayoutIdLst>
  <p:transition>
    <p:random/>
  </p:transition>
  <p:hf hdr="0" ftr="0" dt="0"/>
  <p:txStyles>
    <p:titleStyle>
      <a:lvl1pPr algn="ctr" rtl="1" eaLnBrk="0" fontAlgn="base" hangingPunct="0">
        <a:spcBef>
          <a:spcPct val="0"/>
        </a:spcBef>
        <a:spcAft>
          <a:spcPct val="0"/>
        </a:spcAft>
        <a:defRPr sz="3200">
          <a:solidFill>
            <a:srgbClr val="CCECFF"/>
          </a:solidFill>
          <a:latin typeface="+mj-lt"/>
          <a:ea typeface="+mj-ea"/>
          <a:cs typeface="+mj-cs"/>
        </a:defRPr>
      </a:lvl1pPr>
      <a:lvl2pPr algn="ctr" rtl="1" eaLnBrk="0" fontAlgn="base" hangingPunct="0">
        <a:spcBef>
          <a:spcPct val="0"/>
        </a:spcBef>
        <a:spcAft>
          <a:spcPct val="0"/>
        </a:spcAft>
        <a:defRPr sz="3200">
          <a:solidFill>
            <a:srgbClr val="CCECFF"/>
          </a:solidFill>
          <a:latin typeface="Arial" charset="0"/>
          <a:cs typeface="Titr" pitchFamily="2" charset="-78"/>
        </a:defRPr>
      </a:lvl2pPr>
      <a:lvl3pPr algn="ctr" rtl="1" eaLnBrk="0" fontAlgn="base" hangingPunct="0">
        <a:spcBef>
          <a:spcPct val="0"/>
        </a:spcBef>
        <a:spcAft>
          <a:spcPct val="0"/>
        </a:spcAft>
        <a:defRPr sz="3200">
          <a:solidFill>
            <a:srgbClr val="CCECFF"/>
          </a:solidFill>
          <a:latin typeface="Arial" charset="0"/>
          <a:cs typeface="Titr" pitchFamily="2" charset="-78"/>
        </a:defRPr>
      </a:lvl3pPr>
      <a:lvl4pPr algn="ctr" rtl="1" eaLnBrk="0" fontAlgn="base" hangingPunct="0">
        <a:spcBef>
          <a:spcPct val="0"/>
        </a:spcBef>
        <a:spcAft>
          <a:spcPct val="0"/>
        </a:spcAft>
        <a:defRPr sz="3200">
          <a:solidFill>
            <a:srgbClr val="CCECFF"/>
          </a:solidFill>
          <a:latin typeface="Arial" charset="0"/>
          <a:cs typeface="Titr" pitchFamily="2" charset="-78"/>
        </a:defRPr>
      </a:lvl4pPr>
      <a:lvl5pPr algn="ctr" rtl="1" eaLnBrk="0" fontAlgn="base" hangingPunct="0">
        <a:spcBef>
          <a:spcPct val="0"/>
        </a:spcBef>
        <a:spcAft>
          <a:spcPct val="0"/>
        </a:spcAft>
        <a:defRPr sz="3200">
          <a:solidFill>
            <a:srgbClr val="CCECFF"/>
          </a:solidFill>
          <a:latin typeface="Arial" charset="0"/>
          <a:cs typeface="Titr" pitchFamily="2" charset="-78"/>
        </a:defRPr>
      </a:lvl5pPr>
      <a:lvl6pPr marL="457200" algn="ctr" rtl="1" eaLnBrk="1" fontAlgn="base" hangingPunct="1">
        <a:spcBef>
          <a:spcPct val="0"/>
        </a:spcBef>
        <a:spcAft>
          <a:spcPct val="0"/>
        </a:spcAft>
        <a:defRPr sz="3200">
          <a:solidFill>
            <a:srgbClr val="CCECFF"/>
          </a:solidFill>
          <a:latin typeface="Arial" charset="0"/>
          <a:cs typeface="Titr" pitchFamily="2" charset="-78"/>
        </a:defRPr>
      </a:lvl6pPr>
      <a:lvl7pPr marL="914400" algn="ctr" rtl="1" eaLnBrk="1" fontAlgn="base" hangingPunct="1">
        <a:spcBef>
          <a:spcPct val="0"/>
        </a:spcBef>
        <a:spcAft>
          <a:spcPct val="0"/>
        </a:spcAft>
        <a:defRPr sz="3200">
          <a:solidFill>
            <a:srgbClr val="CCECFF"/>
          </a:solidFill>
          <a:latin typeface="Arial" charset="0"/>
          <a:cs typeface="Titr" pitchFamily="2" charset="-78"/>
        </a:defRPr>
      </a:lvl7pPr>
      <a:lvl8pPr marL="1371600" algn="ctr" rtl="1" eaLnBrk="1" fontAlgn="base" hangingPunct="1">
        <a:spcBef>
          <a:spcPct val="0"/>
        </a:spcBef>
        <a:spcAft>
          <a:spcPct val="0"/>
        </a:spcAft>
        <a:defRPr sz="3200">
          <a:solidFill>
            <a:srgbClr val="CCECFF"/>
          </a:solidFill>
          <a:latin typeface="Arial" charset="0"/>
          <a:cs typeface="Titr" pitchFamily="2" charset="-78"/>
        </a:defRPr>
      </a:lvl8pPr>
      <a:lvl9pPr marL="1828800" algn="ctr" rtl="1" eaLnBrk="1" fontAlgn="base" hangingPunct="1">
        <a:spcBef>
          <a:spcPct val="0"/>
        </a:spcBef>
        <a:spcAft>
          <a:spcPct val="0"/>
        </a:spcAft>
        <a:defRPr sz="3200">
          <a:solidFill>
            <a:srgbClr val="CCECFF"/>
          </a:solidFill>
          <a:latin typeface="Arial" charset="0"/>
          <a:cs typeface="Titr" pitchFamily="2" charset="-78"/>
        </a:defRPr>
      </a:lvl9pPr>
    </p:titleStyle>
    <p:bodyStyle>
      <a:lvl1pPr marL="342900" indent="-342900" algn="just" rtl="1" eaLnBrk="0" fontAlgn="base" hangingPunct="0">
        <a:spcBef>
          <a:spcPct val="20000"/>
        </a:spcBef>
        <a:spcAft>
          <a:spcPct val="0"/>
        </a:spcAft>
        <a:buClr>
          <a:srgbClr val="000099"/>
        </a:buClr>
        <a:buFont typeface="Wingdings 2" pitchFamily="18" charset="2"/>
        <a:buBlip>
          <a:blip r:embed="rId20"/>
        </a:buBlip>
        <a:defRPr sz="3200">
          <a:solidFill>
            <a:schemeClr val="accent2"/>
          </a:solidFill>
          <a:latin typeface="+mn-lt"/>
          <a:ea typeface="+mn-ea"/>
          <a:cs typeface="+mn-cs"/>
        </a:defRPr>
      </a:lvl1pPr>
      <a:lvl2pPr marL="742950" indent="-285750" algn="just" rtl="1" eaLnBrk="0" fontAlgn="base" hangingPunct="0">
        <a:spcBef>
          <a:spcPct val="20000"/>
        </a:spcBef>
        <a:spcAft>
          <a:spcPct val="0"/>
        </a:spcAft>
        <a:buClr>
          <a:srgbClr val="CCECFF"/>
        </a:buClr>
        <a:buFont typeface="Wingdings" pitchFamily="2" charset="2"/>
        <a:buBlip>
          <a:blip r:embed="rId21"/>
        </a:buBlip>
        <a:defRPr sz="2800">
          <a:solidFill>
            <a:srgbClr val="990000"/>
          </a:solidFill>
          <a:latin typeface="+mn-lt"/>
          <a:cs typeface="+mn-cs"/>
        </a:defRPr>
      </a:lvl2pPr>
      <a:lvl3pPr marL="1143000" indent="-228600" algn="just" rtl="1" eaLnBrk="0" fontAlgn="base" hangingPunct="0">
        <a:spcBef>
          <a:spcPct val="20000"/>
        </a:spcBef>
        <a:spcAft>
          <a:spcPct val="0"/>
        </a:spcAft>
        <a:buClr>
          <a:srgbClr val="66CCFF"/>
        </a:buClr>
        <a:buFont typeface="Wingdings" pitchFamily="2" charset="2"/>
        <a:buBlip>
          <a:blip r:embed="rId22"/>
        </a:buBlip>
        <a:defRPr sz="2400">
          <a:solidFill>
            <a:srgbClr val="009900"/>
          </a:solidFill>
          <a:latin typeface="+mn-lt"/>
          <a:cs typeface="+mn-cs"/>
        </a:defRPr>
      </a:lvl3pPr>
      <a:lvl4pPr marL="1600200" indent="-228600" algn="just" rtl="1" eaLnBrk="0" fontAlgn="base" hangingPunct="0">
        <a:spcBef>
          <a:spcPct val="20000"/>
        </a:spcBef>
        <a:spcAft>
          <a:spcPct val="0"/>
        </a:spcAft>
        <a:buClr>
          <a:srgbClr val="3399FF"/>
        </a:buClr>
        <a:buFont typeface="Wingdings" pitchFamily="2" charset="2"/>
        <a:buBlip>
          <a:blip r:embed="rId22"/>
        </a:buBlip>
        <a:defRPr sz="2000">
          <a:solidFill>
            <a:srgbClr val="008080"/>
          </a:solidFill>
          <a:latin typeface="+mn-lt"/>
          <a:cs typeface="+mn-cs"/>
        </a:defRPr>
      </a:lvl4pPr>
      <a:lvl5pPr marL="2057400" indent="-228600" algn="just" rtl="1" eaLnBrk="0" fontAlgn="base" hangingPunct="0">
        <a:spcBef>
          <a:spcPct val="20000"/>
        </a:spcBef>
        <a:spcAft>
          <a:spcPct val="0"/>
        </a:spcAft>
        <a:buClr>
          <a:srgbClr val="0033CC"/>
        </a:buClr>
        <a:buFont typeface="Wingdings" pitchFamily="2" charset="2"/>
        <a:buBlip>
          <a:blip r:embed="rId23"/>
        </a:buBlip>
        <a:defRPr sz="2000">
          <a:solidFill>
            <a:srgbClr val="66CCFF"/>
          </a:solidFill>
          <a:latin typeface="+mn-lt"/>
          <a:cs typeface="+mn-cs"/>
        </a:defRPr>
      </a:lvl5pPr>
      <a:lvl6pPr marL="2514600" indent="-228600" algn="just" rtl="1" eaLnBrk="1" fontAlgn="base" hangingPunct="1">
        <a:spcBef>
          <a:spcPct val="20000"/>
        </a:spcBef>
        <a:spcAft>
          <a:spcPct val="0"/>
        </a:spcAft>
        <a:buClr>
          <a:srgbClr val="0033CC"/>
        </a:buClr>
        <a:buFont typeface="Wingdings" pitchFamily="2" charset="2"/>
        <a:buBlip>
          <a:blip r:embed="rId23"/>
        </a:buBlip>
        <a:defRPr sz="2000">
          <a:solidFill>
            <a:srgbClr val="66CCFF"/>
          </a:solidFill>
          <a:latin typeface="+mn-lt"/>
          <a:cs typeface="+mn-cs"/>
        </a:defRPr>
      </a:lvl6pPr>
      <a:lvl7pPr marL="2971800" indent="-228600" algn="just" rtl="1" eaLnBrk="1" fontAlgn="base" hangingPunct="1">
        <a:spcBef>
          <a:spcPct val="20000"/>
        </a:spcBef>
        <a:spcAft>
          <a:spcPct val="0"/>
        </a:spcAft>
        <a:buClr>
          <a:srgbClr val="0033CC"/>
        </a:buClr>
        <a:buFont typeface="Wingdings" pitchFamily="2" charset="2"/>
        <a:buBlip>
          <a:blip r:embed="rId23"/>
        </a:buBlip>
        <a:defRPr sz="2000">
          <a:solidFill>
            <a:srgbClr val="66CCFF"/>
          </a:solidFill>
          <a:latin typeface="+mn-lt"/>
          <a:cs typeface="+mn-cs"/>
        </a:defRPr>
      </a:lvl7pPr>
      <a:lvl8pPr marL="3429000" indent="-228600" algn="just" rtl="1" eaLnBrk="1" fontAlgn="base" hangingPunct="1">
        <a:spcBef>
          <a:spcPct val="20000"/>
        </a:spcBef>
        <a:spcAft>
          <a:spcPct val="0"/>
        </a:spcAft>
        <a:buClr>
          <a:srgbClr val="0033CC"/>
        </a:buClr>
        <a:buFont typeface="Wingdings" pitchFamily="2" charset="2"/>
        <a:buBlip>
          <a:blip r:embed="rId23"/>
        </a:buBlip>
        <a:defRPr sz="2000">
          <a:solidFill>
            <a:srgbClr val="66CCFF"/>
          </a:solidFill>
          <a:latin typeface="+mn-lt"/>
          <a:cs typeface="+mn-cs"/>
        </a:defRPr>
      </a:lvl8pPr>
      <a:lvl9pPr marL="3886200" indent="-228600" algn="just" rtl="1" eaLnBrk="1" fontAlgn="base" hangingPunct="1">
        <a:spcBef>
          <a:spcPct val="20000"/>
        </a:spcBef>
        <a:spcAft>
          <a:spcPct val="0"/>
        </a:spcAft>
        <a:buClr>
          <a:srgbClr val="0033CC"/>
        </a:buClr>
        <a:buFont typeface="Wingdings" pitchFamily="2" charset="2"/>
        <a:buBlip>
          <a:blip r:embed="rId23"/>
        </a:buBlip>
        <a:defRPr sz="2000">
          <a:solidFill>
            <a:srgbClr val="66CCFF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3" name="AutoShape 119"/>
          <p:cNvSpPr>
            <a:spLocks noChangeArrowheads="1"/>
          </p:cNvSpPr>
          <p:nvPr/>
        </p:nvSpPr>
        <p:spPr bwMode="auto">
          <a:xfrm>
            <a:off x="88900" y="15875"/>
            <a:ext cx="8480425" cy="76200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27" name="Rectangle 205"/>
          <p:cNvSpPr>
            <a:spLocks noChangeArrowheads="1"/>
          </p:cNvSpPr>
          <p:nvPr/>
        </p:nvSpPr>
        <p:spPr bwMode="auto">
          <a:xfrm>
            <a:off x="695325" y="638175"/>
            <a:ext cx="7246938" cy="3587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27113" y="104775"/>
            <a:ext cx="6900862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1628775"/>
            <a:ext cx="853281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C319CC4-288A-4079-AE73-0343174E06F3}" type="slidenum">
              <a:rPr lang="ar-SA">
                <a:solidFill>
                  <a:srgbClr val="000000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1033" name="Picture 44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2813" y="-4763"/>
            <a:ext cx="611187" cy="200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78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2813" y="195263"/>
            <a:ext cx="6111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79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2813" y="392113"/>
            <a:ext cx="6111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6" name="Picture 80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2813" y="587375"/>
            <a:ext cx="6111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7" name="Picture 81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2813" y="781050"/>
            <a:ext cx="6111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8" name="Picture 82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7575" y="977900"/>
            <a:ext cx="611188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9" name="Picture 83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2813" y="1165225"/>
            <a:ext cx="6111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0" name="Picture 84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2813" y="1365250"/>
            <a:ext cx="6111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1" name="Picture 85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2813" y="1562100"/>
            <a:ext cx="6111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2" name="Picture 86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2813" y="1757363"/>
            <a:ext cx="6111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3" name="Picture 87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2813" y="1951038"/>
            <a:ext cx="6111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" name="Picture 88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7575" y="2147888"/>
            <a:ext cx="611188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5" name="Picture 89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2813" y="2336800"/>
            <a:ext cx="6111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6" name="Picture 90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2813" y="2536825"/>
            <a:ext cx="6111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7" name="Picture 91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2813" y="2733675"/>
            <a:ext cx="6111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8" name="Picture 92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2813" y="2928938"/>
            <a:ext cx="6111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9" name="Picture 93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2813" y="3122613"/>
            <a:ext cx="6111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0" name="Picture 94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7575" y="3319463"/>
            <a:ext cx="611188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1" name="Picture 95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9163" y="3513138"/>
            <a:ext cx="6111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2" name="Picture 96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2813" y="3706813"/>
            <a:ext cx="6111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3" name="Picture 97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2813" y="3903663"/>
            <a:ext cx="6111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4" name="Picture 98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2813" y="4098925"/>
            <a:ext cx="6111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5" name="Picture 99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2813" y="4292600"/>
            <a:ext cx="6111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6" name="Picture 100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7575" y="4489450"/>
            <a:ext cx="611188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7" name="Picture 101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2813" y="4675188"/>
            <a:ext cx="6111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8" name="Picture 102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2813" y="4875213"/>
            <a:ext cx="6111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9" name="Picture 103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2813" y="5072063"/>
            <a:ext cx="6111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0" name="Picture 104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2813" y="5267325"/>
            <a:ext cx="6111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1" name="Picture 105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2813" y="5461000"/>
            <a:ext cx="6111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2" name="Picture 106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7575" y="5657850"/>
            <a:ext cx="611188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3" name="Picture 107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2813" y="5845175"/>
            <a:ext cx="6111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4" name="Picture 108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2813" y="6045200"/>
            <a:ext cx="6111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5" name="Picture 109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2813" y="6242050"/>
            <a:ext cx="6111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6" name="Picture 110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2813" y="6437313"/>
            <a:ext cx="6111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7" name="Picture 111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2813" y="6630988"/>
            <a:ext cx="6111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44" name="Rectangle 120"/>
          <p:cNvSpPr>
            <a:spLocks noChangeArrowheads="1"/>
          </p:cNvSpPr>
          <p:nvPr/>
        </p:nvSpPr>
        <p:spPr bwMode="auto">
          <a:xfrm>
            <a:off x="377825" y="53975"/>
            <a:ext cx="7864475" cy="88900"/>
          </a:xfrm>
          <a:prstGeom prst="rect">
            <a:avLst/>
          </a:prstGeom>
          <a:gradFill rotWithShape="1">
            <a:gsLst>
              <a:gs pos="0">
                <a:schemeClr val="bg2"/>
              </a:gs>
              <a:gs pos="100000">
                <a:schemeClr val="bg2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>
              <a:solidFill>
                <a:srgbClr val="000000"/>
              </a:solidFill>
              <a:cs typeface="Arial" charset="0"/>
            </a:endParaRPr>
          </a:p>
        </p:txBody>
      </p:sp>
      <p:grpSp>
        <p:nvGrpSpPr>
          <p:cNvPr id="1069" name="Group 121"/>
          <p:cNvGrpSpPr>
            <a:grpSpLocks/>
          </p:cNvGrpSpPr>
          <p:nvPr/>
        </p:nvGrpSpPr>
        <p:grpSpPr bwMode="auto">
          <a:xfrm>
            <a:off x="414338" y="600075"/>
            <a:ext cx="7827962" cy="179388"/>
            <a:chOff x="254" y="463"/>
            <a:chExt cx="5208" cy="113"/>
          </a:xfrm>
        </p:grpSpPr>
        <p:sp>
          <p:nvSpPr>
            <p:cNvPr id="1146" name="Freeform 122"/>
            <p:cNvSpPr>
              <a:spLocks/>
            </p:cNvSpPr>
            <p:nvPr/>
          </p:nvSpPr>
          <p:spPr bwMode="auto">
            <a:xfrm flipH="1">
              <a:off x="5232" y="468"/>
              <a:ext cx="230" cy="106"/>
            </a:xfrm>
            <a:custGeom>
              <a:avLst/>
              <a:gdLst/>
              <a:ahLst/>
              <a:cxnLst>
                <a:cxn ang="0">
                  <a:pos x="230" y="0"/>
                </a:cxn>
                <a:cxn ang="0">
                  <a:pos x="182" y="0"/>
                </a:cxn>
                <a:cxn ang="0">
                  <a:pos x="0" y="78"/>
                </a:cxn>
                <a:cxn ang="0">
                  <a:pos x="86" y="96"/>
                </a:cxn>
                <a:cxn ang="0">
                  <a:pos x="204" y="96"/>
                </a:cxn>
                <a:cxn ang="0">
                  <a:pos x="230" y="0"/>
                </a:cxn>
              </a:cxnLst>
              <a:rect l="0" t="0" r="r" b="b"/>
              <a:pathLst>
                <a:path w="230" h="96">
                  <a:moveTo>
                    <a:pt x="230" y="0"/>
                  </a:moveTo>
                  <a:lnTo>
                    <a:pt x="182" y="0"/>
                  </a:lnTo>
                  <a:lnTo>
                    <a:pt x="0" y="78"/>
                  </a:lnTo>
                  <a:lnTo>
                    <a:pt x="86" y="96"/>
                  </a:lnTo>
                  <a:lnTo>
                    <a:pt x="204" y="96"/>
                  </a:lnTo>
                  <a:lnTo>
                    <a:pt x="23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147" name="Freeform 123"/>
            <p:cNvSpPr>
              <a:spLocks/>
            </p:cNvSpPr>
            <p:nvPr/>
          </p:nvSpPr>
          <p:spPr bwMode="auto">
            <a:xfrm>
              <a:off x="254" y="470"/>
              <a:ext cx="230" cy="106"/>
            </a:xfrm>
            <a:custGeom>
              <a:avLst/>
              <a:gdLst/>
              <a:ahLst/>
              <a:cxnLst>
                <a:cxn ang="0">
                  <a:pos x="230" y="0"/>
                </a:cxn>
                <a:cxn ang="0">
                  <a:pos x="182" y="0"/>
                </a:cxn>
                <a:cxn ang="0">
                  <a:pos x="0" y="78"/>
                </a:cxn>
                <a:cxn ang="0">
                  <a:pos x="86" y="96"/>
                </a:cxn>
                <a:cxn ang="0">
                  <a:pos x="204" y="96"/>
                </a:cxn>
                <a:cxn ang="0">
                  <a:pos x="230" y="0"/>
                </a:cxn>
              </a:cxnLst>
              <a:rect l="0" t="0" r="r" b="b"/>
              <a:pathLst>
                <a:path w="230" h="96">
                  <a:moveTo>
                    <a:pt x="230" y="0"/>
                  </a:moveTo>
                  <a:lnTo>
                    <a:pt x="182" y="0"/>
                  </a:lnTo>
                  <a:lnTo>
                    <a:pt x="0" y="78"/>
                  </a:lnTo>
                  <a:lnTo>
                    <a:pt x="86" y="96"/>
                  </a:lnTo>
                  <a:lnTo>
                    <a:pt x="204" y="96"/>
                  </a:lnTo>
                  <a:lnTo>
                    <a:pt x="23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>
                <a:solidFill>
                  <a:srgbClr val="000000"/>
                </a:solidFill>
                <a:cs typeface="Arial" charset="0"/>
              </a:endParaRPr>
            </a:p>
          </p:txBody>
        </p:sp>
        <p:grpSp>
          <p:nvGrpSpPr>
            <p:cNvPr id="1117" name="Group 124"/>
            <p:cNvGrpSpPr>
              <a:grpSpLocks/>
            </p:cNvGrpSpPr>
            <p:nvPr/>
          </p:nvGrpSpPr>
          <p:grpSpPr bwMode="auto">
            <a:xfrm>
              <a:off x="450" y="463"/>
              <a:ext cx="4812" cy="113"/>
              <a:chOff x="450" y="463"/>
              <a:chExt cx="4812" cy="113"/>
            </a:xfrm>
          </p:grpSpPr>
          <p:grpSp>
            <p:nvGrpSpPr>
              <p:cNvPr id="1118" name="Group 125"/>
              <p:cNvGrpSpPr>
                <a:grpSpLocks/>
              </p:cNvGrpSpPr>
              <p:nvPr/>
            </p:nvGrpSpPr>
            <p:grpSpPr bwMode="auto">
              <a:xfrm>
                <a:off x="450" y="464"/>
                <a:ext cx="2928" cy="112"/>
                <a:chOff x="0" y="283"/>
                <a:chExt cx="5760" cy="220"/>
              </a:xfrm>
            </p:grpSpPr>
            <p:grpSp>
              <p:nvGrpSpPr>
                <p:cNvPr id="1132" name="Group 126"/>
                <p:cNvGrpSpPr>
                  <a:grpSpLocks/>
                </p:cNvGrpSpPr>
                <p:nvPr/>
              </p:nvGrpSpPr>
              <p:grpSpPr bwMode="auto">
                <a:xfrm>
                  <a:off x="0" y="283"/>
                  <a:ext cx="823" cy="220"/>
                  <a:chOff x="240" y="720"/>
                  <a:chExt cx="3980" cy="1064"/>
                </a:xfrm>
              </p:grpSpPr>
              <p:sp>
                <p:nvSpPr>
                  <p:cNvPr id="1151" name="Freeform 127"/>
                  <p:cNvSpPr>
                    <a:spLocks/>
                  </p:cNvSpPr>
                  <p:nvPr/>
                </p:nvSpPr>
                <p:spPr bwMode="auto">
                  <a:xfrm>
                    <a:off x="244" y="720"/>
                    <a:ext cx="2010" cy="1064"/>
                  </a:xfrm>
                  <a:custGeom>
                    <a:avLst/>
                    <a:gdLst/>
                    <a:ahLst/>
                    <a:cxnLst>
                      <a:cxn ang="0">
                        <a:pos x="0" y="54"/>
                      </a:cxn>
                      <a:cxn ang="0">
                        <a:pos x="0" y="1064"/>
                      </a:cxn>
                      <a:cxn ang="0">
                        <a:pos x="236" y="1064"/>
                      </a:cxn>
                      <a:cxn ang="0">
                        <a:pos x="1772" y="1064"/>
                      </a:cxn>
                      <a:cxn ang="0">
                        <a:pos x="2012" y="1064"/>
                      </a:cxn>
                      <a:cxn ang="0">
                        <a:pos x="2012" y="54"/>
                      </a:cxn>
                      <a:cxn ang="0">
                        <a:pos x="0" y="54"/>
                      </a:cxn>
                    </a:cxnLst>
                    <a:rect l="0" t="0" r="r" b="b"/>
                    <a:pathLst>
                      <a:path w="2012" h="1064">
                        <a:moveTo>
                          <a:pt x="0" y="54"/>
                        </a:moveTo>
                        <a:lnTo>
                          <a:pt x="0" y="1064"/>
                        </a:lnTo>
                        <a:lnTo>
                          <a:pt x="236" y="1064"/>
                        </a:lnTo>
                        <a:cubicBezTo>
                          <a:pt x="234" y="8"/>
                          <a:pt x="1770" y="0"/>
                          <a:pt x="1772" y="1064"/>
                        </a:cubicBezTo>
                        <a:lnTo>
                          <a:pt x="2012" y="1064"/>
                        </a:lnTo>
                        <a:lnTo>
                          <a:pt x="2012" y="54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bg2"/>
                      </a:gs>
                      <a:gs pos="100000">
                        <a:schemeClr val="bg2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b="1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  <p:sp>
                <p:nvSpPr>
                  <p:cNvPr id="1152" name="Freeform 128"/>
                  <p:cNvSpPr>
                    <a:spLocks/>
                  </p:cNvSpPr>
                  <p:nvPr/>
                </p:nvSpPr>
                <p:spPr bwMode="auto">
                  <a:xfrm>
                    <a:off x="2214" y="720"/>
                    <a:ext cx="2010" cy="1064"/>
                  </a:xfrm>
                  <a:custGeom>
                    <a:avLst/>
                    <a:gdLst/>
                    <a:ahLst/>
                    <a:cxnLst>
                      <a:cxn ang="0">
                        <a:pos x="0" y="54"/>
                      </a:cxn>
                      <a:cxn ang="0">
                        <a:pos x="0" y="1064"/>
                      </a:cxn>
                      <a:cxn ang="0">
                        <a:pos x="236" y="1064"/>
                      </a:cxn>
                      <a:cxn ang="0">
                        <a:pos x="1772" y="1064"/>
                      </a:cxn>
                      <a:cxn ang="0">
                        <a:pos x="2012" y="1064"/>
                      </a:cxn>
                      <a:cxn ang="0">
                        <a:pos x="2012" y="54"/>
                      </a:cxn>
                      <a:cxn ang="0">
                        <a:pos x="0" y="54"/>
                      </a:cxn>
                    </a:cxnLst>
                    <a:rect l="0" t="0" r="r" b="b"/>
                    <a:pathLst>
                      <a:path w="2012" h="1064">
                        <a:moveTo>
                          <a:pt x="0" y="54"/>
                        </a:moveTo>
                        <a:lnTo>
                          <a:pt x="0" y="1064"/>
                        </a:lnTo>
                        <a:lnTo>
                          <a:pt x="236" y="1064"/>
                        </a:lnTo>
                        <a:cubicBezTo>
                          <a:pt x="234" y="8"/>
                          <a:pt x="1770" y="0"/>
                          <a:pt x="1772" y="1064"/>
                        </a:cubicBezTo>
                        <a:lnTo>
                          <a:pt x="2012" y="1064"/>
                        </a:lnTo>
                        <a:lnTo>
                          <a:pt x="2012" y="54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bg2"/>
                      </a:gs>
                      <a:gs pos="100000">
                        <a:schemeClr val="bg2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b="1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</p:grpSp>
            <p:grpSp>
              <p:nvGrpSpPr>
                <p:cNvPr id="1133" name="Group 129"/>
                <p:cNvGrpSpPr>
                  <a:grpSpLocks/>
                </p:cNvGrpSpPr>
                <p:nvPr/>
              </p:nvGrpSpPr>
              <p:grpSpPr bwMode="auto">
                <a:xfrm>
                  <a:off x="823" y="283"/>
                  <a:ext cx="823" cy="220"/>
                  <a:chOff x="240" y="720"/>
                  <a:chExt cx="3980" cy="1064"/>
                </a:xfrm>
              </p:grpSpPr>
              <p:sp>
                <p:nvSpPr>
                  <p:cNvPr id="1154" name="Freeform 130"/>
                  <p:cNvSpPr>
                    <a:spLocks/>
                  </p:cNvSpPr>
                  <p:nvPr/>
                </p:nvSpPr>
                <p:spPr bwMode="auto">
                  <a:xfrm>
                    <a:off x="243" y="720"/>
                    <a:ext cx="2010" cy="1064"/>
                  </a:xfrm>
                  <a:custGeom>
                    <a:avLst/>
                    <a:gdLst/>
                    <a:ahLst/>
                    <a:cxnLst>
                      <a:cxn ang="0">
                        <a:pos x="0" y="54"/>
                      </a:cxn>
                      <a:cxn ang="0">
                        <a:pos x="0" y="1064"/>
                      </a:cxn>
                      <a:cxn ang="0">
                        <a:pos x="236" y="1064"/>
                      </a:cxn>
                      <a:cxn ang="0">
                        <a:pos x="1772" y="1064"/>
                      </a:cxn>
                      <a:cxn ang="0">
                        <a:pos x="2012" y="1064"/>
                      </a:cxn>
                      <a:cxn ang="0">
                        <a:pos x="2012" y="54"/>
                      </a:cxn>
                      <a:cxn ang="0">
                        <a:pos x="0" y="54"/>
                      </a:cxn>
                    </a:cxnLst>
                    <a:rect l="0" t="0" r="r" b="b"/>
                    <a:pathLst>
                      <a:path w="2012" h="1064">
                        <a:moveTo>
                          <a:pt x="0" y="54"/>
                        </a:moveTo>
                        <a:lnTo>
                          <a:pt x="0" y="1064"/>
                        </a:lnTo>
                        <a:lnTo>
                          <a:pt x="236" y="1064"/>
                        </a:lnTo>
                        <a:cubicBezTo>
                          <a:pt x="234" y="8"/>
                          <a:pt x="1770" y="0"/>
                          <a:pt x="1772" y="1064"/>
                        </a:cubicBezTo>
                        <a:lnTo>
                          <a:pt x="2012" y="1064"/>
                        </a:lnTo>
                        <a:lnTo>
                          <a:pt x="2012" y="54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bg2"/>
                      </a:gs>
                      <a:gs pos="100000">
                        <a:schemeClr val="bg2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b="1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  <p:sp>
                <p:nvSpPr>
                  <p:cNvPr id="1155" name="Freeform 131"/>
                  <p:cNvSpPr>
                    <a:spLocks/>
                  </p:cNvSpPr>
                  <p:nvPr/>
                </p:nvSpPr>
                <p:spPr bwMode="auto">
                  <a:xfrm>
                    <a:off x="2213" y="720"/>
                    <a:ext cx="2010" cy="1064"/>
                  </a:xfrm>
                  <a:custGeom>
                    <a:avLst/>
                    <a:gdLst/>
                    <a:ahLst/>
                    <a:cxnLst>
                      <a:cxn ang="0">
                        <a:pos x="0" y="54"/>
                      </a:cxn>
                      <a:cxn ang="0">
                        <a:pos x="0" y="1064"/>
                      </a:cxn>
                      <a:cxn ang="0">
                        <a:pos x="236" y="1064"/>
                      </a:cxn>
                      <a:cxn ang="0">
                        <a:pos x="1772" y="1064"/>
                      </a:cxn>
                      <a:cxn ang="0">
                        <a:pos x="2012" y="1064"/>
                      </a:cxn>
                      <a:cxn ang="0">
                        <a:pos x="2012" y="54"/>
                      </a:cxn>
                      <a:cxn ang="0">
                        <a:pos x="0" y="54"/>
                      </a:cxn>
                    </a:cxnLst>
                    <a:rect l="0" t="0" r="r" b="b"/>
                    <a:pathLst>
                      <a:path w="2012" h="1064">
                        <a:moveTo>
                          <a:pt x="0" y="54"/>
                        </a:moveTo>
                        <a:lnTo>
                          <a:pt x="0" y="1064"/>
                        </a:lnTo>
                        <a:lnTo>
                          <a:pt x="236" y="1064"/>
                        </a:lnTo>
                        <a:cubicBezTo>
                          <a:pt x="234" y="8"/>
                          <a:pt x="1770" y="0"/>
                          <a:pt x="1772" y="1064"/>
                        </a:cubicBezTo>
                        <a:lnTo>
                          <a:pt x="2012" y="1064"/>
                        </a:lnTo>
                        <a:lnTo>
                          <a:pt x="2012" y="54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bg2"/>
                      </a:gs>
                      <a:gs pos="100000">
                        <a:schemeClr val="bg2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b="1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</p:grpSp>
            <p:grpSp>
              <p:nvGrpSpPr>
                <p:cNvPr id="1134" name="Group 132"/>
                <p:cNvGrpSpPr>
                  <a:grpSpLocks/>
                </p:cNvGrpSpPr>
                <p:nvPr/>
              </p:nvGrpSpPr>
              <p:grpSpPr bwMode="auto">
                <a:xfrm>
                  <a:off x="1646" y="283"/>
                  <a:ext cx="823" cy="220"/>
                  <a:chOff x="1646" y="283"/>
                  <a:chExt cx="823" cy="220"/>
                </a:xfrm>
              </p:grpSpPr>
              <p:sp>
                <p:nvSpPr>
                  <p:cNvPr id="1157" name="Freeform 133"/>
                  <p:cNvSpPr>
                    <a:spLocks/>
                  </p:cNvSpPr>
                  <p:nvPr/>
                </p:nvSpPr>
                <p:spPr bwMode="auto">
                  <a:xfrm>
                    <a:off x="1646" y="283"/>
                    <a:ext cx="416" cy="220"/>
                  </a:xfrm>
                  <a:custGeom>
                    <a:avLst/>
                    <a:gdLst/>
                    <a:ahLst/>
                    <a:cxnLst>
                      <a:cxn ang="0">
                        <a:pos x="0" y="54"/>
                      </a:cxn>
                      <a:cxn ang="0">
                        <a:pos x="0" y="1064"/>
                      </a:cxn>
                      <a:cxn ang="0">
                        <a:pos x="236" y="1064"/>
                      </a:cxn>
                      <a:cxn ang="0">
                        <a:pos x="1772" y="1064"/>
                      </a:cxn>
                      <a:cxn ang="0">
                        <a:pos x="2012" y="1064"/>
                      </a:cxn>
                      <a:cxn ang="0">
                        <a:pos x="2012" y="54"/>
                      </a:cxn>
                      <a:cxn ang="0">
                        <a:pos x="0" y="54"/>
                      </a:cxn>
                    </a:cxnLst>
                    <a:rect l="0" t="0" r="r" b="b"/>
                    <a:pathLst>
                      <a:path w="2012" h="1064">
                        <a:moveTo>
                          <a:pt x="0" y="54"/>
                        </a:moveTo>
                        <a:lnTo>
                          <a:pt x="0" y="1064"/>
                        </a:lnTo>
                        <a:lnTo>
                          <a:pt x="236" y="1064"/>
                        </a:lnTo>
                        <a:cubicBezTo>
                          <a:pt x="234" y="8"/>
                          <a:pt x="1770" y="0"/>
                          <a:pt x="1772" y="1064"/>
                        </a:cubicBezTo>
                        <a:lnTo>
                          <a:pt x="2012" y="1064"/>
                        </a:lnTo>
                        <a:lnTo>
                          <a:pt x="2012" y="54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bg2"/>
                      </a:gs>
                      <a:gs pos="100000">
                        <a:schemeClr val="bg2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b="1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  <p:sp>
                <p:nvSpPr>
                  <p:cNvPr id="1158" name="Freeform 134"/>
                  <p:cNvSpPr>
                    <a:spLocks/>
                  </p:cNvSpPr>
                  <p:nvPr/>
                </p:nvSpPr>
                <p:spPr bwMode="auto">
                  <a:xfrm>
                    <a:off x="2054" y="283"/>
                    <a:ext cx="416" cy="220"/>
                  </a:xfrm>
                  <a:custGeom>
                    <a:avLst/>
                    <a:gdLst/>
                    <a:ahLst/>
                    <a:cxnLst>
                      <a:cxn ang="0">
                        <a:pos x="0" y="54"/>
                      </a:cxn>
                      <a:cxn ang="0">
                        <a:pos x="0" y="1064"/>
                      </a:cxn>
                      <a:cxn ang="0">
                        <a:pos x="236" y="1064"/>
                      </a:cxn>
                      <a:cxn ang="0">
                        <a:pos x="1772" y="1064"/>
                      </a:cxn>
                      <a:cxn ang="0">
                        <a:pos x="2012" y="1064"/>
                      </a:cxn>
                      <a:cxn ang="0">
                        <a:pos x="2012" y="54"/>
                      </a:cxn>
                      <a:cxn ang="0">
                        <a:pos x="0" y="54"/>
                      </a:cxn>
                    </a:cxnLst>
                    <a:rect l="0" t="0" r="r" b="b"/>
                    <a:pathLst>
                      <a:path w="2012" h="1064">
                        <a:moveTo>
                          <a:pt x="0" y="54"/>
                        </a:moveTo>
                        <a:lnTo>
                          <a:pt x="0" y="1064"/>
                        </a:lnTo>
                        <a:lnTo>
                          <a:pt x="236" y="1064"/>
                        </a:lnTo>
                        <a:cubicBezTo>
                          <a:pt x="234" y="8"/>
                          <a:pt x="1770" y="0"/>
                          <a:pt x="1772" y="1064"/>
                        </a:cubicBezTo>
                        <a:lnTo>
                          <a:pt x="2012" y="1064"/>
                        </a:lnTo>
                        <a:lnTo>
                          <a:pt x="2012" y="54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bg2"/>
                      </a:gs>
                      <a:gs pos="100000">
                        <a:schemeClr val="bg2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b="1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</p:grpSp>
            <p:grpSp>
              <p:nvGrpSpPr>
                <p:cNvPr id="1135" name="Group 135"/>
                <p:cNvGrpSpPr>
                  <a:grpSpLocks/>
                </p:cNvGrpSpPr>
                <p:nvPr/>
              </p:nvGrpSpPr>
              <p:grpSpPr bwMode="auto">
                <a:xfrm>
                  <a:off x="2469" y="283"/>
                  <a:ext cx="822" cy="220"/>
                  <a:chOff x="240" y="720"/>
                  <a:chExt cx="3980" cy="1064"/>
                </a:xfrm>
              </p:grpSpPr>
              <p:sp>
                <p:nvSpPr>
                  <p:cNvPr id="1160" name="Freeform 136"/>
                  <p:cNvSpPr>
                    <a:spLocks/>
                  </p:cNvSpPr>
                  <p:nvPr/>
                </p:nvSpPr>
                <p:spPr bwMode="auto">
                  <a:xfrm>
                    <a:off x="241" y="720"/>
                    <a:ext cx="2012" cy="1064"/>
                  </a:xfrm>
                  <a:custGeom>
                    <a:avLst/>
                    <a:gdLst/>
                    <a:ahLst/>
                    <a:cxnLst>
                      <a:cxn ang="0">
                        <a:pos x="0" y="54"/>
                      </a:cxn>
                      <a:cxn ang="0">
                        <a:pos x="0" y="1064"/>
                      </a:cxn>
                      <a:cxn ang="0">
                        <a:pos x="236" y="1064"/>
                      </a:cxn>
                      <a:cxn ang="0">
                        <a:pos x="1772" y="1064"/>
                      </a:cxn>
                      <a:cxn ang="0">
                        <a:pos x="2012" y="1064"/>
                      </a:cxn>
                      <a:cxn ang="0">
                        <a:pos x="2012" y="54"/>
                      </a:cxn>
                      <a:cxn ang="0">
                        <a:pos x="0" y="54"/>
                      </a:cxn>
                    </a:cxnLst>
                    <a:rect l="0" t="0" r="r" b="b"/>
                    <a:pathLst>
                      <a:path w="2012" h="1064">
                        <a:moveTo>
                          <a:pt x="0" y="54"/>
                        </a:moveTo>
                        <a:lnTo>
                          <a:pt x="0" y="1064"/>
                        </a:lnTo>
                        <a:lnTo>
                          <a:pt x="236" y="1064"/>
                        </a:lnTo>
                        <a:cubicBezTo>
                          <a:pt x="234" y="8"/>
                          <a:pt x="1770" y="0"/>
                          <a:pt x="1772" y="1064"/>
                        </a:cubicBezTo>
                        <a:lnTo>
                          <a:pt x="2012" y="1064"/>
                        </a:lnTo>
                        <a:lnTo>
                          <a:pt x="2012" y="54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bg2"/>
                      </a:gs>
                      <a:gs pos="100000">
                        <a:schemeClr val="bg2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b="1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  <p:sp>
                <p:nvSpPr>
                  <p:cNvPr id="1161" name="Freeform 137"/>
                  <p:cNvSpPr>
                    <a:spLocks/>
                  </p:cNvSpPr>
                  <p:nvPr/>
                </p:nvSpPr>
                <p:spPr bwMode="auto">
                  <a:xfrm>
                    <a:off x="2213" y="720"/>
                    <a:ext cx="2012" cy="1064"/>
                  </a:xfrm>
                  <a:custGeom>
                    <a:avLst/>
                    <a:gdLst/>
                    <a:ahLst/>
                    <a:cxnLst>
                      <a:cxn ang="0">
                        <a:pos x="0" y="54"/>
                      </a:cxn>
                      <a:cxn ang="0">
                        <a:pos x="0" y="1064"/>
                      </a:cxn>
                      <a:cxn ang="0">
                        <a:pos x="236" y="1064"/>
                      </a:cxn>
                      <a:cxn ang="0">
                        <a:pos x="1772" y="1064"/>
                      </a:cxn>
                      <a:cxn ang="0">
                        <a:pos x="2012" y="1064"/>
                      </a:cxn>
                      <a:cxn ang="0">
                        <a:pos x="2012" y="54"/>
                      </a:cxn>
                      <a:cxn ang="0">
                        <a:pos x="0" y="54"/>
                      </a:cxn>
                    </a:cxnLst>
                    <a:rect l="0" t="0" r="r" b="b"/>
                    <a:pathLst>
                      <a:path w="2012" h="1064">
                        <a:moveTo>
                          <a:pt x="0" y="54"/>
                        </a:moveTo>
                        <a:lnTo>
                          <a:pt x="0" y="1064"/>
                        </a:lnTo>
                        <a:lnTo>
                          <a:pt x="236" y="1064"/>
                        </a:lnTo>
                        <a:cubicBezTo>
                          <a:pt x="234" y="8"/>
                          <a:pt x="1770" y="0"/>
                          <a:pt x="1772" y="1064"/>
                        </a:cubicBezTo>
                        <a:lnTo>
                          <a:pt x="2012" y="1064"/>
                        </a:lnTo>
                        <a:lnTo>
                          <a:pt x="2012" y="54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bg2"/>
                      </a:gs>
                      <a:gs pos="100000">
                        <a:schemeClr val="bg2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b="1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</p:grpSp>
            <p:grpSp>
              <p:nvGrpSpPr>
                <p:cNvPr id="1136" name="Group 138"/>
                <p:cNvGrpSpPr>
                  <a:grpSpLocks/>
                </p:cNvGrpSpPr>
                <p:nvPr/>
              </p:nvGrpSpPr>
              <p:grpSpPr bwMode="auto">
                <a:xfrm>
                  <a:off x="3291" y="283"/>
                  <a:ext cx="823" cy="220"/>
                  <a:chOff x="240" y="720"/>
                  <a:chExt cx="3980" cy="1064"/>
                </a:xfrm>
              </p:grpSpPr>
              <p:sp>
                <p:nvSpPr>
                  <p:cNvPr id="1163" name="Freeform 139"/>
                  <p:cNvSpPr>
                    <a:spLocks/>
                  </p:cNvSpPr>
                  <p:nvPr/>
                </p:nvSpPr>
                <p:spPr bwMode="auto">
                  <a:xfrm>
                    <a:off x="245" y="720"/>
                    <a:ext cx="2010" cy="1064"/>
                  </a:xfrm>
                  <a:custGeom>
                    <a:avLst/>
                    <a:gdLst/>
                    <a:ahLst/>
                    <a:cxnLst>
                      <a:cxn ang="0">
                        <a:pos x="0" y="54"/>
                      </a:cxn>
                      <a:cxn ang="0">
                        <a:pos x="0" y="1064"/>
                      </a:cxn>
                      <a:cxn ang="0">
                        <a:pos x="236" y="1064"/>
                      </a:cxn>
                      <a:cxn ang="0">
                        <a:pos x="1772" y="1064"/>
                      </a:cxn>
                      <a:cxn ang="0">
                        <a:pos x="2012" y="1064"/>
                      </a:cxn>
                      <a:cxn ang="0">
                        <a:pos x="2012" y="54"/>
                      </a:cxn>
                      <a:cxn ang="0">
                        <a:pos x="0" y="54"/>
                      </a:cxn>
                    </a:cxnLst>
                    <a:rect l="0" t="0" r="r" b="b"/>
                    <a:pathLst>
                      <a:path w="2012" h="1064">
                        <a:moveTo>
                          <a:pt x="0" y="54"/>
                        </a:moveTo>
                        <a:lnTo>
                          <a:pt x="0" y="1064"/>
                        </a:lnTo>
                        <a:lnTo>
                          <a:pt x="236" y="1064"/>
                        </a:lnTo>
                        <a:cubicBezTo>
                          <a:pt x="234" y="8"/>
                          <a:pt x="1770" y="0"/>
                          <a:pt x="1772" y="1064"/>
                        </a:cubicBezTo>
                        <a:lnTo>
                          <a:pt x="2012" y="1064"/>
                        </a:lnTo>
                        <a:lnTo>
                          <a:pt x="2012" y="54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bg2"/>
                      </a:gs>
                      <a:gs pos="100000">
                        <a:schemeClr val="bg2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b="1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  <p:sp>
                <p:nvSpPr>
                  <p:cNvPr id="1164" name="Freeform 140"/>
                  <p:cNvSpPr>
                    <a:spLocks/>
                  </p:cNvSpPr>
                  <p:nvPr/>
                </p:nvSpPr>
                <p:spPr bwMode="auto">
                  <a:xfrm>
                    <a:off x="2214" y="720"/>
                    <a:ext cx="2010" cy="1064"/>
                  </a:xfrm>
                  <a:custGeom>
                    <a:avLst/>
                    <a:gdLst/>
                    <a:ahLst/>
                    <a:cxnLst>
                      <a:cxn ang="0">
                        <a:pos x="0" y="54"/>
                      </a:cxn>
                      <a:cxn ang="0">
                        <a:pos x="0" y="1064"/>
                      </a:cxn>
                      <a:cxn ang="0">
                        <a:pos x="236" y="1064"/>
                      </a:cxn>
                      <a:cxn ang="0">
                        <a:pos x="1772" y="1064"/>
                      </a:cxn>
                      <a:cxn ang="0">
                        <a:pos x="2012" y="1064"/>
                      </a:cxn>
                      <a:cxn ang="0">
                        <a:pos x="2012" y="54"/>
                      </a:cxn>
                      <a:cxn ang="0">
                        <a:pos x="0" y="54"/>
                      </a:cxn>
                    </a:cxnLst>
                    <a:rect l="0" t="0" r="r" b="b"/>
                    <a:pathLst>
                      <a:path w="2012" h="1064">
                        <a:moveTo>
                          <a:pt x="0" y="54"/>
                        </a:moveTo>
                        <a:lnTo>
                          <a:pt x="0" y="1064"/>
                        </a:lnTo>
                        <a:lnTo>
                          <a:pt x="236" y="1064"/>
                        </a:lnTo>
                        <a:cubicBezTo>
                          <a:pt x="234" y="8"/>
                          <a:pt x="1770" y="0"/>
                          <a:pt x="1772" y="1064"/>
                        </a:cubicBezTo>
                        <a:lnTo>
                          <a:pt x="2012" y="1064"/>
                        </a:lnTo>
                        <a:lnTo>
                          <a:pt x="2012" y="54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bg2"/>
                      </a:gs>
                      <a:gs pos="100000">
                        <a:schemeClr val="bg2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b="1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</p:grpSp>
            <p:grpSp>
              <p:nvGrpSpPr>
                <p:cNvPr id="1137" name="Group 141"/>
                <p:cNvGrpSpPr>
                  <a:grpSpLocks/>
                </p:cNvGrpSpPr>
                <p:nvPr/>
              </p:nvGrpSpPr>
              <p:grpSpPr bwMode="auto">
                <a:xfrm>
                  <a:off x="4114" y="283"/>
                  <a:ext cx="823" cy="220"/>
                  <a:chOff x="240" y="720"/>
                  <a:chExt cx="3980" cy="1064"/>
                </a:xfrm>
              </p:grpSpPr>
              <p:sp>
                <p:nvSpPr>
                  <p:cNvPr id="1166" name="Freeform 142"/>
                  <p:cNvSpPr>
                    <a:spLocks/>
                  </p:cNvSpPr>
                  <p:nvPr/>
                </p:nvSpPr>
                <p:spPr bwMode="auto">
                  <a:xfrm>
                    <a:off x="244" y="720"/>
                    <a:ext cx="2010" cy="1064"/>
                  </a:xfrm>
                  <a:custGeom>
                    <a:avLst/>
                    <a:gdLst/>
                    <a:ahLst/>
                    <a:cxnLst>
                      <a:cxn ang="0">
                        <a:pos x="0" y="54"/>
                      </a:cxn>
                      <a:cxn ang="0">
                        <a:pos x="0" y="1064"/>
                      </a:cxn>
                      <a:cxn ang="0">
                        <a:pos x="236" y="1064"/>
                      </a:cxn>
                      <a:cxn ang="0">
                        <a:pos x="1772" y="1064"/>
                      </a:cxn>
                      <a:cxn ang="0">
                        <a:pos x="2012" y="1064"/>
                      </a:cxn>
                      <a:cxn ang="0">
                        <a:pos x="2012" y="54"/>
                      </a:cxn>
                      <a:cxn ang="0">
                        <a:pos x="0" y="54"/>
                      </a:cxn>
                    </a:cxnLst>
                    <a:rect l="0" t="0" r="r" b="b"/>
                    <a:pathLst>
                      <a:path w="2012" h="1064">
                        <a:moveTo>
                          <a:pt x="0" y="54"/>
                        </a:moveTo>
                        <a:lnTo>
                          <a:pt x="0" y="1064"/>
                        </a:lnTo>
                        <a:lnTo>
                          <a:pt x="236" y="1064"/>
                        </a:lnTo>
                        <a:cubicBezTo>
                          <a:pt x="234" y="8"/>
                          <a:pt x="1770" y="0"/>
                          <a:pt x="1772" y="1064"/>
                        </a:cubicBezTo>
                        <a:lnTo>
                          <a:pt x="2012" y="1064"/>
                        </a:lnTo>
                        <a:lnTo>
                          <a:pt x="2012" y="54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bg2"/>
                      </a:gs>
                      <a:gs pos="100000">
                        <a:schemeClr val="bg2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b="1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  <p:sp>
                <p:nvSpPr>
                  <p:cNvPr id="1167" name="Freeform 143"/>
                  <p:cNvSpPr>
                    <a:spLocks/>
                  </p:cNvSpPr>
                  <p:nvPr/>
                </p:nvSpPr>
                <p:spPr bwMode="auto">
                  <a:xfrm>
                    <a:off x="2213" y="720"/>
                    <a:ext cx="2010" cy="1064"/>
                  </a:xfrm>
                  <a:custGeom>
                    <a:avLst/>
                    <a:gdLst/>
                    <a:ahLst/>
                    <a:cxnLst>
                      <a:cxn ang="0">
                        <a:pos x="0" y="54"/>
                      </a:cxn>
                      <a:cxn ang="0">
                        <a:pos x="0" y="1064"/>
                      </a:cxn>
                      <a:cxn ang="0">
                        <a:pos x="236" y="1064"/>
                      </a:cxn>
                      <a:cxn ang="0">
                        <a:pos x="1772" y="1064"/>
                      </a:cxn>
                      <a:cxn ang="0">
                        <a:pos x="2012" y="1064"/>
                      </a:cxn>
                      <a:cxn ang="0">
                        <a:pos x="2012" y="54"/>
                      </a:cxn>
                      <a:cxn ang="0">
                        <a:pos x="0" y="54"/>
                      </a:cxn>
                    </a:cxnLst>
                    <a:rect l="0" t="0" r="r" b="b"/>
                    <a:pathLst>
                      <a:path w="2012" h="1064">
                        <a:moveTo>
                          <a:pt x="0" y="54"/>
                        </a:moveTo>
                        <a:lnTo>
                          <a:pt x="0" y="1064"/>
                        </a:lnTo>
                        <a:lnTo>
                          <a:pt x="236" y="1064"/>
                        </a:lnTo>
                        <a:cubicBezTo>
                          <a:pt x="234" y="8"/>
                          <a:pt x="1770" y="0"/>
                          <a:pt x="1772" y="1064"/>
                        </a:cubicBezTo>
                        <a:lnTo>
                          <a:pt x="2012" y="1064"/>
                        </a:lnTo>
                        <a:lnTo>
                          <a:pt x="2012" y="54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bg2"/>
                      </a:gs>
                      <a:gs pos="100000">
                        <a:schemeClr val="bg2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b="1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</p:grpSp>
            <p:grpSp>
              <p:nvGrpSpPr>
                <p:cNvPr id="1138" name="Group 144"/>
                <p:cNvGrpSpPr>
                  <a:grpSpLocks/>
                </p:cNvGrpSpPr>
                <p:nvPr/>
              </p:nvGrpSpPr>
              <p:grpSpPr bwMode="auto">
                <a:xfrm>
                  <a:off x="4937" y="283"/>
                  <a:ext cx="823" cy="220"/>
                  <a:chOff x="240" y="720"/>
                  <a:chExt cx="3980" cy="1064"/>
                </a:xfrm>
              </p:grpSpPr>
              <p:sp>
                <p:nvSpPr>
                  <p:cNvPr id="1169" name="Freeform 145"/>
                  <p:cNvSpPr>
                    <a:spLocks/>
                  </p:cNvSpPr>
                  <p:nvPr/>
                </p:nvSpPr>
                <p:spPr bwMode="auto">
                  <a:xfrm>
                    <a:off x="243" y="720"/>
                    <a:ext cx="2010" cy="1064"/>
                  </a:xfrm>
                  <a:custGeom>
                    <a:avLst/>
                    <a:gdLst/>
                    <a:ahLst/>
                    <a:cxnLst>
                      <a:cxn ang="0">
                        <a:pos x="0" y="54"/>
                      </a:cxn>
                      <a:cxn ang="0">
                        <a:pos x="0" y="1064"/>
                      </a:cxn>
                      <a:cxn ang="0">
                        <a:pos x="236" y="1064"/>
                      </a:cxn>
                      <a:cxn ang="0">
                        <a:pos x="1772" y="1064"/>
                      </a:cxn>
                      <a:cxn ang="0">
                        <a:pos x="2012" y="1064"/>
                      </a:cxn>
                      <a:cxn ang="0">
                        <a:pos x="2012" y="54"/>
                      </a:cxn>
                      <a:cxn ang="0">
                        <a:pos x="0" y="54"/>
                      </a:cxn>
                    </a:cxnLst>
                    <a:rect l="0" t="0" r="r" b="b"/>
                    <a:pathLst>
                      <a:path w="2012" h="1064">
                        <a:moveTo>
                          <a:pt x="0" y="54"/>
                        </a:moveTo>
                        <a:lnTo>
                          <a:pt x="0" y="1064"/>
                        </a:lnTo>
                        <a:lnTo>
                          <a:pt x="236" y="1064"/>
                        </a:lnTo>
                        <a:cubicBezTo>
                          <a:pt x="234" y="8"/>
                          <a:pt x="1770" y="0"/>
                          <a:pt x="1772" y="1064"/>
                        </a:cubicBezTo>
                        <a:lnTo>
                          <a:pt x="2012" y="1064"/>
                        </a:lnTo>
                        <a:lnTo>
                          <a:pt x="2012" y="54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bg2"/>
                      </a:gs>
                      <a:gs pos="100000">
                        <a:schemeClr val="bg2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b="1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  <p:sp>
                <p:nvSpPr>
                  <p:cNvPr id="1170" name="Freeform 146"/>
                  <p:cNvSpPr>
                    <a:spLocks/>
                  </p:cNvSpPr>
                  <p:nvPr/>
                </p:nvSpPr>
                <p:spPr bwMode="auto">
                  <a:xfrm>
                    <a:off x="2212" y="720"/>
                    <a:ext cx="2010" cy="1064"/>
                  </a:xfrm>
                  <a:custGeom>
                    <a:avLst/>
                    <a:gdLst/>
                    <a:ahLst/>
                    <a:cxnLst>
                      <a:cxn ang="0">
                        <a:pos x="0" y="54"/>
                      </a:cxn>
                      <a:cxn ang="0">
                        <a:pos x="0" y="1064"/>
                      </a:cxn>
                      <a:cxn ang="0">
                        <a:pos x="236" y="1064"/>
                      </a:cxn>
                      <a:cxn ang="0">
                        <a:pos x="1772" y="1064"/>
                      </a:cxn>
                      <a:cxn ang="0">
                        <a:pos x="2012" y="1064"/>
                      </a:cxn>
                      <a:cxn ang="0">
                        <a:pos x="2012" y="54"/>
                      </a:cxn>
                      <a:cxn ang="0">
                        <a:pos x="0" y="54"/>
                      </a:cxn>
                    </a:cxnLst>
                    <a:rect l="0" t="0" r="r" b="b"/>
                    <a:pathLst>
                      <a:path w="2012" h="1064">
                        <a:moveTo>
                          <a:pt x="0" y="54"/>
                        </a:moveTo>
                        <a:lnTo>
                          <a:pt x="0" y="1064"/>
                        </a:lnTo>
                        <a:lnTo>
                          <a:pt x="236" y="1064"/>
                        </a:lnTo>
                        <a:cubicBezTo>
                          <a:pt x="234" y="8"/>
                          <a:pt x="1770" y="0"/>
                          <a:pt x="1772" y="1064"/>
                        </a:cubicBezTo>
                        <a:lnTo>
                          <a:pt x="2012" y="1064"/>
                        </a:lnTo>
                        <a:lnTo>
                          <a:pt x="2012" y="54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bg2"/>
                      </a:gs>
                      <a:gs pos="100000">
                        <a:schemeClr val="bg2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b="1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</p:grpSp>
          </p:grpSp>
          <p:grpSp>
            <p:nvGrpSpPr>
              <p:cNvPr id="1119" name="Group 147"/>
              <p:cNvGrpSpPr>
                <a:grpSpLocks/>
              </p:cNvGrpSpPr>
              <p:nvPr/>
            </p:nvGrpSpPr>
            <p:grpSpPr bwMode="auto">
              <a:xfrm>
                <a:off x="3378" y="463"/>
                <a:ext cx="418" cy="112"/>
                <a:chOff x="240" y="720"/>
                <a:chExt cx="3980" cy="1064"/>
              </a:xfrm>
            </p:grpSpPr>
            <p:sp>
              <p:nvSpPr>
                <p:cNvPr id="1172" name="Freeform 148"/>
                <p:cNvSpPr>
                  <a:spLocks/>
                </p:cNvSpPr>
                <p:nvPr/>
              </p:nvSpPr>
              <p:spPr bwMode="auto">
                <a:xfrm>
                  <a:off x="242" y="720"/>
                  <a:ext cx="2011" cy="1064"/>
                </a:xfrm>
                <a:custGeom>
                  <a:avLst/>
                  <a:gdLst/>
                  <a:ahLst/>
                  <a:cxnLst>
                    <a:cxn ang="0">
                      <a:pos x="0" y="54"/>
                    </a:cxn>
                    <a:cxn ang="0">
                      <a:pos x="0" y="1064"/>
                    </a:cxn>
                    <a:cxn ang="0">
                      <a:pos x="236" y="1064"/>
                    </a:cxn>
                    <a:cxn ang="0">
                      <a:pos x="1772" y="1064"/>
                    </a:cxn>
                    <a:cxn ang="0">
                      <a:pos x="2012" y="1064"/>
                    </a:cxn>
                    <a:cxn ang="0">
                      <a:pos x="2012" y="54"/>
                    </a:cxn>
                    <a:cxn ang="0">
                      <a:pos x="0" y="54"/>
                    </a:cxn>
                  </a:cxnLst>
                  <a:rect l="0" t="0" r="r" b="b"/>
                  <a:pathLst>
                    <a:path w="2012" h="1064">
                      <a:moveTo>
                        <a:pt x="0" y="54"/>
                      </a:moveTo>
                      <a:lnTo>
                        <a:pt x="0" y="1064"/>
                      </a:lnTo>
                      <a:lnTo>
                        <a:pt x="236" y="1064"/>
                      </a:lnTo>
                      <a:cubicBezTo>
                        <a:pt x="234" y="8"/>
                        <a:pt x="1770" y="0"/>
                        <a:pt x="1772" y="1064"/>
                      </a:cubicBezTo>
                      <a:lnTo>
                        <a:pt x="2012" y="1064"/>
                      </a:lnTo>
                      <a:lnTo>
                        <a:pt x="2012" y="54"/>
                      </a:lnTo>
                      <a:lnTo>
                        <a:pt x="0" y="54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b="1">
                    <a:solidFill>
                      <a:srgbClr val="000000"/>
                    </a:solidFill>
                    <a:cs typeface="Arial" charset="0"/>
                  </a:endParaRPr>
                </a:p>
              </p:txBody>
            </p:sp>
            <p:sp>
              <p:nvSpPr>
                <p:cNvPr id="1173" name="Freeform 149"/>
                <p:cNvSpPr>
                  <a:spLocks/>
                </p:cNvSpPr>
                <p:nvPr/>
              </p:nvSpPr>
              <p:spPr bwMode="auto">
                <a:xfrm>
                  <a:off x="2213" y="720"/>
                  <a:ext cx="2011" cy="1064"/>
                </a:xfrm>
                <a:custGeom>
                  <a:avLst/>
                  <a:gdLst/>
                  <a:ahLst/>
                  <a:cxnLst>
                    <a:cxn ang="0">
                      <a:pos x="0" y="54"/>
                    </a:cxn>
                    <a:cxn ang="0">
                      <a:pos x="0" y="1064"/>
                    </a:cxn>
                    <a:cxn ang="0">
                      <a:pos x="236" y="1064"/>
                    </a:cxn>
                    <a:cxn ang="0">
                      <a:pos x="1772" y="1064"/>
                    </a:cxn>
                    <a:cxn ang="0">
                      <a:pos x="2012" y="1064"/>
                    </a:cxn>
                    <a:cxn ang="0">
                      <a:pos x="2012" y="54"/>
                    </a:cxn>
                    <a:cxn ang="0">
                      <a:pos x="0" y="54"/>
                    </a:cxn>
                  </a:cxnLst>
                  <a:rect l="0" t="0" r="r" b="b"/>
                  <a:pathLst>
                    <a:path w="2012" h="1064">
                      <a:moveTo>
                        <a:pt x="0" y="54"/>
                      </a:moveTo>
                      <a:lnTo>
                        <a:pt x="0" y="1064"/>
                      </a:lnTo>
                      <a:lnTo>
                        <a:pt x="236" y="1064"/>
                      </a:lnTo>
                      <a:cubicBezTo>
                        <a:pt x="234" y="8"/>
                        <a:pt x="1770" y="0"/>
                        <a:pt x="1772" y="1064"/>
                      </a:cubicBezTo>
                      <a:lnTo>
                        <a:pt x="2012" y="1064"/>
                      </a:lnTo>
                      <a:lnTo>
                        <a:pt x="2012" y="54"/>
                      </a:lnTo>
                      <a:lnTo>
                        <a:pt x="0" y="54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b="1">
                    <a:solidFill>
                      <a:srgbClr val="000000"/>
                    </a:solidFill>
                    <a:cs typeface="Arial" charset="0"/>
                  </a:endParaRPr>
                </a:p>
              </p:txBody>
            </p:sp>
          </p:grpSp>
          <p:grpSp>
            <p:nvGrpSpPr>
              <p:cNvPr id="1120" name="Group 150"/>
              <p:cNvGrpSpPr>
                <a:grpSpLocks/>
              </p:cNvGrpSpPr>
              <p:nvPr/>
            </p:nvGrpSpPr>
            <p:grpSpPr bwMode="auto">
              <a:xfrm>
                <a:off x="3796" y="463"/>
                <a:ext cx="419" cy="112"/>
                <a:chOff x="240" y="720"/>
                <a:chExt cx="3980" cy="1064"/>
              </a:xfrm>
            </p:grpSpPr>
            <p:sp>
              <p:nvSpPr>
                <p:cNvPr id="1175" name="Freeform 151"/>
                <p:cNvSpPr>
                  <a:spLocks/>
                </p:cNvSpPr>
                <p:nvPr/>
              </p:nvSpPr>
              <p:spPr bwMode="auto">
                <a:xfrm>
                  <a:off x="244" y="720"/>
                  <a:ext cx="2067" cy="1064"/>
                </a:xfrm>
                <a:custGeom>
                  <a:avLst/>
                  <a:gdLst/>
                  <a:ahLst/>
                  <a:cxnLst>
                    <a:cxn ang="0">
                      <a:pos x="0" y="54"/>
                    </a:cxn>
                    <a:cxn ang="0">
                      <a:pos x="0" y="1064"/>
                    </a:cxn>
                    <a:cxn ang="0">
                      <a:pos x="236" y="1064"/>
                    </a:cxn>
                    <a:cxn ang="0">
                      <a:pos x="1772" y="1064"/>
                    </a:cxn>
                    <a:cxn ang="0">
                      <a:pos x="2012" y="1064"/>
                    </a:cxn>
                    <a:cxn ang="0">
                      <a:pos x="2012" y="54"/>
                    </a:cxn>
                    <a:cxn ang="0">
                      <a:pos x="0" y="54"/>
                    </a:cxn>
                  </a:cxnLst>
                  <a:rect l="0" t="0" r="r" b="b"/>
                  <a:pathLst>
                    <a:path w="2012" h="1064">
                      <a:moveTo>
                        <a:pt x="0" y="54"/>
                      </a:moveTo>
                      <a:lnTo>
                        <a:pt x="0" y="1064"/>
                      </a:lnTo>
                      <a:lnTo>
                        <a:pt x="236" y="1064"/>
                      </a:lnTo>
                      <a:cubicBezTo>
                        <a:pt x="234" y="8"/>
                        <a:pt x="1770" y="0"/>
                        <a:pt x="1772" y="1064"/>
                      </a:cubicBezTo>
                      <a:lnTo>
                        <a:pt x="2012" y="1064"/>
                      </a:lnTo>
                      <a:lnTo>
                        <a:pt x="2012" y="54"/>
                      </a:lnTo>
                      <a:lnTo>
                        <a:pt x="0" y="54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b="1">
                    <a:solidFill>
                      <a:srgbClr val="000000"/>
                    </a:solidFill>
                    <a:cs typeface="Arial" charset="0"/>
                  </a:endParaRPr>
                </a:p>
              </p:txBody>
            </p:sp>
            <p:sp>
              <p:nvSpPr>
                <p:cNvPr id="1176" name="Freeform 152"/>
                <p:cNvSpPr>
                  <a:spLocks/>
                </p:cNvSpPr>
                <p:nvPr/>
              </p:nvSpPr>
              <p:spPr bwMode="auto">
                <a:xfrm>
                  <a:off x="2240" y="720"/>
                  <a:ext cx="2037" cy="1064"/>
                </a:xfrm>
                <a:custGeom>
                  <a:avLst/>
                  <a:gdLst/>
                  <a:ahLst/>
                  <a:cxnLst>
                    <a:cxn ang="0">
                      <a:pos x="0" y="54"/>
                    </a:cxn>
                    <a:cxn ang="0">
                      <a:pos x="0" y="1064"/>
                    </a:cxn>
                    <a:cxn ang="0">
                      <a:pos x="236" y="1064"/>
                    </a:cxn>
                    <a:cxn ang="0">
                      <a:pos x="1772" y="1064"/>
                    </a:cxn>
                    <a:cxn ang="0">
                      <a:pos x="2012" y="1064"/>
                    </a:cxn>
                    <a:cxn ang="0">
                      <a:pos x="2012" y="54"/>
                    </a:cxn>
                    <a:cxn ang="0">
                      <a:pos x="0" y="54"/>
                    </a:cxn>
                  </a:cxnLst>
                  <a:rect l="0" t="0" r="r" b="b"/>
                  <a:pathLst>
                    <a:path w="2012" h="1064">
                      <a:moveTo>
                        <a:pt x="0" y="54"/>
                      </a:moveTo>
                      <a:lnTo>
                        <a:pt x="0" y="1064"/>
                      </a:lnTo>
                      <a:lnTo>
                        <a:pt x="236" y="1064"/>
                      </a:lnTo>
                      <a:cubicBezTo>
                        <a:pt x="234" y="8"/>
                        <a:pt x="1770" y="0"/>
                        <a:pt x="1772" y="1064"/>
                      </a:cubicBezTo>
                      <a:lnTo>
                        <a:pt x="2012" y="1064"/>
                      </a:lnTo>
                      <a:lnTo>
                        <a:pt x="2012" y="54"/>
                      </a:lnTo>
                      <a:lnTo>
                        <a:pt x="0" y="54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b="1">
                    <a:solidFill>
                      <a:srgbClr val="000000"/>
                    </a:solidFill>
                    <a:cs typeface="Arial" charset="0"/>
                  </a:endParaRPr>
                </a:p>
              </p:txBody>
            </p:sp>
          </p:grpSp>
          <p:grpSp>
            <p:nvGrpSpPr>
              <p:cNvPr id="1121" name="Group 153"/>
              <p:cNvGrpSpPr>
                <a:grpSpLocks/>
              </p:cNvGrpSpPr>
              <p:nvPr/>
            </p:nvGrpSpPr>
            <p:grpSpPr bwMode="auto">
              <a:xfrm>
                <a:off x="4215" y="463"/>
                <a:ext cx="418" cy="112"/>
                <a:chOff x="1646" y="283"/>
                <a:chExt cx="823" cy="220"/>
              </a:xfrm>
            </p:grpSpPr>
            <p:sp>
              <p:nvSpPr>
                <p:cNvPr id="1178" name="Freeform 154"/>
                <p:cNvSpPr>
                  <a:spLocks/>
                </p:cNvSpPr>
                <p:nvPr/>
              </p:nvSpPr>
              <p:spPr bwMode="auto">
                <a:xfrm>
                  <a:off x="1647" y="283"/>
                  <a:ext cx="416" cy="220"/>
                </a:xfrm>
                <a:custGeom>
                  <a:avLst/>
                  <a:gdLst/>
                  <a:ahLst/>
                  <a:cxnLst>
                    <a:cxn ang="0">
                      <a:pos x="0" y="54"/>
                    </a:cxn>
                    <a:cxn ang="0">
                      <a:pos x="0" y="1064"/>
                    </a:cxn>
                    <a:cxn ang="0">
                      <a:pos x="236" y="1064"/>
                    </a:cxn>
                    <a:cxn ang="0">
                      <a:pos x="1772" y="1064"/>
                    </a:cxn>
                    <a:cxn ang="0">
                      <a:pos x="2012" y="1064"/>
                    </a:cxn>
                    <a:cxn ang="0">
                      <a:pos x="2012" y="54"/>
                    </a:cxn>
                    <a:cxn ang="0">
                      <a:pos x="0" y="54"/>
                    </a:cxn>
                  </a:cxnLst>
                  <a:rect l="0" t="0" r="r" b="b"/>
                  <a:pathLst>
                    <a:path w="2012" h="1064">
                      <a:moveTo>
                        <a:pt x="0" y="54"/>
                      </a:moveTo>
                      <a:lnTo>
                        <a:pt x="0" y="1064"/>
                      </a:lnTo>
                      <a:lnTo>
                        <a:pt x="236" y="1064"/>
                      </a:lnTo>
                      <a:cubicBezTo>
                        <a:pt x="234" y="8"/>
                        <a:pt x="1770" y="0"/>
                        <a:pt x="1772" y="1064"/>
                      </a:cubicBezTo>
                      <a:lnTo>
                        <a:pt x="2012" y="1064"/>
                      </a:lnTo>
                      <a:lnTo>
                        <a:pt x="2012" y="54"/>
                      </a:lnTo>
                      <a:lnTo>
                        <a:pt x="0" y="54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b="1">
                    <a:solidFill>
                      <a:srgbClr val="000000"/>
                    </a:solidFill>
                    <a:cs typeface="Arial" charset="0"/>
                  </a:endParaRPr>
                </a:p>
              </p:txBody>
            </p:sp>
            <p:sp>
              <p:nvSpPr>
                <p:cNvPr id="1179" name="Freeform 155"/>
                <p:cNvSpPr>
                  <a:spLocks/>
                </p:cNvSpPr>
                <p:nvPr/>
              </p:nvSpPr>
              <p:spPr bwMode="auto">
                <a:xfrm>
                  <a:off x="2053" y="283"/>
                  <a:ext cx="416" cy="220"/>
                </a:xfrm>
                <a:custGeom>
                  <a:avLst/>
                  <a:gdLst/>
                  <a:ahLst/>
                  <a:cxnLst>
                    <a:cxn ang="0">
                      <a:pos x="0" y="54"/>
                    </a:cxn>
                    <a:cxn ang="0">
                      <a:pos x="0" y="1064"/>
                    </a:cxn>
                    <a:cxn ang="0">
                      <a:pos x="236" y="1064"/>
                    </a:cxn>
                    <a:cxn ang="0">
                      <a:pos x="1772" y="1064"/>
                    </a:cxn>
                    <a:cxn ang="0">
                      <a:pos x="2012" y="1064"/>
                    </a:cxn>
                    <a:cxn ang="0">
                      <a:pos x="2012" y="54"/>
                    </a:cxn>
                    <a:cxn ang="0">
                      <a:pos x="0" y="54"/>
                    </a:cxn>
                  </a:cxnLst>
                  <a:rect l="0" t="0" r="r" b="b"/>
                  <a:pathLst>
                    <a:path w="2012" h="1064">
                      <a:moveTo>
                        <a:pt x="0" y="54"/>
                      </a:moveTo>
                      <a:lnTo>
                        <a:pt x="0" y="1064"/>
                      </a:lnTo>
                      <a:lnTo>
                        <a:pt x="236" y="1064"/>
                      </a:lnTo>
                      <a:cubicBezTo>
                        <a:pt x="234" y="8"/>
                        <a:pt x="1770" y="0"/>
                        <a:pt x="1772" y="1064"/>
                      </a:cubicBezTo>
                      <a:lnTo>
                        <a:pt x="2012" y="1064"/>
                      </a:lnTo>
                      <a:lnTo>
                        <a:pt x="2012" y="54"/>
                      </a:lnTo>
                      <a:lnTo>
                        <a:pt x="0" y="54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b="1">
                    <a:solidFill>
                      <a:srgbClr val="000000"/>
                    </a:solidFill>
                    <a:cs typeface="Arial" charset="0"/>
                  </a:endParaRPr>
                </a:p>
              </p:txBody>
            </p:sp>
          </p:grpSp>
          <p:grpSp>
            <p:nvGrpSpPr>
              <p:cNvPr id="1122" name="Group 156"/>
              <p:cNvGrpSpPr>
                <a:grpSpLocks/>
              </p:cNvGrpSpPr>
              <p:nvPr/>
            </p:nvGrpSpPr>
            <p:grpSpPr bwMode="auto">
              <a:xfrm>
                <a:off x="4633" y="463"/>
                <a:ext cx="418" cy="112"/>
                <a:chOff x="240" y="720"/>
                <a:chExt cx="3980" cy="1064"/>
              </a:xfrm>
            </p:grpSpPr>
            <p:sp>
              <p:nvSpPr>
                <p:cNvPr id="1181" name="Freeform 157"/>
                <p:cNvSpPr>
                  <a:spLocks/>
                </p:cNvSpPr>
                <p:nvPr/>
              </p:nvSpPr>
              <p:spPr bwMode="auto">
                <a:xfrm>
                  <a:off x="239" y="720"/>
                  <a:ext cx="2011" cy="1064"/>
                </a:xfrm>
                <a:custGeom>
                  <a:avLst/>
                  <a:gdLst/>
                  <a:ahLst/>
                  <a:cxnLst>
                    <a:cxn ang="0">
                      <a:pos x="0" y="54"/>
                    </a:cxn>
                    <a:cxn ang="0">
                      <a:pos x="0" y="1064"/>
                    </a:cxn>
                    <a:cxn ang="0">
                      <a:pos x="236" y="1064"/>
                    </a:cxn>
                    <a:cxn ang="0">
                      <a:pos x="1772" y="1064"/>
                    </a:cxn>
                    <a:cxn ang="0">
                      <a:pos x="2012" y="1064"/>
                    </a:cxn>
                    <a:cxn ang="0">
                      <a:pos x="2012" y="54"/>
                    </a:cxn>
                    <a:cxn ang="0">
                      <a:pos x="0" y="54"/>
                    </a:cxn>
                  </a:cxnLst>
                  <a:rect l="0" t="0" r="r" b="b"/>
                  <a:pathLst>
                    <a:path w="2012" h="1064">
                      <a:moveTo>
                        <a:pt x="0" y="54"/>
                      </a:moveTo>
                      <a:lnTo>
                        <a:pt x="0" y="1064"/>
                      </a:lnTo>
                      <a:lnTo>
                        <a:pt x="236" y="1064"/>
                      </a:lnTo>
                      <a:cubicBezTo>
                        <a:pt x="234" y="8"/>
                        <a:pt x="1770" y="0"/>
                        <a:pt x="1772" y="1064"/>
                      </a:cubicBezTo>
                      <a:lnTo>
                        <a:pt x="2012" y="1064"/>
                      </a:lnTo>
                      <a:lnTo>
                        <a:pt x="2012" y="54"/>
                      </a:lnTo>
                      <a:lnTo>
                        <a:pt x="0" y="54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b="1">
                    <a:solidFill>
                      <a:srgbClr val="000000"/>
                    </a:solidFill>
                    <a:cs typeface="Arial" charset="0"/>
                  </a:endParaRPr>
                </a:p>
              </p:txBody>
            </p:sp>
            <p:sp>
              <p:nvSpPr>
                <p:cNvPr id="1182" name="Freeform 158"/>
                <p:cNvSpPr>
                  <a:spLocks/>
                </p:cNvSpPr>
                <p:nvPr/>
              </p:nvSpPr>
              <p:spPr bwMode="auto">
                <a:xfrm>
                  <a:off x="2210" y="720"/>
                  <a:ext cx="2011" cy="1064"/>
                </a:xfrm>
                <a:custGeom>
                  <a:avLst/>
                  <a:gdLst/>
                  <a:ahLst/>
                  <a:cxnLst>
                    <a:cxn ang="0">
                      <a:pos x="0" y="54"/>
                    </a:cxn>
                    <a:cxn ang="0">
                      <a:pos x="0" y="1064"/>
                    </a:cxn>
                    <a:cxn ang="0">
                      <a:pos x="236" y="1064"/>
                    </a:cxn>
                    <a:cxn ang="0">
                      <a:pos x="1772" y="1064"/>
                    </a:cxn>
                    <a:cxn ang="0">
                      <a:pos x="2012" y="1064"/>
                    </a:cxn>
                    <a:cxn ang="0">
                      <a:pos x="2012" y="54"/>
                    </a:cxn>
                    <a:cxn ang="0">
                      <a:pos x="0" y="54"/>
                    </a:cxn>
                  </a:cxnLst>
                  <a:rect l="0" t="0" r="r" b="b"/>
                  <a:pathLst>
                    <a:path w="2012" h="1064">
                      <a:moveTo>
                        <a:pt x="0" y="54"/>
                      </a:moveTo>
                      <a:lnTo>
                        <a:pt x="0" y="1064"/>
                      </a:lnTo>
                      <a:lnTo>
                        <a:pt x="236" y="1064"/>
                      </a:lnTo>
                      <a:cubicBezTo>
                        <a:pt x="234" y="8"/>
                        <a:pt x="1770" y="0"/>
                        <a:pt x="1772" y="1064"/>
                      </a:cubicBezTo>
                      <a:lnTo>
                        <a:pt x="2012" y="1064"/>
                      </a:lnTo>
                      <a:lnTo>
                        <a:pt x="2012" y="54"/>
                      </a:lnTo>
                      <a:lnTo>
                        <a:pt x="0" y="54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b="1">
                    <a:solidFill>
                      <a:srgbClr val="000000"/>
                    </a:solidFill>
                    <a:cs typeface="Arial" charset="0"/>
                  </a:endParaRPr>
                </a:p>
              </p:txBody>
            </p:sp>
          </p:grpSp>
          <p:sp>
            <p:nvSpPr>
              <p:cNvPr id="1183" name="Freeform 159"/>
              <p:cNvSpPr>
                <a:spLocks/>
              </p:cNvSpPr>
              <p:nvPr/>
            </p:nvSpPr>
            <p:spPr bwMode="auto">
              <a:xfrm>
                <a:off x="5051" y="463"/>
                <a:ext cx="211" cy="112"/>
              </a:xfrm>
              <a:custGeom>
                <a:avLst/>
                <a:gdLst/>
                <a:ahLst/>
                <a:cxnLst>
                  <a:cxn ang="0">
                    <a:pos x="0" y="54"/>
                  </a:cxn>
                  <a:cxn ang="0">
                    <a:pos x="0" y="1064"/>
                  </a:cxn>
                  <a:cxn ang="0">
                    <a:pos x="236" y="1064"/>
                  </a:cxn>
                  <a:cxn ang="0">
                    <a:pos x="1772" y="1064"/>
                  </a:cxn>
                  <a:cxn ang="0">
                    <a:pos x="2012" y="1064"/>
                  </a:cxn>
                  <a:cxn ang="0">
                    <a:pos x="2012" y="54"/>
                  </a:cxn>
                  <a:cxn ang="0">
                    <a:pos x="0" y="54"/>
                  </a:cxn>
                </a:cxnLst>
                <a:rect l="0" t="0" r="r" b="b"/>
                <a:pathLst>
                  <a:path w="2012" h="1064">
                    <a:moveTo>
                      <a:pt x="0" y="54"/>
                    </a:moveTo>
                    <a:lnTo>
                      <a:pt x="0" y="1064"/>
                    </a:lnTo>
                    <a:lnTo>
                      <a:pt x="236" y="1064"/>
                    </a:lnTo>
                    <a:cubicBezTo>
                      <a:pt x="234" y="8"/>
                      <a:pt x="1770" y="0"/>
                      <a:pt x="1772" y="1064"/>
                    </a:cubicBezTo>
                    <a:lnTo>
                      <a:pt x="2012" y="1064"/>
                    </a:lnTo>
                    <a:lnTo>
                      <a:pt x="2012" y="54"/>
                    </a:lnTo>
                    <a:lnTo>
                      <a:pt x="0" y="54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b="1">
                  <a:solidFill>
                    <a:srgbClr val="000000"/>
                  </a:solidFill>
                  <a:cs typeface="Arial" charset="0"/>
                </a:endParaRPr>
              </a:p>
            </p:txBody>
          </p:sp>
        </p:grpSp>
      </p:grpSp>
      <p:grpSp>
        <p:nvGrpSpPr>
          <p:cNvPr id="1070" name="Group 160"/>
          <p:cNvGrpSpPr>
            <a:grpSpLocks/>
          </p:cNvGrpSpPr>
          <p:nvPr/>
        </p:nvGrpSpPr>
        <p:grpSpPr bwMode="auto">
          <a:xfrm>
            <a:off x="400050" y="598488"/>
            <a:ext cx="7827963" cy="179387"/>
            <a:chOff x="254" y="463"/>
            <a:chExt cx="5208" cy="113"/>
          </a:xfrm>
        </p:grpSpPr>
        <p:sp>
          <p:nvSpPr>
            <p:cNvPr id="1185" name="Freeform 161"/>
            <p:cNvSpPr>
              <a:spLocks/>
            </p:cNvSpPr>
            <p:nvPr/>
          </p:nvSpPr>
          <p:spPr bwMode="auto">
            <a:xfrm flipH="1">
              <a:off x="5232" y="468"/>
              <a:ext cx="230" cy="106"/>
            </a:xfrm>
            <a:custGeom>
              <a:avLst/>
              <a:gdLst/>
              <a:ahLst/>
              <a:cxnLst>
                <a:cxn ang="0">
                  <a:pos x="230" y="0"/>
                </a:cxn>
                <a:cxn ang="0">
                  <a:pos x="182" y="0"/>
                </a:cxn>
                <a:cxn ang="0">
                  <a:pos x="0" y="78"/>
                </a:cxn>
                <a:cxn ang="0">
                  <a:pos x="86" y="96"/>
                </a:cxn>
                <a:cxn ang="0">
                  <a:pos x="204" y="96"/>
                </a:cxn>
                <a:cxn ang="0">
                  <a:pos x="230" y="0"/>
                </a:cxn>
              </a:cxnLst>
              <a:rect l="0" t="0" r="r" b="b"/>
              <a:pathLst>
                <a:path w="230" h="96">
                  <a:moveTo>
                    <a:pt x="230" y="0"/>
                  </a:moveTo>
                  <a:lnTo>
                    <a:pt x="182" y="0"/>
                  </a:lnTo>
                  <a:lnTo>
                    <a:pt x="0" y="78"/>
                  </a:lnTo>
                  <a:lnTo>
                    <a:pt x="86" y="96"/>
                  </a:lnTo>
                  <a:lnTo>
                    <a:pt x="204" y="96"/>
                  </a:lnTo>
                  <a:lnTo>
                    <a:pt x="23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186" name="Freeform 162"/>
            <p:cNvSpPr>
              <a:spLocks/>
            </p:cNvSpPr>
            <p:nvPr/>
          </p:nvSpPr>
          <p:spPr bwMode="auto">
            <a:xfrm>
              <a:off x="254" y="470"/>
              <a:ext cx="230" cy="106"/>
            </a:xfrm>
            <a:custGeom>
              <a:avLst/>
              <a:gdLst/>
              <a:ahLst/>
              <a:cxnLst>
                <a:cxn ang="0">
                  <a:pos x="230" y="0"/>
                </a:cxn>
                <a:cxn ang="0">
                  <a:pos x="182" y="0"/>
                </a:cxn>
                <a:cxn ang="0">
                  <a:pos x="0" y="78"/>
                </a:cxn>
                <a:cxn ang="0">
                  <a:pos x="86" y="96"/>
                </a:cxn>
                <a:cxn ang="0">
                  <a:pos x="204" y="96"/>
                </a:cxn>
                <a:cxn ang="0">
                  <a:pos x="230" y="0"/>
                </a:cxn>
              </a:cxnLst>
              <a:rect l="0" t="0" r="r" b="b"/>
              <a:pathLst>
                <a:path w="230" h="96">
                  <a:moveTo>
                    <a:pt x="230" y="0"/>
                  </a:moveTo>
                  <a:lnTo>
                    <a:pt x="182" y="0"/>
                  </a:lnTo>
                  <a:lnTo>
                    <a:pt x="0" y="78"/>
                  </a:lnTo>
                  <a:lnTo>
                    <a:pt x="86" y="96"/>
                  </a:lnTo>
                  <a:lnTo>
                    <a:pt x="204" y="96"/>
                  </a:lnTo>
                  <a:lnTo>
                    <a:pt x="23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>
                <a:solidFill>
                  <a:srgbClr val="000000"/>
                </a:solidFill>
                <a:cs typeface="Arial" charset="0"/>
              </a:endParaRPr>
            </a:p>
          </p:txBody>
        </p:sp>
        <p:grpSp>
          <p:nvGrpSpPr>
            <p:cNvPr id="1079" name="Group 163"/>
            <p:cNvGrpSpPr>
              <a:grpSpLocks/>
            </p:cNvGrpSpPr>
            <p:nvPr/>
          </p:nvGrpSpPr>
          <p:grpSpPr bwMode="auto">
            <a:xfrm>
              <a:off x="450" y="463"/>
              <a:ext cx="4812" cy="113"/>
              <a:chOff x="450" y="463"/>
              <a:chExt cx="4812" cy="113"/>
            </a:xfrm>
          </p:grpSpPr>
          <p:grpSp>
            <p:nvGrpSpPr>
              <p:cNvPr id="1080" name="Group 164"/>
              <p:cNvGrpSpPr>
                <a:grpSpLocks/>
              </p:cNvGrpSpPr>
              <p:nvPr/>
            </p:nvGrpSpPr>
            <p:grpSpPr bwMode="auto">
              <a:xfrm>
                <a:off x="450" y="464"/>
                <a:ext cx="2928" cy="112"/>
                <a:chOff x="0" y="283"/>
                <a:chExt cx="5760" cy="220"/>
              </a:xfrm>
            </p:grpSpPr>
            <p:grpSp>
              <p:nvGrpSpPr>
                <p:cNvPr id="1094" name="Group 165"/>
                <p:cNvGrpSpPr>
                  <a:grpSpLocks/>
                </p:cNvGrpSpPr>
                <p:nvPr/>
              </p:nvGrpSpPr>
              <p:grpSpPr bwMode="auto">
                <a:xfrm>
                  <a:off x="0" y="283"/>
                  <a:ext cx="823" cy="220"/>
                  <a:chOff x="240" y="720"/>
                  <a:chExt cx="3980" cy="1064"/>
                </a:xfrm>
              </p:grpSpPr>
              <p:sp>
                <p:nvSpPr>
                  <p:cNvPr id="1190" name="Freeform 166"/>
                  <p:cNvSpPr>
                    <a:spLocks/>
                  </p:cNvSpPr>
                  <p:nvPr/>
                </p:nvSpPr>
                <p:spPr bwMode="auto">
                  <a:xfrm>
                    <a:off x="244" y="720"/>
                    <a:ext cx="2010" cy="1064"/>
                  </a:xfrm>
                  <a:custGeom>
                    <a:avLst/>
                    <a:gdLst/>
                    <a:ahLst/>
                    <a:cxnLst>
                      <a:cxn ang="0">
                        <a:pos x="0" y="54"/>
                      </a:cxn>
                      <a:cxn ang="0">
                        <a:pos x="0" y="1064"/>
                      </a:cxn>
                      <a:cxn ang="0">
                        <a:pos x="236" y="1064"/>
                      </a:cxn>
                      <a:cxn ang="0">
                        <a:pos x="1772" y="1064"/>
                      </a:cxn>
                      <a:cxn ang="0">
                        <a:pos x="2012" y="1064"/>
                      </a:cxn>
                      <a:cxn ang="0">
                        <a:pos x="2012" y="54"/>
                      </a:cxn>
                      <a:cxn ang="0">
                        <a:pos x="0" y="54"/>
                      </a:cxn>
                    </a:cxnLst>
                    <a:rect l="0" t="0" r="r" b="b"/>
                    <a:pathLst>
                      <a:path w="2012" h="1064">
                        <a:moveTo>
                          <a:pt x="0" y="54"/>
                        </a:moveTo>
                        <a:lnTo>
                          <a:pt x="0" y="1064"/>
                        </a:lnTo>
                        <a:lnTo>
                          <a:pt x="236" y="1064"/>
                        </a:lnTo>
                        <a:cubicBezTo>
                          <a:pt x="234" y="8"/>
                          <a:pt x="1770" y="0"/>
                          <a:pt x="1772" y="1064"/>
                        </a:cubicBezTo>
                        <a:lnTo>
                          <a:pt x="2012" y="1064"/>
                        </a:lnTo>
                        <a:lnTo>
                          <a:pt x="2012" y="54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b="1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  <p:sp>
                <p:nvSpPr>
                  <p:cNvPr id="1191" name="Freeform 167"/>
                  <p:cNvSpPr>
                    <a:spLocks/>
                  </p:cNvSpPr>
                  <p:nvPr/>
                </p:nvSpPr>
                <p:spPr bwMode="auto">
                  <a:xfrm>
                    <a:off x="2214" y="720"/>
                    <a:ext cx="2010" cy="1064"/>
                  </a:xfrm>
                  <a:custGeom>
                    <a:avLst/>
                    <a:gdLst/>
                    <a:ahLst/>
                    <a:cxnLst>
                      <a:cxn ang="0">
                        <a:pos x="0" y="54"/>
                      </a:cxn>
                      <a:cxn ang="0">
                        <a:pos x="0" y="1064"/>
                      </a:cxn>
                      <a:cxn ang="0">
                        <a:pos x="236" y="1064"/>
                      </a:cxn>
                      <a:cxn ang="0">
                        <a:pos x="1772" y="1064"/>
                      </a:cxn>
                      <a:cxn ang="0">
                        <a:pos x="2012" y="1064"/>
                      </a:cxn>
                      <a:cxn ang="0">
                        <a:pos x="2012" y="54"/>
                      </a:cxn>
                      <a:cxn ang="0">
                        <a:pos x="0" y="54"/>
                      </a:cxn>
                    </a:cxnLst>
                    <a:rect l="0" t="0" r="r" b="b"/>
                    <a:pathLst>
                      <a:path w="2012" h="1064">
                        <a:moveTo>
                          <a:pt x="0" y="54"/>
                        </a:moveTo>
                        <a:lnTo>
                          <a:pt x="0" y="1064"/>
                        </a:lnTo>
                        <a:lnTo>
                          <a:pt x="236" y="1064"/>
                        </a:lnTo>
                        <a:cubicBezTo>
                          <a:pt x="234" y="8"/>
                          <a:pt x="1770" y="0"/>
                          <a:pt x="1772" y="1064"/>
                        </a:cubicBezTo>
                        <a:lnTo>
                          <a:pt x="2012" y="1064"/>
                        </a:lnTo>
                        <a:lnTo>
                          <a:pt x="2012" y="54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b="1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</p:grpSp>
            <p:grpSp>
              <p:nvGrpSpPr>
                <p:cNvPr id="1095" name="Group 168"/>
                <p:cNvGrpSpPr>
                  <a:grpSpLocks/>
                </p:cNvGrpSpPr>
                <p:nvPr/>
              </p:nvGrpSpPr>
              <p:grpSpPr bwMode="auto">
                <a:xfrm>
                  <a:off x="823" y="283"/>
                  <a:ext cx="823" cy="220"/>
                  <a:chOff x="240" y="720"/>
                  <a:chExt cx="3980" cy="1064"/>
                </a:xfrm>
              </p:grpSpPr>
              <p:sp>
                <p:nvSpPr>
                  <p:cNvPr id="1193" name="Freeform 169"/>
                  <p:cNvSpPr>
                    <a:spLocks/>
                  </p:cNvSpPr>
                  <p:nvPr/>
                </p:nvSpPr>
                <p:spPr bwMode="auto">
                  <a:xfrm>
                    <a:off x="243" y="720"/>
                    <a:ext cx="2010" cy="1064"/>
                  </a:xfrm>
                  <a:custGeom>
                    <a:avLst/>
                    <a:gdLst/>
                    <a:ahLst/>
                    <a:cxnLst>
                      <a:cxn ang="0">
                        <a:pos x="0" y="54"/>
                      </a:cxn>
                      <a:cxn ang="0">
                        <a:pos x="0" y="1064"/>
                      </a:cxn>
                      <a:cxn ang="0">
                        <a:pos x="236" y="1064"/>
                      </a:cxn>
                      <a:cxn ang="0">
                        <a:pos x="1772" y="1064"/>
                      </a:cxn>
                      <a:cxn ang="0">
                        <a:pos x="2012" y="1064"/>
                      </a:cxn>
                      <a:cxn ang="0">
                        <a:pos x="2012" y="54"/>
                      </a:cxn>
                      <a:cxn ang="0">
                        <a:pos x="0" y="54"/>
                      </a:cxn>
                    </a:cxnLst>
                    <a:rect l="0" t="0" r="r" b="b"/>
                    <a:pathLst>
                      <a:path w="2012" h="1064">
                        <a:moveTo>
                          <a:pt x="0" y="54"/>
                        </a:moveTo>
                        <a:lnTo>
                          <a:pt x="0" y="1064"/>
                        </a:lnTo>
                        <a:lnTo>
                          <a:pt x="236" y="1064"/>
                        </a:lnTo>
                        <a:cubicBezTo>
                          <a:pt x="234" y="8"/>
                          <a:pt x="1770" y="0"/>
                          <a:pt x="1772" y="1064"/>
                        </a:cubicBezTo>
                        <a:lnTo>
                          <a:pt x="2012" y="1064"/>
                        </a:lnTo>
                        <a:lnTo>
                          <a:pt x="2012" y="54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b="1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  <p:sp>
                <p:nvSpPr>
                  <p:cNvPr id="1194" name="Freeform 170"/>
                  <p:cNvSpPr>
                    <a:spLocks/>
                  </p:cNvSpPr>
                  <p:nvPr/>
                </p:nvSpPr>
                <p:spPr bwMode="auto">
                  <a:xfrm>
                    <a:off x="2213" y="720"/>
                    <a:ext cx="2010" cy="1064"/>
                  </a:xfrm>
                  <a:custGeom>
                    <a:avLst/>
                    <a:gdLst/>
                    <a:ahLst/>
                    <a:cxnLst>
                      <a:cxn ang="0">
                        <a:pos x="0" y="54"/>
                      </a:cxn>
                      <a:cxn ang="0">
                        <a:pos x="0" y="1064"/>
                      </a:cxn>
                      <a:cxn ang="0">
                        <a:pos x="236" y="1064"/>
                      </a:cxn>
                      <a:cxn ang="0">
                        <a:pos x="1772" y="1064"/>
                      </a:cxn>
                      <a:cxn ang="0">
                        <a:pos x="2012" y="1064"/>
                      </a:cxn>
                      <a:cxn ang="0">
                        <a:pos x="2012" y="54"/>
                      </a:cxn>
                      <a:cxn ang="0">
                        <a:pos x="0" y="54"/>
                      </a:cxn>
                    </a:cxnLst>
                    <a:rect l="0" t="0" r="r" b="b"/>
                    <a:pathLst>
                      <a:path w="2012" h="1064">
                        <a:moveTo>
                          <a:pt x="0" y="54"/>
                        </a:moveTo>
                        <a:lnTo>
                          <a:pt x="0" y="1064"/>
                        </a:lnTo>
                        <a:lnTo>
                          <a:pt x="236" y="1064"/>
                        </a:lnTo>
                        <a:cubicBezTo>
                          <a:pt x="234" y="8"/>
                          <a:pt x="1770" y="0"/>
                          <a:pt x="1772" y="1064"/>
                        </a:cubicBezTo>
                        <a:lnTo>
                          <a:pt x="2012" y="1064"/>
                        </a:lnTo>
                        <a:lnTo>
                          <a:pt x="2012" y="54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b="1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</p:grpSp>
            <p:grpSp>
              <p:nvGrpSpPr>
                <p:cNvPr id="1096" name="Group 171"/>
                <p:cNvGrpSpPr>
                  <a:grpSpLocks/>
                </p:cNvGrpSpPr>
                <p:nvPr/>
              </p:nvGrpSpPr>
              <p:grpSpPr bwMode="auto">
                <a:xfrm>
                  <a:off x="1646" y="283"/>
                  <a:ext cx="823" cy="220"/>
                  <a:chOff x="1646" y="283"/>
                  <a:chExt cx="823" cy="220"/>
                </a:xfrm>
              </p:grpSpPr>
              <p:sp>
                <p:nvSpPr>
                  <p:cNvPr id="1196" name="Freeform 172"/>
                  <p:cNvSpPr>
                    <a:spLocks/>
                  </p:cNvSpPr>
                  <p:nvPr/>
                </p:nvSpPr>
                <p:spPr bwMode="auto">
                  <a:xfrm>
                    <a:off x="1646" y="283"/>
                    <a:ext cx="416" cy="220"/>
                  </a:xfrm>
                  <a:custGeom>
                    <a:avLst/>
                    <a:gdLst/>
                    <a:ahLst/>
                    <a:cxnLst>
                      <a:cxn ang="0">
                        <a:pos x="0" y="54"/>
                      </a:cxn>
                      <a:cxn ang="0">
                        <a:pos x="0" y="1064"/>
                      </a:cxn>
                      <a:cxn ang="0">
                        <a:pos x="236" y="1064"/>
                      </a:cxn>
                      <a:cxn ang="0">
                        <a:pos x="1772" y="1064"/>
                      </a:cxn>
                      <a:cxn ang="0">
                        <a:pos x="2012" y="1064"/>
                      </a:cxn>
                      <a:cxn ang="0">
                        <a:pos x="2012" y="54"/>
                      </a:cxn>
                      <a:cxn ang="0">
                        <a:pos x="0" y="54"/>
                      </a:cxn>
                    </a:cxnLst>
                    <a:rect l="0" t="0" r="r" b="b"/>
                    <a:pathLst>
                      <a:path w="2012" h="1064">
                        <a:moveTo>
                          <a:pt x="0" y="54"/>
                        </a:moveTo>
                        <a:lnTo>
                          <a:pt x="0" y="1064"/>
                        </a:lnTo>
                        <a:lnTo>
                          <a:pt x="236" y="1064"/>
                        </a:lnTo>
                        <a:cubicBezTo>
                          <a:pt x="234" y="8"/>
                          <a:pt x="1770" y="0"/>
                          <a:pt x="1772" y="1064"/>
                        </a:cubicBezTo>
                        <a:lnTo>
                          <a:pt x="2012" y="1064"/>
                        </a:lnTo>
                        <a:lnTo>
                          <a:pt x="2012" y="54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b="1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  <p:sp>
                <p:nvSpPr>
                  <p:cNvPr id="1197" name="Freeform 173"/>
                  <p:cNvSpPr>
                    <a:spLocks/>
                  </p:cNvSpPr>
                  <p:nvPr/>
                </p:nvSpPr>
                <p:spPr bwMode="auto">
                  <a:xfrm>
                    <a:off x="2054" y="283"/>
                    <a:ext cx="416" cy="220"/>
                  </a:xfrm>
                  <a:custGeom>
                    <a:avLst/>
                    <a:gdLst/>
                    <a:ahLst/>
                    <a:cxnLst>
                      <a:cxn ang="0">
                        <a:pos x="0" y="54"/>
                      </a:cxn>
                      <a:cxn ang="0">
                        <a:pos x="0" y="1064"/>
                      </a:cxn>
                      <a:cxn ang="0">
                        <a:pos x="236" y="1064"/>
                      </a:cxn>
                      <a:cxn ang="0">
                        <a:pos x="1772" y="1064"/>
                      </a:cxn>
                      <a:cxn ang="0">
                        <a:pos x="2012" y="1064"/>
                      </a:cxn>
                      <a:cxn ang="0">
                        <a:pos x="2012" y="54"/>
                      </a:cxn>
                      <a:cxn ang="0">
                        <a:pos x="0" y="54"/>
                      </a:cxn>
                    </a:cxnLst>
                    <a:rect l="0" t="0" r="r" b="b"/>
                    <a:pathLst>
                      <a:path w="2012" h="1064">
                        <a:moveTo>
                          <a:pt x="0" y="54"/>
                        </a:moveTo>
                        <a:lnTo>
                          <a:pt x="0" y="1064"/>
                        </a:lnTo>
                        <a:lnTo>
                          <a:pt x="236" y="1064"/>
                        </a:lnTo>
                        <a:cubicBezTo>
                          <a:pt x="234" y="8"/>
                          <a:pt x="1770" y="0"/>
                          <a:pt x="1772" y="1064"/>
                        </a:cubicBezTo>
                        <a:lnTo>
                          <a:pt x="2012" y="1064"/>
                        </a:lnTo>
                        <a:lnTo>
                          <a:pt x="2012" y="54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b="1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</p:grpSp>
            <p:grpSp>
              <p:nvGrpSpPr>
                <p:cNvPr id="1097" name="Group 174"/>
                <p:cNvGrpSpPr>
                  <a:grpSpLocks/>
                </p:cNvGrpSpPr>
                <p:nvPr/>
              </p:nvGrpSpPr>
              <p:grpSpPr bwMode="auto">
                <a:xfrm>
                  <a:off x="2469" y="283"/>
                  <a:ext cx="822" cy="220"/>
                  <a:chOff x="240" y="720"/>
                  <a:chExt cx="3980" cy="1064"/>
                </a:xfrm>
              </p:grpSpPr>
              <p:sp>
                <p:nvSpPr>
                  <p:cNvPr id="1199" name="Freeform 175"/>
                  <p:cNvSpPr>
                    <a:spLocks/>
                  </p:cNvSpPr>
                  <p:nvPr/>
                </p:nvSpPr>
                <p:spPr bwMode="auto">
                  <a:xfrm>
                    <a:off x="241" y="720"/>
                    <a:ext cx="2012" cy="1064"/>
                  </a:xfrm>
                  <a:custGeom>
                    <a:avLst/>
                    <a:gdLst/>
                    <a:ahLst/>
                    <a:cxnLst>
                      <a:cxn ang="0">
                        <a:pos x="0" y="54"/>
                      </a:cxn>
                      <a:cxn ang="0">
                        <a:pos x="0" y="1064"/>
                      </a:cxn>
                      <a:cxn ang="0">
                        <a:pos x="236" y="1064"/>
                      </a:cxn>
                      <a:cxn ang="0">
                        <a:pos x="1772" y="1064"/>
                      </a:cxn>
                      <a:cxn ang="0">
                        <a:pos x="2012" y="1064"/>
                      </a:cxn>
                      <a:cxn ang="0">
                        <a:pos x="2012" y="54"/>
                      </a:cxn>
                      <a:cxn ang="0">
                        <a:pos x="0" y="54"/>
                      </a:cxn>
                    </a:cxnLst>
                    <a:rect l="0" t="0" r="r" b="b"/>
                    <a:pathLst>
                      <a:path w="2012" h="1064">
                        <a:moveTo>
                          <a:pt x="0" y="54"/>
                        </a:moveTo>
                        <a:lnTo>
                          <a:pt x="0" y="1064"/>
                        </a:lnTo>
                        <a:lnTo>
                          <a:pt x="236" y="1064"/>
                        </a:lnTo>
                        <a:cubicBezTo>
                          <a:pt x="234" y="8"/>
                          <a:pt x="1770" y="0"/>
                          <a:pt x="1772" y="1064"/>
                        </a:cubicBezTo>
                        <a:lnTo>
                          <a:pt x="2012" y="1064"/>
                        </a:lnTo>
                        <a:lnTo>
                          <a:pt x="2012" y="54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b="1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  <p:sp>
                <p:nvSpPr>
                  <p:cNvPr id="1200" name="Freeform 176"/>
                  <p:cNvSpPr>
                    <a:spLocks/>
                  </p:cNvSpPr>
                  <p:nvPr/>
                </p:nvSpPr>
                <p:spPr bwMode="auto">
                  <a:xfrm>
                    <a:off x="2213" y="720"/>
                    <a:ext cx="2012" cy="1064"/>
                  </a:xfrm>
                  <a:custGeom>
                    <a:avLst/>
                    <a:gdLst/>
                    <a:ahLst/>
                    <a:cxnLst>
                      <a:cxn ang="0">
                        <a:pos x="0" y="54"/>
                      </a:cxn>
                      <a:cxn ang="0">
                        <a:pos x="0" y="1064"/>
                      </a:cxn>
                      <a:cxn ang="0">
                        <a:pos x="236" y="1064"/>
                      </a:cxn>
                      <a:cxn ang="0">
                        <a:pos x="1772" y="1064"/>
                      </a:cxn>
                      <a:cxn ang="0">
                        <a:pos x="2012" y="1064"/>
                      </a:cxn>
                      <a:cxn ang="0">
                        <a:pos x="2012" y="54"/>
                      </a:cxn>
                      <a:cxn ang="0">
                        <a:pos x="0" y="54"/>
                      </a:cxn>
                    </a:cxnLst>
                    <a:rect l="0" t="0" r="r" b="b"/>
                    <a:pathLst>
                      <a:path w="2012" h="1064">
                        <a:moveTo>
                          <a:pt x="0" y="54"/>
                        </a:moveTo>
                        <a:lnTo>
                          <a:pt x="0" y="1064"/>
                        </a:lnTo>
                        <a:lnTo>
                          <a:pt x="236" y="1064"/>
                        </a:lnTo>
                        <a:cubicBezTo>
                          <a:pt x="234" y="8"/>
                          <a:pt x="1770" y="0"/>
                          <a:pt x="1772" y="1064"/>
                        </a:cubicBezTo>
                        <a:lnTo>
                          <a:pt x="2012" y="1064"/>
                        </a:lnTo>
                        <a:lnTo>
                          <a:pt x="2012" y="54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b="1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</p:grpSp>
            <p:grpSp>
              <p:nvGrpSpPr>
                <p:cNvPr id="1098" name="Group 177"/>
                <p:cNvGrpSpPr>
                  <a:grpSpLocks/>
                </p:cNvGrpSpPr>
                <p:nvPr/>
              </p:nvGrpSpPr>
              <p:grpSpPr bwMode="auto">
                <a:xfrm>
                  <a:off x="3291" y="283"/>
                  <a:ext cx="823" cy="220"/>
                  <a:chOff x="240" y="720"/>
                  <a:chExt cx="3980" cy="1064"/>
                </a:xfrm>
              </p:grpSpPr>
              <p:sp>
                <p:nvSpPr>
                  <p:cNvPr id="1202" name="Freeform 178"/>
                  <p:cNvSpPr>
                    <a:spLocks/>
                  </p:cNvSpPr>
                  <p:nvPr/>
                </p:nvSpPr>
                <p:spPr bwMode="auto">
                  <a:xfrm>
                    <a:off x="245" y="720"/>
                    <a:ext cx="2010" cy="1064"/>
                  </a:xfrm>
                  <a:custGeom>
                    <a:avLst/>
                    <a:gdLst/>
                    <a:ahLst/>
                    <a:cxnLst>
                      <a:cxn ang="0">
                        <a:pos x="0" y="54"/>
                      </a:cxn>
                      <a:cxn ang="0">
                        <a:pos x="0" y="1064"/>
                      </a:cxn>
                      <a:cxn ang="0">
                        <a:pos x="236" y="1064"/>
                      </a:cxn>
                      <a:cxn ang="0">
                        <a:pos x="1772" y="1064"/>
                      </a:cxn>
                      <a:cxn ang="0">
                        <a:pos x="2012" y="1064"/>
                      </a:cxn>
                      <a:cxn ang="0">
                        <a:pos x="2012" y="54"/>
                      </a:cxn>
                      <a:cxn ang="0">
                        <a:pos x="0" y="54"/>
                      </a:cxn>
                    </a:cxnLst>
                    <a:rect l="0" t="0" r="r" b="b"/>
                    <a:pathLst>
                      <a:path w="2012" h="1064">
                        <a:moveTo>
                          <a:pt x="0" y="54"/>
                        </a:moveTo>
                        <a:lnTo>
                          <a:pt x="0" y="1064"/>
                        </a:lnTo>
                        <a:lnTo>
                          <a:pt x="236" y="1064"/>
                        </a:lnTo>
                        <a:cubicBezTo>
                          <a:pt x="234" y="8"/>
                          <a:pt x="1770" y="0"/>
                          <a:pt x="1772" y="1064"/>
                        </a:cubicBezTo>
                        <a:lnTo>
                          <a:pt x="2012" y="1064"/>
                        </a:lnTo>
                        <a:lnTo>
                          <a:pt x="2012" y="54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b="1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  <p:sp>
                <p:nvSpPr>
                  <p:cNvPr id="1203" name="Freeform 179"/>
                  <p:cNvSpPr>
                    <a:spLocks/>
                  </p:cNvSpPr>
                  <p:nvPr/>
                </p:nvSpPr>
                <p:spPr bwMode="auto">
                  <a:xfrm>
                    <a:off x="2214" y="720"/>
                    <a:ext cx="2010" cy="1064"/>
                  </a:xfrm>
                  <a:custGeom>
                    <a:avLst/>
                    <a:gdLst/>
                    <a:ahLst/>
                    <a:cxnLst>
                      <a:cxn ang="0">
                        <a:pos x="0" y="54"/>
                      </a:cxn>
                      <a:cxn ang="0">
                        <a:pos x="0" y="1064"/>
                      </a:cxn>
                      <a:cxn ang="0">
                        <a:pos x="236" y="1064"/>
                      </a:cxn>
                      <a:cxn ang="0">
                        <a:pos x="1772" y="1064"/>
                      </a:cxn>
                      <a:cxn ang="0">
                        <a:pos x="2012" y="1064"/>
                      </a:cxn>
                      <a:cxn ang="0">
                        <a:pos x="2012" y="54"/>
                      </a:cxn>
                      <a:cxn ang="0">
                        <a:pos x="0" y="54"/>
                      </a:cxn>
                    </a:cxnLst>
                    <a:rect l="0" t="0" r="r" b="b"/>
                    <a:pathLst>
                      <a:path w="2012" h="1064">
                        <a:moveTo>
                          <a:pt x="0" y="54"/>
                        </a:moveTo>
                        <a:lnTo>
                          <a:pt x="0" y="1064"/>
                        </a:lnTo>
                        <a:lnTo>
                          <a:pt x="236" y="1064"/>
                        </a:lnTo>
                        <a:cubicBezTo>
                          <a:pt x="234" y="8"/>
                          <a:pt x="1770" y="0"/>
                          <a:pt x="1772" y="1064"/>
                        </a:cubicBezTo>
                        <a:lnTo>
                          <a:pt x="2012" y="1064"/>
                        </a:lnTo>
                        <a:lnTo>
                          <a:pt x="2012" y="54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b="1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</p:grpSp>
            <p:grpSp>
              <p:nvGrpSpPr>
                <p:cNvPr id="1099" name="Group 180"/>
                <p:cNvGrpSpPr>
                  <a:grpSpLocks/>
                </p:cNvGrpSpPr>
                <p:nvPr/>
              </p:nvGrpSpPr>
              <p:grpSpPr bwMode="auto">
                <a:xfrm>
                  <a:off x="4114" y="283"/>
                  <a:ext cx="823" cy="220"/>
                  <a:chOff x="240" y="720"/>
                  <a:chExt cx="3980" cy="1064"/>
                </a:xfrm>
              </p:grpSpPr>
              <p:sp>
                <p:nvSpPr>
                  <p:cNvPr id="1205" name="Freeform 181"/>
                  <p:cNvSpPr>
                    <a:spLocks/>
                  </p:cNvSpPr>
                  <p:nvPr/>
                </p:nvSpPr>
                <p:spPr bwMode="auto">
                  <a:xfrm>
                    <a:off x="244" y="720"/>
                    <a:ext cx="2010" cy="1064"/>
                  </a:xfrm>
                  <a:custGeom>
                    <a:avLst/>
                    <a:gdLst/>
                    <a:ahLst/>
                    <a:cxnLst>
                      <a:cxn ang="0">
                        <a:pos x="0" y="54"/>
                      </a:cxn>
                      <a:cxn ang="0">
                        <a:pos x="0" y="1064"/>
                      </a:cxn>
                      <a:cxn ang="0">
                        <a:pos x="236" y="1064"/>
                      </a:cxn>
                      <a:cxn ang="0">
                        <a:pos x="1772" y="1064"/>
                      </a:cxn>
                      <a:cxn ang="0">
                        <a:pos x="2012" y="1064"/>
                      </a:cxn>
                      <a:cxn ang="0">
                        <a:pos x="2012" y="54"/>
                      </a:cxn>
                      <a:cxn ang="0">
                        <a:pos x="0" y="54"/>
                      </a:cxn>
                    </a:cxnLst>
                    <a:rect l="0" t="0" r="r" b="b"/>
                    <a:pathLst>
                      <a:path w="2012" h="1064">
                        <a:moveTo>
                          <a:pt x="0" y="54"/>
                        </a:moveTo>
                        <a:lnTo>
                          <a:pt x="0" y="1064"/>
                        </a:lnTo>
                        <a:lnTo>
                          <a:pt x="236" y="1064"/>
                        </a:lnTo>
                        <a:cubicBezTo>
                          <a:pt x="234" y="8"/>
                          <a:pt x="1770" y="0"/>
                          <a:pt x="1772" y="1064"/>
                        </a:cubicBezTo>
                        <a:lnTo>
                          <a:pt x="2012" y="1064"/>
                        </a:lnTo>
                        <a:lnTo>
                          <a:pt x="2012" y="54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b="1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  <p:sp>
                <p:nvSpPr>
                  <p:cNvPr id="1206" name="Freeform 182"/>
                  <p:cNvSpPr>
                    <a:spLocks/>
                  </p:cNvSpPr>
                  <p:nvPr/>
                </p:nvSpPr>
                <p:spPr bwMode="auto">
                  <a:xfrm>
                    <a:off x="2213" y="720"/>
                    <a:ext cx="2010" cy="1064"/>
                  </a:xfrm>
                  <a:custGeom>
                    <a:avLst/>
                    <a:gdLst/>
                    <a:ahLst/>
                    <a:cxnLst>
                      <a:cxn ang="0">
                        <a:pos x="0" y="54"/>
                      </a:cxn>
                      <a:cxn ang="0">
                        <a:pos x="0" y="1064"/>
                      </a:cxn>
                      <a:cxn ang="0">
                        <a:pos x="236" y="1064"/>
                      </a:cxn>
                      <a:cxn ang="0">
                        <a:pos x="1772" y="1064"/>
                      </a:cxn>
                      <a:cxn ang="0">
                        <a:pos x="2012" y="1064"/>
                      </a:cxn>
                      <a:cxn ang="0">
                        <a:pos x="2012" y="54"/>
                      </a:cxn>
                      <a:cxn ang="0">
                        <a:pos x="0" y="54"/>
                      </a:cxn>
                    </a:cxnLst>
                    <a:rect l="0" t="0" r="r" b="b"/>
                    <a:pathLst>
                      <a:path w="2012" h="1064">
                        <a:moveTo>
                          <a:pt x="0" y="54"/>
                        </a:moveTo>
                        <a:lnTo>
                          <a:pt x="0" y="1064"/>
                        </a:lnTo>
                        <a:lnTo>
                          <a:pt x="236" y="1064"/>
                        </a:lnTo>
                        <a:cubicBezTo>
                          <a:pt x="234" y="8"/>
                          <a:pt x="1770" y="0"/>
                          <a:pt x="1772" y="1064"/>
                        </a:cubicBezTo>
                        <a:lnTo>
                          <a:pt x="2012" y="1064"/>
                        </a:lnTo>
                        <a:lnTo>
                          <a:pt x="2012" y="54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b="1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</p:grpSp>
            <p:grpSp>
              <p:nvGrpSpPr>
                <p:cNvPr id="1100" name="Group 183"/>
                <p:cNvGrpSpPr>
                  <a:grpSpLocks/>
                </p:cNvGrpSpPr>
                <p:nvPr/>
              </p:nvGrpSpPr>
              <p:grpSpPr bwMode="auto">
                <a:xfrm>
                  <a:off x="4937" y="283"/>
                  <a:ext cx="823" cy="220"/>
                  <a:chOff x="240" y="720"/>
                  <a:chExt cx="3980" cy="1064"/>
                </a:xfrm>
              </p:grpSpPr>
              <p:sp>
                <p:nvSpPr>
                  <p:cNvPr id="1208" name="Freeform 184"/>
                  <p:cNvSpPr>
                    <a:spLocks/>
                  </p:cNvSpPr>
                  <p:nvPr/>
                </p:nvSpPr>
                <p:spPr bwMode="auto">
                  <a:xfrm>
                    <a:off x="243" y="720"/>
                    <a:ext cx="2010" cy="1064"/>
                  </a:xfrm>
                  <a:custGeom>
                    <a:avLst/>
                    <a:gdLst/>
                    <a:ahLst/>
                    <a:cxnLst>
                      <a:cxn ang="0">
                        <a:pos x="0" y="54"/>
                      </a:cxn>
                      <a:cxn ang="0">
                        <a:pos x="0" y="1064"/>
                      </a:cxn>
                      <a:cxn ang="0">
                        <a:pos x="236" y="1064"/>
                      </a:cxn>
                      <a:cxn ang="0">
                        <a:pos x="1772" y="1064"/>
                      </a:cxn>
                      <a:cxn ang="0">
                        <a:pos x="2012" y="1064"/>
                      </a:cxn>
                      <a:cxn ang="0">
                        <a:pos x="2012" y="54"/>
                      </a:cxn>
                      <a:cxn ang="0">
                        <a:pos x="0" y="54"/>
                      </a:cxn>
                    </a:cxnLst>
                    <a:rect l="0" t="0" r="r" b="b"/>
                    <a:pathLst>
                      <a:path w="2012" h="1064">
                        <a:moveTo>
                          <a:pt x="0" y="54"/>
                        </a:moveTo>
                        <a:lnTo>
                          <a:pt x="0" y="1064"/>
                        </a:lnTo>
                        <a:lnTo>
                          <a:pt x="236" y="1064"/>
                        </a:lnTo>
                        <a:cubicBezTo>
                          <a:pt x="234" y="8"/>
                          <a:pt x="1770" y="0"/>
                          <a:pt x="1772" y="1064"/>
                        </a:cubicBezTo>
                        <a:lnTo>
                          <a:pt x="2012" y="1064"/>
                        </a:lnTo>
                        <a:lnTo>
                          <a:pt x="2012" y="54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b="1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  <p:sp>
                <p:nvSpPr>
                  <p:cNvPr id="1209" name="Freeform 185"/>
                  <p:cNvSpPr>
                    <a:spLocks/>
                  </p:cNvSpPr>
                  <p:nvPr/>
                </p:nvSpPr>
                <p:spPr bwMode="auto">
                  <a:xfrm>
                    <a:off x="2212" y="720"/>
                    <a:ext cx="2010" cy="1064"/>
                  </a:xfrm>
                  <a:custGeom>
                    <a:avLst/>
                    <a:gdLst/>
                    <a:ahLst/>
                    <a:cxnLst>
                      <a:cxn ang="0">
                        <a:pos x="0" y="54"/>
                      </a:cxn>
                      <a:cxn ang="0">
                        <a:pos x="0" y="1064"/>
                      </a:cxn>
                      <a:cxn ang="0">
                        <a:pos x="236" y="1064"/>
                      </a:cxn>
                      <a:cxn ang="0">
                        <a:pos x="1772" y="1064"/>
                      </a:cxn>
                      <a:cxn ang="0">
                        <a:pos x="2012" y="1064"/>
                      </a:cxn>
                      <a:cxn ang="0">
                        <a:pos x="2012" y="54"/>
                      </a:cxn>
                      <a:cxn ang="0">
                        <a:pos x="0" y="54"/>
                      </a:cxn>
                    </a:cxnLst>
                    <a:rect l="0" t="0" r="r" b="b"/>
                    <a:pathLst>
                      <a:path w="2012" h="1064">
                        <a:moveTo>
                          <a:pt x="0" y="54"/>
                        </a:moveTo>
                        <a:lnTo>
                          <a:pt x="0" y="1064"/>
                        </a:lnTo>
                        <a:lnTo>
                          <a:pt x="236" y="1064"/>
                        </a:lnTo>
                        <a:cubicBezTo>
                          <a:pt x="234" y="8"/>
                          <a:pt x="1770" y="0"/>
                          <a:pt x="1772" y="1064"/>
                        </a:cubicBezTo>
                        <a:lnTo>
                          <a:pt x="2012" y="1064"/>
                        </a:lnTo>
                        <a:lnTo>
                          <a:pt x="2012" y="54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b="1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</p:grpSp>
          </p:grpSp>
          <p:grpSp>
            <p:nvGrpSpPr>
              <p:cNvPr id="1081" name="Group 186"/>
              <p:cNvGrpSpPr>
                <a:grpSpLocks/>
              </p:cNvGrpSpPr>
              <p:nvPr/>
            </p:nvGrpSpPr>
            <p:grpSpPr bwMode="auto">
              <a:xfrm>
                <a:off x="3378" y="463"/>
                <a:ext cx="418" cy="112"/>
                <a:chOff x="240" y="720"/>
                <a:chExt cx="3980" cy="1064"/>
              </a:xfrm>
            </p:grpSpPr>
            <p:sp>
              <p:nvSpPr>
                <p:cNvPr id="1211" name="Freeform 187"/>
                <p:cNvSpPr>
                  <a:spLocks/>
                </p:cNvSpPr>
                <p:nvPr/>
              </p:nvSpPr>
              <p:spPr bwMode="auto">
                <a:xfrm>
                  <a:off x="242" y="720"/>
                  <a:ext cx="2011" cy="1064"/>
                </a:xfrm>
                <a:custGeom>
                  <a:avLst/>
                  <a:gdLst/>
                  <a:ahLst/>
                  <a:cxnLst>
                    <a:cxn ang="0">
                      <a:pos x="0" y="54"/>
                    </a:cxn>
                    <a:cxn ang="0">
                      <a:pos x="0" y="1064"/>
                    </a:cxn>
                    <a:cxn ang="0">
                      <a:pos x="236" y="1064"/>
                    </a:cxn>
                    <a:cxn ang="0">
                      <a:pos x="1772" y="1064"/>
                    </a:cxn>
                    <a:cxn ang="0">
                      <a:pos x="2012" y="1064"/>
                    </a:cxn>
                    <a:cxn ang="0">
                      <a:pos x="2012" y="54"/>
                    </a:cxn>
                    <a:cxn ang="0">
                      <a:pos x="0" y="54"/>
                    </a:cxn>
                  </a:cxnLst>
                  <a:rect l="0" t="0" r="r" b="b"/>
                  <a:pathLst>
                    <a:path w="2012" h="1064">
                      <a:moveTo>
                        <a:pt x="0" y="54"/>
                      </a:moveTo>
                      <a:lnTo>
                        <a:pt x="0" y="1064"/>
                      </a:lnTo>
                      <a:lnTo>
                        <a:pt x="236" y="1064"/>
                      </a:lnTo>
                      <a:cubicBezTo>
                        <a:pt x="234" y="8"/>
                        <a:pt x="1770" y="0"/>
                        <a:pt x="1772" y="1064"/>
                      </a:cubicBezTo>
                      <a:lnTo>
                        <a:pt x="2012" y="1064"/>
                      </a:lnTo>
                      <a:lnTo>
                        <a:pt x="2012" y="54"/>
                      </a:lnTo>
                      <a:lnTo>
                        <a:pt x="0" y="54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b="1">
                    <a:solidFill>
                      <a:srgbClr val="000000"/>
                    </a:solidFill>
                    <a:cs typeface="Arial" charset="0"/>
                  </a:endParaRPr>
                </a:p>
              </p:txBody>
            </p:sp>
            <p:sp>
              <p:nvSpPr>
                <p:cNvPr id="1212" name="Freeform 188"/>
                <p:cNvSpPr>
                  <a:spLocks/>
                </p:cNvSpPr>
                <p:nvPr/>
              </p:nvSpPr>
              <p:spPr bwMode="auto">
                <a:xfrm>
                  <a:off x="2213" y="720"/>
                  <a:ext cx="2011" cy="1064"/>
                </a:xfrm>
                <a:custGeom>
                  <a:avLst/>
                  <a:gdLst/>
                  <a:ahLst/>
                  <a:cxnLst>
                    <a:cxn ang="0">
                      <a:pos x="0" y="54"/>
                    </a:cxn>
                    <a:cxn ang="0">
                      <a:pos x="0" y="1064"/>
                    </a:cxn>
                    <a:cxn ang="0">
                      <a:pos x="236" y="1064"/>
                    </a:cxn>
                    <a:cxn ang="0">
                      <a:pos x="1772" y="1064"/>
                    </a:cxn>
                    <a:cxn ang="0">
                      <a:pos x="2012" y="1064"/>
                    </a:cxn>
                    <a:cxn ang="0">
                      <a:pos x="2012" y="54"/>
                    </a:cxn>
                    <a:cxn ang="0">
                      <a:pos x="0" y="54"/>
                    </a:cxn>
                  </a:cxnLst>
                  <a:rect l="0" t="0" r="r" b="b"/>
                  <a:pathLst>
                    <a:path w="2012" h="1064">
                      <a:moveTo>
                        <a:pt x="0" y="54"/>
                      </a:moveTo>
                      <a:lnTo>
                        <a:pt x="0" y="1064"/>
                      </a:lnTo>
                      <a:lnTo>
                        <a:pt x="236" y="1064"/>
                      </a:lnTo>
                      <a:cubicBezTo>
                        <a:pt x="234" y="8"/>
                        <a:pt x="1770" y="0"/>
                        <a:pt x="1772" y="1064"/>
                      </a:cubicBezTo>
                      <a:lnTo>
                        <a:pt x="2012" y="1064"/>
                      </a:lnTo>
                      <a:lnTo>
                        <a:pt x="2012" y="54"/>
                      </a:lnTo>
                      <a:lnTo>
                        <a:pt x="0" y="54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b="1">
                    <a:solidFill>
                      <a:srgbClr val="000000"/>
                    </a:solidFill>
                    <a:cs typeface="Arial" charset="0"/>
                  </a:endParaRPr>
                </a:p>
              </p:txBody>
            </p:sp>
          </p:grpSp>
          <p:grpSp>
            <p:nvGrpSpPr>
              <p:cNvPr id="1082" name="Group 189"/>
              <p:cNvGrpSpPr>
                <a:grpSpLocks/>
              </p:cNvGrpSpPr>
              <p:nvPr/>
            </p:nvGrpSpPr>
            <p:grpSpPr bwMode="auto">
              <a:xfrm>
                <a:off x="3796" y="463"/>
                <a:ext cx="419" cy="112"/>
                <a:chOff x="240" y="720"/>
                <a:chExt cx="3980" cy="1064"/>
              </a:xfrm>
            </p:grpSpPr>
            <p:sp>
              <p:nvSpPr>
                <p:cNvPr id="1214" name="Freeform 190"/>
                <p:cNvSpPr>
                  <a:spLocks/>
                </p:cNvSpPr>
                <p:nvPr/>
              </p:nvSpPr>
              <p:spPr bwMode="auto">
                <a:xfrm>
                  <a:off x="244" y="720"/>
                  <a:ext cx="2067" cy="1064"/>
                </a:xfrm>
                <a:custGeom>
                  <a:avLst/>
                  <a:gdLst/>
                  <a:ahLst/>
                  <a:cxnLst>
                    <a:cxn ang="0">
                      <a:pos x="0" y="54"/>
                    </a:cxn>
                    <a:cxn ang="0">
                      <a:pos x="0" y="1064"/>
                    </a:cxn>
                    <a:cxn ang="0">
                      <a:pos x="236" y="1064"/>
                    </a:cxn>
                    <a:cxn ang="0">
                      <a:pos x="1772" y="1064"/>
                    </a:cxn>
                    <a:cxn ang="0">
                      <a:pos x="2012" y="1064"/>
                    </a:cxn>
                    <a:cxn ang="0">
                      <a:pos x="2012" y="54"/>
                    </a:cxn>
                    <a:cxn ang="0">
                      <a:pos x="0" y="54"/>
                    </a:cxn>
                  </a:cxnLst>
                  <a:rect l="0" t="0" r="r" b="b"/>
                  <a:pathLst>
                    <a:path w="2012" h="1064">
                      <a:moveTo>
                        <a:pt x="0" y="54"/>
                      </a:moveTo>
                      <a:lnTo>
                        <a:pt x="0" y="1064"/>
                      </a:lnTo>
                      <a:lnTo>
                        <a:pt x="236" y="1064"/>
                      </a:lnTo>
                      <a:cubicBezTo>
                        <a:pt x="234" y="8"/>
                        <a:pt x="1770" y="0"/>
                        <a:pt x="1772" y="1064"/>
                      </a:cubicBezTo>
                      <a:lnTo>
                        <a:pt x="2012" y="1064"/>
                      </a:lnTo>
                      <a:lnTo>
                        <a:pt x="2012" y="54"/>
                      </a:lnTo>
                      <a:lnTo>
                        <a:pt x="0" y="54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b="1">
                    <a:solidFill>
                      <a:srgbClr val="000000"/>
                    </a:solidFill>
                    <a:cs typeface="Arial" charset="0"/>
                  </a:endParaRPr>
                </a:p>
              </p:txBody>
            </p:sp>
            <p:sp>
              <p:nvSpPr>
                <p:cNvPr id="1215" name="Freeform 191"/>
                <p:cNvSpPr>
                  <a:spLocks/>
                </p:cNvSpPr>
                <p:nvPr/>
              </p:nvSpPr>
              <p:spPr bwMode="auto">
                <a:xfrm>
                  <a:off x="2240" y="720"/>
                  <a:ext cx="2037" cy="1064"/>
                </a:xfrm>
                <a:custGeom>
                  <a:avLst/>
                  <a:gdLst/>
                  <a:ahLst/>
                  <a:cxnLst>
                    <a:cxn ang="0">
                      <a:pos x="0" y="54"/>
                    </a:cxn>
                    <a:cxn ang="0">
                      <a:pos x="0" y="1064"/>
                    </a:cxn>
                    <a:cxn ang="0">
                      <a:pos x="236" y="1064"/>
                    </a:cxn>
                    <a:cxn ang="0">
                      <a:pos x="1772" y="1064"/>
                    </a:cxn>
                    <a:cxn ang="0">
                      <a:pos x="2012" y="1064"/>
                    </a:cxn>
                    <a:cxn ang="0">
                      <a:pos x="2012" y="54"/>
                    </a:cxn>
                    <a:cxn ang="0">
                      <a:pos x="0" y="54"/>
                    </a:cxn>
                  </a:cxnLst>
                  <a:rect l="0" t="0" r="r" b="b"/>
                  <a:pathLst>
                    <a:path w="2012" h="1064">
                      <a:moveTo>
                        <a:pt x="0" y="54"/>
                      </a:moveTo>
                      <a:lnTo>
                        <a:pt x="0" y="1064"/>
                      </a:lnTo>
                      <a:lnTo>
                        <a:pt x="236" y="1064"/>
                      </a:lnTo>
                      <a:cubicBezTo>
                        <a:pt x="234" y="8"/>
                        <a:pt x="1770" y="0"/>
                        <a:pt x="1772" y="1064"/>
                      </a:cubicBezTo>
                      <a:lnTo>
                        <a:pt x="2012" y="1064"/>
                      </a:lnTo>
                      <a:lnTo>
                        <a:pt x="2012" y="54"/>
                      </a:lnTo>
                      <a:lnTo>
                        <a:pt x="0" y="54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b="1">
                    <a:solidFill>
                      <a:srgbClr val="000000"/>
                    </a:solidFill>
                    <a:cs typeface="Arial" charset="0"/>
                  </a:endParaRPr>
                </a:p>
              </p:txBody>
            </p:sp>
          </p:grpSp>
          <p:grpSp>
            <p:nvGrpSpPr>
              <p:cNvPr id="1083" name="Group 192"/>
              <p:cNvGrpSpPr>
                <a:grpSpLocks/>
              </p:cNvGrpSpPr>
              <p:nvPr/>
            </p:nvGrpSpPr>
            <p:grpSpPr bwMode="auto">
              <a:xfrm>
                <a:off x="4215" y="463"/>
                <a:ext cx="418" cy="112"/>
                <a:chOff x="1646" y="283"/>
                <a:chExt cx="823" cy="220"/>
              </a:xfrm>
            </p:grpSpPr>
            <p:sp>
              <p:nvSpPr>
                <p:cNvPr id="1217" name="Freeform 193"/>
                <p:cNvSpPr>
                  <a:spLocks/>
                </p:cNvSpPr>
                <p:nvPr/>
              </p:nvSpPr>
              <p:spPr bwMode="auto">
                <a:xfrm>
                  <a:off x="1647" y="283"/>
                  <a:ext cx="416" cy="220"/>
                </a:xfrm>
                <a:custGeom>
                  <a:avLst/>
                  <a:gdLst/>
                  <a:ahLst/>
                  <a:cxnLst>
                    <a:cxn ang="0">
                      <a:pos x="0" y="54"/>
                    </a:cxn>
                    <a:cxn ang="0">
                      <a:pos x="0" y="1064"/>
                    </a:cxn>
                    <a:cxn ang="0">
                      <a:pos x="236" y="1064"/>
                    </a:cxn>
                    <a:cxn ang="0">
                      <a:pos x="1772" y="1064"/>
                    </a:cxn>
                    <a:cxn ang="0">
                      <a:pos x="2012" y="1064"/>
                    </a:cxn>
                    <a:cxn ang="0">
                      <a:pos x="2012" y="54"/>
                    </a:cxn>
                    <a:cxn ang="0">
                      <a:pos x="0" y="54"/>
                    </a:cxn>
                  </a:cxnLst>
                  <a:rect l="0" t="0" r="r" b="b"/>
                  <a:pathLst>
                    <a:path w="2012" h="1064">
                      <a:moveTo>
                        <a:pt x="0" y="54"/>
                      </a:moveTo>
                      <a:lnTo>
                        <a:pt x="0" y="1064"/>
                      </a:lnTo>
                      <a:lnTo>
                        <a:pt x="236" y="1064"/>
                      </a:lnTo>
                      <a:cubicBezTo>
                        <a:pt x="234" y="8"/>
                        <a:pt x="1770" y="0"/>
                        <a:pt x="1772" y="1064"/>
                      </a:cubicBezTo>
                      <a:lnTo>
                        <a:pt x="2012" y="1064"/>
                      </a:lnTo>
                      <a:lnTo>
                        <a:pt x="2012" y="54"/>
                      </a:lnTo>
                      <a:lnTo>
                        <a:pt x="0" y="54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b="1">
                    <a:solidFill>
                      <a:srgbClr val="000000"/>
                    </a:solidFill>
                    <a:cs typeface="Arial" charset="0"/>
                  </a:endParaRPr>
                </a:p>
              </p:txBody>
            </p:sp>
            <p:sp>
              <p:nvSpPr>
                <p:cNvPr id="1218" name="Freeform 194"/>
                <p:cNvSpPr>
                  <a:spLocks/>
                </p:cNvSpPr>
                <p:nvPr/>
              </p:nvSpPr>
              <p:spPr bwMode="auto">
                <a:xfrm>
                  <a:off x="2053" y="283"/>
                  <a:ext cx="416" cy="220"/>
                </a:xfrm>
                <a:custGeom>
                  <a:avLst/>
                  <a:gdLst/>
                  <a:ahLst/>
                  <a:cxnLst>
                    <a:cxn ang="0">
                      <a:pos x="0" y="54"/>
                    </a:cxn>
                    <a:cxn ang="0">
                      <a:pos x="0" y="1064"/>
                    </a:cxn>
                    <a:cxn ang="0">
                      <a:pos x="236" y="1064"/>
                    </a:cxn>
                    <a:cxn ang="0">
                      <a:pos x="1772" y="1064"/>
                    </a:cxn>
                    <a:cxn ang="0">
                      <a:pos x="2012" y="1064"/>
                    </a:cxn>
                    <a:cxn ang="0">
                      <a:pos x="2012" y="54"/>
                    </a:cxn>
                    <a:cxn ang="0">
                      <a:pos x="0" y="54"/>
                    </a:cxn>
                  </a:cxnLst>
                  <a:rect l="0" t="0" r="r" b="b"/>
                  <a:pathLst>
                    <a:path w="2012" h="1064">
                      <a:moveTo>
                        <a:pt x="0" y="54"/>
                      </a:moveTo>
                      <a:lnTo>
                        <a:pt x="0" y="1064"/>
                      </a:lnTo>
                      <a:lnTo>
                        <a:pt x="236" y="1064"/>
                      </a:lnTo>
                      <a:cubicBezTo>
                        <a:pt x="234" y="8"/>
                        <a:pt x="1770" y="0"/>
                        <a:pt x="1772" y="1064"/>
                      </a:cubicBezTo>
                      <a:lnTo>
                        <a:pt x="2012" y="1064"/>
                      </a:lnTo>
                      <a:lnTo>
                        <a:pt x="2012" y="54"/>
                      </a:lnTo>
                      <a:lnTo>
                        <a:pt x="0" y="54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b="1">
                    <a:solidFill>
                      <a:srgbClr val="000000"/>
                    </a:solidFill>
                    <a:cs typeface="Arial" charset="0"/>
                  </a:endParaRPr>
                </a:p>
              </p:txBody>
            </p:sp>
          </p:grpSp>
          <p:grpSp>
            <p:nvGrpSpPr>
              <p:cNvPr id="1084" name="Group 195"/>
              <p:cNvGrpSpPr>
                <a:grpSpLocks/>
              </p:cNvGrpSpPr>
              <p:nvPr/>
            </p:nvGrpSpPr>
            <p:grpSpPr bwMode="auto">
              <a:xfrm>
                <a:off x="4633" y="463"/>
                <a:ext cx="418" cy="112"/>
                <a:chOff x="240" y="720"/>
                <a:chExt cx="3980" cy="1064"/>
              </a:xfrm>
            </p:grpSpPr>
            <p:sp>
              <p:nvSpPr>
                <p:cNvPr id="1220" name="Freeform 196"/>
                <p:cNvSpPr>
                  <a:spLocks/>
                </p:cNvSpPr>
                <p:nvPr/>
              </p:nvSpPr>
              <p:spPr bwMode="auto">
                <a:xfrm>
                  <a:off x="239" y="720"/>
                  <a:ext cx="2011" cy="1064"/>
                </a:xfrm>
                <a:custGeom>
                  <a:avLst/>
                  <a:gdLst/>
                  <a:ahLst/>
                  <a:cxnLst>
                    <a:cxn ang="0">
                      <a:pos x="0" y="54"/>
                    </a:cxn>
                    <a:cxn ang="0">
                      <a:pos x="0" y="1064"/>
                    </a:cxn>
                    <a:cxn ang="0">
                      <a:pos x="236" y="1064"/>
                    </a:cxn>
                    <a:cxn ang="0">
                      <a:pos x="1772" y="1064"/>
                    </a:cxn>
                    <a:cxn ang="0">
                      <a:pos x="2012" y="1064"/>
                    </a:cxn>
                    <a:cxn ang="0">
                      <a:pos x="2012" y="54"/>
                    </a:cxn>
                    <a:cxn ang="0">
                      <a:pos x="0" y="54"/>
                    </a:cxn>
                  </a:cxnLst>
                  <a:rect l="0" t="0" r="r" b="b"/>
                  <a:pathLst>
                    <a:path w="2012" h="1064">
                      <a:moveTo>
                        <a:pt x="0" y="54"/>
                      </a:moveTo>
                      <a:lnTo>
                        <a:pt x="0" y="1064"/>
                      </a:lnTo>
                      <a:lnTo>
                        <a:pt x="236" y="1064"/>
                      </a:lnTo>
                      <a:cubicBezTo>
                        <a:pt x="234" y="8"/>
                        <a:pt x="1770" y="0"/>
                        <a:pt x="1772" y="1064"/>
                      </a:cubicBezTo>
                      <a:lnTo>
                        <a:pt x="2012" y="1064"/>
                      </a:lnTo>
                      <a:lnTo>
                        <a:pt x="2012" y="54"/>
                      </a:lnTo>
                      <a:lnTo>
                        <a:pt x="0" y="54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b="1">
                    <a:solidFill>
                      <a:srgbClr val="000000"/>
                    </a:solidFill>
                    <a:cs typeface="Arial" charset="0"/>
                  </a:endParaRPr>
                </a:p>
              </p:txBody>
            </p:sp>
            <p:sp>
              <p:nvSpPr>
                <p:cNvPr id="1221" name="Freeform 197"/>
                <p:cNvSpPr>
                  <a:spLocks/>
                </p:cNvSpPr>
                <p:nvPr/>
              </p:nvSpPr>
              <p:spPr bwMode="auto">
                <a:xfrm>
                  <a:off x="2210" y="720"/>
                  <a:ext cx="2011" cy="1064"/>
                </a:xfrm>
                <a:custGeom>
                  <a:avLst/>
                  <a:gdLst/>
                  <a:ahLst/>
                  <a:cxnLst>
                    <a:cxn ang="0">
                      <a:pos x="0" y="54"/>
                    </a:cxn>
                    <a:cxn ang="0">
                      <a:pos x="0" y="1064"/>
                    </a:cxn>
                    <a:cxn ang="0">
                      <a:pos x="236" y="1064"/>
                    </a:cxn>
                    <a:cxn ang="0">
                      <a:pos x="1772" y="1064"/>
                    </a:cxn>
                    <a:cxn ang="0">
                      <a:pos x="2012" y="1064"/>
                    </a:cxn>
                    <a:cxn ang="0">
                      <a:pos x="2012" y="54"/>
                    </a:cxn>
                    <a:cxn ang="0">
                      <a:pos x="0" y="54"/>
                    </a:cxn>
                  </a:cxnLst>
                  <a:rect l="0" t="0" r="r" b="b"/>
                  <a:pathLst>
                    <a:path w="2012" h="1064">
                      <a:moveTo>
                        <a:pt x="0" y="54"/>
                      </a:moveTo>
                      <a:lnTo>
                        <a:pt x="0" y="1064"/>
                      </a:lnTo>
                      <a:lnTo>
                        <a:pt x="236" y="1064"/>
                      </a:lnTo>
                      <a:cubicBezTo>
                        <a:pt x="234" y="8"/>
                        <a:pt x="1770" y="0"/>
                        <a:pt x="1772" y="1064"/>
                      </a:cubicBezTo>
                      <a:lnTo>
                        <a:pt x="2012" y="1064"/>
                      </a:lnTo>
                      <a:lnTo>
                        <a:pt x="2012" y="54"/>
                      </a:lnTo>
                      <a:lnTo>
                        <a:pt x="0" y="54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b="1">
                    <a:solidFill>
                      <a:srgbClr val="000000"/>
                    </a:solidFill>
                    <a:cs typeface="Arial" charset="0"/>
                  </a:endParaRPr>
                </a:p>
              </p:txBody>
            </p:sp>
          </p:grpSp>
          <p:sp>
            <p:nvSpPr>
              <p:cNvPr id="1222" name="Freeform 198"/>
              <p:cNvSpPr>
                <a:spLocks/>
              </p:cNvSpPr>
              <p:nvPr/>
            </p:nvSpPr>
            <p:spPr bwMode="auto">
              <a:xfrm>
                <a:off x="5051" y="463"/>
                <a:ext cx="211" cy="112"/>
              </a:xfrm>
              <a:custGeom>
                <a:avLst/>
                <a:gdLst/>
                <a:ahLst/>
                <a:cxnLst>
                  <a:cxn ang="0">
                    <a:pos x="0" y="54"/>
                  </a:cxn>
                  <a:cxn ang="0">
                    <a:pos x="0" y="1064"/>
                  </a:cxn>
                  <a:cxn ang="0">
                    <a:pos x="236" y="1064"/>
                  </a:cxn>
                  <a:cxn ang="0">
                    <a:pos x="1772" y="1064"/>
                  </a:cxn>
                  <a:cxn ang="0">
                    <a:pos x="2012" y="1064"/>
                  </a:cxn>
                  <a:cxn ang="0">
                    <a:pos x="2012" y="54"/>
                  </a:cxn>
                  <a:cxn ang="0">
                    <a:pos x="0" y="54"/>
                  </a:cxn>
                </a:cxnLst>
                <a:rect l="0" t="0" r="r" b="b"/>
                <a:pathLst>
                  <a:path w="2012" h="1064">
                    <a:moveTo>
                      <a:pt x="0" y="54"/>
                    </a:moveTo>
                    <a:lnTo>
                      <a:pt x="0" y="1064"/>
                    </a:lnTo>
                    <a:lnTo>
                      <a:pt x="236" y="1064"/>
                    </a:lnTo>
                    <a:cubicBezTo>
                      <a:pt x="234" y="8"/>
                      <a:pt x="1770" y="0"/>
                      <a:pt x="1772" y="1064"/>
                    </a:cubicBezTo>
                    <a:lnTo>
                      <a:pt x="2012" y="1064"/>
                    </a:lnTo>
                    <a:lnTo>
                      <a:pt x="2012" y="54"/>
                    </a:lnTo>
                    <a:lnTo>
                      <a:pt x="0" y="54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b="1">
                  <a:solidFill>
                    <a:srgbClr val="000000"/>
                  </a:solidFill>
                  <a:cs typeface="Arial" charset="0"/>
                </a:endParaRPr>
              </a:p>
            </p:txBody>
          </p:sp>
        </p:grpSp>
      </p:grpSp>
      <p:grpSp>
        <p:nvGrpSpPr>
          <p:cNvPr id="1071" name="Group 199"/>
          <p:cNvGrpSpPr>
            <a:grpSpLocks/>
          </p:cNvGrpSpPr>
          <p:nvPr/>
        </p:nvGrpSpPr>
        <p:grpSpPr bwMode="auto">
          <a:xfrm>
            <a:off x="17463" y="15875"/>
            <a:ext cx="854075" cy="965200"/>
            <a:chOff x="8" y="32"/>
            <a:chExt cx="568" cy="608"/>
          </a:xfrm>
        </p:grpSpPr>
        <p:sp>
          <p:nvSpPr>
            <p:cNvPr id="1224" name="Freeform 200"/>
            <p:cNvSpPr>
              <a:spLocks/>
            </p:cNvSpPr>
            <p:nvPr userDrawn="1"/>
          </p:nvSpPr>
          <p:spPr bwMode="auto">
            <a:xfrm>
              <a:off x="20" y="54"/>
              <a:ext cx="556" cy="586"/>
            </a:xfrm>
            <a:custGeom>
              <a:avLst/>
              <a:gdLst/>
              <a:ahLst/>
              <a:cxnLst>
                <a:cxn ang="0">
                  <a:pos x="1183" y="0"/>
                </a:cxn>
                <a:cxn ang="0">
                  <a:pos x="278" y="1706"/>
                </a:cxn>
                <a:cxn ang="0">
                  <a:pos x="2006" y="913"/>
                </a:cxn>
                <a:cxn ang="0">
                  <a:pos x="735" y="1519"/>
                </a:cxn>
                <a:cxn ang="0">
                  <a:pos x="1661" y="1060"/>
                </a:cxn>
                <a:cxn ang="0">
                  <a:pos x="1060" y="1394"/>
                </a:cxn>
                <a:cxn ang="0">
                  <a:pos x="1489" y="1187"/>
                </a:cxn>
                <a:cxn ang="0">
                  <a:pos x="1255" y="1355"/>
                </a:cxn>
                <a:cxn ang="0">
                  <a:pos x="1430" y="1221"/>
                </a:cxn>
                <a:cxn ang="0">
                  <a:pos x="1144" y="1403"/>
                </a:cxn>
                <a:cxn ang="0">
                  <a:pos x="1611" y="1144"/>
                </a:cxn>
                <a:cxn ang="0">
                  <a:pos x="843" y="1503"/>
                </a:cxn>
                <a:cxn ang="0">
                  <a:pos x="1876" y="960"/>
                </a:cxn>
                <a:cxn ang="0">
                  <a:pos x="474" y="1620"/>
                </a:cxn>
                <a:cxn ang="0">
                  <a:pos x="1158" y="267"/>
                </a:cxn>
                <a:cxn ang="0">
                  <a:pos x="1183" y="0"/>
                </a:cxn>
              </a:cxnLst>
              <a:rect l="0" t="0" r="r" b="b"/>
              <a:pathLst>
                <a:path w="2570" h="2766">
                  <a:moveTo>
                    <a:pt x="1183" y="0"/>
                  </a:moveTo>
                  <a:cubicBezTo>
                    <a:pt x="31" y="34"/>
                    <a:pt x="0" y="1232"/>
                    <a:pt x="278" y="1706"/>
                  </a:cubicBezTo>
                  <a:cubicBezTo>
                    <a:pt x="888" y="2766"/>
                    <a:pt x="2570" y="2078"/>
                    <a:pt x="2006" y="913"/>
                  </a:cubicBezTo>
                  <a:cubicBezTo>
                    <a:pt x="1480" y="86"/>
                    <a:pt x="309" y="751"/>
                    <a:pt x="735" y="1519"/>
                  </a:cubicBezTo>
                  <a:cubicBezTo>
                    <a:pt x="1085" y="2095"/>
                    <a:pt x="2037" y="1686"/>
                    <a:pt x="1661" y="1060"/>
                  </a:cubicBezTo>
                  <a:cubicBezTo>
                    <a:pt x="1411" y="668"/>
                    <a:pt x="776" y="977"/>
                    <a:pt x="1060" y="1394"/>
                  </a:cubicBezTo>
                  <a:cubicBezTo>
                    <a:pt x="1252" y="1653"/>
                    <a:pt x="1647" y="1455"/>
                    <a:pt x="1489" y="1187"/>
                  </a:cubicBezTo>
                  <a:cubicBezTo>
                    <a:pt x="1389" y="1046"/>
                    <a:pt x="1055" y="1113"/>
                    <a:pt x="1255" y="1355"/>
                  </a:cubicBezTo>
                  <a:cubicBezTo>
                    <a:pt x="1185" y="1378"/>
                    <a:pt x="1221" y="1037"/>
                    <a:pt x="1430" y="1221"/>
                  </a:cubicBezTo>
                  <a:cubicBezTo>
                    <a:pt x="1522" y="1329"/>
                    <a:pt x="1328" y="1570"/>
                    <a:pt x="1144" y="1403"/>
                  </a:cubicBezTo>
                  <a:cubicBezTo>
                    <a:pt x="869" y="1019"/>
                    <a:pt x="1486" y="835"/>
                    <a:pt x="1611" y="1144"/>
                  </a:cubicBezTo>
                  <a:cubicBezTo>
                    <a:pt x="1803" y="1494"/>
                    <a:pt x="1244" y="1970"/>
                    <a:pt x="843" y="1503"/>
                  </a:cubicBezTo>
                  <a:cubicBezTo>
                    <a:pt x="467" y="868"/>
                    <a:pt x="1441" y="259"/>
                    <a:pt x="1876" y="960"/>
                  </a:cubicBezTo>
                  <a:cubicBezTo>
                    <a:pt x="2288" y="1625"/>
                    <a:pt x="1142" y="2588"/>
                    <a:pt x="474" y="1620"/>
                  </a:cubicBezTo>
                  <a:cubicBezTo>
                    <a:pt x="341" y="1336"/>
                    <a:pt x="221" y="417"/>
                    <a:pt x="1158" y="267"/>
                  </a:cubicBezTo>
                  <a:lnTo>
                    <a:pt x="1183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12700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225" name="Freeform 201"/>
            <p:cNvSpPr>
              <a:spLocks/>
            </p:cNvSpPr>
            <p:nvPr userDrawn="1"/>
          </p:nvSpPr>
          <p:spPr bwMode="auto">
            <a:xfrm>
              <a:off x="8" y="32"/>
              <a:ext cx="556" cy="586"/>
            </a:xfrm>
            <a:custGeom>
              <a:avLst/>
              <a:gdLst/>
              <a:ahLst/>
              <a:cxnLst>
                <a:cxn ang="0">
                  <a:pos x="1183" y="0"/>
                </a:cxn>
                <a:cxn ang="0">
                  <a:pos x="278" y="1706"/>
                </a:cxn>
                <a:cxn ang="0">
                  <a:pos x="2006" y="913"/>
                </a:cxn>
                <a:cxn ang="0">
                  <a:pos x="735" y="1519"/>
                </a:cxn>
                <a:cxn ang="0">
                  <a:pos x="1661" y="1060"/>
                </a:cxn>
                <a:cxn ang="0">
                  <a:pos x="1060" y="1394"/>
                </a:cxn>
                <a:cxn ang="0">
                  <a:pos x="1489" y="1187"/>
                </a:cxn>
                <a:cxn ang="0">
                  <a:pos x="1255" y="1355"/>
                </a:cxn>
                <a:cxn ang="0">
                  <a:pos x="1430" y="1221"/>
                </a:cxn>
                <a:cxn ang="0">
                  <a:pos x="1144" y="1403"/>
                </a:cxn>
                <a:cxn ang="0">
                  <a:pos x="1611" y="1144"/>
                </a:cxn>
                <a:cxn ang="0">
                  <a:pos x="843" y="1503"/>
                </a:cxn>
                <a:cxn ang="0">
                  <a:pos x="1876" y="960"/>
                </a:cxn>
                <a:cxn ang="0">
                  <a:pos x="474" y="1620"/>
                </a:cxn>
                <a:cxn ang="0">
                  <a:pos x="1158" y="267"/>
                </a:cxn>
                <a:cxn ang="0">
                  <a:pos x="1183" y="0"/>
                </a:cxn>
              </a:cxnLst>
              <a:rect l="0" t="0" r="r" b="b"/>
              <a:pathLst>
                <a:path w="2570" h="2766">
                  <a:moveTo>
                    <a:pt x="1183" y="0"/>
                  </a:moveTo>
                  <a:cubicBezTo>
                    <a:pt x="31" y="34"/>
                    <a:pt x="0" y="1232"/>
                    <a:pt x="278" y="1706"/>
                  </a:cubicBezTo>
                  <a:cubicBezTo>
                    <a:pt x="888" y="2766"/>
                    <a:pt x="2570" y="2078"/>
                    <a:pt x="2006" y="913"/>
                  </a:cubicBezTo>
                  <a:cubicBezTo>
                    <a:pt x="1480" y="86"/>
                    <a:pt x="309" y="751"/>
                    <a:pt x="735" y="1519"/>
                  </a:cubicBezTo>
                  <a:cubicBezTo>
                    <a:pt x="1085" y="2095"/>
                    <a:pt x="2037" y="1686"/>
                    <a:pt x="1661" y="1060"/>
                  </a:cubicBezTo>
                  <a:cubicBezTo>
                    <a:pt x="1411" y="668"/>
                    <a:pt x="776" y="977"/>
                    <a:pt x="1060" y="1394"/>
                  </a:cubicBezTo>
                  <a:cubicBezTo>
                    <a:pt x="1252" y="1653"/>
                    <a:pt x="1647" y="1455"/>
                    <a:pt x="1489" y="1187"/>
                  </a:cubicBezTo>
                  <a:cubicBezTo>
                    <a:pt x="1389" y="1046"/>
                    <a:pt x="1055" y="1113"/>
                    <a:pt x="1255" y="1355"/>
                  </a:cubicBezTo>
                  <a:cubicBezTo>
                    <a:pt x="1185" y="1378"/>
                    <a:pt x="1221" y="1037"/>
                    <a:pt x="1430" y="1221"/>
                  </a:cubicBezTo>
                  <a:cubicBezTo>
                    <a:pt x="1522" y="1329"/>
                    <a:pt x="1328" y="1570"/>
                    <a:pt x="1144" y="1403"/>
                  </a:cubicBezTo>
                  <a:cubicBezTo>
                    <a:pt x="869" y="1019"/>
                    <a:pt x="1486" y="835"/>
                    <a:pt x="1611" y="1144"/>
                  </a:cubicBezTo>
                  <a:cubicBezTo>
                    <a:pt x="1803" y="1494"/>
                    <a:pt x="1244" y="1970"/>
                    <a:pt x="843" y="1503"/>
                  </a:cubicBezTo>
                  <a:cubicBezTo>
                    <a:pt x="467" y="868"/>
                    <a:pt x="1441" y="259"/>
                    <a:pt x="1876" y="960"/>
                  </a:cubicBezTo>
                  <a:cubicBezTo>
                    <a:pt x="2288" y="1625"/>
                    <a:pt x="1142" y="2588"/>
                    <a:pt x="474" y="1620"/>
                  </a:cubicBezTo>
                  <a:cubicBezTo>
                    <a:pt x="341" y="1336"/>
                    <a:pt x="221" y="417"/>
                    <a:pt x="1158" y="267"/>
                  </a:cubicBezTo>
                  <a:lnTo>
                    <a:pt x="1183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12700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>
                <a:solidFill>
                  <a:srgbClr val="000000"/>
                </a:solidFill>
                <a:cs typeface="Arial" charset="0"/>
              </a:endParaRPr>
            </a:p>
          </p:txBody>
        </p:sp>
      </p:grpSp>
      <p:sp>
        <p:nvSpPr>
          <p:cNvPr id="1226" name="Freeform 202"/>
          <p:cNvSpPr>
            <a:spLocks/>
          </p:cNvSpPr>
          <p:nvPr/>
        </p:nvSpPr>
        <p:spPr bwMode="auto">
          <a:xfrm flipH="1">
            <a:off x="7786688" y="50800"/>
            <a:ext cx="835025" cy="930275"/>
          </a:xfrm>
          <a:custGeom>
            <a:avLst/>
            <a:gdLst/>
            <a:ahLst/>
            <a:cxnLst>
              <a:cxn ang="0">
                <a:pos x="1183" y="0"/>
              </a:cxn>
              <a:cxn ang="0">
                <a:pos x="278" y="1706"/>
              </a:cxn>
              <a:cxn ang="0">
                <a:pos x="2006" y="913"/>
              </a:cxn>
              <a:cxn ang="0">
                <a:pos x="735" y="1519"/>
              </a:cxn>
              <a:cxn ang="0">
                <a:pos x="1661" y="1060"/>
              </a:cxn>
              <a:cxn ang="0">
                <a:pos x="1060" y="1394"/>
              </a:cxn>
              <a:cxn ang="0">
                <a:pos x="1489" y="1187"/>
              </a:cxn>
              <a:cxn ang="0">
                <a:pos x="1255" y="1355"/>
              </a:cxn>
              <a:cxn ang="0">
                <a:pos x="1430" y="1221"/>
              </a:cxn>
              <a:cxn ang="0">
                <a:pos x="1144" y="1403"/>
              </a:cxn>
              <a:cxn ang="0">
                <a:pos x="1611" y="1144"/>
              </a:cxn>
              <a:cxn ang="0">
                <a:pos x="843" y="1503"/>
              </a:cxn>
              <a:cxn ang="0">
                <a:pos x="1876" y="960"/>
              </a:cxn>
              <a:cxn ang="0">
                <a:pos x="474" y="1620"/>
              </a:cxn>
              <a:cxn ang="0">
                <a:pos x="1158" y="267"/>
              </a:cxn>
              <a:cxn ang="0">
                <a:pos x="1183" y="0"/>
              </a:cxn>
            </a:cxnLst>
            <a:rect l="0" t="0" r="r" b="b"/>
            <a:pathLst>
              <a:path w="2570" h="2766">
                <a:moveTo>
                  <a:pt x="1183" y="0"/>
                </a:moveTo>
                <a:cubicBezTo>
                  <a:pt x="31" y="34"/>
                  <a:pt x="0" y="1232"/>
                  <a:pt x="278" y="1706"/>
                </a:cubicBezTo>
                <a:cubicBezTo>
                  <a:pt x="888" y="2766"/>
                  <a:pt x="2570" y="2078"/>
                  <a:pt x="2006" y="913"/>
                </a:cubicBezTo>
                <a:cubicBezTo>
                  <a:pt x="1480" y="86"/>
                  <a:pt x="309" y="751"/>
                  <a:pt x="735" y="1519"/>
                </a:cubicBezTo>
                <a:cubicBezTo>
                  <a:pt x="1085" y="2095"/>
                  <a:pt x="2037" y="1686"/>
                  <a:pt x="1661" y="1060"/>
                </a:cubicBezTo>
                <a:cubicBezTo>
                  <a:pt x="1411" y="668"/>
                  <a:pt x="776" y="977"/>
                  <a:pt x="1060" y="1394"/>
                </a:cubicBezTo>
                <a:cubicBezTo>
                  <a:pt x="1252" y="1653"/>
                  <a:pt x="1647" y="1455"/>
                  <a:pt x="1489" y="1187"/>
                </a:cubicBezTo>
                <a:cubicBezTo>
                  <a:pt x="1389" y="1046"/>
                  <a:pt x="1055" y="1113"/>
                  <a:pt x="1255" y="1355"/>
                </a:cubicBezTo>
                <a:cubicBezTo>
                  <a:pt x="1185" y="1378"/>
                  <a:pt x="1221" y="1037"/>
                  <a:pt x="1430" y="1221"/>
                </a:cubicBezTo>
                <a:cubicBezTo>
                  <a:pt x="1522" y="1329"/>
                  <a:pt x="1328" y="1570"/>
                  <a:pt x="1144" y="1403"/>
                </a:cubicBezTo>
                <a:cubicBezTo>
                  <a:pt x="869" y="1019"/>
                  <a:pt x="1486" y="835"/>
                  <a:pt x="1611" y="1144"/>
                </a:cubicBezTo>
                <a:cubicBezTo>
                  <a:pt x="1803" y="1494"/>
                  <a:pt x="1244" y="1970"/>
                  <a:pt x="843" y="1503"/>
                </a:cubicBezTo>
                <a:cubicBezTo>
                  <a:pt x="467" y="868"/>
                  <a:pt x="1441" y="259"/>
                  <a:pt x="1876" y="960"/>
                </a:cubicBezTo>
                <a:cubicBezTo>
                  <a:pt x="2288" y="1625"/>
                  <a:pt x="1142" y="2588"/>
                  <a:pt x="474" y="1620"/>
                </a:cubicBezTo>
                <a:cubicBezTo>
                  <a:pt x="341" y="1336"/>
                  <a:pt x="221" y="417"/>
                  <a:pt x="1158" y="267"/>
                </a:cubicBezTo>
                <a:lnTo>
                  <a:pt x="1183" y="0"/>
                </a:lnTo>
                <a:close/>
              </a:path>
            </a:pathLst>
          </a:custGeom>
          <a:gradFill rotWithShape="1">
            <a:gsLst>
              <a:gs pos="0">
                <a:schemeClr val="bg2"/>
              </a:gs>
              <a:gs pos="100000">
                <a:schemeClr val="bg2">
                  <a:gamma/>
                  <a:shade val="46275"/>
                  <a:invGamma/>
                </a:schemeClr>
              </a:gs>
            </a:gsLst>
            <a:lin ang="5400000" scaled="1"/>
          </a:gradFill>
          <a:ln w="12700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227" name="Freeform 203"/>
          <p:cNvSpPr>
            <a:spLocks/>
          </p:cNvSpPr>
          <p:nvPr/>
        </p:nvSpPr>
        <p:spPr bwMode="auto">
          <a:xfrm flipH="1">
            <a:off x="7767638" y="15875"/>
            <a:ext cx="836612" cy="930275"/>
          </a:xfrm>
          <a:custGeom>
            <a:avLst/>
            <a:gdLst/>
            <a:ahLst/>
            <a:cxnLst>
              <a:cxn ang="0">
                <a:pos x="1183" y="0"/>
              </a:cxn>
              <a:cxn ang="0">
                <a:pos x="278" y="1706"/>
              </a:cxn>
              <a:cxn ang="0">
                <a:pos x="2006" y="913"/>
              </a:cxn>
              <a:cxn ang="0">
                <a:pos x="735" y="1519"/>
              </a:cxn>
              <a:cxn ang="0">
                <a:pos x="1661" y="1060"/>
              </a:cxn>
              <a:cxn ang="0">
                <a:pos x="1060" y="1394"/>
              </a:cxn>
              <a:cxn ang="0">
                <a:pos x="1489" y="1187"/>
              </a:cxn>
              <a:cxn ang="0">
                <a:pos x="1255" y="1355"/>
              </a:cxn>
              <a:cxn ang="0">
                <a:pos x="1430" y="1221"/>
              </a:cxn>
              <a:cxn ang="0">
                <a:pos x="1144" y="1403"/>
              </a:cxn>
              <a:cxn ang="0">
                <a:pos x="1611" y="1144"/>
              </a:cxn>
              <a:cxn ang="0">
                <a:pos x="843" y="1503"/>
              </a:cxn>
              <a:cxn ang="0">
                <a:pos x="1876" y="960"/>
              </a:cxn>
              <a:cxn ang="0">
                <a:pos x="474" y="1620"/>
              </a:cxn>
              <a:cxn ang="0">
                <a:pos x="1158" y="267"/>
              </a:cxn>
              <a:cxn ang="0">
                <a:pos x="1183" y="0"/>
              </a:cxn>
            </a:cxnLst>
            <a:rect l="0" t="0" r="r" b="b"/>
            <a:pathLst>
              <a:path w="2570" h="2766">
                <a:moveTo>
                  <a:pt x="1183" y="0"/>
                </a:moveTo>
                <a:cubicBezTo>
                  <a:pt x="31" y="34"/>
                  <a:pt x="0" y="1232"/>
                  <a:pt x="278" y="1706"/>
                </a:cubicBezTo>
                <a:cubicBezTo>
                  <a:pt x="888" y="2766"/>
                  <a:pt x="2570" y="2078"/>
                  <a:pt x="2006" y="913"/>
                </a:cubicBezTo>
                <a:cubicBezTo>
                  <a:pt x="1480" y="86"/>
                  <a:pt x="309" y="751"/>
                  <a:pt x="735" y="1519"/>
                </a:cubicBezTo>
                <a:cubicBezTo>
                  <a:pt x="1085" y="2095"/>
                  <a:pt x="2037" y="1686"/>
                  <a:pt x="1661" y="1060"/>
                </a:cubicBezTo>
                <a:cubicBezTo>
                  <a:pt x="1411" y="668"/>
                  <a:pt x="776" y="977"/>
                  <a:pt x="1060" y="1394"/>
                </a:cubicBezTo>
                <a:cubicBezTo>
                  <a:pt x="1252" y="1653"/>
                  <a:pt x="1647" y="1455"/>
                  <a:pt x="1489" y="1187"/>
                </a:cubicBezTo>
                <a:cubicBezTo>
                  <a:pt x="1389" y="1046"/>
                  <a:pt x="1055" y="1113"/>
                  <a:pt x="1255" y="1355"/>
                </a:cubicBezTo>
                <a:cubicBezTo>
                  <a:pt x="1185" y="1378"/>
                  <a:pt x="1221" y="1037"/>
                  <a:pt x="1430" y="1221"/>
                </a:cubicBezTo>
                <a:cubicBezTo>
                  <a:pt x="1522" y="1329"/>
                  <a:pt x="1328" y="1570"/>
                  <a:pt x="1144" y="1403"/>
                </a:cubicBezTo>
                <a:cubicBezTo>
                  <a:pt x="869" y="1019"/>
                  <a:pt x="1486" y="835"/>
                  <a:pt x="1611" y="1144"/>
                </a:cubicBezTo>
                <a:cubicBezTo>
                  <a:pt x="1803" y="1494"/>
                  <a:pt x="1244" y="1970"/>
                  <a:pt x="843" y="1503"/>
                </a:cubicBezTo>
                <a:cubicBezTo>
                  <a:pt x="467" y="868"/>
                  <a:pt x="1441" y="259"/>
                  <a:pt x="1876" y="960"/>
                </a:cubicBezTo>
                <a:cubicBezTo>
                  <a:pt x="2288" y="1625"/>
                  <a:pt x="1142" y="2588"/>
                  <a:pt x="474" y="1620"/>
                </a:cubicBezTo>
                <a:cubicBezTo>
                  <a:pt x="341" y="1336"/>
                  <a:pt x="221" y="417"/>
                  <a:pt x="1158" y="267"/>
                </a:cubicBezTo>
                <a:lnTo>
                  <a:pt x="1183" y="0"/>
                </a:lnTo>
                <a:close/>
              </a:path>
            </a:pathLst>
          </a:cu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12700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228" name="Rectangle 204"/>
          <p:cNvSpPr>
            <a:spLocks noChangeArrowheads="1"/>
          </p:cNvSpPr>
          <p:nvPr/>
        </p:nvSpPr>
        <p:spPr bwMode="auto">
          <a:xfrm>
            <a:off x="377825" y="15875"/>
            <a:ext cx="7864475" cy="889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0250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6" r:id="rId1"/>
    <p:sldLayoutId id="2147483827" r:id="rId2"/>
    <p:sldLayoutId id="2147483828" r:id="rId3"/>
    <p:sldLayoutId id="2147483829" r:id="rId4"/>
    <p:sldLayoutId id="2147483830" r:id="rId5"/>
    <p:sldLayoutId id="2147483831" r:id="rId6"/>
    <p:sldLayoutId id="2147483832" r:id="rId7"/>
    <p:sldLayoutId id="2147483833" r:id="rId8"/>
    <p:sldLayoutId id="2147483834" r:id="rId9"/>
    <p:sldLayoutId id="2147483835" r:id="rId10"/>
    <p:sldLayoutId id="2147483836" r:id="rId11"/>
    <p:sldLayoutId id="2147483837" r:id="rId12"/>
    <p:sldLayoutId id="2147483838" r:id="rId13"/>
    <p:sldLayoutId id="2147483839" r:id="rId14"/>
    <p:sldLayoutId id="2147483840" r:id="rId15"/>
    <p:sldLayoutId id="2147483841" r:id="rId16"/>
    <p:sldLayoutId id="2147483842" r:id="rId17"/>
  </p:sldLayoutIdLst>
  <p:transition>
    <p:random/>
  </p:transition>
  <p:hf hdr="0" ftr="0" dt="0"/>
  <p:txStyles>
    <p:titleStyle>
      <a:lvl1pPr algn="ctr" rtl="1" eaLnBrk="0" fontAlgn="base" hangingPunct="0">
        <a:spcBef>
          <a:spcPct val="0"/>
        </a:spcBef>
        <a:spcAft>
          <a:spcPct val="0"/>
        </a:spcAft>
        <a:defRPr sz="3200">
          <a:solidFill>
            <a:srgbClr val="CCECFF"/>
          </a:solidFill>
          <a:latin typeface="+mj-lt"/>
          <a:ea typeface="+mj-ea"/>
          <a:cs typeface="+mj-cs"/>
        </a:defRPr>
      </a:lvl1pPr>
      <a:lvl2pPr algn="ctr" rtl="1" eaLnBrk="0" fontAlgn="base" hangingPunct="0">
        <a:spcBef>
          <a:spcPct val="0"/>
        </a:spcBef>
        <a:spcAft>
          <a:spcPct val="0"/>
        </a:spcAft>
        <a:defRPr sz="3200">
          <a:solidFill>
            <a:srgbClr val="CCECFF"/>
          </a:solidFill>
          <a:latin typeface="Arial" charset="0"/>
          <a:cs typeface="Titr" pitchFamily="2" charset="-78"/>
        </a:defRPr>
      </a:lvl2pPr>
      <a:lvl3pPr algn="ctr" rtl="1" eaLnBrk="0" fontAlgn="base" hangingPunct="0">
        <a:spcBef>
          <a:spcPct val="0"/>
        </a:spcBef>
        <a:spcAft>
          <a:spcPct val="0"/>
        </a:spcAft>
        <a:defRPr sz="3200">
          <a:solidFill>
            <a:srgbClr val="CCECFF"/>
          </a:solidFill>
          <a:latin typeface="Arial" charset="0"/>
          <a:cs typeface="Titr" pitchFamily="2" charset="-78"/>
        </a:defRPr>
      </a:lvl3pPr>
      <a:lvl4pPr algn="ctr" rtl="1" eaLnBrk="0" fontAlgn="base" hangingPunct="0">
        <a:spcBef>
          <a:spcPct val="0"/>
        </a:spcBef>
        <a:spcAft>
          <a:spcPct val="0"/>
        </a:spcAft>
        <a:defRPr sz="3200">
          <a:solidFill>
            <a:srgbClr val="CCECFF"/>
          </a:solidFill>
          <a:latin typeface="Arial" charset="0"/>
          <a:cs typeface="Titr" pitchFamily="2" charset="-78"/>
        </a:defRPr>
      </a:lvl4pPr>
      <a:lvl5pPr algn="ctr" rtl="1" eaLnBrk="0" fontAlgn="base" hangingPunct="0">
        <a:spcBef>
          <a:spcPct val="0"/>
        </a:spcBef>
        <a:spcAft>
          <a:spcPct val="0"/>
        </a:spcAft>
        <a:defRPr sz="3200">
          <a:solidFill>
            <a:srgbClr val="CCECFF"/>
          </a:solidFill>
          <a:latin typeface="Arial" charset="0"/>
          <a:cs typeface="Titr" pitchFamily="2" charset="-78"/>
        </a:defRPr>
      </a:lvl5pPr>
      <a:lvl6pPr marL="457200" algn="ctr" rtl="1" eaLnBrk="1" fontAlgn="base" hangingPunct="1">
        <a:spcBef>
          <a:spcPct val="0"/>
        </a:spcBef>
        <a:spcAft>
          <a:spcPct val="0"/>
        </a:spcAft>
        <a:defRPr sz="3200">
          <a:solidFill>
            <a:srgbClr val="CCECFF"/>
          </a:solidFill>
          <a:latin typeface="Arial" charset="0"/>
          <a:cs typeface="Titr" pitchFamily="2" charset="-78"/>
        </a:defRPr>
      </a:lvl6pPr>
      <a:lvl7pPr marL="914400" algn="ctr" rtl="1" eaLnBrk="1" fontAlgn="base" hangingPunct="1">
        <a:spcBef>
          <a:spcPct val="0"/>
        </a:spcBef>
        <a:spcAft>
          <a:spcPct val="0"/>
        </a:spcAft>
        <a:defRPr sz="3200">
          <a:solidFill>
            <a:srgbClr val="CCECFF"/>
          </a:solidFill>
          <a:latin typeface="Arial" charset="0"/>
          <a:cs typeface="Titr" pitchFamily="2" charset="-78"/>
        </a:defRPr>
      </a:lvl7pPr>
      <a:lvl8pPr marL="1371600" algn="ctr" rtl="1" eaLnBrk="1" fontAlgn="base" hangingPunct="1">
        <a:spcBef>
          <a:spcPct val="0"/>
        </a:spcBef>
        <a:spcAft>
          <a:spcPct val="0"/>
        </a:spcAft>
        <a:defRPr sz="3200">
          <a:solidFill>
            <a:srgbClr val="CCECFF"/>
          </a:solidFill>
          <a:latin typeface="Arial" charset="0"/>
          <a:cs typeface="Titr" pitchFamily="2" charset="-78"/>
        </a:defRPr>
      </a:lvl8pPr>
      <a:lvl9pPr marL="1828800" algn="ctr" rtl="1" eaLnBrk="1" fontAlgn="base" hangingPunct="1">
        <a:spcBef>
          <a:spcPct val="0"/>
        </a:spcBef>
        <a:spcAft>
          <a:spcPct val="0"/>
        </a:spcAft>
        <a:defRPr sz="3200">
          <a:solidFill>
            <a:srgbClr val="CCECFF"/>
          </a:solidFill>
          <a:latin typeface="Arial" charset="0"/>
          <a:cs typeface="Titr" pitchFamily="2" charset="-78"/>
        </a:defRPr>
      </a:lvl9pPr>
    </p:titleStyle>
    <p:bodyStyle>
      <a:lvl1pPr marL="342900" indent="-342900" algn="just" rtl="1" eaLnBrk="0" fontAlgn="base" hangingPunct="0">
        <a:spcBef>
          <a:spcPct val="20000"/>
        </a:spcBef>
        <a:spcAft>
          <a:spcPct val="0"/>
        </a:spcAft>
        <a:buClr>
          <a:srgbClr val="000099"/>
        </a:buClr>
        <a:buFont typeface="Wingdings 2" pitchFamily="18" charset="2"/>
        <a:buBlip>
          <a:blip r:embed="rId20"/>
        </a:buBlip>
        <a:defRPr sz="3200">
          <a:solidFill>
            <a:schemeClr val="accent2"/>
          </a:solidFill>
          <a:latin typeface="+mn-lt"/>
          <a:ea typeface="+mn-ea"/>
          <a:cs typeface="+mn-cs"/>
        </a:defRPr>
      </a:lvl1pPr>
      <a:lvl2pPr marL="742950" indent="-285750" algn="just" rtl="1" eaLnBrk="0" fontAlgn="base" hangingPunct="0">
        <a:spcBef>
          <a:spcPct val="20000"/>
        </a:spcBef>
        <a:spcAft>
          <a:spcPct val="0"/>
        </a:spcAft>
        <a:buClr>
          <a:srgbClr val="CCECFF"/>
        </a:buClr>
        <a:buFont typeface="Wingdings" pitchFamily="2" charset="2"/>
        <a:buBlip>
          <a:blip r:embed="rId21"/>
        </a:buBlip>
        <a:defRPr sz="2800">
          <a:solidFill>
            <a:srgbClr val="990000"/>
          </a:solidFill>
          <a:latin typeface="+mn-lt"/>
          <a:cs typeface="+mn-cs"/>
        </a:defRPr>
      </a:lvl2pPr>
      <a:lvl3pPr marL="1143000" indent="-228600" algn="just" rtl="1" eaLnBrk="0" fontAlgn="base" hangingPunct="0">
        <a:spcBef>
          <a:spcPct val="20000"/>
        </a:spcBef>
        <a:spcAft>
          <a:spcPct val="0"/>
        </a:spcAft>
        <a:buClr>
          <a:srgbClr val="66CCFF"/>
        </a:buClr>
        <a:buFont typeface="Wingdings" pitchFamily="2" charset="2"/>
        <a:buBlip>
          <a:blip r:embed="rId22"/>
        </a:buBlip>
        <a:defRPr sz="2400">
          <a:solidFill>
            <a:srgbClr val="009900"/>
          </a:solidFill>
          <a:latin typeface="+mn-lt"/>
          <a:cs typeface="+mn-cs"/>
        </a:defRPr>
      </a:lvl3pPr>
      <a:lvl4pPr marL="1600200" indent="-228600" algn="just" rtl="1" eaLnBrk="0" fontAlgn="base" hangingPunct="0">
        <a:spcBef>
          <a:spcPct val="20000"/>
        </a:spcBef>
        <a:spcAft>
          <a:spcPct val="0"/>
        </a:spcAft>
        <a:buClr>
          <a:srgbClr val="3399FF"/>
        </a:buClr>
        <a:buFont typeface="Wingdings" pitchFamily="2" charset="2"/>
        <a:buBlip>
          <a:blip r:embed="rId22"/>
        </a:buBlip>
        <a:defRPr sz="2000">
          <a:solidFill>
            <a:srgbClr val="008080"/>
          </a:solidFill>
          <a:latin typeface="+mn-lt"/>
          <a:cs typeface="+mn-cs"/>
        </a:defRPr>
      </a:lvl4pPr>
      <a:lvl5pPr marL="2057400" indent="-228600" algn="just" rtl="1" eaLnBrk="0" fontAlgn="base" hangingPunct="0">
        <a:spcBef>
          <a:spcPct val="20000"/>
        </a:spcBef>
        <a:spcAft>
          <a:spcPct val="0"/>
        </a:spcAft>
        <a:buClr>
          <a:srgbClr val="0033CC"/>
        </a:buClr>
        <a:buFont typeface="Wingdings" pitchFamily="2" charset="2"/>
        <a:buBlip>
          <a:blip r:embed="rId23"/>
        </a:buBlip>
        <a:defRPr sz="2000">
          <a:solidFill>
            <a:srgbClr val="66CCFF"/>
          </a:solidFill>
          <a:latin typeface="+mn-lt"/>
          <a:cs typeface="+mn-cs"/>
        </a:defRPr>
      </a:lvl5pPr>
      <a:lvl6pPr marL="2514600" indent="-228600" algn="just" rtl="1" eaLnBrk="1" fontAlgn="base" hangingPunct="1">
        <a:spcBef>
          <a:spcPct val="20000"/>
        </a:spcBef>
        <a:spcAft>
          <a:spcPct val="0"/>
        </a:spcAft>
        <a:buClr>
          <a:srgbClr val="0033CC"/>
        </a:buClr>
        <a:buFont typeface="Wingdings" pitchFamily="2" charset="2"/>
        <a:buBlip>
          <a:blip r:embed="rId23"/>
        </a:buBlip>
        <a:defRPr sz="2000">
          <a:solidFill>
            <a:srgbClr val="66CCFF"/>
          </a:solidFill>
          <a:latin typeface="+mn-lt"/>
          <a:cs typeface="+mn-cs"/>
        </a:defRPr>
      </a:lvl6pPr>
      <a:lvl7pPr marL="2971800" indent="-228600" algn="just" rtl="1" eaLnBrk="1" fontAlgn="base" hangingPunct="1">
        <a:spcBef>
          <a:spcPct val="20000"/>
        </a:spcBef>
        <a:spcAft>
          <a:spcPct val="0"/>
        </a:spcAft>
        <a:buClr>
          <a:srgbClr val="0033CC"/>
        </a:buClr>
        <a:buFont typeface="Wingdings" pitchFamily="2" charset="2"/>
        <a:buBlip>
          <a:blip r:embed="rId23"/>
        </a:buBlip>
        <a:defRPr sz="2000">
          <a:solidFill>
            <a:srgbClr val="66CCFF"/>
          </a:solidFill>
          <a:latin typeface="+mn-lt"/>
          <a:cs typeface="+mn-cs"/>
        </a:defRPr>
      </a:lvl7pPr>
      <a:lvl8pPr marL="3429000" indent="-228600" algn="just" rtl="1" eaLnBrk="1" fontAlgn="base" hangingPunct="1">
        <a:spcBef>
          <a:spcPct val="20000"/>
        </a:spcBef>
        <a:spcAft>
          <a:spcPct val="0"/>
        </a:spcAft>
        <a:buClr>
          <a:srgbClr val="0033CC"/>
        </a:buClr>
        <a:buFont typeface="Wingdings" pitchFamily="2" charset="2"/>
        <a:buBlip>
          <a:blip r:embed="rId23"/>
        </a:buBlip>
        <a:defRPr sz="2000">
          <a:solidFill>
            <a:srgbClr val="66CCFF"/>
          </a:solidFill>
          <a:latin typeface="+mn-lt"/>
          <a:cs typeface="+mn-cs"/>
        </a:defRPr>
      </a:lvl8pPr>
      <a:lvl9pPr marL="3886200" indent="-228600" algn="just" rtl="1" eaLnBrk="1" fontAlgn="base" hangingPunct="1">
        <a:spcBef>
          <a:spcPct val="20000"/>
        </a:spcBef>
        <a:spcAft>
          <a:spcPct val="0"/>
        </a:spcAft>
        <a:buClr>
          <a:srgbClr val="0033CC"/>
        </a:buClr>
        <a:buFont typeface="Wingdings" pitchFamily="2" charset="2"/>
        <a:buBlip>
          <a:blip r:embed="rId23"/>
        </a:buBlip>
        <a:defRPr sz="2000">
          <a:solidFill>
            <a:srgbClr val="66CCFF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3" name="AutoShape 119"/>
          <p:cNvSpPr>
            <a:spLocks noChangeArrowheads="1"/>
          </p:cNvSpPr>
          <p:nvPr/>
        </p:nvSpPr>
        <p:spPr bwMode="auto">
          <a:xfrm>
            <a:off x="88900" y="15875"/>
            <a:ext cx="8480425" cy="76200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27" name="Rectangle 205"/>
          <p:cNvSpPr>
            <a:spLocks noChangeArrowheads="1"/>
          </p:cNvSpPr>
          <p:nvPr/>
        </p:nvSpPr>
        <p:spPr bwMode="auto">
          <a:xfrm>
            <a:off x="695325" y="638175"/>
            <a:ext cx="7246938" cy="3587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27113" y="104775"/>
            <a:ext cx="6900862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1628775"/>
            <a:ext cx="853281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C319CC4-288A-4079-AE73-0343174E06F3}" type="slidenum">
              <a:rPr lang="ar-SA">
                <a:solidFill>
                  <a:srgbClr val="000000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1033" name="Picture 44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2813" y="-4763"/>
            <a:ext cx="611187" cy="200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78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2813" y="195263"/>
            <a:ext cx="6111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79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2813" y="392113"/>
            <a:ext cx="6111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6" name="Picture 80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2813" y="587375"/>
            <a:ext cx="6111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7" name="Picture 81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2813" y="781050"/>
            <a:ext cx="6111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8" name="Picture 82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7575" y="977900"/>
            <a:ext cx="611188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9" name="Picture 83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2813" y="1165225"/>
            <a:ext cx="6111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0" name="Picture 84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2813" y="1365250"/>
            <a:ext cx="6111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1" name="Picture 85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2813" y="1562100"/>
            <a:ext cx="6111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2" name="Picture 86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2813" y="1757363"/>
            <a:ext cx="6111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3" name="Picture 87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2813" y="1951038"/>
            <a:ext cx="6111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" name="Picture 88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7575" y="2147888"/>
            <a:ext cx="611188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5" name="Picture 89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2813" y="2336800"/>
            <a:ext cx="6111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6" name="Picture 90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2813" y="2536825"/>
            <a:ext cx="6111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7" name="Picture 91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2813" y="2733675"/>
            <a:ext cx="6111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8" name="Picture 92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2813" y="2928938"/>
            <a:ext cx="6111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9" name="Picture 93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2813" y="3122613"/>
            <a:ext cx="6111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0" name="Picture 94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7575" y="3319463"/>
            <a:ext cx="611188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1" name="Picture 95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9163" y="3513138"/>
            <a:ext cx="6111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2" name="Picture 96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2813" y="3706813"/>
            <a:ext cx="6111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3" name="Picture 97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2813" y="3903663"/>
            <a:ext cx="6111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4" name="Picture 98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2813" y="4098925"/>
            <a:ext cx="6111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5" name="Picture 99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2813" y="4292600"/>
            <a:ext cx="6111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6" name="Picture 100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7575" y="4489450"/>
            <a:ext cx="611188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7" name="Picture 101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2813" y="4675188"/>
            <a:ext cx="6111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8" name="Picture 102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2813" y="4875213"/>
            <a:ext cx="6111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9" name="Picture 103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2813" y="5072063"/>
            <a:ext cx="6111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0" name="Picture 104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2813" y="5267325"/>
            <a:ext cx="6111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1" name="Picture 105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2813" y="5461000"/>
            <a:ext cx="6111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2" name="Picture 106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7575" y="5657850"/>
            <a:ext cx="611188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3" name="Picture 107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2813" y="5845175"/>
            <a:ext cx="6111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4" name="Picture 108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2813" y="6045200"/>
            <a:ext cx="6111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5" name="Picture 109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2813" y="6242050"/>
            <a:ext cx="6111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6" name="Picture 110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2813" y="6437313"/>
            <a:ext cx="6111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7" name="Picture 111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2813" y="6630988"/>
            <a:ext cx="6111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44" name="Rectangle 120"/>
          <p:cNvSpPr>
            <a:spLocks noChangeArrowheads="1"/>
          </p:cNvSpPr>
          <p:nvPr/>
        </p:nvSpPr>
        <p:spPr bwMode="auto">
          <a:xfrm>
            <a:off x="377825" y="53975"/>
            <a:ext cx="7864475" cy="88900"/>
          </a:xfrm>
          <a:prstGeom prst="rect">
            <a:avLst/>
          </a:prstGeom>
          <a:gradFill rotWithShape="1">
            <a:gsLst>
              <a:gs pos="0">
                <a:schemeClr val="bg2"/>
              </a:gs>
              <a:gs pos="100000">
                <a:schemeClr val="bg2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>
              <a:solidFill>
                <a:srgbClr val="000000"/>
              </a:solidFill>
              <a:cs typeface="Arial" charset="0"/>
            </a:endParaRPr>
          </a:p>
        </p:txBody>
      </p:sp>
      <p:grpSp>
        <p:nvGrpSpPr>
          <p:cNvPr id="1069" name="Group 121"/>
          <p:cNvGrpSpPr>
            <a:grpSpLocks/>
          </p:cNvGrpSpPr>
          <p:nvPr/>
        </p:nvGrpSpPr>
        <p:grpSpPr bwMode="auto">
          <a:xfrm>
            <a:off x="414338" y="600075"/>
            <a:ext cx="7827962" cy="179388"/>
            <a:chOff x="254" y="463"/>
            <a:chExt cx="5208" cy="113"/>
          </a:xfrm>
        </p:grpSpPr>
        <p:sp>
          <p:nvSpPr>
            <p:cNvPr id="1146" name="Freeform 122"/>
            <p:cNvSpPr>
              <a:spLocks/>
            </p:cNvSpPr>
            <p:nvPr/>
          </p:nvSpPr>
          <p:spPr bwMode="auto">
            <a:xfrm flipH="1">
              <a:off x="5232" y="468"/>
              <a:ext cx="230" cy="106"/>
            </a:xfrm>
            <a:custGeom>
              <a:avLst/>
              <a:gdLst/>
              <a:ahLst/>
              <a:cxnLst>
                <a:cxn ang="0">
                  <a:pos x="230" y="0"/>
                </a:cxn>
                <a:cxn ang="0">
                  <a:pos x="182" y="0"/>
                </a:cxn>
                <a:cxn ang="0">
                  <a:pos x="0" y="78"/>
                </a:cxn>
                <a:cxn ang="0">
                  <a:pos x="86" y="96"/>
                </a:cxn>
                <a:cxn ang="0">
                  <a:pos x="204" y="96"/>
                </a:cxn>
                <a:cxn ang="0">
                  <a:pos x="230" y="0"/>
                </a:cxn>
              </a:cxnLst>
              <a:rect l="0" t="0" r="r" b="b"/>
              <a:pathLst>
                <a:path w="230" h="96">
                  <a:moveTo>
                    <a:pt x="230" y="0"/>
                  </a:moveTo>
                  <a:lnTo>
                    <a:pt x="182" y="0"/>
                  </a:lnTo>
                  <a:lnTo>
                    <a:pt x="0" y="78"/>
                  </a:lnTo>
                  <a:lnTo>
                    <a:pt x="86" y="96"/>
                  </a:lnTo>
                  <a:lnTo>
                    <a:pt x="204" y="96"/>
                  </a:lnTo>
                  <a:lnTo>
                    <a:pt x="23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147" name="Freeform 123"/>
            <p:cNvSpPr>
              <a:spLocks/>
            </p:cNvSpPr>
            <p:nvPr/>
          </p:nvSpPr>
          <p:spPr bwMode="auto">
            <a:xfrm>
              <a:off x="254" y="470"/>
              <a:ext cx="230" cy="106"/>
            </a:xfrm>
            <a:custGeom>
              <a:avLst/>
              <a:gdLst/>
              <a:ahLst/>
              <a:cxnLst>
                <a:cxn ang="0">
                  <a:pos x="230" y="0"/>
                </a:cxn>
                <a:cxn ang="0">
                  <a:pos x="182" y="0"/>
                </a:cxn>
                <a:cxn ang="0">
                  <a:pos x="0" y="78"/>
                </a:cxn>
                <a:cxn ang="0">
                  <a:pos x="86" y="96"/>
                </a:cxn>
                <a:cxn ang="0">
                  <a:pos x="204" y="96"/>
                </a:cxn>
                <a:cxn ang="0">
                  <a:pos x="230" y="0"/>
                </a:cxn>
              </a:cxnLst>
              <a:rect l="0" t="0" r="r" b="b"/>
              <a:pathLst>
                <a:path w="230" h="96">
                  <a:moveTo>
                    <a:pt x="230" y="0"/>
                  </a:moveTo>
                  <a:lnTo>
                    <a:pt x="182" y="0"/>
                  </a:lnTo>
                  <a:lnTo>
                    <a:pt x="0" y="78"/>
                  </a:lnTo>
                  <a:lnTo>
                    <a:pt x="86" y="96"/>
                  </a:lnTo>
                  <a:lnTo>
                    <a:pt x="204" y="96"/>
                  </a:lnTo>
                  <a:lnTo>
                    <a:pt x="23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>
                <a:solidFill>
                  <a:srgbClr val="000000"/>
                </a:solidFill>
                <a:cs typeface="Arial" charset="0"/>
              </a:endParaRPr>
            </a:p>
          </p:txBody>
        </p:sp>
        <p:grpSp>
          <p:nvGrpSpPr>
            <p:cNvPr id="1117" name="Group 124"/>
            <p:cNvGrpSpPr>
              <a:grpSpLocks/>
            </p:cNvGrpSpPr>
            <p:nvPr/>
          </p:nvGrpSpPr>
          <p:grpSpPr bwMode="auto">
            <a:xfrm>
              <a:off x="450" y="463"/>
              <a:ext cx="4812" cy="113"/>
              <a:chOff x="450" y="463"/>
              <a:chExt cx="4812" cy="113"/>
            </a:xfrm>
          </p:grpSpPr>
          <p:grpSp>
            <p:nvGrpSpPr>
              <p:cNvPr id="1118" name="Group 125"/>
              <p:cNvGrpSpPr>
                <a:grpSpLocks/>
              </p:cNvGrpSpPr>
              <p:nvPr/>
            </p:nvGrpSpPr>
            <p:grpSpPr bwMode="auto">
              <a:xfrm>
                <a:off x="450" y="464"/>
                <a:ext cx="2928" cy="112"/>
                <a:chOff x="0" y="283"/>
                <a:chExt cx="5760" cy="220"/>
              </a:xfrm>
            </p:grpSpPr>
            <p:grpSp>
              <p:nvGrpSpPr>
                <p:cNvPr id="1132" name="Group 126"/>
                <p:cNvGrpSpPr>
                  <a:grpSpLocks/>
                </p:cNvGrpSpPr>
                <p:nvPr/>
              </p:nvGrpSpPr>
              <p:grpSpPr bwMode="auto">
                <a:xfrm>
                  <a:off x="0" y="283"/>
                  <a:ext cx="823" cy="220"/>
                  <a:chOff x="240" y="720"/>
                  <a:chExt cx="3980" cy="1064"/>
                </a:xfrm>
              </p:grpSpPr>
              <p:sp>
                <p:nvSpPr>
                  <p:cNvPr id="1151" name="Freeform 127"/>
                  <p:cNvSpPr>
                    <a:spLocks/>
                  </p:cNvSpPr>
                  <p:nvPr/>
                </p:nvSpPr>
                <p:spPr bwMode="auto">
                  <a:xfrm>
                    <a:off x="244" y="720"/>
                    <a:ext cx="2010" cy="1064"/>
                  </a:xfrm>
                  <a:custGeom>
                    <a:avLst/>
                    <a:gdLst/>
                    <a:ahLst/>
                    <a:cxnLst>
                      <a:cxn ang="0">
                        <a:pos x="0" y="54"/>
                      </a:cxn>
                      <a:cxn ang="0">
                        <a:pos x="0" y="1064"/>
                      </a:cxn>
                      <a:cxn ang="0">
                        <a:pos x="236" y="1064"/>
                      </a:cxn>
                      <a:cxn ang="0">
                        <a:pos x="1772" y="1064"/>
                      </a:cxn>
                      <a:cxn ang="0">
                        <a:pos x="2012" y="1064"/>
                      </a:cxn>
                      <a:cxn ang="0">
                        <a:pos x="2012" y="54"/>
                      </a:cxn>
                      <a:cxn ang="0">
                        <a:pos x="0" y="54"/>
                      </a:cxn>
                    </a:cxnLst>
                    <a:rect l="0" t="0" r="r" b="b"/>
                    <a:pathLst>
                      <a:path w="2012" h="1064">
                        <a:moveTo>
                          <a:pt x="0" y="54"/>
                        </a:moveTo>
                        <a:lnTo>
                          <a:pt x="0" y="1064"/>
                        </a:lnTo>
                        <a:lnTo>
                          <a:pt x="236" y="1064"/>
                        </a:lnTo>
                        <a:cubicBezTo>
                          <a:pt x="234" y="8"/>
                          <a:pt x="1770" y="0"/>
                          <a:pt x="1772" y="1064"/>
                        </a:cubicBezTo>
                        <a:lnTo>
                          <a:pt x="2012" y="1064"/>
                        </a:lnTo>
                        <a:lnTo>
                          <a:pt x="2012" y="54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bg2"/>
                      </a:gs>
                      <a:gs pos="100000">
                        <a:schemeClr val="bg2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b="1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  <p:sp>
                <p:nvSpPr>
                  <p:cNvPr id="1152" name="Freeform 128"/>
                  <p:cNvSpPr>
                    <a:spLocks/>
                  </p:cNvSpPr>
                  <p:nvPr/>
                </p:nvSpPr>
                <p:spPr bwMode="auto">
                  <a:xfrm>
                    <a:off x="2214" y="720"/>
                    <a:ext cx="2010" cy="1064"/>
                  </a:xfrm>
                  <a:custGeom>
                    <a:avLst/>
                    <a:gdLst/>
                    <a:ahLst/>
                    <a:cxnLst>
                      <a:cxn ang="0">
                        <a:pos x="0" y="54"/>
                      </a:cxn>
                      <a:cxn ang="0">
                        <a:pos x="0" y="1064"/>
                      </a:cxn>
                      <a:cxn ang="0">
                        <a:pos x="236" y="1064"/>
                      </a:cxn>
                      <a:cxn ang="0">
                        <a:pos x="1772" y="1064"/>
                      </a:cxn>
                      <a:cxn ang="0">
                        <a:pos x="2012" y="1064"/>
                      </a:cxn>
                      <a:cxn ang="0">
                        <a:pos x="2012" y="54"/>
                      </a:cxn>
                      <a:cxn ang="0">
                        <a:pos x="0" y="54"/>
                      </a:cxn>
                    </a:cxnLst>
                    <a:rect l="0" t="0" r="r" b="b"/>
                    <a:pathLst>
                      <a:path w="2012" h="1064">
                        <a:moveTo>
                          <a:pt x="0" y="54"/>
                        </a:moveTo>
                        <a:lnTo>
                          <a:pt x="0" y="1064"/>
                        </a:lnTo>
                        <a:lnTo>
                          <a:pt x="236" y="1064"/>
                        </a:lnTo>
                        <a:cubicBezTo>
                          <a:pt x="234" y="8"/>
                          <a:pt x="1770" y="0"/>
                          <a:pt x="1772" y="1064"/>
                        </a:cubicBezTo>
                        <a:lnTo>
                          <a:pt x="2012" y="1064"/>
                        </a:lnTo>
                        <a:lnTo>
                          <a:pt x="2012" y="54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bg2"/>
                      </a:gs>
                      <a:gs pos="100000">
                        <a:schemeClr val="bg2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b="1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</p:grpSp>
            <p:grpSp>
              <p:nvGrpSpPr>
                <p:cNvPr id="1133" name="Group 129"/>
                <p:cNvGrpSpPr>
                  <a:grpSpLocks/>
                </p:cNvGrpSpPr>
                <p:nvPr/>
              </p:nvGrpSpPr>
              <p:grpSpPr bwMode="auto">
                <a:xfrm>
                  <a:off x="823" y="283"/>
                  <a:ext cx="823" cy="220"/>
                  <a:chOff x="240" y="720"/>
                  <a:chExt cx="3980" cy="1064"/>
                </a:xfrm>
              </p:grpSpPr>
              <p:sp>
                <p:nvSpPr>
                  <p:cNvPr id="1154" name="Freeform 130"/>
                  <p:cNvSpPr>
                    <a:spLocks/>
                  </p:cNvSpPr>
                  <p:nvPr/>
                </p:nvSpPr>
                <p:spPr bwMode="auto">
                  <a:xfrm>
                    <a:off x="243" y="720"/>
                    <a:ext cx="2010" cy="1064"/>
                  </a:xfrm>
                  <a:custGeom>
                    <a:avLst/>
                    <a:gdLst/>
                    <a:ahLst/>
                    <a:cxnLst>
                      <a:cxn ang="0">
                        <a:pos x="0" y="54"/>
                      </a:cxn>
                      <a:cxn ang="0">
                        <a:pos x="0" y="1064"/>
                      </a:cxn>
                      <a:cxn ang="0">
                        <a:pos x="236" y="1064"/>
                      </a:cxn>
                      <a:cxn ang="0">
                        <a:pos x="1772" y="1064"/>
                      </a:cxn>
                      <a:cxn ang="0">
                        <a:pos x="2012" y="1064"/>
                      </a:cxn>
                      <a:cxn ang="0">
                        <a:pos x="2012" y="54"/>
                      </a:cxn>
                      <a:cxn ang="0">
                        <a:pos x="0" y="54"/>
                      </a:cxn>
                    </a:cxnLst>
                    <a:rect l="0" t="0" r="r" b="b"/>
                    <a:pathLst>
                      <a:path w="2012" h="1064">
                        <a:moveTo>
                          <a:pt x="0" y="54"/>
                        </a:moveTo>
                        <a:lnTo>
                          <a:pt x="0" y="1064"/>
                        </a:lnTo>
                        <a:lnTo>
                          <a:pt x="236" y="1064"/>
                        </a:lnTo>
                        <a:cubicBezTo>
                          <a:pt x="234" y="8"/>
                          <a:pt x="1770" y="0"/>
                          <a:pt x="1772" y="1064"/>
                        </a:cubicBezTo>
                        <a:lnTo>
                          <a:pt x="2012" y="1064"/>
                        </a:lnTo>
                        <a:lnTo>
                          <a:pt x="2012" y="54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bg2"/>
                      </a:gs>
                      <a:gs pos="100000">
                        <a:schemeClr val="bg2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b="1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  <p:sp>
                <p:nvSpPr>
                  <p:cNvPr id="1155" name="Freeform 131"/>
                  <p:cNvSpPr>
                    <a:spLocks/>
                  </p:cNvSpPr>
                  <p:nvPr/>
                </p:nvSpPr>
                <p:spPr bwMode="auto">
                  <a:xfrm>
                    <a:off x="2213" y="720"/>
                    <a:ext cx="2010" cy="1064"/>
                  </a:xfrm>
                  <a:custGeom>
                    <a:avLst/>
                    <a:gdLst/>
                    <a:ahLst/>
                    <a:cxnLst>
                      <a:cxn ang="0">
                        <a:pos x="0" y="54"/>
                      </a:cxn>
                      <a:cxn ang="0">
                        <a:pos x="0" y="1064"/>
                      </a:cxn>
                      <a:cxn ang="0">
                        <a:pos x="236" y="1064"/>
                      </a:cxn>
                      <a:cxn ang="0">
                        <a:pos x="1772" y="1064"/>
                      </a:cxn>
                      <a:cxn ang="0">
                        <a:pos x="2012" y="1064"/>
                      </a:cxn>
                      <a:cxn ang="0">
                        <a:pos x="2012" y="54"/>
                      </a:cxn>
                      <a:cxn ang="0">
                        <a:pos x="0" y="54"/>
                      </a:cxn>
                    </a:cxnLst>
                    <a:rect l="0" t="0" r="r" b="b"/>
                    <a:pathLst>
                      <a:path w="2012" h="1064">
                        <a:moveTo>
                          <a:pt x="0" y="54"/>
                        </a:moveTo>
                        <a:lnTo>
                          <a:pt x="0" y="1064"/>
                        </a:lnTo>
                        <a:lnTo>
                          <a:pt x="236" y="1064"/>
                        </a:lnTo>
                        <a:cubicBezTo>
                          <a:pt x="234" y="8"/>
                          <a:pt x="1770" y="0"/>
                          <a:pt x="1772" y="1064"/>
                        </a:cubicBezTo>
                        <a:lnTo>
                          <a:pt x="2012" y="1064"/>
                        </a:lnTo>
                        <a:lnTo>
                          <a:pt x="2012" y="54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bg2"/>
                      </a:gs>
                      <a:gs pos="100000">
                        <a:schemeClr val="bg2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b="1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</p:grpSp>
            <p:grpSp>
              <p:nvGrpSpPr>
                <p:cNvPr id="1134" name="Group 132"/>
                <p:cNvGrpSpPr>
                  <a:grpSpLocks/>
                </p:cNvGrpSpPr>
                <p:nvPr/>
              </p:nvGrpSpPr>
              <p:grpSpPr bwMode="auto">
                <a:xfrm>
                  <a:off x="1646" y="283"/>
                  <a:ext cx="823" cy="220"/>
                  <a:chOff x="1646" y="283"/>
                  <a:chExt cx="823" cy="220"/>
                </a:xfrm>
              </p:grpSpPr>
              <p:sp>
                <p:nvSpPr>
                  <p:cNvPr id="1157" name="Freeform 133"/>
                  <p:cNvSpPr>
                    <a:spLocks/>
                  </p:cNvSpPr>
                  <p:nvPr/>
                </p:nvSpPr>
                <p:spPr bwMode="auto">
                  <a:xfrm>
                    <a:off x="1646" y="283"/>
                    <a:ext cx="416" cy="220"/>
                  </a:xfrm>
                  <a:custGeom>
                    <a:avLst/>
                    <a:gdLst/>
                    <a:ahLst/>
                    <a:cxnLst>
                      <a:cxn ang="0">
                        <a:pos x="0" y="54"/>
                      </a:cxn>
                      <a:cxn ang="0">
                        <a:pos x="0" y="1064"/>
                      </a:cxn>
                      <a:cxn ang="0">
                        <a:pos x="236" y="1064"/>
                      </a:cxn>
                      <a:cxn ang="0">
                        <a:pos x="1772" y="1064"/>
                      </a:cxn>
                      <a:cxn ang="0">
                        <a:pos x="2012" y="1064"/>
                      </a:cxn>
                      <a:cxn ang="0">
                        <a:pos x="2012" y="54"/>
                      </a:cxn>
                      <a:cxn ang="0">
                        <a:pos x="0" y="54"/>
                      </a:cxn>
                    </a:cxnLst>
                    <a:rect l="0" t="0" r="r" b="b"/>
                    <a:pathLst>
                      <a:path w="2012" h="1064">
                        <a:moveTo>
                          <a:pt x="0" y="54"/>
                        </a:moveTo>
                        <a:lnTo>
                          <a:pt x="0" y="1064"/>
                        </a:lnTo>
                        <a:lnTo>
                          <a:pt x="236" y="1064"/>
                        </a:lnTo>
                        <a:cubicBezTo>
                          <a:pt x="234" y="8"/>
                          <a:pt x="1770" y="0"/>
                          <a:pt x="1772" y="1064"/>
                        </a:cubicBezTo>
                        <a:lnTo>
                          <a:pt x="2012" y="1064"/>
                        </a:lnTo>
                        <a:lnTo>
                          <a:pt x="2012" y="54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bg2"/>
                      </a:gs>
                      <a:gs pos="100000">
                        <a:schemeClr val="bg2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b="1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  <p:sp>
                <p:nvSpPr>
                  <p:cNvPr id="1158" name="Freeform 134"/>
                  <p:cNvSpPr>
                    <a:spLocks/>
                  </p:cNvSpPr>
                  <p:nvPr/>
                </p:nvSpPr>
                <p:spPr bwMode="auto">
                  <a:xfrm>
                    <a:off x="2054" y="283"/>
                    <a:ext cx="416" cy="220"/>
                  </a:xfrm>
                  <a:custGeom>
                    <a:avLst/>
                    <a:gdLst/>
                    <a:ahLst/>
                    <a:cxnLst>
                      <a:cxn ang="0">
                        <a:pos x="0" y="54"/>
                      </a:cxn>
                      <a:cxn ang="0">
                        <a:pos x="0" y="1064"/>
                      </a:cxn>
                      <a:cxn ang="0">
                        <a:pos x="236" y="1064"/>
                      </a:cxn>
                      <a:cxn ang="0">
                        <a:pos x="1772" y="1064"/>
                      </a:cxn>
                      <a:cxn ang="0">
                        <a:pos x="2012" y="1064"/>
                      </a:cxn>
                      <a:cxn ang="0">
                        <a:pos x="2012" y="54"/>
                      </a:cxn>
                      <a:cxn ang="0">
                        <a:pos x="0" y="54"/>
                      </a:cxn>
                    </a:cxnLst>
                    <a:rect l="0" t="0" r="r" b="b"/>
                    <a:pathLst>
                      <a:path w="2012" h="1064">
                        <a:moveTo>
                          <a:pt x="0" y="54"/>
                        </a:moveTo>
                        <a:lnTo>
                          <a:pt x="0" y="1064"/>
                        </a:lnTo>
                        <a:lnTo>
                          <a:pt x="236" y="1064"/>
                        </a:lnTo>
                        <a:cubicBezTo>
                          <a:pt x="234" y="8"/>
                          <a:pt x="1770" y="0"/>
                          <a:pt x="1772" y="1064"/>
                        </a:cubicBezTo>
                        <a:lnTo>
                          <a:pt x="2012" y="1064"/>
                        </a:lnTo>
                        <a:lnTo>
                          <a:pt x="2012" y="54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bg2"/>
                      </a:gs>
                      <a:gs pos="100000">
                        <a:schemeClr val="bg2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b="1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</p:grpSp>
            <p:grpSp>
              <p:nvGrpSpPr>
                <p:cNvPr id="1135" name="Group 135"/>
                <p:cNvGrpSpPr>
                  <a:grpSpLocks/>
                </p:cNvGrpSpPr>
                <p:nvPr/>
              </p:nvGrpSpPr>
              <p:grpSpPr bwMode="auto">
                <a:xfrm>
                  <a:off x="2469" y="283"/>
                  <a:ext cx="822" cy="220"/>
                  <a:chOff x="240" y="720"/>
                  <a:chExt cx="3980" cy="1064"/>
                </a:xfrm>
              </p:grpSpPr>
              <p:sp>
                <p:nvSpPr>
                  <p:cNvPr id="1160" name="Freeform 136"/>
                  <p:cNvSpPr>
                    <a:spLocks/>
                  </p:cNvSpPr>
                  <p:nvPr/>
                </p:nvSpPr>
                <p:spPr bwMode="auto">
                  <a:xfrm>
                    <a:off x="241" y="720"/>
                    <a:ext cx="2012" cy="1064"/>
                  </a:xfrm>
                  <a:custGeom>
                    <a:avLst/>
                    <a:gdLst/>
                    <a:ahLst/>
                    <a:cxnLst>
                      <a:cxn ang="0">
                        <a:pos x="0" y="54"/>
                      </a:cxn>
                      <a:cxn ang="0">
                        <a:pos x="0" y="1064"/>
                      </a:cxn>
                      <a:cxn ang="0">
                        <a:pos x="236" y="1064"/>
                      </a:cxn>
                      <a:cxn ang="0">
                        <a:pos x="1772" y="1064"/>
                      </a:cxn>
                      <a:cxn ang="0">
                        <a:pos x="2012" y="1064"/>
                      </a:cxn>
                      <a:cxn ang="0">
                        <a:pos x="2012" y="54"/>
                      </a:cxn>
                      <a:cxn ang="0">
                        <a:pos x="0" y="54"/>
                      </a:cxn>
                    </a:cxnLst>
                    <a:rect l="0" t="0" r="r" b="b"/>
                    <a:pathLst>
                      <a:path w="2012" h="1064">
                        <a:moveTo>
                          <a:pt x="0" y="54"/>
                        </a:moveTo>
                        <a:lnTo>
                          <a:pt x="0" y="1064"/>
                        </a:lnTo>
                        <a:lnTo>
                          <a:pt x="236" y="1064"/>
                        </a:lnTo>
                        <a:cubicBezTo>
                          <a:pt x="234" y="8"/>
                          <a:pt x="1770" y="0"/>
                          <a:pt x="1772" y="1064"/>
                        </a:cubicBezTo>
                        <a:lnTo>
                          <a:pt x="2012" y="1064"/>
                        </a:lnTo>
                        <a:lnTo>
                          <a:pt x="2012" y="54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bg2"/>
                      </a:gs>
                      <a:gs pos="100000">
                        <a:schemeClr val="bg2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b="1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  <p:sp>
                <p:nvSpPr>
                  <p:cNvPr id="1161" name="Freeform 137"/>
                  <p:cNvSpPr>
                    <a:spLocks/>
                  </p:cNvSpPr>
                  <p:nvPr/>
                </p:nvSpPr>
                <p:spPr bwMode="auto">
                  <a:xfrm>
                    <a:off x="2213" y="720"/>
                    <a:ext cx="2012" cy="1064"/>
                  </a:xfrm>
                  <a:custGeom>
                    <a:avLst/>
                    <a:gdLst/>
                    <a:ahLst/>
                    <a:cxnLst>
                      <a:cxn ang="0">
                        <a:pos x="0" y="54"/>
                      </a:cxn>
                      <a:cxn ang="0">
                        <a:pos x="0" y="1064"/>
                      </a:cxn>
                      <a:cxn ang="0">
                        <a:pos x="236" y="1064"/>
                      </a:cxn>
                      <a:cxn ang="0">
                        <a:pos x="1772" y="1064"/>
                      </a:cxn>
                      <a:cxn ang="0">
                        <a:pos x="2012" y="1064"/>
                      </a:cxn>
                      <a:cxn ang="0">
                        <a:pos x="2012" y="54"/>
                      </a:cxn>
                      <a:cxn ang="0">
                        <a:pos x="0" y="54"/>
                      </a:cxn>
                    </a:cxnLst>
                    <a:rect l="0" t="0" r="r" b="b"/>
                    <a:pathLst>
                      <a:path w="2012" h="1064">
                        <a:moveTo>
                          <a:pt x="0" y="54"/>
                        </a:moveTo>
                        <a:lnTo>
                          <a:pt x="0" y="1064"/>
                        </a:lnTo>
                        <a:lnTo>
                          <a:pt x="236" y="1064"/>
                        </a:lnTo>
                        <a:cubicBezTo>
                          <a:pt x="234" y="8"/>
                          <a:pt x="1770" y="0"/>
                          <a:pt x="1772" y="1064"/>
                        </a:cubicBezTo>
                        <a:lnTo>
                          <a:pt x="2012" y="1064"/>
                        </a:lnTo>
                        <a:lnTo>
                          <a:pt x="2012" y="54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bg2"/>
                      </a:gs>
                      <a:gs pos="100000">
                        <a:schemeClr val="bg2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b="1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</p:grpSp>
            <p:grpSp>
              <p:nvGrpSpPr>
                <p:cNvPr id="1136" name="Group 138"/>
                <p:cNvGrpSpPr>
                  <a:grpSpLocks/>
                </p:cNvGrpSpPr>
                <p:nvPr/>
              </p:nvGrpSpPr>
              <p:grpSpPr bwMode="auto">
                <a:xfrm>
                  <a:off x="3291" y="283"/>
                  <a:ext cx="823" cy="220"/>
                  <a:chOff x="240" y="720"/>
                  <a:chExt cx="3980" cy="1064"/>
                </a:xfrm>
              </p:grpSpPr>
              <p:sp>
                <p:nvSpPr>
                  <p:cNvPr id="1163" name="Freeform 139"/>
                  <p:cNvSpPr>
                    <a:spLocks/>
                  </p:cNvSpPr>
                  <p:nvPr/>
                </p:nvSpPr>
                <p:spPr bwMode="auto">
                  <a:xfrm>
                    <a:off x="245" y="720"/>
                    <a:ext cx="2010" cy="1064"/>
                  </a:xfrm>
                  <a:custGeom>
                    <a:avLst/>
                    <a:gdLst/>
                    <a:ahLst/>
                    <a:cxnLst>
                      <a:cxn ang="0">
                        <a:pos x="0" y="54"/>
                      </a:cxn>
                      <a:cxn ang="0">
                        <a:pos x="0" y="1064"/>
                      </a:cxn>
                      <a:cxn ang="0">
                        <a:pos x="236" y="1064"/>
                      </a:cxn>
                      <a:cxn ang="0">
                        <a:pos x="1772" y="1064"/>
                      </a:cxn>
                      <a:cxn ang="0">
                        <a:pos x="2012" y="1064"/>
                      </a:cxn>
                      <a:cxn ang="0">
                        <a:pos x="2012" y="54"/>
                      </a:cxn>
                      <a:cxn ang="0">
                        <a:pos x="0" y="54"/>
                      </a:cxn>
                    </a:cxnLst>
                    <a:rect l="0" t="0" r="r" b="b"/>
                    <a:pathLst>
                      <a:path w="2012" h="1064">
                        <a:moveTo>
                          <a:pt x="0" y="54"/>
                        </a:moveTo>
                        <a:lnTo>
                          <a:pt x="0" y="1064"/>
                        </a:lnTo>
                        <a:lnTo>
                          <a:pt x="236" y="1064"/>
                        </a:lnTo>
                        <a:cubicBezTo>
                          <a:pt x="234" y="8"/>
                          <a:pt x="1770" y="0"/>
                          <a:pt x="1772" y="1064"/>
                        </a:cubicBezTo>
                        <a:lnTo>
                          <a:pt x="2012" y="1064"/>
                        </a:lnTo>
                        <a:lnTo>
                          <a:pt x="2012" y="54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bg2"/>
                      </a:gs>
                      <a:gs pos="100000">
                        <a:schemeClr val="bg2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b="1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  <p:sp>
                <p:nvSpPr>
                  <p:cNvPr id="1164" name="Freeform 140"/>
                  <p:cNvSpPr>
                    <a:spLocks/>
                  </p:cNvSpPr>
                  <p:nvPr/>
                </p:nvSpPr>
                <p:spPr bwMode="auto">
                  <a:xfrm>
                    <a:off x="2214" y="720"/>
                    <a:ext cx="2010" cy="1064"/>
                  </a:xfrm>
                  <a:custGeom>
                    <a:avLst/>
                    <a:gdLst/>
                    <a:ahLst/>
                    <a:cxnLst>
                      <a:cxn ang="0">
                        <a:pos x="0" y="54"/>
                      </a:cxn>
                      <a:cxn ang="0">
                        <a:pos x="0" y="1064"/>
                      </a:cxn>
                      <a:cxn ang="0">
                        <a:pos x="236" y="1064"/>
                      </a:cxn>
                      <a:cxn ang="0">
                        <a:pos x="1772" y="1064"/>
                      </a:cxn>
                      <a:cxn ang="0">
                        <a:pos x="2012" y="1064"/>
                      </a:cxn>
                      <a:cxn ang="0">
                        <a:pos x="2012" y="54"/>
                      </a:cxn>
                      <a:cxn ang="0">
                        <a:pos x="0" y="54"/>
                      </a:cxn>
                    </a:cxnLst>
                    <a:rect l="0" t="0" r="r" b="b"/>
                    <a:pathLst>
                      <a:path w="2012" h="1064">
                        <a:moveTo>
                          <a:pt x="0" y="54"/>
                        </a:moveTo>
                        <a:lnTo>
                          <a:pt x="0" y="1064"/>
                        </a:lnTo>
                        <a:lnTo>
                          <a:pt x="236" y="1064"/>
                        </a:lnTo>
                        <a:cubicBezTo>
                          <a:pt x="234" y="8"/>
                          <a:pt x="1770" y="0"/>
                          <a:pt x="1772" y="1064"/>
                        </a:cubicBezTo>
                        <a:lnTo>
                          <a:pt x="2012" y="1064"/>
                        </a:lnTo>
                        <a:lnTo>
                          <a:pt x="2012" y="54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bg2"/>
                      </a:gs>
                      <a:gs pos="100000">
                        <a:schemeClr val="bg2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b="1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</p:grpSp>
            <p:grpSp>
              <p:nvGrpSpPr>
                <p:cNvPr id="1137" name="Group 141"/>
                <p:cNvGrpSpPr>
                  <a:grpSpLocks/>
                </p:cNvGrpSpPr>
                <p:nvPr/>
              </p:nvGrpSpPr>
              <p:grpSpPr bwMode="auto">
                <a:xfrm>
                  <a:off x="4114" y="283"/>
                  <a:ext cx="823" cy="220"/>
                  <a:chOff x="240" y="720"/>
                  <a:chExt cx="3980" cy="1064"/>
                </a:xfrm>
              </p:grpSpPr>
              <p:sp>
                <p:nvSpPr>
                  <p:cNvPr id="1166" name="Freeform 142"/>
                  <p:cNvSpPr>
                    <a:spLocks/>
                  </p:cNvSpPr>
                  <p:nvPr/>
                </p:nvSpPr>
                <p:spPr bwMode="auto">
                  <a:xfrm>
                    <a:off x="244" y="720"/>
                    <a:ext cx="2010" cy="1064"/>
                  </a:xfrm>
                  <a:custGeom>
                    <a:avLst/>
                    <a:gdLst/>
                    <a:ahLst/>
                    <a:cxnLst>
                      <a:cxn ang="0">
                        <a:pos x="0" y="54"/>
                      </a:cxn>
                      <a:cxn ang="0">
                        <a:pos x="0" y="1064"/>
                      </a:cxn>
                      <a:cxn ang="0">
                        <a:pos x="236" y="1064"/>
                      </a:cxn>
                      <a:cxn ang="0">
                        <a:pos x="1772" y="1064"/>
                      </a:cxn>
                      <a:cxn ang="0">
                        <a:pos x="2012" y="1064"/>
                      </a:cxn>
                      <a:cxn ang="0">
                        <a:pos x="2012" y="54"/>
                      </a:cxn>
                      <a:cxn ang="0">
                        <a:pos x="0" y="54"/>
                      </a:cxn>
                    </a:cxnLst>
                    <a:rect l="0" t="0" r="r" b="b"/>
                    <a:pathLst>
                      <a:path w="2012" h="1064">
                        <a:moveTo>
                          <a:pt x="0" y="54"/>
                        </a:moveTo>
                        <a:lnTo>
                          <a:pt x="0" y="1064"/>
                        </a:lnTo>
                        <a:lnTo>
                          <a:pt x="236" y="1064"/>
                        </a:lnTo>
                        <a:cubicBezTo>
                          <a:pt x="234" y="8"/>
                          <a:pt x="1770" y="0"/>
                          <a:pt x="1772" y="1064"/>
                        </a:cubicBezTo>
                        <a:lnTo>
                          <a:pt x="2012" y="1064"/>
                        </a:lnTo>
                        <a:lnTo>
                          <a:pt x="2012" y="54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bg2"/>
                      </a:gs>
                      <a:gs pos="100000">
                        <a:schemeClr val="bg2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b="1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  <p:sp>
                <p:nvSpPr>
                  <p:cNvPr id="1167" name="Freeform 143"/>
                  <p:cNvSpPr>
                    <a:spLocks/>
                  </p:cNvSpPr>
                  <p:nvPr/>
                </p:nvSpPr>
                <p:spPr bwMode="auto">
                  <a:xfrm>
                    <a:off x="2213" y="720"/>
                    <a:ext cx="2010" cy="1064"/>
                  </a:xfrm>
                  <a:custGeom>
                    <a:avLst/>
                    <a:gdLst/>
                    <a:ahLst/>
                    <a:cxnLst>
                      <a:cxn ang="0">
                        <a:pos x="0" y="54"/>
                      </a:cxn>
                      <a:cxn ang="0">
                        <a:pos x="0" y="1064"/>
                      </a:cxn>
                      <a:cxn ang="0">
                        <a:pos x="236" y="1064"/>
                      </a:cxn>
                      <a:cxn ang="0">
                        <a:pos x="1772" y="1064"/>
                      </a:cxn>
                      <a:cxn ang="0">
                        <a:pos x="2012" y="1064"/>
                      </a:cxn>
                      <a:cxn ang="0">
                        <a:pos x="2012" y="54"/>
                      </a:cxn>
                      <a:cxn ang="0">
                        <a:pos x="0" y="54"/>
                      </a:cxn>
                    </a:cxnLst>
                    <a:rect l="0" t="0" r="r" b="b"/>
                    <a:pathLst>
                      <a:path w="2012" h="1064">
                        <a:moveTo>
                          <a:pt x="0" y="54"/>
                        </a:moveTo>
                        <a:lnTo>
                          <a:pt x="0" y="1064"/>
                        </a:lnTo>
                        <a:lnTo>
                          <a:pt x="236" y="1064"/>
                        </a:lnTo>
                        <a:cubicBezTo>
                          <a:pt x="234" y="8"/>
                          <a:pt x="1770" y="0"/>
                          <a:pt x="1772" y="1064"/>
                        </a:cubicBezTo>
                        <a:lnTo>
                          <a:pt x="2012" y="1064"/>
                        </a:lnTo>
                        <a:lnTo>
                          <a:pt x="2012" y="54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bg2"/>
                      </a:gs>
                      <a:gs pos="100000">
                        <a:schemeClr val="bg2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b="1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</p:grpSp>
            <p:grpSp>
              <p:nvGrpSpPr>
                <p:cNvPr id="1138" name="Group 144"/>
                <p:cNvGrpSpPr>
                  <a:grpSpLocks/>
                </p:cNvGrpSpPr>
                <p:nvPr/>
              </p:nvGrpSpPr>
              <p:grpSpPr bwMode="auto">
                <a:xfrm>
                  <a:off x="4937" y="283"/>
                  <a:ext cx="823" cy="220"/>
                  <a:chOff x="240" y="720"/>
                  <a:chExt cx="3980" cy="1064"/>
                </a:xfrm>
              </p:grpSpPr>
              <p:sp>
                <p:nvSpPr>
                  <p:cNvPr id="1169" name="Freeform 145"/>
                  <p:cNvSpPr>
                    <a:spLocks/>
                  </p:cNvSpPr>
                  <p:nvPr/>
                </p:nvSpPr>
                <p:spPr bwMode="auto">
                  <a:xfrm>
                    <a:off x="243" y="720"/>
                    <a:ext cx="2010" cy="1064"/>
                  </a:xfrm>
                  <a:custGeom>
                    <a:avLst/>
                    <a:gdLst/>
                    <a:ahLst/>
                    <a:cxnLst>
                      <a:cxn ang="0">
                        <a:pos x="0" y="54"/>
                      </a:cxn>
                      <a:cxn ang="0">
                        <a:pos x="0" y="1064"/>
                      </a:cxn>
                      <a:cxn ang="0">
                        <a:pos x="236" y="1064"/>
                      </a:cxn>
                      <a:cxn ang="0">
                        <a:pos x="1772" y="1064"/>
                      </a:cxn>
                      <a:cxn ang="0">
                        <a:pos x="2012" y="1064"/>
                      </a:cxn>
                      <a:cxn ang="0">
                        <a:pos x="2012" y="54"/>
                      </a:cxn>
                      <a:cxn ang="0">
                        <a:pos x="0" y="54"/>
                      </a:cxn>
                    </a:cxnLst>
                    <a:rect l="0" t="0" r="r" b="b"/>
                    <a:pathLst>
                      <a:path w="2012" h="1064">
                        <a:moveTo>
                          <a:pt x="0" y="54"/>
                        </a:moveTo>
                        <a:lnTo>
                          <a:pt x="0" y="1064"/>
                        </a:lnTo>
                        <a:lnTo>
                          <a:pt x="236" y="1064"/>
                        </a:lnTo>
                        <a:cubicBezTo>
                          <a:pt x="234" y="8"/>
                          <a:pt x="1770" y="0"/>
                          <a:pt x="1772" y="1064"/>
                        </a:cubicBezTo>
                        <a:lnTo>
                          <a:pt x="2012" y="1064"/>
                        </a:lnTo>
                        <a:lnTo>
                          <a:pt x="2012" y="54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bg2"/>
                      </a:gs>
                      <a:gs pos="100000">
                        <a:schemeClr val="bg2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b="1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  <p:sp>
                <p:nvSpPr>
                  <p:cNvPr id="1170" name="Freeform 146"/>
                  <p:cNvSpPr>
                    <a:spLocks/>
                  </p:cNvSpPr>
                  <p:nvPr/>
                </p:nvSpPr>
                <p:spPr bwMode="auto">
                  <a:xfrm>
                    <a:off x="2212" y="720"/>
                    <a:ext cx="2010" cy="1064"/>
                  </a:xfrm>
                  <a:custGeom>
                    <a:avLst/>
                    <a:gdLst/>
                    <a:ahLst/>
                    <a:cxnLst>
                      <a:cxn ang="0">
                        <a:pos x="0" y="54"/>
                      </a:cxn>
                      <a:cxn ang="0">
                        <a:pos x="0" y="1064"/>
                      </a:cxn>
                      <a:cxn ang="0">
                        <a:pos x="236" y="1064"/>
                      </a:cxn>
                      <a:cxn ang="0">
                        <a:pos x="1772" y="1064"/>
                      </a:cxn>
                      <a:cxn ang="0">
                        <a:pos x="2012" y="1064"/>
                      </a:cxn>
                      <a:cxn ang="0">
                        <a:pos x="2012" y="54"/>
                      </a:cxn>
                      <a:cxn ang="0">
                        <a:pos x="0" y="54"/>
                      </a:cxn>
                    </a:cxnLst>
                    <a:rect l="0" t="0" r="r" b="b"/>
                    <a:pathLst>
                      <a:path w="2012" h="1064">
                        <a:moveTo>
                          <a:pt x="0" y="54"/>
                        </a:moveTo>
                        <a:lnTo>
                          <a:pt x="0" y="1064"/>
                        </a:lnTo>
                        <a:lnTo>
                          <a:pt x="236" y="1064"/>
                        </a:lnTo>
                        <a:cubicBezTo>
                          <a:pt x="234" y="8"/>
                          <a:pt x="1770" y="0"/>
                          <a:pt x="1772" y="1064"/>
                        </a:cubicBezTo>
                        <a:lnTo>
                          <a:pt x="2012" y="1064"/>
                        </a:lnTo>
                        <a:lnTo>
                          <a:pt x="2012" y="54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bg2"/>
                      </a:gs>
                      <a:gs pos="100000">
                        <a:schemeClr val="bg2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b="1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</p:grpSp>
          </p:grpSp>
          <p:grpSp>
            <p:nvGrpSpPr>
              <p:cNvPr id="1119" name="Group 147"/>
              <p:cNvGrpSpPr>
                <a:grpSpLocks/>
              </p:cNvGrpSpPr>
              <p:nvPr/>
            </p:nvGrpSpPr>
            <p:grpSpPr bwMode="auto">
              <a:xfrm>
                <a:off x="3378" y="463"/>
                <a:ext cx="418" cy="112"/>
                <a:chOff x="240" y="720"/>
                <a:chExt cx="3980" cy="1064"/>
              </a:xfrm>
            </p:grpSpPr>
            <p:sp>
              <p:nvSpPr>
                <p:cNvPr id="1172" name="Freeform 148"/>
                <p:cNvSpPr>
                  <a:spLocks/>
                </p:cNvSpPr>
                <p:nvPr/>
              </p:nvSpPr>
              <p:spPr bwMode="auto">
                <a:xfrm>
                  <a:off x="242" y="720"/>
                  <a:ext cx="2011" cy="1064"/>
                </a:xfrm>
                <a:custGeom>
                  <a:avLst/>
                  <a:gdLst/>
                  <a:ahLst/>
                  <a:cxnLst>
                    <a:cxn ang="0">
                      <a:pos x="0" y="54"/>
                    </a:cxn>
                    <a:cxn ang="0">
                      <a:pos x="0" y="1064"/>
                    </a:cxn>
                    <a:cxn ang="0">
                      <a:pos x="236" y="1064"/>
                    </a:cxn>
                    <a:cxn ang="0">
                      <a:pos x="1772" y="1064"/>
                    </a:cxn>
                    <a:cxn ang="0">
                      <a:pos x="2012" y="1064"/>
                    </a:cxn>
                    <a:cxn ang="0">
                      <a:pos x="2012" y="54"/>
                    </a:cxn>
                    <a:cxn ang="0">
                      <a:pos x="0" y="54"/>
                    </a:cxn>
                  </a:cxnLst>
                  <a:rect l="0" t="0" r="r" b="b"/>
                  <a:pathLst>
                    <a:path w="2012" h="1064">
                      <a:moveTo>
                        <a:pt x="0" y="54"/>
                      </a:moveTo>
                      <a:lnTo>
                        <a:pt x="0" y="1064"/>
                      </a:lnTo>
                      <a:lnTo>
                        <a:pt x="236" y="1064"/>
                      </a:lnTo>
                      <a:cubicBezTo>
                        <a:pt x="234" y="8"/>
                        <a:pt x="1770" y="0"/>
                        <a:pt x="1772" y="1064"/>
                      </a:cubicBezTo>
                      <a:lnTo>
                        <a:pt x="2012" y="1064"/>
                      </a:lnTo>
                      <a:lnTo>
                        <a:pt x="2012" y="54"/>
                      </a:lnTo>
                      <a:lnTo>
                        <a:pt x="0" y="54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b="1">
                    <a:solidFill>
                      <a:srgbClr val="000000"/>
                    </a:solidFill>
                    <a:cs typeface="Arial" charset="0"/>
                  </a:endParaRPr>
                </a:p>
              </p:txBody>
            </p:sp>
            <p:sp>
              <p:nvSpPr>
                <p:cNvPr id="1173" name="Freeform 149"/>
                <p:cNvSpPr>
                  <a:spLocks/>
                </p:cNvSpPr>
                <p:nvPr/>
              </p:nvSpPr>
              <p:spPr bwMode="auto">
                <a:xfrm>
                  <a:off x="2213" y="720"/>
                  <a:ext cx="2011" cy="1064"/>
                </a:xfrm>
                <a:custGeom>
                  <a:avLst/>
                  <a:gdLst/>
                  <a:ahLst/>
                  <a:cxnLst>
                    <a:cxn ang="0">
                      <a:pos x="0" y="54"/>
                    </a:cxn>
                    <a:cxn ang="0">
                      <a:pos x="0" y="1064"/>
                    </a:cxn>
                    <a:cxn ang="0">
                      <a:pos x="236" y="1064"/>
                    </a:cxn>
                    <a:cxn ang="0">
                      <a:pos x="1772" y="1064"/>
                    </a:cxn>
                    <a:cxn ang="0">
                      <a:pos x="2012" y="1064"/>
                    </a:cxn>
                    <a:cxn ang="0">
                      <a:pos x="2012" y="54"/>
                    </a:cxn>
                    <a:cxn ang="0">
                      <a:pos x="0" y="54"/>
                    </a:cxn>
                  </a:cxnLst>
                  <a:rect l="0" t="0" r="r" b="b"/>
                  <a:pathLst>
                    <a:path w="2012" h="1064">
                      <a:moveTo>
                        <a:pt x="0" y="54"/>
                      </a:moveTo>
                      <a:lnTo>
                        <a:pt x="0" y="1064"/>
                      </a:lnTo>
                      <a:lnTo>
                        <a:pt x="236" y="1064"/>
                      </a:lnTo>
                      <a:cubicBezTo>
                        <a:pt x="234" y="8"/>
                        <a:pt x="1770" y="0"/>
                        <a:pt x="1772" y="1064"/>
                      </a:cubicBezTo>
                      <a:lnTo>
                        <a:pt x="2012" y="1064"/>
                      </a:lnTo>
                      <a:lnTo>
                        <a:pt x="2012" y="54"/>
                      </a:lnTo>
                      <a:lnTo>
                        <a:pt x="0" y="54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b="1">
                    <a:solidFill>
                      <a:srgbClr val="000000"/>
                    </a:solidFill>
                    <a:cs typeface="Arial" charset="0"/>
                  </a:endParaRPr>
                </a:p>
              </p:txBody>
            </p:sp>
          </p:grpSp>
          <p:grpSp>
            <p:nvGrpSpPr>
              <p:cNvPr id="1120" name="Group 150"/>
              <p:cNvGrpSpPr>
                <a:grpSpLocks/>
              </p:cNvGrpSpPr>
              <p:nvPr/>
            </p:nvGrpSpPr>
            <p:grpSpPr bwMode="auto">
              <a:xfrm>
                <a:off x="3796" y="463"/>
                <a:ext cx="419" cy="112"/>
                <a:chOff x="240" y="720"/>
                <a:chExt cx="3980" cy="1064"/>
              </a:xfrm>
            </p:grpSpPr>
            <p:sp>
              <p:nvSpPr>
                <p:cNvPr id="1175" name="Freeform 151"/>
                <p:cNvSpPr>
                  <a:spLocks/>
                </p:cNvSpPr>
                <p:nvPr/>
              </p:nvSpPr>
              <p:spPr bwMode="auto">
                <a:xfrm>
                  <a:off x="244" y="720"/>
                  <a:ext cx="2067" cy="1064"/>
                </a:xfrm>
                <a:custGeom>
                  <a:avLst/>
                  <a:gdLst/>
                  <a:ahLst/>
                  <a:cxnLst>
                    <a:cxn ang="0">
                      <a:pos x="0" y="54"/>
                    </a:cxn>
                    <a:cxn ang="0">
                      <a:pos x="0" y="1064"/>
                    </a:cxn>
                    <a:cxn ang="0">
                      <a:pos x="236" y="1064"/>
                    </a:cxn>
                    <a:cxn ang="0">
                      <a:pos x="1772" y="1064"/>
                    </a:cxn>
                    <a:cxn ang="0">
                      <a:pos x="2012" y="1064"/>
                    </a:cxn>
                    <a:cxn ang="0">
                      <a:pos x="2012" y="54"/>
                    </a:cxn>
                    <a:cxn ang="0">
                      <a:pos x="0" y="54"/>
                    </a:cxn>
                  </a:cxnLst>
                  <a:rect l="0" t="0" r="r" b="b"/>
                  <a:pathLst>
                    <a:path w="2012" h="1064">
                      <a:moveTo>
                        <a:pt x="0" y="54"/>
                      </a:moveTo>
                      <a:lnTo>
                        <a:pt x="0" y="1064"/>
                      </a:lnTo>
                      <a:lnTo>
                        <a:pt x="236" y="1064"/>
                      </a:lnTo>
                      <a:cubicBezTo>
                        <a:pt x="234" y="8"/>
                        <a:pt x="1770" y="0"/>
                        <a:pt x="1772" y="1064"/>
                      </a:cubicBezTo>
                      <a:lnTo>
                        <a:pt x="2012" y="1064"/>
                      </a:lnTo>
                      <a:lnTo>
                        <a:pt x="2012" y="54"/>
                      </a:lnTo>
                      <a:lnTo>
                        <a:pt x="0" y="54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b="1">
                    <a:solidFill>
                      <a:srgbClr val="000000"/>
                    </a:solidFill>
                    <a:cs typeface="Arial" charset="0"/>
                  </a:endParaRPr>
                </a:p>
              </p:txBody>
            </p:sp>
            <p:sp>
              <p:nvSpPr>
                <p:cNvPr id="1176" name="Freeform 152"/>
                <p:cNvSpPr>
                  <a:spLocks/>
                </p:cNvSpPr>
                <p:nvPr/>
              </p:nvSpPr>
              <p:spPr bwMode="auto">
                <a:xfrm>
                  <a:off x="2240" y="720"/>
                  <a:ext cx="2037" cy="1064"/>
                </a:xfrm>
                <a:custGeom>
                  <a:avLst/>
                  <a:gdLst/>
                  <a:ahLst/>
                  <a:cxnLst>
                    <a:cxn ang="0">
                      <a:pos x="0" y="54"/>
                    </a:cxn>
                    <a:cxn ang="0">
                      <a:pos x="0" y="1064"/>
                    </a:cxn>
                    <a:cxn ang="0">
                      <a:pos x="236" y="1064"/>
                    </a:cxn>
                    <a:cxn ang="0">
                      <a:pos x="1772" y="1064"/>
                    </a:cxn>
                    <a:cxn ang="0">
                      <a:pos x="2012" y="1064"/>
                    </a:cxn>
                    <a:cxn ang="0">
                      <a:pos x="2012" y="54"/>
                    </a:cxn>
                    <a:cxn ang="0">
                      <a:pos x="0" y="54"/>
                    </a:cxn>
                  </a:cxnLst>
                  <a:rect l="0" t="0" r="r" b="b"/>
                  <a:pathLst>
                    <a:path w="2012" h="1064">
                      <a:moveTo>
                        <a:pt x="0" y="54"/>
                      </a:moveTo>
                      <a:lnTo>
                        <a:pt x="0" y="1064"/>
                      </a:lnTo>
                      <a:lnTo>
                        <a:pt x="236" y="1064"/>
                      </a:lnTo>
                      <a:cubicBezTo>
                        <a:pt x="234" y="8"/>
                        <a:pt x="1770" y="0"/>
                        <a:pt x="1772" y="1064"/>
                      </a:cubicBezTo>
                      <a:lnTo>
                        <a:pt x="2012" y="1064"/>
                      </a:lnTo>
                      <a:lnTo>
                        <a:pt x="2012" y="54"/>
                      </a:lnTo>
                      <a:lnTo>
                        <a:pt x="0" y="54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b="1">
                    <a:solidFill>
                      <a:srgbClr val="000000"/>
                    </a:solidFill>
                    <a:cs typeface="Arial" charset="0"/>
                  </a:endParaRPr>
                </a:p>
              </p:txBody>
            </p:sp>
          </p:grpSp>
          <p:grpSp>
            <p:nvGrpSpPr>
              <p:cNvPr id="1121" name="Group 153"/>
              <p:cNvGrpSpPr>
                <a:grpSpLocks/>
              </p:cNvGrpSpPr>
              <p:nvPr/>
            </p:nvGrpSpPr>
            <p:grpSpPr bwMode="auto">
              <a:xfrm>
                <a:off x="4215" y="463"/>
                <a:ext cx="418" cy="112"/>
                <a:chOff x="1646" y="283"/>
                <a:chExt cx="823" cy="220"/>
              </a:xfrm>
            </p:grpSpPr>
            <p:sp>
              <p:nvSpPr>
                <p:cNvPr id="1178" name="Freeform 154"/>
                <p:cNvSpPr>
                  <a:spLocks/>
                </p:cNvSpPr>
                <p:nvPr/>
              </p:nvSpPr>
              <p:spPr bwMode="auto">
                <a:xfrm>
                  <a:off x="1647" y="283"/>
                  <a:ext cx="416" cy="220"/>
                </a:xfrm>
                <a:custGeom>
                  <a:avLst/>
                  <a:gdLst/>
                  <a:ahLst/>
                  <a:cxnLst>
                    <a:cxn ang="0">
                      <a:pos x="0" y="54"/>
                    </a:cxn>
                    <a:cxn ang="0">
                      <a:pos x="0" y="1064"/>
                    </a:cxn>
                    <a:cxn ang="0">
                      <a:pos x="236" y="1064"/>
                    </a:cxn>
                    <a:cxn ang="0">
                      <a:pos x="1772" y="1064"/>
                    </a:cxn>
                    <a:cxn ang="0">
                      <a:pos x="2012" y="1064"/>
                    </a:cxn>
                    <a:cxn ang="0">
                      <a:pos x="2012" y="54"/>
                    </a:cxn>
                    <a:cxn ang="0">
                      <a:pos x="0" y="54"/>
                    </a:cxn>
                  </a:cxnLst>
                  <a:rect l="0" t="0" r="r" b="b"/>
                  <a:pathLst>
                    <a:path w="2012" h="1064">
                      <a:moveTo>
                        <a:pt x="0" y="54"/>
                      </a:moveTo>
                      <a:lnTo>
                        <a:pt x="0" y="1064"/>
                      </a:lnTo>
                      <a:lnTo>
                        <a:pt x="236" y="1064"/>
                      </a:lnTo>
                      <a:cubicBezTo>
                        <a:pt x="234" y="8"/>
                        <a:pt x="1770" y="0"/>
                        <a:pt x="1772" y="1064"/>
                      </a:cubicBezTo>
                      <a:lnTo>
                        <a:pt x="2012" y="1064"/>
                      </a:lnTo>
                      <a:lnTo>
                        <a:pt x="2012" y="54"/>
                      </a:lnTo>
                      <a:lnTo>
                        <a:pt x="0" y="54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b="1">
                    <a:solidFill>
                      <a:srgbClr val="000000"/>
                    </a:solidFill>
                    <a:cs typeface="Arial" charset="0"/>
                  </a:endParaRPr>
                </a:p>
              </p:txBody>
            </p:sp>
            <p:sp>
              <p:nvSpPr>
                <p:cNvPr id="1179" name="Freeform 155"/>
                <p:cNvSpPr>
                  <a:spLocks/>
                </p:cNvSpPr>
                <p:nvPr/>
              </p:nvSpPr>
              <p:spPr bwMode="auto">
                <a:xfrm>
                  <a:off x="2053" y="283"/>
                  <a:ext cx="416" cy="220"/>
                </a:xfrm>
                <a:custGeom>
                  <a:avLst/>
                  <a:gdLst/>
                  <a:ahLst/>
                  <a:cxnLst>
                    <a:cxn ang="0">
                      <a:pos x="0" y="54"/>
                    </a:cxn>
                    <a:cxn ang="0">
                      <a:pos x="0" y="1064"/>
                    </a:cxn>
                    <a:cxn ang="0">
                      <a:pos x="236" y="1064"/>
                    </a:cxn>
                    <a:cxn ang="0">
                      <a:pos x="1772" y="1064"/>
                    </a:cxn>
                    <a:cxn ang="0">
                      <a:pos x="2012" y="1064"/>
                    </a:cxn>
                    <a:cxn ang="0">
                      <a:pos x="2012" y="54"/>
                    </a:cxn>
                    <a:cxn ang="0">
                      <a:pos x="0" y="54"/>
                    </a:cxn>
                  </a:cxnLst>
                  <a:rect l="0" t="0" r="r" b="b"/>
                  <a:pathLst>
                    <a:path w="2012" h="1064">
                      <a:moveTo>
                        <a:pt x="0" y="54"/>
                      </a:moveTo>
                      <a:lnTo>
                        <a:pt x="0" y="1064"/>
                      </a:lnTo>
                      <a:lnTo>
                        <a:pt x="236" y="1064"/>
                      </a:lnTo>
                      <a:cubicBezTo>
                        <a:pt x="234" y="8"/>
                        <a:pt x="1770" y="0"/>
                        <a:pt x="1772" y="1064"/>
                      </a:cubicBezTo>
                      <a:lnTo>
                        <a:pt x="2012" y="1064"/>
                      </a:lnTo>
                      <a:lnTo>
                        <a:pt x="2012" y="54"/>
                      </a:lnTo>
                      <a:lnTo>
                        <a:pt x="0" y="54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b="1">
                    <a:solidFill>
                      <a:srgbClr val="000000"/>
                    </a:solidFill>
                    <a:cs typeface="Arial" charset="0"/>
                  </a:endParaRPr>
                </a:p>
              </p:txBody>
            </p:sp>
          </p:grpSp>
          <p:grpSp>
            <p:nvGrpSpPr>
              <p:cNvPr id="1122" name="Group 156"/>
              <p:cNvGrpSpPr>
                <a:grpSpLocks/>
              </p:cNvGrpSpPr>
              <p:nvPr/>
            </p:nvGrpSpPr>
            <p:grpSpPr bwMode="auto">
              <a:xfrm>
                <a:off x="4633" y="463"/>
                <a:ext cx="418" cy="112"/>
                <a:chOff x="240" y="720"/>
                <a:chExt cx="3980" cy="1064"/>
              </a:xfrm>
            </p:grpSpPr>
            <p:sp>
              <p:nvSpPr>
                <p:cNvPr id="1181" name="Freeform 157"/>
                <p:cNvSpPr>
                  <a:spLocks/>
                </p:cNvSpPr>
                <p:nvPr/>
              </p:nvSpPr>
              <p:spPr bwMode="auto">
                <a:xfrm>
                  <a:off x="239" y="720"/>
                  <a:ext cx="2011" cy="1064"/>
                </a:xfrm>
                <a:custGeom>
                  <a:avLst/>
                  <a:gdLst/>
                  <a:ahLst/>
                  <a:cxnLst>
                    <a:cxn ang="0">
                      <a:pos x="0" y="54"/>
                    </a:cxn>
                    <a:cxn ang="0">
                      <a:pos x="0" y="1064"/>
                    </a:cxn>
                    <a:cxn ang="0">
                      <a:pos x="236" y="1064"/>
                    </a:cxn>
                    <a:cxn ang="0">
                      <a:pos x="1772" y="1064"/>
                    </a:cxn>
                    <a:cxn ang="0">
                      <a:pos x="2012" y="1064"/>
                    </a:cxn>
                    <a:cxn ang="0">
                      <a:pos x="2012" y="54"/>
                    </a:cxn>
                    <a:cxn ang="0">
                      <a:pos x="0" y="54"/>
                    </a:cxn>
                  </a:cxnLst>
                  <a:rect l="0" t="0" r="r" b="b"/>
                  <a:pathLst>
                    <a:path w="2012" h="1064">
                      <a:moveTo>
                        <a:pt x="0" y="54"/>
                      </a:moveTo>
                      <a:lnTo>
                        <a:pt x="0" y="1064"/>
                      </a:lnTo>
                      <a:lnTo>
                        <a:pt x="236" y="1064"/>
                      </a:lnTo>
                      <a:cubicBezTo>
                        <a:pt x="234" y="8"/>
                        <a:pt x="1770" y="0"/>
                        <a:pt x="1772" y="1064"/>
                      </a:cubicBezTo>
                      <a:lnTo>
                        <a:pt x="2012" y="1064"/>
                      </a:lnTo>
                      <a:lnTo>
                        <a:pt x="2012" y="54"/>
                      </a:lnTo>
                      <a:lnTo>
                        <a:pt x="0" y="54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b="1">
                    <a:solidFill>
                      <a:srgbClr val="000000"/>
                    </a:solidFill>
                    <a:cs typeface="Arial" charset="0"/>
                  </a:endParaRPr>
                </a:p>
              </p:txBody>
            </p:sp>
            <p:sp>
              <p:nvSpPr>
                <p:cNvPr id="1182" name="Freeform 158"/>
                <p:cNvSpPr>
                  <a:spLocks/>
                </p:cNvSpPr>
                <p:nvPr/>
              </p:nvSpPr>
              <p:spPr bwMode="auto">
                <a:xfrm>
                  <a:off x="2210" y="720"/>
                  <a:ext cx="2011" cy="1064"/>
                </a:xfrm>
                <a:custGeom>
                  <a:avLst/>
                  <a:gdLst/>
                  <a:ahLst/>
                  <a:cxnLst>
                    <a:cxn ang="0">
                      <a:pos x="0" y="54"/>
                    </a:cxn>
                    <a:cxn ang="0">
                      <a:pos x="0" y="1064"/>
                    </a:cxn>
                    <a:cxn ang="0">
                      <a:pos x="236" y="1064"/>
                    </a:cxn>
                    <a:cxn ang="0">
                      <a:pos x="1772" y="1064"/>
                    </a:cxn>
                    <a:cxn ang="0">
                      <a:pos x="2012" y="1064"/>
                    </a:cxn>
                    <a:cxn ang="0">
                      <a:pos x="2012" y="54"/>
                    </a:cxn>
                    <a:cxn ang="0">
                      <a:pos x="0" y="54"/>
                    </a:cxn>
                  </a:cxnLst>
                  <a:rect l="0" t="0" r="r" b="b"/>
                  <a:pathLst>
                    <a:path w="2012" h="1064">
                      <a:moveTo>
                        <a:pt x="0" y="54"/>
                      </a:moveTo>
                      <a:lnTo>
                        <a:pt x="0" y="1064"/>
                      </a:lnTo>
                      <a:lnTo>
                        <a:pt x="236" y="1064"/>
                      </a:lnTo>
                      <a:cubicBezTo>
                        <a:pt x="234" y="8"/>
                        <a:pt x="1770" y="0"/>
                        <a:pt x="1772" y="1064"/>
                      </a:cubicBezTo>
                      <a:lnTo>
                        <a:pt x="2012" y="1064"/>
                      </a:lnTo>
                      <a:lnTo>
                        <a:pt x="2012" y="54"/>
                      </a:lnTo>
                      <a:lnTo>
                        <a:pt x="0" y="54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b="1">
                    <a:solidFill>
                      <a:srgbClr val="000000"/>
                    </a:solidFill>
                    <a:cs typeface="Arial" charset="0"/>
                  </a:endParaRPr>
                </a:p>
              </p:txBody>
            </p:sp>
          </p:grpSp>
          <p:sp>
            <p:nvSpPr>
              <p:cNvPr id="1183" name="Freeform 159"/>
              <p:cNvSpPr>
                <a:spLocks/>
              </p:cNvSpPr>
              <p:nvPr/>
            </p:nvSpPr>
            <p:spPr bwMode="auto">
              <a:xfrm>
                <a:off x="5051" y="463"/>
                <a:ext cx="211" cy="112"/>
              </a:xfrm>
              <a:custGeom>
                <a:avLst/>
                <a:gdLst/>
                <a:ahLst/>
                <a:cxnLst>
                  <a:cxn ang="0">
                    <a:pos x="0" y="54"/>
                  </a:cxn>
                  <a:cxn ang="0">
                    <a:pos x="0" y="1064"/>
                  </a:cxn>
                  <a:cxn ang="0">
                    <a:pos x="236" y="1064"/>
                  </a:cxn>
                  <a:cxn ang="0">
                    <a:pos x="1772" y="1064"/>
                  </a:cxn>
                  <a:cxn ang="0">
                    <a:pos x="2012" y="1064"/>
                  </a:cxn>
                  <a:cxn ang="0">
                    <a:pos x="2012" y="54"/>
                  </a:cxn>
                  <a:cxn ang="0">
                    <a:pos x="0" y="54"/>
                  </a:cxn>
                </a:cxnLst>
                <a:rect l="0" t="0" r="r" b="b"/>
                <a:pathLst>
                  <a:path w="2012" h="1064">
                    <a:moveTo>
                      <a:pt x="0" y="54"/>
                    </a:moveTo>
                    <a:lnTo>
                      <a:pt x="0" y="1064"/>
                    </a:lnTo>
                    <a:lnTo>
                      <a:pt x="236" y="1064"/>
                    </a:lnTo>
                    <a:cubicBezTo>
                      <a:pt x="234" y="8"/>
                      <a:pt x="1770" y="0"/>
                      <a:pt x="1772" y="1064"/>
                    </a:cubicBezTo>
                    <a:lnTo>
                      <a:pt x="2012" y="1064"/>
                    </a:lnTo>
                    <a:lnTo>
                      <a:pt x="2012" y="54"/>
                    </a:lnTo>
                    <a:lnTo>
                      <a:pt x="0" y="54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b="1">
                  <a:solidFill>
                    <a:srgbClr val="000000"/>
                  </a:solidFill>
                  <a:cs typeface="Arial" charset="0"/>
                </a:endParaRPr>
              </a:p>
            </p:txBody>
          </p:sp>
        </p:grpSp>
      </p:grpSp>
      <p:grpSp>
        <p:nvGrpSpPr>
          <p:cNvPr id="1070" name="Group 160"/>
          <p:cNvGrpSpPr>
            <a:grpSpLocks/>
          </p:cNvGrpSpPr>
          <p:nvPr/>
        </p:nvGrpSpPr>
        <p:grpSpPr bwMode="auto">
          <a:xfrm>
            <a:off x="400050" y="598488"/>
            <a:ext cx="7827963" cy="179387"/>
            <a:chOff x="254" y="463"/>
            <a:chExt cx="5208" cy="113"/>
          </a:xfrm>
        </p:grpSpPr>
        <p:sp>
          <p:nvSpPr>
            <p:cNvPr id="1185" name="Freeform 161"/>
            <p:cNvSpPr>
              <a:spLocks/>
            </p:cNvSpPr>
            <p:nvPr/>
          </p:nvSpPr>
          <p:spPr bwMode="auto">
            <a:xfrm flipH="1">
              <a:off x="5232" y="468"/>
              <a:ext cx="230" cy="106"/>
            </a:xfrm>
            <a:custGeom>
              <a:avLst/>
              <a:gdLst/>
              <a:ahLst/>
              <a:cxnLst>
                <a:cxn ang="0">
                  <a:pos x="230" y="0"/>
                </a:cxn>
                <a:cxn ang="0">
                  <a:pos x="182" y="0"/>
                </a:cxn>
                <a:cxn ang="0">
                  <a:pos x="0" y="78"/>
                </a:cxn>
                <a:cxn ang="0">
                  <a:pos x="86" y="96"/>
                </a:cxn>
                <a:cxn ang="0">
                  <a:pos x="204" y="96"/>
                </a:cxn>
                <a:cxn ang="0">
                  <a:pos x="230" y="0"/>
                </a:cxn>
              </a:cxnLst>
              <a:rect l="0" t="0" r="r" b="b"/>
              <a:pathLst>
                <a:path w="230" h="96">
                  <a:moveTo>
                    <a:pt x="230" y="0"/>
                  </a:moveTo>
                  <a:lnTo>
                    <a:pt x="182" y="0"/>
                  </a:lnTo>
                  <a:lnTo>
                    <a:pt x="0" y="78"/>
                  </a:lnTo>
                  <a:lnTo>
                    <a:pt x="86" y="96"/>
                  </a:lnTo>
                  <a:lnTo>
                    <a:pt x="204" y="96"/>
                  </a:lnTo>
                  <a:lnTo>
                    <a:pt x="23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186" name="Freeform 162"/>
            <p:cNvSpPr>
              <a:spLocks/>
            </p:cNvSpPr>
            <p:nvPr/>
          </p:nvSpPr>
          <p:spPr bwMode="auto">
            <a:xfrm>
              <a:off x="254" y="470"/>
              <a:ext cx="230" cy="106"/>
            </a:xfrm>
            <a:custGeom>
              <a:avLst/>
              <a:gdLst/>
              <a:ahLst/>
              <a:cxnLst>
                <a:cxn ang="0">
                  <a:pos x="230" y="0"/>
                </a:cxn>
                <a:cxn ang="0">
                  <a:pos x="182" y="0"/>
                </a:cxn>
                <a:cxn ang="0">
                  <a:pos x="0" y="78"/>
                </a:cxn>
                <a:cxn ang="0">
                  <a:pos x="86" y="96"/>
                </a:cxn>
                <a:cxn ang="0">
                  <a:pos x="204" y="96"/>
                </a:cxn>
                <a:cxn ang="0">
                  <a:pos x="230" y="0"/>
                </a:cxn>
              </a:cxnLst>
              <a:rect l="0" t="0" r="r" b="b"/>
              <a:pathLst>
                <a:path w="230" h="96">
                  <a:moveTo>
                    <a:pt x="230" y="0"/>
                  </a:moveTo>
                  <a:lnTo>
                    <a:pt x="182" y="0"/>
                  </a:lnTo>
                  <a:lnTo>
                    <a:pt x="0" y="78"/>
                  </a:lnTo>
                  <a:lnTo>
                    <a:pt x="86" y="96"/>
                  </a:lnTo>
                  <a:lnTo>
                    <a:pt x="204" y="96"/>
                  </a:lnTo>
                  <a:lnTo>
                    <a:pt x="23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>
                <a:solidFill>
                  <a:srgbClr val="000000"/>
                </a:solidFill>
                <a:cs typeface="Arial" charset="0"/>
              </a:endParaRPr>
            </a:p>
          </p:txBody>
        </p:sp>
        <p:grpSp>
          <p:nvGrpSpPr>
            <p:cNvPr id="1079" name="Group 163"/>
            <p:cNvGrpSpPr>
              <a:grpSpLocks/>
            </p:cNvGrpSpPr>
            <p:nvPr/>
          </p:nvGrpSpPr>
          <p:grpSpPr bwMode="auto">
            <a:xfrm>
              <a:off x="450" y="463"/>
              <a:ext cx="4812" cy="113"/>
              <a:chOff x="450" y="463"/>
              <a:chExt cx="4812" cy="113"/>
            </a:xfrm>
          </p:grpSpPr>
          <p:grpSp>
            <p:nvGrpSpPr>
              <p:cNvPr id="1080" name="Group 164"/>
              <p:cNvGrpSpPr>
                <a:grpSpLocks/>
              </p:cNvGrpSpPr>
              <p:nvPr/>
            </p:nvGrpSpPr>
            <p:grpSpPr bwMode="auto">
              <a:xfrm>
                <a:off x="450" y="464"/>
                <a:ext cx="2928" cy="112"/>
                <a:chOff x="0" y="283"/>
                <a:chExt cx="5760" cy="220"/>
              </a:xfrm>
            </p:grpSpPr>
            <p:grpSp>
              <p:nvGrpSpPr>
                <p:cNvPr id="1094" name="Group 165"/>
                <p:cNvGrpSpPr>
                  <a:grpSpLocks/>
                </p:cNvGrpSpPr>
                <p:nvPr/>
              </p:nvGrpSpPr>
              <p:grpSpPr bwMode="auto">
                <a:xfrm>
                  <a:off x="0" y="283"/>
                  <a:ext cx="823" cy="220"/>
                  <a:chOff x="240" y="720"/>
                  <a:chExt cx="3980" cy="1064"/>
                </a:xfrm>
              </p:grpSpPr>
              <p:sp>
                <p:nvSpPr>
                  <p:cNvPr id="1190" name="Freeform 166"/>
                  <p:cNvSpPr>
                    <a:spLocks/>
                  </p:cNvSpPr>
                  <p:nvPr/>
                </p:nvSpPr>
                <p:spPr bwMode="auto">
                  <a:xfrm>
                    <a:off x="244" y="720"/>
                    <a:ext cx="2010" cy="1064"/>
                  </a:xfrm>
                  <a:custGeom>
                    <a:avLst/>
                    <a:gdLst/>
                    <a:ahLst/>
                    <a:cxnLst>
                      <a:cxn ang="0">
                        <a:pos x="0" y="54"/>
                      </a:cxn>
                      <a:cxn ang="0">
                        <a:pos x="0" y="1064"/>
                      </a:cxn>
                      <a:cxn ang="0">
                        <a:pos x="236" y="1064"/>
                      </a:cxn>
                      <a:cxn ang="0">
                        <a:pos x="1772" y="1064"/>
                      </a:cxn>
                      <a:cxn ang="0">
                        <a:pos x="2012" y="1064"/>
                      </a:cxn>
                      <a:cxn ang="0">
                        <a:pos x="2012" y="54"/>
                      </a:cxn>
                      <a:cxn ang="0">
                        <a:pos x="0" y="54"/>
                      </a:cxn>
                    </a:cxnLst>
                    <a:rect l="0" t="0" r="r" b="b"/>
                    <a:pathLst>
                      <a:path w="2012" h="1064">
                        <a:moveTo>
                          <a:pt x="0" y="54"/>
                        </a:moveTo>
                        <a:lnTo>
                          <a:pt x="0" y="1064"/>
                        </a:lnTo>
                        <a:lnTo>
                          <a:pt x="236" y="1064"/>
                        </a:lnTo>
                        <a:cubicBezTo>
                          <a:pt x="234" y="8"/>
                          <a:pt x="1770" y="0"/>
                          <a:pt x="1772" y="1064"/>
                        </a:cubicBezTo>
                        <a:lnTo>
                          <a:pt x="2012" y="1064"/>
                        </a:lnTo>
                        <a:lnTo>
                          <a:pt x="2012" y="54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b="1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  <p:sp>
                <p:nvSpPr>
                  <p:cNvPr id="1191" name="Freeform 167"/>
                  <p:cNvSpPr>
                    <a:spLocks/>
                  </p:cNvSpPr>
                  <p:nvPr/>
                </p:nvSpPr>
                <p:spPr bwMode="auto">
                  <a:xfrm>
                    <a:off x="2214" y="720"/>
                    <a:ext cx="2010" cy="1064"/>
                  </a:xfrm>
                  <a:custGeom>
                    <a:avLst/>
                    <a:gdLst/>
                    <a:ahLst/>
                    <a:cxnLst>
                      <a:cxn ang="0">
                        <a:pos x="0" y="54"/>
                      </a:cxn>
                      <a:cxn ang="0">
                        <a:pos x="0" y="1064"/>
                      </a:cxn>
                      <a:cxn ang="0">
                        <a:pos x="236" y="1064"/>
                      </a:cxn>
                      <a:cxn ang="0">
                        <a:pos x="1772" y="1064"/>
                      </a:cxn>
                      <a:cxn ang="0">
                        <a:pos x="2012" y="1064"/>
                      </a:cxn>
                      <a:cxn ang="0">
                        <a:pos x="2012" y="54"/>
                      </a:cxn>
                      <a:cxn ang="0">
                        <a:pos x="0" y="54"/>
                      </a:cxn>
                    </a:cxnLst>
                    <a:rect l="0" t="0" r="r" b="b"/>
                    <a:pathLst>
                      <a:path w="2012" h="1064">
                        <a:moveTo>
                          <a:pt x="0" y="54"/>
                        </a:moveTo>
                        <a:lnTo>
                          <a:pt x="0" y="1064"/>
                        </a:lnTo>
                        <a:lnTo>
                          <a:pt x="236" y="1064"/>
                        </a:lnTo>
                        <a:cubicBezTo>
                          <a:pt x="234" y="8"/>
                          <a:pt x="1770" y="0"/>
                          <a:pt x="1772" y="1064"/>
                        </a:cubicBezTo>
                        <a:lnTo>
                          <a:pt x="2012" y="1064"/>
                        </a:lnTo>
                        <a:lnTo>
                          <a:pt x="2012" y="54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b="1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</p:grpSp>
            <p:grpSp>
              <p:nvGrpSpPr>
                <p:cNvPr id="1095" name="Group 168"/>
                <p:cNvGrpSpPr>
                  <a:grpSpLocks/>
                </p:cNvGrpSpPr>
                <p:nvPr/>
              </p:nvGrpSpPr>
              <p:grpSpPr bwMode="auto">
                <a:xfrm>
                  <a:off x="823" y="283"/>
                  <a:ext cx="823" cy="220"/>
                  <a:chOff x="240" y="720"/>
                  <a:chExt cx="3980" cy="1064"/>
                </a:xfrm>
              </p:grpSpPr>
              <p:sp>
                <p:nvSpPr>
                  <p:cNvPr id="1193" name="Freeform 169"/>
                  <p:cNvSpPr>
                    <a:spLocks/>
                  </p:cNvSpPr>
                  <p:nvPr/>
                </p:nvSpPr>
                <p:spPr bwMode="auto">
                  <a:xfrm>
                    <a:off x="243" y="720"/>
                    <a:ext cx="2010" cy="1064"/>
                  </a:xfrm>
                  <a:custGeom>
                    <a:avLst/>
                    <a:gdLst/>
                    <a:ahLst/>
                    <a:cxnLst>
                      <a:cxn ang="0">
                        <a:pos x="0" y="54"/>
                      </a:cxn>
                      <a:cxn ang="0">
                        <a:pos x="0" y="1064"/>
                      </a:cxn>
                      <a:cxn ang="0">
                        <a:pos x="236" y="1064"/>
                      </a:cxn>
                      <a:cxn ang="0">
                        <a:pos x="1772" y="1064"/>
                      </a:cxn>
                      <a:cxn ang="0">
                        <a:pos x="2012" y="1064"/>
                      </a:cxn>
                      <a:cxn ang="0">
                        <a:pos x="2012" y="54"/>
                      </a:cxn>
                      <a:cxn ang="0">
                        <a:pos x="0" y="54"/>
                      </a:cxn>
                    </a:cxnLst>
                    <a:rect l="0" t="0" r="r" b="b"/>
                    <a:pathLst>
                      <a:path w="2012" h="1064">
                        <a:moveTo>
                          <a:pt x="0" y="54"/>
                        </a:moveTo>
                        <a:lnTo>
                          <a:pt x="0" y="1064"/>
                        </a:lnTo>
                        <a:lnTo>
                          <a:pt x="236" y="1064"/>
                        </a:lnTo>
                        <a:cubicBezTo>
                          <a:pt x="234" y="8"/>
                          <a:pt x="1770" y="0"/>
                          <a:pt x="1772" y="1064"/>
                        </a:cubicBezTo>
                        <a:lnTo>
                          <a:pt x="2012" y="1064"/>
                        </a:lnTo>
                        <a:lnTo>
                          <a:pt x="2012" y="54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b="1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  <p:sp>
                <p:nvSpPr>
                  <p:cNvPr id="1194" name="Freeform 170"/>
                  <p:cNvSpPr>
                    <a:spLocks/>
                  </p:cNvSpPr>
                  <p:nvPr/>
                </p:nvSpPr>
                <p:spPr bwMode="auto">
                  <a:xfrm>
                    <a:off x="2213" y="720"/>
                    <a:ext cx="2010" cy="1064"/>
                  </a:xfrm>
                  <a:custGeom>
                    <a:avLst/>
                    <a:gdLst/>
                    <a:ahLst/>
                    <a:cxnLst>
                      <a:cxn ang="0">
                        <a:pos x="0" y="54"/>
                      </a:cxn>
                      <a:cxn ang="0">
                        <a:pos x="0" y="1064"/>
                      </a:cxn>
                      <a:cxn ang="0">
                        <a:pos x="236" y="1064"/>
                      </a:cxn>
                      <a:cxn ang="0">
                        <a:pos x="1772" y="1064"/>
                      </a:cxn>
                      <a:cxn ang="0">
                        <a:pos x="2012" y="1064"/>
                      </a:cxn>
                      <a:cxn ang="0">
                        <a:pos x="2012" y="54"/>
                      </a:cxn>
                      <a:cxn ang="0">
                        <a:pos x="0" y="54"/>
                      </a:cxn>
                    </a:cxnLst>
                    <a:rect l="0" t="0" r="r" b="b"/>
                    <a:pathLst>
                      <a:path w="2012" h="1064">
                        <a:moveTo>
                          <a:pt x="0" y="54"/>
                        </a:moveTo>
                        <a:lnTo>
                          <a:pt x="0" y="1064"/>
                        </a:lnTo>
                        <a:lnTo>
                          <a:pt x="236" y="1064"/>
                        </a:lnTo>
                        <a:cubicBezTo>
                          <a:pt x="234" y="8"/>
                          <a:pt x="1770" y="0"/>
                          <a:pt x="1772" y="1064"/>
                        </a:cubicBezTo>
                        <a:lnTo>
                          <a:pt x="2012" y="1064"/>
                        </a:lnTo>
                        <a:lnTo>
                          <a:pt x="2012" y="54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b="1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</p:grpSp>
            <p:grpSp>
              <p:nvGrpSpPr>
                <p:cNvPr id="1096" name="Group 171"/>
                <p:cNvGrpSpPr>
                  <a:grpSpLocks/>
                </p:cNvGrpSpPr>
                <p:nvPr/>
              </p:nvGrpSpPr>
              <p:grpSpPr bwMode="auto">
                <a:xfrm>
                  <a:off x="1646" y="283"/>
                  <a:ext cx="823" cy="220"/>
                  <a:chOff x="1646" y="283"/>
                  <a:chExt cx="823" cy="220"/>
                </a:xfrm>
              </p:grpSpPr>
              <p:sp>
                <p:nvSpPr>
                  <p:cNvPr id="1196" name="Freeform 172"/>
                  <p:cNvSpPr>
                    <a:spLocks/>
                  </p:cNvSpPr>
                  <p:nvPr/>
                </p:nvSpPr>
                <p:spPr bwMode="auto">
                  <a:xfrm>
                    <a:off x="1646" y="283"/>
                    <a:ext cx="416" cy="220"/>
                  </a:xfrm>
                  <a:custGeom>
                    <a:avLst/>
                    <a:gdLst/>
                    <a:ahLst/>
                    <a:cxnLst>
                      <a:cxn ang="0">
                        <a:pos x="0" y="54"/>
                      </a:cxn>
                      <a:cxn ang="0">
                        <a:pos x="0" y="1064"/>
                      </a:cxn>
                      <a:cxn ang="0">
                        <a:pos x="236" y="1064"/>
                      </a:cxn>
                      <a:cxn ang="0">
                        <a:pos x="1772" y="1064"/>
                      </a:cxn>
                      <a:cxn ang="0">
                        <a:pos x="2012" y="1064"/>
                      </a:cxn>
                      <a:cxn ang="0">
                        <a:pos x="2012" y="54"/>
                      </a:cxn>
                      <a:cxn ang="0">
                        <a:pos x="0" y="54"/>
                      </a:cxn>
                    </a:cxnLst>
                    <a:rect l="0" t="0" r="r" b="b"/>
                    <a:pathLst>
                      <a:path w="2012" h="1064">
                        <a:moveTo>
                          <a:pt x="0" y="54"/>
                        </a:moveTo>
                        <a:lnTo>
                          <a:pt x="0" y="1064"/>
                        </a:lnTo>
                        <a:lnTo>
                          <a:pt x="236" y="1064"/>
                        </a:lnTo>
                        <a:cubicBezTo>
                          <a:pt x="234" y="8"/>
                          <a:pt x="1770" y="0"/>
                          <a:pt x="1772" y="1064"/>
                        </a:cubicBezTo>
                        <a:lnTo>
                          <a:pt x="2012" y="1064"/>
                        </a:lnTo>
                        <a:lnTo>
                          <a:pt x="2012" y="54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b="1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  <p:sp>
                <p:nvSpPr>
                  <p:cNvPr id="1197" name="Freeform 173"/>
                  <p:cNvSpPr>
                    <a:spLocks/>
                  </p:cNvSpPr>
                  <p:nvPr/>
                </p:nvSpPr>
                <p:spPr bwMode="auto">
                  <a:xfrm>
                    <a:off x="2054" y="283"/>
                    <a:ext cx="416" cy="220"/>
                  </a:xfrm>
                  <a:custGeom>
                    <a:avLst/>
                    <a:gdLst/>
                    <a:ahLst/>
                    <a:cxnLst>
                      <a:cxn ang="0">
                        <a:pos x="0" y="54"/>
                      </a:cxn>
                      <a:cxn ang="0">
                        <a:pos x="0" y="1064"/>
                      </a:cxn>
                      <a:cxn ang="0">
                        <a:pos x="236" y="1064"/>
                      </a:cxn>
                      <a:cxn ang="0">
                        <a:pos x="1772" y="1064"/>
                      </a:cxn>
                      <a:cxn ang="0">
                        <a:pos x="2012" y="1064"/>
                      </a:cxn>
                      <a:cxn ang="0">
                        <a:pos x="2012" y="54"/>
                      </a:cxn>
                      <a:cxn ang="0">
                        <a:pos x="0" y="54"/>
                      </a:cxn>
                    </a:cxnLst>
                    <a:rect l="0" t="0" r="r" b="b"/>
                    <a:pathLst>
                      <a:path w="2012" h="1064">
                        <a:moveTo>
                          <a:pt x="0" y="54"/>
                        </a:moveTo>
                        <a:lnTo>
                          <a:pt x="0" y="1064"/>
                        </a:lnTo>
                        <a:lnTo>
                          <a:pt x="236" y="1064"/>
                        </a:lnTo>
                        <a:cubicBezTo>
                          <a:pt x="234" y="8"/>
                          <a:pt x="1770" y="0"/>
                          <a:pt x="1772" y="1064"/>
                        </a:cubicBezTo>
                        <a:lnTo>
                          <a:pt x="2012" y="1064"/>
                        </a:lnTo>
                        <a:lnTo>
                          <a:pt x="2012" y="54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b="1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</p:grpSp>
            <p:grpSp>
              <p:nvGrpSpPr>
                <p:cNvPr id="1097" name="Group 174"/>
                <p:cNvGrpSpPr>
                  <a:grpSpLocks/>
                </p:cNvGrpSpPr>
                <p:nvPr/>
              </p:nvGrpSpPr>
              <p:grpSpPr bwMode="auto">
                <a:xfrm>
                  <a:off x="2469" y="283"/>
                  <a:ext cx="822" cy="220"/>
                  <a:chOff x="240" y="720"/>
                  <a:chExt cx="3980" cy="1064"/>
                </a:xfrm>
              </p:grpSpPr>
              <p:sp>
                <p:nvSpPr>
                  <p:cNvPr id="1199" name="Freeform 175"/>
                  <p:cNvSpPr>
                    <a:spLocks/>
                  </p:cNvSpPr>
                  <p:nvPr/>
                </p:nvSpPr>
                <p:spPr bwMode="auto">
                  <a:xfrm>
                    <a:off x="241" y="720"/>
                    <a:ext cx="2012" cy="1064"/>
                  </a:xfrm>
                  <a:custGeom>
                    <a:avLst/>
                    <a:gdLst/>
                    <a:ahLst/>
                    <a:cxnLst>
                      <a:cxn ang="0">
                        <a:pos x="0" y="54"/>
                      </a:cxn>
                      <a:cxn ang="0">
                        <a:pos x="0" y="1064"/>
                      </a:cxn>
                      <a:cxn ang="0">
                        <a:pos x="236" y="1064"/>
                      </a:cxn>
                      <a:cxn ang="0">
                        <a:pos x="1772" y="1064"/>
                      </a:cxn>
                      <a:cxn ang="0">
                        <a:pos x="2012" y="1064"/>
                      </a:cxn>
                      <a:cxn ang="0">
                        <a:pos x="2012" y="54"/>
                      </a:cxn>
                      <a:cxn ang="0">
                        <a:pos x="0" y="54"/>
                      </a:cxn>
                    </a:cxnLst>
                    <a:rect l="0" t="0" r="r" b="b"/>
                    <a:pathLst>
                      <a:path w="2012" h="1064">
                        <a:moveTo>
                          <a:pt x="0" y="54"/>
                        </a:moveTo>
                        <a:lnTo>
                          <a:pt x="0" y="1064"/>
                        </a:lnTo>
                        <a:lnTo>
                          <a:pt x="236" y="1064"/>
                        </a:lnTo>
                        <a:cubicBezTo>
                          <a:pt x="234" y="8"/>
                          <a:pt x="1770" y="0"/>
                          <a:pt x="1772" y="1064"/>
                        </a:cubicBezTo>
                        <a:lnTo>
                          <a:pt x="2012" y="1064"/>
                        </a:lnTo>
                        <a:lnTo>
                          <a:pt x="2012" y="54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b="1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  <p:sp>
                <p:nvSpPr>
                  <p:cNvPr id="1200" name="Freeform 176"/>
                  <p:cNvSpPr>
                    <a:spLocks/>
                  </p:cNvSpPr>
                  <p:nvPr/>
                </p:nvSpPr>
                <p:spPr bwMode="auto">
                  <a:xfrm>
                    <a:off x="2213" y="720"/>
                    <a:ext cx="2012" cy="1064"/>
                  </a:xfrm>
                  <a:custGeom>
                    <a:avLst/>
                    <a:gdLst/>
                    <a:ahLst/>
                    <a:cxnLst>
                      <a:cxn ang="0">
                        <a:pos x="0" y="54"/>
                      </a:cxn>
                      <a:cxn ang="0">
                        <a:pos x="0" y="1064"/>
                      </a:cxn>
                      <a:cxn ang="0">
                        <a:pos x="236" y="1064"/>
                      </a:cxn>
                      <a:cxn ang="0">
                        <a:pos x="1772" y="1064"/>
                      </a:cxn>
                      <a:cxn ang="0">
                        <a:pos x="2012" y="1064"/>
                      </a:cxn>
                      <a:cxn ang="0">
                        <a:pos x="2012" y="54"/>
                      </a:cxn>
                      <a:cxn ang="0">
                        <a:pos x="0" y="54"/>
                      </a:cxn>
                    </a:cxnLst>
                    <a:rect l="0" t="0" r="r" b="b"/>
                    <a:pathLst>
                      <a:path w="2012" h="1064">
                        <a:moveTo>
                          <a:pt x="0" y="54"/>
                        </a:moveTo>
                        <a:lnTo>
                          <a:pt x="0" y="1064"/>
                        </a:lnTo>
                        <a:lnTo>
                          <a:pt x="236" y="1064"/>
                        </a:lnTo>
                        <a:cubicBezTo>
                          <a:pt x="234" y="8"/>
                          <a:pt x="1770" y="0"/>
                          <a:pt x="1772" y="1064"/>
                        </a:cubicBezTo>
                        <a:lnTo>
                          <a:pt x="2012" y="1064"/>
                        </a:lnTo>
                        <a:lnTo>
                          <a:pt x="2012" y="54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b="1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</p:grpSp>
            <p:grpSp>
              <p:nvGrpSpPr>
                <p:cNvPr id="1098" name="Group 177"/>
                <p:cNvGrpSpPr>
                  <a:grpSpLocks/>
                </p:cNvGrpSpPr>
                <p:nvPr/>
              </p:nvGrpSpPr>
              <p:grpSpPr bwMode="auto">
                <a:xfrm>
                  <a:off x="3291" y="283"/>
                  <a:ext cx="823" cy="220"/>
                  <a:chOff x="240" y="720"/>
                  <a:chExt cx="3980" cy="1064"/>
                </a:xfrm>
              </p:grpSpPr>
              <p:sp>
                <p:nvSpPr>
                  <p:cNvPr id="1202" name="Freeform 178"/>
                  <p:cNvSpPr>
                    <a:spLocks/>
                  </p:cNvSpPr>
                  <p:nvPr/>
                </p:nvSpPr>
                <p:spPr bwMode="auto">
                  <a:xfrm>
                    <a:off x="245" y="720"/>
                    <a:ext cx="2010" cy="1064"/>
                  </a:xfrm>
                  <a:custGeom>
                    <a:avLst/>
                    <a:gdLst/>
                    <a:ahLst/>
                    <a:cxnLst>
                      <a:cxn ang="0">
                        <a:pos x="0" y="54"/>
                      </a:cxn>
                      <a:cxn ang="0">
                        <a:pos x="0" y="1064"/>
                      </a:cxn>
                      <a:cxn ang="0">
                        <a:pos x="236" y="1064"/>
                      </a:cxn>
                      <a:cxn ang="0">
                        <a:pos x="1772" y="1064"/>
                      </a:cxn>
                      <a:cxn ang="0">
                        <a:pos x="2012" y="1064"/>
                      </a:cxn>
                      <a:cxn ang="0">
                        <a:pos x="2012" y="54"/>
                      </a:cxn>
                      <a:cxn ang="0">
                        <a:pos x="0" y="54"/>
                      </a:cxn>
                    </a:cxnLst>
                    <a:rect l="0" t="0" r="r" b="b"/>
                    <a:pathLst>
                      <a:path w="2012" h="1064">
                        <a:moveTo>
                          <a:pt x="0" y="54"/>
                        </a:moveTo>
                        <a:lnTo>
                          <a:pt x="0" y="1064"/>
                        </a:lnTo>
                        <a:lnTo>
                          <a:pt x="236" y="1064"/>
                        </a:lnTo>
                        <a:cubicBezTo>
                          <a:pt x="234" y="8"/>
                          <a:pt x="1770" y="0"/>
                          <a:pt x="1772" y="1064"/>
                        </a:cubicBezTo>
                        <a:lnTo>
                          <a:pt x="2012" y="1064"/>
                        </a:lnTo>
                        <a:lnTo>
                          <a:pt x="2012" y="54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b="1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  <p:sp>
                <p:nvSpPr>
                  <p:cNvPr id="1203" name="Freeform 179"/>
                  <p:cNvSpPr>
                    <a:spLocks/>
                  </p:cNvSpPr>
                  <p:nvPr/>
                </p:nvSpPr>
                <p:spPr bwMode="auto">
                  <a:xfrm>
                    <a:off x="2214" y="720"/>
                    <a:ext cx="2010" cy="1064"/>
                  </a:xfrm>
                  <a:custGeom>
                    <a:avLst/>
                    <a:gdLst/>
                    <a:ahLst/>
                    <a:cxnLst>
                      <a:cxn ang="0">
                        <a:pos x="0" y="54"/>
                      </a:cxn>
                      <a:cxn ang="0">
                        <a:pos x="0" y="1064"/>
                      </a:cxn>
                      <a:cxn ang="0">
                        <a:pos x="236" y="1064"/>
                      </a:cxn>
                      <a:cxn ang="0">
                        <a:pos x="1772" y="1064"/>
                      </a:cxn>
                      <a:cxn ang="0">
                        <a:pos x="2012" y="1064"/>
                      </a:cxn>
                      <a:cxn ang="0">
                        <a:pos x="2012" y="54"/>
                      </a:cxn>
                      <a:cxn ang="0">
                        <a:pos x="0" y="54"/>
                      </a:cxn>
                    </a:cxnLst>
                    <a:rect l="0" t="0" r="r" b="b"/>
                    <a:pathLst>
                      <a:path w="2012" h="1064">
                        <a:moveTo>
                          <a:pt x="0" y="54"/>
                        </a:moveTo>
                        <a:lnTo>
                          <a:pt x="0" y="1064"/>
                        </a:lnTo>
                        <a:lnTo>
                          <a:pt x="236" y="1064"/>
                        </a:lnTo>
                        <a:cubicBezTo>
                          <a:pt x="234" y="8"/>
                          <a:pt x="1770" y="0"/>
                          <a:pt x="1772" y="1064"/>
                        </a:cubicBezTo>
                        <a:lnTo>
                          <a:pt x="2012" y="1064"/>
                        </a:lnTo>
                        <a:lnTo>
                          <a:pt x="2012" y="54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b="1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</p:grpSp>
            <p:grpSp>
              <p:nvGrpSpPr>
                <p:cNvPr id="1099" name="Group 180"/>
                <p:cNvGrpSpPr>
                  <a:grpSpLocks/>
                </p:cNvGrpSpPr>
                <p:nvPr/>
              </p:nvGrpSpPr>
              <p:grpSpPr bwMode="auto">
                <a:xfrm>
                  <a:off x="4114" y="283"/>
                  <a:ext cx="823" cy="220"/>
                  <a:chOff x="240" y="720"/>
                  <a:chExt cx="3980" cy="1064"/>
                </a:xfrm>
              </p:grpSpPr>
              <p:sp>
                <p:nvSpPr>
                  <p:cNvPr id="1205" name="Freeform 181"/>
                  <p:cNvSpPr>
                    <a:spLocks/>
                  </p:cNvSpPr>
                  <p:nvPr/>
                </p:nvSpPr>
                <p:spPr bwMode="auto">
                  <a:xfrm>
                    <a:off x="244" y="720"/>
                    <a:ext cx="2010" cy="1064"/>
                  </a:xfrm>
                  <a:custGeom>
                    <a:avLst/>
                    <a:gdLst/>
                    <a:ahLst/>
                    <a:cxnLst>
                      <a:cxn ang="0">
                        <a:pos x="0" y="54"/>
                      </a:cxn>
                      <a:cxn ang="0">
                        <a:pos x="0" y="1064"/>
                      </a:cxn>
                      <a:cxn ang="0">
                        <a:pos x="236" y="1064"/>
                      </a:cxn>
                      <a:cxn ang="0">
                        <a:pos x="1772" y="1064"/>
                      </a:cxn>
                      <a:cxn ang="0">
                        <a:pos x="2012" y="1064"/>
                      </a:cxn>
                      <a:cxn ang="0">
                        <a:pos x="2012" y="54"/>
                      </a:cxn>
                      <a:cxn ang="0">
                        <a:pos x="0" y="54"/>
                      </a:cxn>
                    </a:cxnLst>
                    <a:rect l="0" t="0" r="r" b="b"/>
                    <a:pathLst>
                      <a:path w="2012" h="1064">
                        <a:moveTo>
                          <a:pt x="0" y="54"/>
                        </a:moveTo>
                        <a:lnTo>
                          <a:pt x="0" y="1064"/>
                        </a:lnTo>
                        <a:lnTo>
                          <a:pt x="236" y="1064"/>
                        </a:lnTo>
                        <a:cubicBezTo>
                          <a:pt x="234" y="8"/>
                          <a:pt x="1770" y="0"/>
                          <a:pt x="1772" y="1064"/>
                        </a:cubicBezTo>
                        <a:lnTo>
                          <a:pt x="2012" y="1064"/>
                        </a:lnTo>
                        <a:lnTo>
                          <a:pt x="2012" y="54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b="1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  <p:sp>
                <p:nvSpPr>
                  <p:cNvPr id="1206" name="Freeform 182"/>
                  <p:cNvSpPr>
                    <a:spLocks/>
                  </p:cNvSpPr>
                  <p:nvPr/>
                </p:nvSpPr>
                <p:spPr bwMode="auto">
                  <a:xfrm>
                    <a:off x="2213" y="720"/>
                    <a:ext cx="2010" cy="1064"/>
                  </a:xfrm>
                  <a:custGeom>
                    <a:avLst/>
                    <a:gdLst/>
                    <a:ahLst/>
                    <a:cxnLst>
                      <a:cxn ang="0">
                        <a:pos x="0" y="54"/>
                      </a:cxn>
                      <a:cxn ang="0">
                        <a:pos x="0" y="1064"/>
                      </a:cxn>
                      <a:cxn ang="0">
                        <a:pos x="236" y="1064"/>
                      </a:cxn>
                      <a:cxn ang="0">
                        <a:pos x="1772" y="1064"/>
                      </a:cxn>
                      <a:cxn ang="0">
                        <a:pos x="2012" y="1064"/>
                      </a:cxn>
                      <a:cxn ang="0">
                        <a:pos x="2012" y="54"/>
                      </a:cxn>
                      <a:cxn ang="0">
                        <a:pos x="0" y="54"/>
                      </a:cxn>
                    </a:cxnLst>
                    <a:rect l="0" t="0" r="r" b="b"/>
                    <a:pathLst>
                      <a:path w="2012" h="1064">
                        <a:moveTo>
                          <a:pt x="0" y="54"/>
                        </a:moveTo>
                        <a:lnTo>
                          <a:pt x="0" y="1064"/>
                        </a:lnTo>
                        <a:lnTo>
                          <a:pt x="236" y="1064"/>
                        </a:lnTo>
                        <a:cubicBezTo>
                          <a:pt x="234" y="8"/>
                          <a:pt x="1770" y="0"/>
                          <a:pt x="1772" y="1064"/>
                        </a:cubicBezTo>
                        <a:lnTo>
                          <a:pt x="2012" y="1064"/>
                        </a:lnTo>
                        <a:lnTo>
                          <a:pt x="2012" y="54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b="1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</p:grpSp>
            <p:grpSp>
              <p:nvGrpSpPr>
                <p:cNvPr id="1100" name="Group 183"/>
                <p:cNvGrpSpPr>
                  <a:grpSpLocks/>
                </p:cNvGrpSpPr>
                <p:nvPr/>
              </p:nvGrpSpPr>
              <p:grpSpPr bwMode="auto">
                <a:xfrm>
                  <a:off x="4937" y="283"/>
                  <a:ext cx="823" cy="220"/>
                  <a:chOff x="240" y="720"/>
                  <a:chExt cx="3980" cy="1064"/>
                </a:xfrm>
              </p:grpSpPr>
              <p:sp>
                <p:nvSpPr>
                  <p:cNvPr id="1208" name="Freeform 184"/>
                  <p:cNvSpPr>
                    <a:spLocks/>
                  </p:cNvSpPr>
                  <p:nvPr/>
                </p:nvSpPr>
                <p:spPr bwMode="auto">
                  <a:xfrm>
                    <a:off x="243" y="720"/>
                    <a:ext cx="2010" cy="1064"/>
                  </a:xfrm>
                  <a:custGeom>
                    <a:avLst/>
                    <a:gdLst/>
                    <a:ahLst/>
                    <a:cxnLst>
                      <a:cxn ang="0">
                        <a:pos x="0" y="54"/>
                      </a:cxn>
                      <a:cxn ang="0">
                        <a:pos x="0" y="1064"/>
                      </a:cxn>
                      <a:cxn ang="0">
                        <a:pos x="236" y="1064"/>
                      </a:cxn>
                      <a:cxn ang="0">
                        <a:pos x="1772" y="1064"/>
                      </a:cxn>
                      <a:cxn ang="0">
                        <a:pos x="2012" y="1064"/>
                      </a:cxn>
                      <a:cxn ang="0">
                        <a:pos x="2012" y="54"/>
                      </a:cxn>
                      <a:cxn ang="0">
                        <a:pos x="0" y="54"/>
                      </a:cxn>
                    </a:cxnLst>
                    <a:rect l="0" t="0" r="r" b="b"/>
                    <a:pathLst>
                      <a:path w="2012" h="1064">
                        <a:moveTo>
                          <a:pt x="0" y="54"/>
                        </a:moveTo>
                        <a:lnTo>
                          <a:pt x="0" y="1064"/>
                        </a:lnTo>
                        <a:lnTo>
                          <a:pt x="236" y="1064"/>
                        </a:lnTo>
                        <a:cubicBezTo>
                          <a:pt x="234" y="8"/>
                          <a:pt x="1770" y="0"/>
                          <a:pt x="1772" y="1064"/>
                        </a:cubicBezTo>
                        <a:lnTo>
                          <a:pt x="2012" y="1064"/>
                        </a:lnTo>
                        <a:lnTo>
                          <a:pt x="2012" y="54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b="1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  <p:sp>
                <p:nvSpPr>
                  <p:cNvPr id="1209" name="Freeform 185"/>
                  <p:cNvSpPr>
                    <a:spLocks/>
                  </p:cNvSpPr>
                  <p:nvPr/>
                </p:nvSpPr>
                <p:spPr bwMode="auto">
                  <a:xfrm>
                    <a:off x="2212" y="720"/>
                    <a:ext cx="2010" cy="1064"/>
                  </a:xfrm>
                  <a:custGeom>
                    <a:avLst/>
                    <a:gdLst/>
                    <a:ahLst/>
                    <a:cxnLst>
                      <a:cxn ang="0">
                        <a:pos x="0" y="54"/>
                      </a:cxn>
                      <a:cxn ang="0">
                        <a:pos x="0" y="1064"/>
                      </a:cxn>
                      <a:cxn ang="0">
                        <a:pos x="236" y="1064"/>
                      </a:cxn>
                      <a:cxn ang="0">
                        <a:pos x="1772" y="1064"/>
                      </a:cxn>
                      <a:cxn ang="0">
                        <a:pos x="2012" y="1064"/>
                      </a:cxn>
                      <a:cxn ang="0">
                        <a:pos x="2012" y="54"/>
                      </a:cxn>
                      <a:cxn ang="0">
                        <a:pos x="0" y="54"/>
                      </a:cxn>
                    </a:cxnLst>
                    <a:rect l="0" t="0" r="r" b="b"/>
                    <a:pathLst>
                      <a:path w="2012" h="1064">
                        <a:moveTo>
                          <a:pt x="0" y="54"/>
                        </a:moveTo>
                        <a:lnTo>
                          <a:pt x="0" y="1064"/>
                        </a:lnTo>
                        <a:lnTo>
                          <a:pt x="236" y="1064"/>
                        </a:lnTo>
                        <a:cubicBezTo>
                          <a:pt x="234" y="8"/>
                          <a:pt x="1770" y="0"/>
                          <a:pt x="1772" y="1064"/>
                        </a:cubicBezTo>
                        <a:lnTo>
                          <a:pt x="2012" y="1064"/>
                        </a:lnTo>
                        <a:lnTo>
                          <a:pt x="2012" y="54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b="1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</p:grpSp>
          </p:grpSp>
          <p:grpSp>
            <p:nvGrpSpPr>
              <p:cNvPr id="1081" name="Group 186"/>
              <p:cNvGrpSpPr>
                <a:grpSpLocks/>
              </p:cNvGrpSpPr>
              <p:nvPr/>
            </p:nvGrpSpPr>
            <p:grpSpPr bwMode="auto">
              <a:xfrm>
                <a:off x="3378" y="463"/>
                <a:ext cx="418" cy="112"/>
                <a:chOff x="240" y="720"/>
                <a:chExt cx="3980" cy="1064"/>
              </a:xfrm>
            </p:grpSpPr>
            <p:sp>
              <p:nvSpPr>
                <p:cNvPr id="1211" name="Freeform 187"/>
                <p:cNvSpPr>
                  <a:spLocks/>
                </p:cNvSpPr>
                <p:nvPr/>
              </p:nvSpPr>
              <p:spPr bwMode="auto">
                <a:xfrm>
                  <a:off x="242" y="720"/>
                  <a:ext cx="2011" cy="1064"/>
                </a:xfrm>
                <a:custGeom>
                  <a:avLst/>
                  <a:gdLst/>
                  <a:ahLst/>
                  <a:cxnLst>
                    <a:cxn ang="0">
                      <a:pos x="0" y="54"/>
                    </a:cxn>
                    <a:cxn ang="0">
                      <a:pos x="0" y="1064"/>
                    </a:cxn>
                    <a:cxn ang="0">
                      <a:pos x="236" y="1064"/>
                    </a:cxn>
                    <a:cxn ang="0">
                      <a:pos x="1772" y="1064"/>
                    </a:cxn>
                    <a:cxn ang="0">
                      <a:pos x="2012" y="1064"/>
                    </a:cxn>
                    <a:cxn ang="0">
                      <a:pos x="2012" y="54"/>
                    </a:cxn>
                    <a:cxn ang="0">
                      <a:pos x="0" y="54"/>
                    </a:cxn>
                  </a:cxnLst>
                  <a:rect l="0" t="0" r="r" b="b"/>
                  <a:pathLst>
                    <a:path w="2012" h="1064">
                      <a:moveTo>
                        <a:pt x="0" y="54"/>
                      </a:moveTo>
                      <a:lnTo>
                        <a:pt x="0" y="1064"/>
                      </a:lnTo>
                      <a:lnTo>
                        <a:pt x="236" y="1064"/>
                      </a:lnTo>
                      <a:cubicBezTo>
                        <a:pt x="234" y="8"/>
                        <a:pt x="1770" y="0"/>
                        <a:pt x="1772" y="1064"/>
                      </a:cubicBezTo>
                      <a:lnTo>
                        <a:pt x="2012" y="1064"/>
                      </a:lnTo>
                      <a:lnTo>
                        <a:pt x="2012" y="54"/>
                      </a:lnTo>
                      <a:lnTo>
                        <a:pt x="0" y="54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b="1">
                    <a:solidFill>
                      <a:srgbClr val="000000"/>
                    </a:solidFill>
                    <a:cs typeface="Arial" charset="0"/>
                  </a:endParaRPr>
                </a:p>
              </p:txBody>
            </p:sp>
            <p:sp>
              <p:nvSpPr>
                <p:cNvPr id="1212" name="Freeform 188"/>
                <p:cNvSpPr>
                  <a:spLocks/>
                </p:cNvSpPr>
                <p:nvPr/>
              </p:nvSpPr>
              <p:spPr bwMode="auto">
                <a:xfrm>
                  <a:off x="2213" y="720"/>
                  <a:ext cx="2011" cy="1064"/>
                </a:xfrm>
                <a:custGeom>
                  <a:avLst/>
                  <a:gdLst/>
                  <a:ahLst/>
                  <a:cxnLst>
                    <a:cxn ang="0">
                      <a:pos x="0" y="54"/>
                    </a:cxn>
                    <a:cxn ang="0">
                      <a:pos x="0" y="1064"/>
                    </a:cxn>
                    <a:cxn ang="0">
                      <a:pos x="236" y="1064"/>
                    </a:cxn>
                    <a:cxn ang="0">
                      <a:pos x="1772" y="1064"/>
                    </a:cxn>
                    <a:cxn ang="0">
                      <a:pos x="2012" y="1064"/>
                    </a:cxn>
                    <a:cxn ang="0">
                      <a:pos x="2012" y="54"/>
                    </a:cxn>
                    <a:cxn ang="0">
                      <a:pos x="0" y="54"/>
                    </a:cxn>
                  </a:cxnLst>
                  <a:rect l="0" t="0" r="r" b="b"/>
                  <a:pathLst>
                    <a:path w="2012" h="1064">
                      <a:moveTo>
                        <a:pt x="0" y="54"/>
                      </a:moveTo>
                      <a:lnTo>
                        <a:pt x="0" y="1064"/>
                      </a:lnTo>
                      <a:lnTo>
                        <a:pt x="236" y="1064"/>
                      </a:lnTo>
                      <a:cubicBezTo>
                        <a:pt x="234" y="8"/>
                        <a:pt x="1770" y="0"/>
                        <a:pt x="1772" y="1064"/>
                      </a:cubicBezTo>
                      <a:lnTo>
                        <a:pt x="2012" y="1064"/>
                      </a:lnTo>
                      <a:lnTo>
                        <a:pt x="2012" y="54"/>
                      </a:lnTo>
                      <a:lnTo>
                        <a:pt x="0" y="54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b="1">
                    <a:solidFill>
                      <a:srgbClr val="000000"/>
                    </a:solidFill>
                    <a:cs typeface="Arial" charset="0"/>
                  </a:endParaRPr>
                </a:p>
              </p:txBody>
            </p:sp>
          </p:grpSp>
          <p:grpSp>
            <p:nvGrpSpPr>
              <p:cNvPr id="1082" name="Group 189"/>
              <p:cNvGrpSpPr>
                <a:grpSpLocks/>
              </p:cNvGrpSpPr>
              <p:nvPr/>
            </p:nvGrpSpPr>
            <p:grpSpPr bwMode="auto">
              <a:xfrm>
                <a:off x="3796" y="463"/>
                <a:ext cx="419" cy="112"/>
                <a:chOff x="240" y="720"/>
                <a:chExt cx="3980" cy="1064"/>
              </a:xfrm>
            </p:grpSpPr>
            <p:sp>
              <p:nvSpPr>
                <p:cNvPr id="1214" name="Freeform 190"/>
                <p:cNvSpPr>
                  <a:spLocks/>
                </p:cNvSpPr>
                <p:nvPr/>
              </p:nvSpPr>
              <p:spPr bwMode="auto">
                <a:xfrm>
                  <a:off x="244" y="720"/>
                  <a:ext cx="2067" cy="1064"/>
                </a:xfrm>
                <a:custGeom>
                  <a:avLst/>
                  <a:gdLst/>
                  <a:ahLst/>
                  <a:cxnLst>
                    <a:cxn ang="0">
                      <a:pos x="0" y="54"/>
                    </a:cxn>
                    <a:cxn ang="0">
                      <a:pos x="0" y="1064"/>
                    </a:cxn>
                    <a:cxn ang="0">
                      <a:pos x="236" y="1064"/>
                    </a:cxn>
                    <a:cxn ang="0">
                      <a:pos x="1772" y="1064"/>
                    </a:cxn>
                    <a:cxn ang="0">
                      <a:pos x="2012" y="1064"/>
                    </a:cxn>
                    <a:cxn ang="0">
                      <a:pos x="2012" y="54"/>
                    </a:cxn>
                    <a:cxn ang="0">
                      <a:pos x="0" y="54"/>
                    </a:cxn>
                  </a:cxnLst>
                  <a:rect l="0" t="0" r="r" b="b"/>
                  <a:pathLst>
                    <a:path w="2012" h="1064">
                      <a:moveTo>
                        <a:pt x="0" y="54"/>
                      </a:moveTo>
                      <a:lnTo>
                        <a:pt x="0" y="1064"/>
                      </a:lnTo>
                      <a:lnTo>
                        <a:pt x="236" y="1064"/>
                      </a:lnTo>
                      <a:cubicBezTo>
                        <a:pt x="234" y="8"/>
                        <a:pt x="1770" y="0"/>
                        <a:pt x="1772" y="1064"/>
                      </a:cubicBezTo>
                      <a:lnTo>
                        <a:pt x="2012" y="1064"/>
                      </a:lnTo>
                      <a:lnTo>
                        <a:pt x="2012" y="54"/>
                      </a:lnTo>
                      <a:lnTo>
                        <a:pt x="0" y="54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b="1">
                    <a:solidFill>
                      <a:srgbClr val="000000"/>
                    </a:solidFill>
                    <a:cs typeface="Arial" charset="0"/>
                  </a:endParaRPr>
                </a:p>
              </p:txBody>
            </p:sp>
            <p:sp>
              <p:nvSpPr>
                <p:cNvPr id="1215" name="Freeform 191"/>
                <p:cNvSpPr>
                  <a:spLocks/>
                </p:cNvSpPr>
                <p:nvPr/>
              </p:nvSpPr>
              <p:spPr bwMode="auto">
                <a:xfrm>
                  <a:off x="2240" y="720"/>
                  <a:ext cx="2037" cy="1064"/>
                </a:xfrm>
                <a:custGeom>
                  <a:avLst/>
                  <a:gdLst/>
                  <a:ahLst/>
                  <a:cxnLst>
                    <a:cxn ang="0">
                      <a:pos x="0" y="54"/>
                    </a:cxn>
                    <a:cxn ang="0">
                      <a:pos x="0" y="1064"/>
                    </a:cxn>
                    <a:cxn ang="0">
                      <a:pos x="236" y="1064"/>
                    </a:cxn>
                    <a:cxn ang="0">
                      <a:pos x="1772" y="1064"/>
                    </a:cxn>
                    <a:cxn ang="0">
                      <a:pos x="2012" y="1064"/>
                    </a:cxn>
                    <a:cxn ang="0">
                      <a:pos x="2012" y="54"/>
                    </a:cxn>
                    <a:cxn ang="0">
                      <a:pos x="0" y="54"/>
                    </a:cxn>
                  </a:cxnLst>
                  <a:rect l="0" t="0" r="r" b="b"/>
                  <a:pathLst>
                    <a:path w="2012" h="1064">
                      <a:moveTo>
                        <a:pt x="0" y="54"/>
                      </a:moveTo>
                      <a:lnTo>
                        <a:pt x="0" y="1064"/>
                      </a:lnTo>
                      <a:lnTo>
                        <a:pt x="236" y="1064"/>
                      </a:lnTo>
                      <a:cubicBezTo>
                        <a:pt x="234" y="8"/>
                        <a:pt x="1770" y="0"/>
                        <a:pt x="1772" y="1064"/>
                      </a:cubicBezTo>
                      <a:lnTo>
                        <a:pt x="2012" y="1064"/>
                      </a:lnTo>
                      <a:lnTo>
                        <a:pt x="2012" y="54"/>
                      </a:lnTo>
                      <a:lnTo>
                        <a:pt x="0" y="54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b="1">
                    <a:solidFill>
                      <a:srgbClr val="000000"/>
                    </a:solidFill>
                    <a:cs typeface="Arial" charset="0"/>
                  </a:endParaRPr>
                </a:p>
              </p:txBody>
            </p:sp>
          </p:grpSp>
          <p:grpSp>
            <p:nvGrpSpPr>
              <p:cNvPr id="1083" name="Group 192"/>
              <p:cNvGrpSpPr>
                <a:grpSpLocks/>
              </p:cNvGrpSpPr>
              <p:nvPr/>
            </p:nvGrpSpPr>
            <p:grpSpPr bwMode="auto">
              <a:xfrm>
                <a:off x="4215" y="463"/>
                <a:ext cx="418" cy="112"/>
                <a:chOff x="1646" y="283"/>
                <a:chExt cx="823" cy="220"/>
              </a:xfrm>
            </p:grpSpPr>
            <p:sp>
              <p:nvSpPr>
                <p:cNvPr id="1217" name="Freeform 193"/>
                <p:cNvSpPr>
                  <a:spLocks/>
                </p:cNvSpPr>
                <p:nvPr/>
              </p:nvSpPr>
              <p:spPr bwMode="auto">
                <a:xfrm>
                  <a:off x="1647" y="283"/>
                  <a:ext cx="416" cy="220"/>
                </a:xfrm>
                <a:custGeom>
                  <a:avLst/>
                  <a:gdLst/>
                  <a:ahLst/>
                  <a:cxnLst>
                    <a:cxn ang="0">
                      <a:pos x="0" y="54"/>
                    </a:cxn>
                    <a:cxn ang="0">
                      <a:pos x="0" y="1064"/>
                    </a:cxn>
                    <a:cxn ang="0">
                      <a:pos x="236" y="1064"/>
                    </a:cxn>
                    <a:cxn ang="0">
                      <a:pos x="1772" y="1064"/>
                    </a:cxn>
                    <a:cxn ang="0">
                      <a:pos x="2012" y="1064"/>
                    </a:cxn>
                    <a:cxn ang="0">
                      <a:pos x="2012" y="54"/>
                    </a:cxn>
                    <a:cxn ang="0">
                      <a:pos x="0" y="54"/>
                    </a:cxn>
                  </a:cxnLst>
                  <a:rect l="0" t="0" r="r" b="b"/>
                  <a:pathLst>
                    <a:path w="2012" h="1064">
                      <a:moveTo>
                        <a:pt x="0" y="54"/>
                      </a:moveTo>
                      <a:lnTo>
                        <a:pt x="0" y="1064"/>
                      </a:lnTo>
                      <a:lnTo>
                        <a:pt x="236" y="1064"/>
                      </a:lnTo>
                      <a:cubicBezTo>
                        <a:pt x="234" y="8"/>
                        <a:pt x="1770" y="0"/>
                        <a:pt x="1772" y="1064"/>
                      </a:cubicBezTo>
                      <a:lnTo>
                        <a:pt x="2012" y="1064"/>
                      </a:lnTo>
                      <a:lnTo>
                        <a:pt x="2012" y="54"/>
                      </a:lnTo>
                      <a:lnTo>
                        <a:pt x="0" y="54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b="1">
                    <a:solidFill>
                      <a:srgbClr val="000000"/>
                    </a:solidFill>
                    <a:cs typeface="Arial" charset="0"/>
                  </a:endParaRPr>
                </a:p>
              </p:txBody>
            </p:sp>
            <p:sp>
              <p:nvSpPr>
                <p:cNvPr id="1218" name="Freeform 194"/>
                <p:cNvSpPr>
                  <a:spLocks/>
                </p:cNvSpPr>
                <p:nvPr/>
              </p:nvSpPr>
              <p:spPr bwMode="auto">
                <a:xfrm>
                  <a:off x="2053" y="283"/>
                  <a:ext cx="416" cy="220"/>
                </a:xfrm>
                <a:custGeom>
                  <a:avLst/>
                  <a:gdLst/>
                  <a:ahLst/>
                  <a:cxnLst>
                    <a:cxn ang="0">
                      <a:pos x="0" y="54"/>
                    </a:cxn>
                    <a:cxn ang="0">
                      <a:pos x="0" y="1064"/>
                    </a:cxn>
                    <a:cxn ang="0">
                      <a:pos x="236" y="1064"/>
                    </a:cxn>
                    <a:cxn ang="0">
                      <a:pos x="1772" y="1064"/>
                    </a:cxn>
                    <a:cxn ang="0">
                      <a:pos x="2012" y="1064"/>
                    </a:cxn>
                    <a:cxn ang="0">
                      <a:pos x="2012" y="54"/>
                    </a:cxn>
                    <a:cxn ang="0">
                      <a:pos x="0" y="54"/>
                    </a:cxn>
                  </a:cxnLst>
                  <a:rect l="0" t="0" r="r" b="b"/>
                  <a:pathLst>
                    <a:path w="2012" h="1064">
                      <a:moveTo>
                        <a:pt x="0" y="54"/>
                      </a:moveTo>
                      <a:lnTo>
                        <a:pt x="0" y="1064"/>
                      </a:lnTo>
                      <a:lnTo>
                        <a:pt x="236" y="1064"/>
                      </a:lnTo>
                      <a:cubicBezTo>
                        <a:pt x="234" y="8"/>
                        <a:pt x="1770" y="0"/>
                        <a:pt x="1772" y="1064"/>
                      </a:cubicBezTo>
                      <a:lnTo>
                        <a:pt x="2012" y="1064"/>
                      </a:lnTo>
                      <a:lnTo>
                        <a:pt x="2012" y="54"/>
                      </a:lnTo>
                      <a:lnTo>
                        <a:pt x="0" y="54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b="1">
                    <a:solidFill>
                      <a:srgbClr val="000000"/>
                    </a:solidFill>
                    <a:cs typeface="Arial" charset="0"/>
                  </a:endParaRPr>
                </a:p>
              </p:txBody>
            </p:sp>
          </p:grpSp>
          <p:grpSp>
            <p:nvGrpSpPr>
              <p:cNvPr id="1084" name="Group 195"/>
              <p:cNvGrpSpPr>
                <a:grpSpLocks/>
              </p:cNvGrpSpPr>
              <p:nvPr/>
            </p:nvGrpSpPr>
            <p:grpSpPr bwMode="auto">
              <a:xfrm>
                <a:off x="4633" y="463"/>
                <a:ext cx="418" cy="112"/>
                <a:chOff x="240" y="720"/>
                <a:chExt cx="3980" cy="1064"/>
              </a:xfrm>
            </p:grpSpPr>
            <p:sp>
              <p:nvSpPr>
                <p:cNvPr id="1220" name="Freeform 196"/>
                <p:cNvSpPr>
                  <a:spLocks/>
                </p:cNvSpPr>
                <p:nvPr/>
              </p:nvSpPr>
              <p:spPr bwMode="auto">
                <a:xfrm>
                  <a:off x="239" y="720"/>
                  <a:ext cx="2011" cy="1064"/>
                </a:xfrm>
                <a:custGeom>
                  <a:avLst/>
                  <a:gdLst/>
                  <a:ahLst/>
                  <a:cxnLst>
                    <a:cxn ang="0">
                      <a:pos x="0" y="54"/>
                    </a:cxn>
                    <a:cxn ang="0">
                      <a:pos x="0" y="1064"/>
                    </a:cxn>
                    <a:cxn ang="0">
                      <a:pos x="236" y="1064"/>
                    </a:cxn>
                    <a:cxn ang="0">
                      <a:pos x="1772" y="1064"/>
                    </a:cxn>
                    <a:cxn ang="0">
                      <a:pos x="2012" y="1064"/>
                    </a:cxn>
                    <a:cxn ang="0">
                      <a:pos x="2012" y="54"/>
                    </a:cxn>
                    <a:cxn ang="0">
                      <a:pos x="0" y="54"/>
                    </a:cxn>
                  </a:cxnLst>
                  <a:rect l="0" t="0" r="r" b="b"/>
                  <a:pathLst>
                    <a:path w="2012" h="1064">
                      <a:moveTo>
                        <a:pt x="0" y="54"/>
                      </a:moveTo>
                      <a:lnTo>
                        <a:pt x="0" y="1064"/>
                      </a:lnTo>
                      <a:lnTo>
                        <a:pt x="236" y="1064"/>
                      </a:lnTo>
                      <a:cubicBezTo>
                        <a:pt x="234" y="8"/>
                        <a:pt x="1770" y="0"/>
                        <a:pt x="1772" y="1064"/>
                      </a:cubicBezTo>
                      <a:lnTo>
                        <a:pt x="2012" y="1064"/>
                      </a:lnTo>
                      <a:lnTo>
                        <a:pt x="2012" y="54"/>
                      </a:lnTo>
                      <a:lnTo>
                        <a:pt x="0" y="54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b="1">
                    <a:solidFill>
                      <a:srgbClr val="000000"/>
                    </a:solidFill>
                    <a:cs typeface="Arial" charset="0"/>
                  </a:endParaRPr>
                </a:p>
              </p:txBody>
            </p:sp>
            <p:sp>
              <p:nvSpPr>
                <p:cNvPr id="1221" name="Freeform 197"/>
                <p:cNvSpPr>
                  <a:spLocks/>
                </p:cNvSpPr>
                <p:nvPr/>
              </p:nvSpPr>
              <p:spPr bwMode="auto">
                <a:xfrm>
                  <a:off x="2210" y="720"/>
                  <a:ext cx="2011" cy="1064"/>
                </a:xfrm>
                <a:custGeom>
                  <a:avLst/>
                  <a:gdLst/>
                  <a:ahLst/>
                  <a:cxnLst>
                    <a:cxn ang="0">
                      <a:pos x="0" y="54"/>
                    </a:cxn>
                    <a:cxn ang="0">
                      <a:pos x="0" y="1064"/>
                    </a:cxn>
                    <a:cxn ang="0">
                      <a:pos x="236" y="1064"/>
                    </a:cxn>
                    <a:cxn ang="0">
                      <a:pos x="1772" y="1064"/>
                    </a:cxn>
                    <a:cxn ang="0">
                      <a:pos x="2012" y="1064"/>
                    </a:cxn>
                    <a:cxn ang="0">
                      <a:pos x="2012" y="54"/>
                    </a:cxn>
                    <a:cxn ang="0">
                      <a:pos x="0" y="54"/>
                    </a:cxn>
                  </a:cxnLst>
                  <a:rect l="0" t="0" r="r" b="b"/>
                  <a:pathLst>
                    <a:path w="2012" h="1064">
                      <a:moveTo>
                        <a:pt x="0" y="54"/>
                      </a:moveTo>
                      <a:lnTo>
                        <a:pt x="0" y="1064"/>
                      </a:lnTo>
                      <a:lnTo>
                        <a:pt x="236" y="1064"/>
                      </a:lnTo>
                      <a:cubicBezTo>
                        <a:pt x="234" y="8"/>
                        <a:pt x="1770" y="0"/>
                        <a:pt x="1772" y="1064"/>
                      </a:cubicBezTo>
                      <a:lnTo>
                        <a:pt x="2012" y="1064"/>
                      </a:lnTo>
                      <a:lnTo>
                        <a:pt x="2012" y="54"/>
                      </a:lnTo>
                      <a:lnTo>
                        <a:pt x="0" y="54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b="1">
                    <a:solidFill>
                      <a:srgbClr val="000000"/>
                    </a:solidFill>
                    <a:cs typeface="Arial" charset="0"/>
                  </a:endParaRPr>
                </a:p>
              </p:txBody>
            </p:sp>
          </p:grpSp>
          <p:sp>
            <p:nvSpPr>
              <p:cNvPr id="1222" name="Freeform 198"/>
              <p:cNvSpPr>
                <a:spLocks/>
              </p:cNvSpPr>
              <p:nvPr/>
            </p:nvSpPr>
            <p:spPr bwMode="auto">
              <a:xfrm>
                <a:off x="5051" y="463"/>
                <a:ext cx="211" cy="112"/>
              </a:xfrm>
              <a:custGeom>
                <a:avLst/>
                <a:gdLst/>
                <a:ahLst/>
                <a:cxnLst>
                  <a:cxn ang="0">
                    <a:pos x="0" y="54"/>
                  </a:cxn>
                  <a:cxn ang="0">
                    <a:pos x="0" y="1064"/>
                  </a:cxn>
                  <a:cxn ang="0">
                    <a:pos x="236" y="1064"/>
                  </a:cxn>
                  <a:cxn ang="0">
                    <a:pos x="1772" y="1064"/>
                  </a:cxn>
                  <a:cxn ang="0">
                    <a:pos x="2012" y="1064"/>
                  </a:cxn>
                  <a:cxn ang="0">
                    <a:pos x="2012" y="54"/>
                  </a:cxn>
                  <a:cxn ang="0">
                    <a:pos x="0" y="54"/>
                  </a:cxn>
                </a:cxnLst>
                <a:rect l="0" t="0" r="r" b="b"/>
                <a:pathLst>
                  <a:path w="2012" h="1064">
                    <a:moveTo>
                      <a:pt x="0" y="54"/>
                    </a:moveTo>
                    <a:lnTo>
                      <a:pt x="0" y="1064"/>
                    </a:lnTo>
                    <a:lnTo>
                      <a:pt x="236" y="1064"/>
                    </a:lnTo>
                    <a:cubicBezTo>
                      <a:pt x="234" y="8"/>
                      <a:pt x="1770" y="0"/>
                      <a:pt x="1772" y="1064"/>
                    </a:cubicBezTo>
                    <a:lnTo>
                      <a:pt x="2012" y="1064"/>
                    </a:lnTo>
                    <a:lnTo>
                      <a:pt x="2012" y="54"/>
                    </a:lnTo>
                    <a:lnTo>
                      <a:pt x="0" y="54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b="1">
                  <a:solidFill>
                    <a:srgbClr val="000000"/>
                  </a:solidFill>
                  <a:cs typeface="Arial" charset="0"/>
                </a:endParaRPr>
              </a:p>
            </p:txBody>
          </p:sp>
        </p:grpSp>
      </p:grpSp>
      <p:grpSp>
        <p:nvGrpSpPr>
          <p:cNvPr id="1071" name="Group 199"/>
          <p:cNvGrpSpPr>
            <a:grpSpLocks/>
          </p:cNvGrpSpPr>
          <p:nvPr/>
        </p:nvGrpSpPr>
        <p:grpSpPr bwMode="auto">
          <a:xfrm>
            <a:off x="17463" y="15875"/>
            <a:ext cx="854075" cy="965200"/>
            <a:chOff x="8" y="32"/>
            <a:chExt cx="568" cy="608"/>
          </a:xfrm>
        </p:grpSpPr>
        <p:sp>
          <p:nvSpPr>
            <p:cNvPr id="1224" name="Freeform 200"/>
            <p:cNvSpPr>
              <a:spLocks/>
            </p:cNvSpPr>
            <p:nvPr userDrawn="1"/>
          </p:nvSpPr>
          <p:spPr bwMode="auto">
            <a:xfrm>
              <a:off x="20" y="54"/>
              <a:ext cx="556" cy="586"/>
            </a:xfrm>
            <a:custGeom>
              <a:avLst/>
              <a:gdLst/>
              <a:ahLst/>
              <a:cxnLst>
                <a:cxn ang="0">
                  <a:pos x="1183" y="0"/>
                </a:cxn>
                <a:cxn ang="0">
                  <a:pos x="278" y="1706"/>
                </a:cxn>
                <a:cxn ang="0">
                  <a:pos x="2006" y="913"/>
                </a:cxn>
                <a:cxn ang="0">
                  <a:pos x="735" y="1519"/>
                </a:cxn>
                <a:cxn ang="0">
                  <a:pos x="1661" y="1060"/>
                </a:cxn>
                <a:cxn ang="0">
                  <a:pos x="1060" y="1394"/>
                </a:cxn>
                <a:cxn ang="0">
                  <a:pos x="1489" y="1187"/>
                </a:cxn>
                <a:cxn ang="0">
                  <a:pos x="1255" y="1355"/>
                </a:cxn>
                <a:cxn ang="0">
                  <a:pos x="1430" y="1221"/>
                </a:cxn>
                <a:cxn ang="0">
                  <a:pos x="1144" y="1403"/>
                </a:cxn>
                <a:cxn ang="0">
                  <a:pos x="1611" y="1144"/>
                </a:cxn>
                <a:cxn ang="0">
                  <a:pos x="843" y="1503"/>
                </a:cxn>
                <a:cxn ang="0">
                  <a:pos x="1876" y="960"/>
                </a:cxn>
                <a:cxn ang="0">
                  <a:pos x="474" y="1620"/>
                </a:cxn>
                <a:cxn ang="0">
                  <a:pos x="1158" y="267"/>
                </a:cxn>
                <a:cxn ang="0">
                  <a:pos x="1183" y="0"/>
                </a:cxn>
              </a:cxnLst>
              <a:rect l="0" t="0" r="r" b="b"/>
              <a:pathLst>
                <a:path w="2570" h="2766">
                  <a:moveTo>
                    <a:pt x="1183" y="0"/>
                  </a:moveTo>
                  <a:cubicBezTo>
                    <a:pt x="31" y="34"/>
                    <a:pt x="0" y="1232"/>
                    <a:pt x="278" y="1706"/>
                  </a:cubicBezTo>
                  <a:cubicBezTo>
                    <a:pt x="888" y="2766"/>
                    <a:pt x="2570" y="2078"/>
                    <a:pt x="2006" y="913"/>
                  </a:cubicBezTo>
                  <a:cubicBezTo>
                    <a:pt x="1480" y="86"/>
                    <a:pt x="309" y="751"/>
                    <a:pt x="735" y="1519"/>
                  </a:cubicBezTo>
                  <a:cubicBezTo>
                    <a:pt x="1085" y="2095"/>
                    <a:pt x="2037" y="1686"/>
                    <a:pt x="1661" y="1060"/>
                  </a:cubicBezTo>
                  <a:cubicBezTo>
                    <a:pt x="1411" y="668"/>
                    <a:pt x="776" y="977"/>
                    <a:pt x="1060" y="1394"/>
                  </a:cubicBezTo>
                  <a:cubicBezTo>
                    <a:pt x="1252" y="1653"/>
                    <a:pt x="1647" y="1455"/>
                    <a:pt x="1489" y="1187"/>
                  </a:cubicBezTo>
                  <a:cubicBezTo>
                    <a:pt x="1389" y="1046"/>
                    <a:pt x="1055" y="1113"/>
                    <a:pt x="1255" y="1355"/>
                  </a:cubicBezTo>
                  <a:cubicBezTo>
                    <a:pt x="1185" y="1378"/>
                    <a:pt x="1221" y="1037"/>
                    <a:pt x="1430" y="1221"/>
                  </a:cubicBezTo>
                  <a:cubicBezTo>
                    <a:pt x="1522" y="1329"/>
                    <a:pt x="1328" y="1570"/>
                    <a:pt x="1144" y="1403"/>
                  </a:cubicBezTo>
                  <a:cubicBezTo>
                    <a:pt x="869" y="1019"/>
                    <a:pt x="1486" y="835"/>
                    <a:pt x="1611" y="1144"/>
                  </a:cubicBezTo>
                  <a:cubicBezTo>
                    <a:pt x="1803" y="1494"/>
                    <a:pt x="1244" y="1970"/>
                    <a:pt x="843" y="1503"/>
                  </a:cubicBezTo>
                  <a:cubicBezTo>
                    <a:pt x="467" y="868"/>
                    <a:pt x="1441" y="259"/>
                    <a:pt x="1876" y="960"/>
                  </a:cubicBezTo>
                  <a:cubicBezTo>
                    <a:pt x="2288" y="1625"/>
                    <a:pt x="1142" y="2588"/>
                    <a:pt x="474" y="1620"/>
                  </a:cubicBezTo>
                  <a:cubicBezTo>
                    <a:pt x="341" y="1336"/>
                    <a:pt x="221" y="417"/>
                    <a:pt x="1158" y="267"/>
                  </a:cubicBezTo>
                  <a:lnTo>
                    <a:pt x="1183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12700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225" name="Freeform 201"/>
            <p:cNvSpPr>
              <a:spLocks/>
            </p:cNvSpPr>
            <p:nvPr userDrawn="1"/>
          </p:nvSpPr>
          <p:spPr bwMode="auto">
            <a:xfrm>
              <a:off x="8" y="32"/>
              <a:ext cx="556" cy="586"/>
            </a:xfrm>
            <a:custGeom>
              <a:avLst/>
              <a:gdLst/>
              <a:ahLst/>
              <a:cxnLst>
                <a:cxn ang="0">
                  <a:pos x="1183" y="0"/>
                </a:cxn>
                <a:cxn ang="0">
                  <a:pos x="278" y="1706"/>
                </a:cxn>
                <a:cxn ang="0">
                  <a:pos x="2006" y="913"/>
                </a:cxn>
                <a:cxn ang="0">
                  <a:pos x="735" y="1519"/>
                </a:cxn>
                <a:cxn ang="0">
                  <a:pos x="1661" y="1060"/>
                </a:cxn>
                <a:cxn ang="0">
                  <a:pos x="1060" y="1394"/>
                </a:cxn>
                <a:cxn ang="0">
                  <a:pos x="1489" y="1187"/>
                </a:cxn>
                <a:cxn ang="0">
                  <a:pos x="1255" y="1355"/>
                </a:cxn>
                <a:cxn ang="0">
                  <a:pos x="1430" y="1221"/>
                </a:cxn>
                <a:cxn ang="0">
                  <a:pos x="1144" y="1403"/>
                </a:cxn>
                <a:cxn ang="0">
                  <a:pos x="1611" y="1144"/>
                </a:cxn>
                <a:cxn ang="0">
                  <a:pos x="843" y="1503"/>
                </a:cxn>
                <a:cxn ang="0">
                  <a:pos x="1876" y="960"/>
                </a:cxn>
                <a:cxn ang="0">
                  <a:pos x="474" y="1620"/>
                </a:cxn>
                <a:cxn ang="0">
                  <a:pos x="1158" y="267"/>
                </a:cxn>
                <a:cxn ang="0">
                  <a:pos x="1183" y="0"/>
                </a:cxn>
              </a:cxnLst>
              <a:rect l="0" t="0" r="r" b="b"/>
              <a:pathLst>
                <a:path w="2570" h="2766">
                  <a:moveTo>
                    <a:pt x="1183" y="0"/>
                  </a:moveTo>
                  <a:cubicBezTo>
                    <a:pt x="31" y="34"/>
                    <a:pt x="0" y="1232"/>
                    <a:pt x="278" y="1706"/>
                  </a:cubicBezTo>
                  <a:cubicBezTo>
                    <a:pt x="888" y="2766"/>
                    <a:pt x="2570" y="2078"/>
                    <a:pt x="2006" y="913"/>
                  </a:cubicBezTo>
                  <a:cubicBezTo>
                    <a:pt x="1480" y="86"/>
                    <a:pt x="309" y="751"/>
                    <a:pt x="735" y="1519"/>
                  </a:cubicBezTo>
                  <a:cubicBezTo>
                    <a:pt x="1085" y="2095"/>
                    <a:pt x="2037" y="1686"/>
                    <a:pt x="1661" y="1060"/>
                  </a:cubicBezTo>
                  <a:cubicBezTo>
                    <a:pt x="1411" y="668"/>
                    <a:pt x="776" y="977"/>
                    <a:pt x="1060" y="1394"/>
                  </a:cubicBezTo>
                  <a:cubicBezTo>
                    <a:pt x="1252" y="1653"/>
                    <a:pt x="1647" y="1455"/>
                    <a:pt x="1489" y="1187"/>
                  </a:cubicBezTo>
                  <a:cubicBezTo>
                    <a:pt x="1389" y="1046"/>
                    <a:pt x="1055" y="1113"/>
                    <a:pt x="1255" y="1355"/>
                  </a:cubicBezTo>
                  <a:cubicBezTo>
                    <a:pt x="1185" y="1378"/>
                    <a:pt x="1221" y="1037"/>
                    <a:pt x="1430" y="1221"/>
                  </a:cubicBezTo>
                  <a:cubicBezTo>
                    <a:pt x="1522" y="1329"/>
                    <a:pt x="1328" y="1570"/>
                    <a:pt x="1144" y="1403"/>
                  </a:cubicBezTo>
                  <a:cubicBezTo>
                    <a:pt x="869" y="1019"/>
                    <a:pt x="1486" y="835"/>
                    <a:pt x="1611" y="1144"/>
                  </a:cubicBezTo>
                  <a:cubicBezTo>
                    <a:pt x="1803" y="1494"/>
                    <a:pt x="1244" y="1970"/>
                    <a:pt x="843" y="1503"/>
                  </a:cubicBezTo>
                  <a:cubicBezTo>
                    <a:pt x="467" y="868"/>
                    <a:pt x="1441" y="259"/>
                    <a:pt x="1876" y="960"/>
                  </a:cubicBezTo>
                  <a:cubicBezTo>
                    <a:pt x="2288" y="1625"/>
                    <a:pt x="1142" y="2588"/>
                    <a:pt x="474" y="1620"/>
                  </a:cubicBezTo>
                  <a:cubicBezTo>
                    <a:pt x="341" y="1336"/>
                    <a:pt x="221" y="417"/>
                    <a:pt x="1158" y="267"/>
                  </a:cubicBezTo>
                  <a:lnTo>
                    <a:pt x="1183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12700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>
                <a:solidFill>
                  <a:srgbClr val="000000"/>
                </a:solidFill>
                <a:cs typeface="Arial" charset="0"/>
              </a:endParaRPr>
            </a:p>
          </p:txBody>
        </p:sp>
      </p:grpSp>
      <p:sp>
        <p:nvSpPr>
          <p:cNvPr id="1226" name="Freeform 202"/>
          <p:cNvSpPr>
            <a:spLocks/>
          </p:cNvSpPr>
          <p:nvPr/>
        </p:nvSpPr>
        <p:spPr bwMode="auto">
          <a:xfrm flipH="1">
            <a:off x="7786688" y="50800"/>
            <a:ext cx="835025" cy="930275"/>
          </a:xfrm>
          <a:custGeom>
            <a:avLst/>
            <a:gdLst/>
            <a:ahLst/>
            <a:cxnLst>
              <a:cxn ang="0">
                <a:pos x="1183" y="0"/>
              </a:cxn>
              <a:cxn ang="0">
                <a:pos x="278" y="1706"/>
              </a:cxn>
              <a:cxn ang="0">
                <a:pos x="2006" y="913"/>
              </a:cxn>
              <a:cxn ang="0">
                <a:pos x="735" y="1519"/>
              </a:cxn>
              <a:cxn ang="0">
                <a:pos x="1661" y="1060"/>
              </a:cxn>
              <a:cxn ang="0">
                <a:pos x="1060" y="1394"/>
              </a:cxn>
              <a:cxn ang="0">
                <a:pos x="1489" y="1187"/>
              </a:cxn>
              <a:cxn ang="0">
                <a:pos x="1255" y="1355"/>
              </a:cxn>
              <a:cxn ang="0">
                <a:pos x="1430" y="1221"/>
              </a:cxn>
              <a:cxn ang="0">
                <a:pos x="1144" y="1403"/>
              </a:cxn>
              <a:cxn ang="0">
                <a:pos x="1611" y="1144"/>
              </a:cxn>
              <a:cxn ang="0">
                <a:pos x="843" y="1503"/>
              </a:cxn>
              <a:cxn ang="0">
                <a:pos x="1876" y="960"/>
              </a:cxn>
              <a:cxn ang="0">
                <a:pos x="474" y="1620"/>
              </a:cxn>
              <a:cxn ang="0">
                <a:pos x="1158" y="267"/>
              </a:cxn>
              <a:cxn ang="0">
                <a:pos x="1183" y="0"/>
              </a:cxn>
            </a:cxnLst>
            <a:rect l="0" t="0" r="r" b="b"/>
            <a:pathLst>
              <a:path w="2570" h="2766">
                <a:moveTo>
                  <a:pt x="1183" y="0"/>
                </a:moveTo>
                <a:cubicBezTo>
                  <a:pt x="31" y="34"/>
                  <a:pt x="0" y="1232"/>
                  <a:pt x="278" y="1706"/>
                </a:cubicBezTo>
                <a:cubicBezTo>
                  <a:pt x="888" y="2766"/>
                  <a:pt x="2570" y="2078"/>
                  <a:pt x="2006" y="913"/>
                </a:cubicBezTo>
                <a:cubicBezTo>
                  <a:pt x="1480" y="86"/>
                  <a:pt x="309" y="751"/>
                  <a:pt x="735" y="1519"/>
                </a:cubicBezTo>
                <a:cubicBezTo>
                  <a:pt x="1085" y="2095"/>
                  <a:pt x="2037" y="1686"/>
                  <a:pt x="1661" y="1060"/>
                </a:cubicBezTo>
                <a:cubicBezTo>
                  <a:pt x="1411" y="668"/>
                  <a:pt x="776" y="977"/>
                  <a:pt x="1060" y="1394"/>
                </a:cubicBezTo>
                <a:cubicBezTo>
                  <a:pt x="1252" y="1653"/>
                  <a:pt x="1647" y="1455"/>
                  <a:pt x="1489" y="1187"/>
                </a:cubicBezTo>
                <a:cubicBezTo>
                  <a:pt x="1389" y="1046"/>
                  <a:pt x="1055" y="1113"/>
                  <a:pt x="1255" y="1355"/>
                </a:cubicBezTo>
                <a:cubicBezTo>
                  <a:pt x="1185" y="1378"/>
                  <a:pt x="1221" y="1037"/>
                  <a:pt x="1430" y="1221"/>
                </a:cubicBezTo>
                <a:cubicBezTo>
                  <a:pt x="1522" y="1329"/>
                  <a:pt x="1328" y="1570"/>
                  <a:pt x="1144" y="1403"/>
                </a:cubicBezTo>
                <a:cubicBezTo>
                  <a:pt x="869" y="1019"/>
                  <a:pt x="1486" y="835"/>
                  <a:pt x="1611" y="1144"/>
                </a:cubicBezTo>
                <a:cubicBezTo>
                  <a:pt x="1803" y="1494"/>
                  <a:pt x="1244" y="1970"/>
                  <a:pt x="843" y="1503"/>
                </a:cubicBezTo>
                <a:cubicBezTo>
                  <a:pt x="467" y="868"/>
                  <a:pt x="1441" y="259"/>
                  <a:pt x="1876" y="960"/>
                </a:cubicBezTo>
                <a:cubicBezTo>
                  <a:pt x="2288" y="1625"/>
                  <a:pt x="1142" y="2588"/>
                  <a:pt x="474" y="1620"/>
                </a:cubicBezTo>
                <a:cubicBezTo>
                  <a:pt x="341" y="1336"/>
                  <a:pt x="221" y="417"/>
                  <a:pt x="1158" y="267"/>
                </a:cubicBezTo>
                <a:lnTo>
                  <a:pt x="1183" y="0"/>
                </a:lnTo>
                <a:close/>
              </a:path>
            </a:pathLst>
          </a:custGeom>
          <a:gradFill rotWithShape="1">
            <a:gsLst>
              <a:gs pos="0">
                <a:schemeClr val="bg2"/>
              </a:gs>
              <a:gs pos="100000">
                <a:schemeClr val="bg2">
                  <a:gamma/>
                  <a:shade val="46275"/>
                  <a:invGamma/>
                </a:schemeClr>
              </a:gs>
            </a:gsLst>
            <a:lin ang="5400000" scaled="1"/>
          </a:gradFill>
          <a:ln w="12700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227" name="Freeform 203"/>
          <p:cNvSpPr>
            <a:spLocks/>
          </p:cNvSpPr>
          <p:nvPr/>
        </p:nvSpPr>
        <p:spPr bwMode="auto">
          <a:xfrm flipH="1">
            <a:off x="7767638" y="15875"/>
            <a:ext cx="836612" cy="930275"/>
          </a:xfrm>
          <a:custGeom>
            <a:avLst/>
            <a:gdLst/>
            <a:ahLst/>
            <a:cxnLst>
              <a:cxn ang="0">
                <a:pos x="1183" y="0"/>
              </a:cxn>
              <a:cxn ang="0">
                <a:pos x="278" y="1706"/>
              </a:cxn>
              <a:cxn ang="0">
                <a:pos x="2006" y="913"/>
              </a:cxn>
              <a:cxn ang="0">
                <a:pos x="735" y="1519"/>
              </a:cxn>
              <a:cxn ang="0">
                <a:pos x="1661" y="1060"/>
              </a:cxn>
              <a:cxn ang="0">
                <a:pos x="1060" y="1394"/>
              </a:cxn>
              <a:cxn ang="0">
                <a:pos x="1489" y="1187"/>
              </a:cxn>
              <a:cxn ang="0">
                <a:pos x="1255" y="1355"/>
              </a:cxn>
              <a:cxn ang="0">
                <a:pos x="1430" y="1221"/>
              </a:cxn>
              <a:cxn ang="0">
                <a:pos x="1144" y="1403"/>
              </a:cxn>
              <a:cxn ang="0">
                <a:pos x="1611" y="1144"/>
              </a:cxn>
              <a:cxn ang="0">
                <a:pos x="843" y="1503"/>
              </a:cxn>
              <a:cxn ang="0">
                <a:pos x="1876" y="960"/>
              </a:cxn>
              <a:cxn ang="0">
                <a:pos x="474" y="1620"/>
              </a:cxn>
              <a:cxn ang="0">
                <a:pos x="1158" y="267"/>
              </a:cxn>
              <a:cxn ang="0">
                <a:pos x="1183" y="0"/>
              </a:cxn>
            </a:cxnLst>
            <a:rect l="0" t="0" r="r" b="b"/>
            <a:pathLst>
              <a:path w="2570" h="2766">
                <a:moveTo>
                  <a:pt x="1183" y="0"/>
                </a:moveTo>
                <a:cubicBezTo>
                  <a:pt x="31" y="34"/>
                  <a:pt x="0" y="1232"/>
                  <a:pt x="278" y="1706"/>
                </a:cubicBezTo>
                <a:cubicBezTo>
                  <a:pt x="888" y="2766"/>
                  <a:pt x="2570" y="2078"/>
                  <a:pt x="2006" y="913"/>
                </a:cubicBezTo>
                <a:cubicBezTo>
                  <a:pt x="1480" y="86"/>
                  <a:pt x="309" y="751"/>
                  <a:pt x="735" y="1519"/>
                </a:cubicBezTo>
                <a:cubicBezTo>
                  <a:pt x="1085" y="2095"/>
                  <a:pt x="2037" y="1686"/>
                  <a:pt x="1661" y="1060"/>
                </a:cubicBezTo>
                <a:cubicBezTo>
                  <a:pt x="1411" y="668"/>
                  <a:pt x="776" y="977"/>
                  <a:pt x="1060" y="1394"/>
                </a:cubicBezTo>
                <a:cubicBezTo>
                  <a:pt x="1252" y="1653"/>
                  <a:pt x="1647" y="1455"/>
                  <a:pt x="1489" y="1187"/>
                </a:cubicBezTo>
                <a:cubicBezTo>
                  <a:pt x="1389" y="1046"/>
                  <a:pt x="1055" y="1113"/>
                  <a:pt x="1255" y="1355"/>
                </a:cubicBezTo>
                <a:cubicBezTo>
                  <a:pt x="1185" y="1378"/>
                  <a:pt x="1221" y="1037"/>
                  <a:pt x="1430" y="1221"/>
                </a:cubicBezTo>
                <a:cubicBezTo>
                  <a:pt x="1522" y="1329"/>
                  <a:pt x="1328" y="1570"/>
                  <a:pt x="1144" y="1403"/>
                </a:cubicBezTo>
                <a:cubicBezTo>
                  <a:pt x="869" y="1019"/>
                  <a:pt x="1486" y="835"/>
                  <a:pt x="1611" y="1144"/>
                </a:cubicBezTo>
                <a:cubicBezTo>
                  <a:pt x="1803" y="1494"/>
                  <a:pt x="1244" y="1970"/>
                  <a:pt x="843" y="1503"/>
                </a:cubicBezTo>
                <a:cubicBezTo>
                  <a:pt x="467" y="868"/>
                  <a:pt x="1441" y="259"/>
                  <a:pt x="1876" y="960"/>
                </a:cubicBezTo>
                <a:cubicBezTo>
                  <a:pt x="2288" y="1625"/>
                  <a:pt x="1142" y="2588"/>
                  <a:pt x="474" y="1620"/>
                </a:cubicBezTo>
                <a:cubicBezTo>
                  <a:pt x="341" y="1336"/>
                  <a:pt x="221" y="417"/>
                  <a:pt x="1158" y="267"/>
                </a:cubicBezTo>
                <a:lnTo>
                  <a:pt x="1183" y="0"/>
                </a:lnTo>
                <a:close/>
              </a:path>
            </a:pathLst>
          </a:cu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12700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228" name="Rectangle 204"/>
          <p:cNvSpPr>
            <a:spLocks noChangeArrowheads="1"/>
          </p:cNvSpPr>
          <p:nvPr/>
        </p:nvSpPr>
        <p:spPr bwMode="auto">
          <a:xfrm>
            <a:off x="377825" y="15875"/>
            <a:ext cx="7864475" cy="889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533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  <p:sldLayoutId id="2147483845" r:id="rId2"/>
    <p:sldLayoutId id="2147483846" r:id="rId3"/>
    <p:sldLayoutId id="2147483847" r:id="rId4"/>
    <p:sldLayoutId id="2147483848" r:id="rId5"/>
    <p:sldLayoutId id="2147483849" r:id="rId6"/>
    <p:sldLayoutId id="2147483850" r:id="rId7"/>
    <p:sldLayoutId id="2147483851" r:id="rId8"/>
    <p:sldLayoutId id="2147483852" r:id="rId9"/>
    <p:sldLayoutId id="2147483853" r:id="rId10"/>
    <p:sldLayoutId id="2147483854" r:id="rId11"/>
    <p:sldLayoutId id="2147483855" r:id="rId12"/>
    <p:sldLayoutId id="2147483856" r:id="rId13"/>
    <p:sldLayoutId id="2147483857" r:id="rId14"/>
    <p:sldLayoutId id="2147483858" r:id="rId15"/>
    <p:sldLayoutId id="2147483859" r:id="rId16"/>
    <p:sldLayoutId id="2147483860" r:id="rId17"/>
  </p:sldLayoutIdLst>
  <p:transition>
    <p:random/>
  </p:transition>
  <p:hf hdr="0" ftr="0" dt="0"/>
  <p:txStyles>
    <p:titleStyle>
      <a:lvl1pPr algn="ctr" rtl="1" eaLnBrk="0" fontAlgn="base" hangingPunct="0">
        <a:spcBef>
          <a:spcPct val="0"/>
        </a:spcBef>
        <a:spcAft>
          <a:spcPct val="0"/>
        </a:spcAft>
        <a:defRPr sz="3200">
          <a:solidFill>
            <a:srgbClr val="CCECFF"/>
          </a:solidFill>
          <a:latin typeface="+mj-lt"/>
          <a:ea typeface="+mj-ea"/>
          <a:cs typeface="+mj-cs"/>
        </a:defRPr>
      </a:lvl1pPr>
      <a:lvl2pPr algn="ctr" rtl="1" eaLnBrk="0" fontAlgn="base" hangingPunct="0">
        <a:spcBef>
          <a:spcPct val="0"/>
        </a:spcBef>
        <a:spcAft>
          <a:spcPct val="0"/>
        </a:spcAft>
        <a:defRPr sz="3200">
          <a:solidFill>
            <a:srgbClr val="CCECFF"/>
          </a:solidFill>
          <a:latin typeface="Arial" charset="0"/>
          <a:cs typeface="Titr" pitchFamily="2" charset="-78"/>
        </a:defRPr>
      </a:lvl2pPr>
      <a:lvl3pPr algn="ctr" rtl="1" eaLnBrk="0" fontAlgn="base" hangingPunct="0">
        <a:spcBef>
          <a:spcPct val="0"/>
        </a:spcBef>
        <a:spcAft>
          <a:spcPct val="0"/>
        </a:spcAft>
        <a:defRPr sz="3200">
          <a:solidFill>
            <a:srgbClr val="CCECFF"/>
          </a:solidFill>
          <a:latin typeface="Arial" charset="0"/>
          <a:cs typeface="Titr" pitchFamily="2" charset="-78"/>
        </a:defRPr>
      </a:lvl3pPr>
      <a:lvl4pPr algn="ctr" rtl="1" eaLnBrk="0" fontAlgn="base" hangingPunct="0">
        <a:spcBef>
          <a:spcPct val="0"/>
        </a:spcBef>
        <a:spcAft>
          <a:spcPct val="0"/>
        </a:spcAft>
        <a:defRPr sz="3200">
          <a:solidFill>
            <a:srgbClr val="CCECFF"/>
          </a:solidFill>
          <a:latin typeface="Arial" charset="0"/>
          <a:cs typeface="Titr" pitchFamily="2" charset="-78"/>
        </a:defRPr>
      </a:lvl4pPr>
      <a:lvl5pPr algn="ctr" rtl="1" eaLnBrk="0" fontAlgn="base" hangingPunct="0">
        <a:spcBef>
          <a:spcPct val="0"/>
        </a:spcBef>
        <a:spcAft>
          <a:spcPct val="0"/>
        </a:spcAft>
        <a:defRPr sz="3200">
          <a:solidFill>
            <a:srgbClr val="CCECFF"/>
          </a:solidFill>
          <a:latin typeface="Arial" charset="0"/>
          <a:cs typeface="Titr" pitchFamily="2" charset="-78"/>
        </a:defRPr>
      </a:lvl5pPr>
      <a:lvl6pPr marL="457200" algn="ctr" rtl="1" eaLnBrk="1" fontAlgn="base" hangingPunct="1">
        <a:spcBef>
          <a:spcPct val="0"/>
        </a:spcBef>
        <a:spcAft>
          <a:spcPct val="0"/>
        </a:spcAft>
        <a:defRPr sz="3200">
          <a:solidFill>
            <a:srgbClr val="CCECFF"/>
          </a:solidFill>
          <a:latin typeface="Arial" charset="0"/>
          <a:cs typeface="Titr" pitchFamily="2" charset="-78"/>
        </a:defRPr>
      </a:lvl6pPr>
      <a:lvl7pPr marL="914400" algn="ctr" rtl="1" eaLnBrk="1" fontAlgn="base" hangingPunct="1">
        <a:spcBef>
          <a:spcPct val="0"/>
        </a:spcBef>
        <a:spcAft>
          <a:spcPct val="0"/>
        </a:spcAft>
        <a:defRPr sz="3200">
          <a:solidFill>
            <a:srgbClr val="CCECFF"/>
          </a:solidFill>
          <a:latin typeface="Arial" charset="0"/>
          <a:cs typeface="Titr" pitchFamily="2" charset="-78"/>
        </a:defRPr>
      </a:lvl7pPr>
      <a:lvl8pPr marL="1371600" algn="ctr" rtl="1" eaLnBrk="1" fontAlgn="base" hangingPunct="1">
        <a:spcBef>
          <a:spcPct val="0"/>
        </a:spcBef>
        <a:spcAft>
          <a:spcPct val="0"/>
        </a:spcAft>
        <a:defRPr sz="3200">
          <a:solidFill>
            <a:srgbClr val="CCECFF"/>
          </a:solidFill>
          <a:latin typeface="Arial" charset="0"/>
          <a:cs typeface="Titr" pitchFamily="2" charset="-78"/>
        </a:defRPr>
      </a:lvl8pPr>
      <a:lvl9pPr marL="1828800" algn="ctr" rtl="1" eaLnBrk="1" fontAlgn="base" hangingPunct="1">
        <a:spcBef>
          <a:spcPct val="0"/>
        </a:spcBef>
        <a:spcAft>
          <a:spcPct val="0"/>
        </a:spcAft>
        <a:defRPr sz="3200">
          <a:solidFill>
            <a:srgbClr val="CCECFF"/>
          </a:solidFill>
          <a:latin typeface="Arial" charset="0"/>
          <a:cs typeface="Titr" pitchFamily="2" charset="-78"/>
        </a:defRPr>
      </a:lvl9pPr>
    </p:titleStyle>
    <p:bodyStyle>
      <a:lvl1pPr marL="342900" indent="-342900" algn="just" rtl="1" eaLnBrk="0" fontAlgn="base" hangingPunct="0">
        <a:spcBef>
          <a:spcPct val="20000"/>
        </a:spcBef>
        <a:spcAft>
          <a:spcPct val="0"/>
        </a:spcAft>
        <a:buClr>
          <a:srgbClr val="000099"/>
        </a:buClr>
        <a:buFont typeface="Wingdings 2" pitchFamily="18" charset="2"/>
        <a:buBlip>
          <a:blip r:embed="rId20"/>
        </a:buBlip>
        <a:defRPr sz="3200">
          <a:solidFill>
            <a:schemeClr val="accent2"/>
          </a:solidFill>
          <a:latin typeface="+mn-lt"/>
          <a:ea typeface="+mn-ea"/>
          <a:cs typeface="+mn-cs"/>
        </a:defRPr>
      </a:lvl1pPr>
      <a:lvl2pPr marL="742950" indent="-285750" algn="just" rtl="1" eaLnBrk="0" fontAlgn="base" hangingPunct="0">
        <a:spcBef>
          <a:spcPct val="20000"/>
        </a:spcBef>
        <a:spcAft>
          <a:spcPct val="0"/>
        </a:spcAft>
        <a:buClr>
          <a:srgbClr val="CCECFF"/>
        </a:buClr>
        <a:buFont typeface="Wingdings" pitchFamily="2" charset="2"/>
        <a:buBlip>
          <a:blip r:embed="rId21"/>
        </a:buBlip>
        <a:defRPr sz="2800">
          <a:solidFill>
            <a:srgbClr val="990000"/>
          </a:solidFill>
          <a:latin typeface="+mn-lt"/>
          <a:cs typeface="+mn-cs"/>
        </a:defRPr>
      </a:lvl2pPr>
      <a:lvl3pPr marL="1143000" indent="-228600" algn="just" rtl="1" eaLnBrk="0" fontAlgn="base" hangingPunct="0">
        <a:spcBef>
          <a:spcPct val="20000"/>
        </a:spcBef>
        <a:spcAft>
          <a:spcPct val="0"/>
        </a:spcAft>
        <a:buClr>
          <a:srgbClr val="66CCFF"/>
        </a:buClr>
        <a:buFont typeface="Wingdings" pitchFamily="2" charset="2"/>
        <a:buBlip>
          <a:blip r:embed="rId22"/>
        </a:buBlip>
        <a:defRPr sz="2400">
          <a:solidFill>
            <a:srgbClr val="009900"/>
          </a:solidFill>
          <a:latin typeface="+mn-lt"/>
          <a:cs typeface="+mn-cs"/>
        </a:defRPr>
      </a:lvl3pPr>
      <a:lvl4pPr marL="1600200" indent="-228600" algn="just" rtl="1" eaLnBrk="0" fontAlgn="base" hangingPunct="0">
        <a:spcBef>
          <a:spcPct val="20000"/>
        </a:spcBef>
        <a:spcAft>
          <a:spcPct val="0"/>
        </a:spcAft>
        <a:buClr>
          <a:srgbClr val="3399FF"/>
        </a:buClr>
        <a:buFont typeface="Wingdings" pitchFamily="2" charset="2"/>
        <a:buBlip>
          <a:blip r:embed="rId22"/>
        </a:buBlip>
        <a:defRPr sz="2000">
          <a:solidFill>
            <a:srgbClr val="008080"/>
          </a:solidFill>
          <a:latin typeface="+mn-lt"/>
          <a:cs typeface="+mn-cs"/>
        </a:defRPr>
      </a:lvl4pPr>
      <a:lvl5pPr marL="2057400" indent="-228600" algn="just" rtl="1" eaLnBrk="0" fontAlgn="base" hangingPunct="0">
        <a:spcBef>
          <a:spcPct val="20000"/>
        </a:spcBef>
        <a:spcAft>
          <a:spcPct val="0"/>
        </a:spcAft>
        <a:buClr>
          <a:srgbClr val="0033CC"/>
        </a:buClr>
        <a:buFont typeface="Wingdings" pitchFamily="2" charset="2"/>
        <a:buBlip>
          <a:blip r:embed="rId23"/>
        </a:buBlip>
        <a:defRPr sz="2000">
          <a:solidFill>
            <a:srgbClr val="66CCFF"/>
          </a:solidFill>
          <a:latin typeface="+mn-lt"/>
          <a:cs typeface="+mn-cs"/>
        </a:defRPr>
      </a:lvl5pPr>
      <a:lvl6pPr marL="2514600" indent="-228600" algn="just" rtl="1" eaLnBrk="1" fontAlgn="base" hangingPunct="1">
        <a:spcBef>
          <a:spcPct val="20000"/>
        </a:spcBef>
        <a:spcAft>
          <a:spcPct val="0"/>
        </a:spcAft>
        <a:buClr>
          <a:srgbClr val="0033CC"/>
        </a:buClr>
        <a:buFont typeface="Wingdings" pitchFamily="2" charset="2"/>
        <a:buBlip>
          <a:blip r:embed="rId23"/>
        </a:buBlip>
        <a:defRPr sz="2000">
          <a:solidFill>
            <a:srgbClr val="66CCFF"/>
          </a:solidFill>
          <a:latin typeface="+mn-lt"/>
          <a:cs typeface="+mn-cs"/>
        </a:defRPr>
      </a:lvl6pPr>
      <a:lvl7pPr marL="2971800" indent="-228600" algn="just" rtl="1" eaLnBrk="1" fontAlgn="base" hangingPunct="1">
        <a:spcBef>
          <a:spcPct val="20000"/>
        </a:spcBef>
        <a:spcAft>
          <a:spcPct val="0"/>
        </a:spcAft>
        <a:buClr>
          <a:srgbClr val="0033CC"/>
        </a:buClr>
        <a:buFont typeface="Wingdings" pitchFamily="2" charset="2"/>
        <a:buBlip>
          <a:blip r:embed="rId23"/>
        </a:buBlip>
        <a:defRPr sz="2000">
          <a:solidFill>
            <a:srgbClr val="66CCFF"/>
          </a:solidFill>
          <a:latin typeface="+mn-lt"/>
          <a:cs typeface="+mn-cs"/>
        </a:defRPr>
      </a:lvl7pPr>
      <a:lvl8pPr marL="3429000" indent="-228600" algn="just" rtl="1" eaLnBrk="1" fontAlgn="base" hangingPunct="1">
        <a:spcBef>
          <a:spcPct val="20000"/>
        </a:spcBef>
        <a:spcAft>
          <a:spcPct val="0"/>
        </a:spcAft>
        <a:buClr>
          <a:srgbClr val="0033CC"/>
        </a:buClr>
        <a:buFont typeface="Wingdings" pitchFamily="2" charset="2"/>
        <a:buBlip>
          <a:blip r:embed="rId23"/>
        </a:buBlip>
        <a:defRPr sz="2000">
          <a:solidFill>
            <a:srgbClr val="66CCFF"/>
          </a:solidFill>
          <a:latin typeface="+mn-lt"/>
          <a:cs typeface="+mn-cs"/>
        </a:defRPr>
      </a:lvl8pPr>
      <a:lvl9pPr marL="3886200" indent="-228600" algn="just" rtl="1" eaLnBrk="1" fontAlgn="base" hangingPunct="1">
        <a:spcBef>
          <a:spcPct val="20000"/>
        </a:spcBef>
        <a:spcAft>
          <a:spcPct val="0"/>
        </a:spcAft>
        <a:buClr>
          <a:srgbClr val="0033CC"/>
        </a:buClr>
        <a:buFont typeface="Wingdings" pitchFamily="2" charset="2"/>
        <a:buBlip>
          <a:blip r:embed="rId23"/>
        </a:buBlip>
        <a:defRPr sz="2000">
          <a:solidFill>
            <a:srgbClr val="66CCFF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3" name="AutoShape 119"/>
          <p:cNvSpPr>
            <a:spLocks noChangeArrowheads="1"/>
          </p:cNvSpPr>
          <p:nvPr/>
        </p:nvSpPr>
        <p:spPr bwMode="auto">
          <a:xfrm>
            <a:off x="88900" y="15875"/>
            <a:ext cx="8480425" cy="76200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27" name="Rectangle 205"/>
          <p:cNvSpPr>
            <a:spLocks noChangeArrowheads="1"/>
          </p:cNvSpPr>
          <p:nvPr/>
        </p:nvSpPr>
        <p:spPr bwMode="auto">
          <a:xfrm>
            <a:off x="695325" y="638175"/>
            <a:ext cx="7246938" cy="3587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27113" y="104775"/>
            <a:ext cx="6900862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1628775"/>
            <a:ext cx="853281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C319CC4-288A-4079-AE73-0343174E06F3}" type="slidenum">
              <a:rPr lang="ar-SA">
                <a:solidFill>
                  <a:srgbClr val="000000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1033" name="Picture 44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2813" y="-4763"/>
            <a:ext cx="611187" cy="200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78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2813" y="195263"/>
            <a:ext cx="6111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79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2813" y="392113"/>
            <a:ext cx="6111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6" name="Picture 80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2813" y="587375"/>
            <a:ext cx="6111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7" name="Picture 81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2813" y="781050"/>
            <a:ext cx="6111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8" name="Picture 82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7575" y="977900"/>
            <a:ext cx="611188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9" name="Picture 83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2813" y="1165225"/>
            <a:ext cx="6111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0" name="Picture 84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2813" y="1365250"/>
            <a:ext cx="6111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1" name="Picture 85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2813" y="1562100"/>
            <a:ext cx="6111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2" name="Picture 86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2813" y="1757363"/>
            <a:ext cx="6111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3" name="Picture 87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2813" y="1951038"/>
            <a:ext cx="6111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" name="Picture 88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7575" y="2147888"/>
            <a:ext cx="611188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5" name="Picture 89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2813" y="2336800"/>
            <a:ext cx="6111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6" name="Picture 90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2813" y="2536825"/>
            <a:ext cx="6111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7" name="Picture 91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2813" y="2733675"/>
            <a:ext cx="6111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8" name="Picture 92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2813" y="2928938"/>
            <a:ext cx="6111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9" name="Picture 93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2813" y="3122613"/>
            <a:ext cx="6111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0" name="Picture 94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7575" y="3319463"/>
            <a:ext cx="611188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1" name="Picture 95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9163" y="3513138"/>
            <a:ext cx="6111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2" name="Picture 96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2813" y="3706813"/>
            <a:ext cx="6111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3" name="Picture 97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2813" y="3903663"/>
            <a:ext cx="6111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4" name="Picture 98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2813" y="4098925"/>
            <a:ext cx="6111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5" name="Picture 99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2813" y="4292600"/>
            <a:ext cx="6111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6" name="Picture 100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7575" y="4489450"/>
            <a:ext cx="611188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7" name="Picture 101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2813" y="4675188"/>
            <a:ext cx="6111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8" name="Picture 102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2813" y="4875213"/>
            <a:ext cx="6111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9" name="Picture 103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2813" y="5072063"/>
            <a:ext cx="6111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0" name="Picture 104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2813" y="5267325"/>
            <a:ext cx="6111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1" name="Picture 105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2813" y="5461000"/>
            <a:ext cx="6111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2" name="Picture 106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7575" y="5657850"/>
            <a:ext cx="611188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3" name="Picture 107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2813" y="5845175"/>
            <a:ext cx="6111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4" name="Picture 108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2813" y="6045200"/>
            <a:ext cx="6111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5" name="Picture 109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2813" y="6242050"/>
            <a:ext cx="6111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6" name="Picture 110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2813" y="6437313"/>
            <a:ext cx="6111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7" name="Picture 111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2813" y="6630988"/>
            <a:ext cx="6111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44" name="Rectangle 120"/>
          <p:cNvSpPr>
            <a:spLocks noChangeArrowheads="1"/>
          </p:cNvSpPr>
          <p:nvPr/>
        </p:nvSpPr>
        <p:spPr bwMode="auto">
          <a:xfrm>
            <a:off x="377825" y="53975"/>
            <a:ext cx="7864475" cy="88900"/>
          </a:xfrm>
          <a:prstGeom prst="rect">
            <a:avLst/>
          </a:prstGeom>
          <a:gradFill rotWithShape="1">
            <a:gsLst>
              <a:gs pos="0">
                <a:schemeClr val="bg2"/>
              </a:gs>
              <a:gs pos="100000">
                <a:schemeClr val="bg2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>
              <a:solidFill>
                <a:srgbClr val="000000"/>
              </a:solidFill>
              <a:cs typeface="Arial" charset="0"/>
            </a:endParaRPr>
          </a:p>
        </p:txBody>
      </p:sp>
      <p:grpSp>
        <p:nvGrpSpPr>
          <p:cNvPr id="1069" name="Group 121"/>
          <p:cNvGrpSpPr>
            <a:grpSpLocks/>
          </p:cNvGrpSpPr>
          <p:nvPr/>
        </p:nvGrpSpPr>
        <p:grpSpPr bwMode="auto">
          <a:xfrm>
            <a:off x="414338" y="600075"/>
            <a:ext cx="7827962" cy="179388"/>
            <a:chOff x="254" y="463"/>
            <a:chExt cx="5208" cy="113"/>
          </a:xfrm>
        </p:grpSpPr>
        <p:sp>
          <p:nvSpPr>
            <p:cNvPr id="1146" name="Freeform 122"/>
            <p:cNvSpPr>
              <a:spLocks/>
            </p:cNvSpPr>
            <p:nvPr/>
          </p:nvSpPr>
          <p:spPr bwMode="auto">
            <a:xfrm flipH="1">
              <a:off x="5232" y="468"/>
              <a:ext cx="230" cy="106"/>
            </a:xfrm>
            <a:custGeom>
              <a:avLst/>
              <a:gdLst/>
              <a:ahLst/>
              <a:cxnLst>
                <a:cxn ang="0">
                  <a:pos x="230" y="0"/>
                </a:cxn>
                <a:cxn ang="0">
                  <a:pos x="182" y="0"/>
                </a:cxn>
                <a:cxn ang="0">
                  <a:pos x="0" y="78"/>
                </a:cxn>
                <a:cxn ang="0">
                  <a:pos x="86" y="96"/>
                </a:cxn>
                <a:cxn ang="0">
                  <a:pos x="204" y="96"/>
                </a:cxn>
                <a:cxn ang="0">
                  <a:pos x="230" y="0"/>
                </a:cxn>
              </a:cxnLst>
              <a:rect l="0" t="0" r="r" b="b"/>
              <a:pathLst>
                <a:path w="230" h="96">
                  <a:moveTo>
                    <a:pt x="230" y="0"/>
                  </a:moveTo>
                  <a:lnTo>
                    <a:pt x="182" y="0"/>
                  </a:lnTo>
                  <a:lnTo>
                    <a:pt x="0" y="78"/>
                  </a:lnTo>
                  <a:lnTo>
                    <a:pt x="86" y="96"/>
                  </a:lnTo>
                  <a:lnTo>
                    <a:pt x="204" y="96"/>
                  </a:lnTo>
                  <a:lnTo>
                    <a:pt x="23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147" name="Freeform 123"/>
            <p:cNvSpPr>
              <a:spLocks/>
            </p:cNvSpPr>
            <p:nvPr/>
          </p:nvSpPr>
          <p:spPr bwMode="auto">
            <a:xfrm>
              <a:off x="254" y="470"/>
              <a:ext cx="230" cy="106"/>
            </a:xfrm>
            <a:custGeom>
              <a:avLst/>
              <a:gdLst/>
              <a:ahLst/>
              <a:cxnLst>
                <a:cxn ang="0">
                  <a:pos x="230" y="0"/>
                </a:cxn>
                <a:cxn ang="0">
                  <a:pos x="182" y="0"/>
                </a:cxn>
                <a:cxn ang="0">
                  <a:pos x="0" y="78"/>
                </a:cxn>
                <a:cxn ang="0">
                  <a:pos x="86" y="96"/>
                </a:cxn>
                <a:cxn ang="0">
                  <a:pos x="204" y="96"/>
                </a:cxn>
                <a:cxn ang="0">
                  <a:pos x="230" y="0"/>
                </a:cxn>
              </a:cxnLst>
              <a:rect l="0" t="0" r="r" b="b"/>
              <a:pathLst>
                <a:path w="230" h="96">
                  <a:moveTo>
                    <a:pt x="230" y="0"/>
                  </a:moveTo>
                  <a:lnTo>
                    <a:pt x="182" y="0"/>
                  </a:lnTo>
                  <a:lnTo>
                    <a:pt x="0" y="78"/>
                  </a:lnTo>
                  <a:lnTo>
                    <a:pt x="86" y="96"/>
                  </a:lnTo>
                  <a:lnTo>
                    <a:pt x="204" y="96"/>
                  </a:lnTo>
                  <a:lnTo>
                    <a:pt x="23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>
                <a:solidFill>
                  <a:srgbClr val="000000"/>
                </a:solidFill>
                <a:cs typeface="Arial" charset="0"/>
              </a:endParaRPr>
            </a:p>
          </p:txBody>
        </p:sp>
        <p:grpSp>
          <p:nvGrpSpPr>
            <p:cNvPr id="1117" name="Group 124"/>
            <p:cNvGrpSpPr>
              <a:grpSpLocks/>
            </p:cNvGrpSpPr>
            <p:nvPr/>
          </p:nvGrpSpPr>
          <p:grpSpPr bwMode="auto">
            <a:xfrm>
              <a:off x="450" y="463"/>
              <a:ext cx="4812" cy="113"/>
              <a:chOff x="450" y="463"/>
              <a:chExt cx="4812" cy="113"/>
            </a:xfrm>
          </p:grpSpPr>
          <p:grpSp>
            <p:nvGrpSpPr>
              <p:cNvPr id="1118" name="Group 125"/>
              <p:cNvGrpSpPr>
                <a:grpSpLocks/>
              </p:cNvGrpSpPr>
              <p:nvPr/>
            </p:nvGrpSpPr>
            <p:grpSpPr bwMode="auto">
              <a:xfrm>
                <a:off x="450" y="464"/>
                <a:ext cx="2928" cy="112"/>
                <a:chOff x="0" y="283"/>
                <a:chExt cx="5760" cy="220"/>
              </a:xfrm>
            </p:grpSpPr>
            <p:grpSp>
              <p:nvGrpSpPr>
                <p:cNvPr id="1132" name="Group 126"/>
                <p:cNvGrpSpPr>
                  <a:grpSpLocks/>
                </p:cNvGrpSpPr>
                <p:nvPr/>
              </p:nvGrpSpPr>
              <p:grpSpPr bwMode="auto">
                <a:xfrm>
                  <a:off x="0" y="283"/>
                  <a:ext cx="823" cy="220"/>
                  <a:chOff x="240" y="720"/>
                  <a:chExt cx="3980" cy="1064"/>
                </a:xfrm>
              </p:grpSpPr>
              <p:sp>
                <p:nvSpPr>
                  <p:cNvPr id="1151" name="Freeform 127"/>
                  <p:cNvSpPr>
                    <a:spLocks/>
                  </p:cNvSpPr>
                  <p:nvPr/>
                </p:nvSpPr>
                <p:spPr bwMode="auto">
                  <a:xfrm>
                    <a:off x="244" y="720"/>
                    <a:ext cx="2010" cy="1064"/>
                  </a:xfrm>
                  <a:custGeom>
                    <a:avLst/>
                    <a:gdLst/>
                    <a:ahLst/>
                    <a:cxnLst>
                      <a:cxn ang="0">
                        <a:pos x="0" y="54"/>
                      </a:cxn>
                      <a:cxn ang="0">
                        <a:pos x="0" y="1064"/>
                      </a:cxn>
                      <a:cxn ang="0">
                        <a:pos x="236" y="1064"/>
                      </a:cxn>
                      <a:cxn ang="0">
                        <a:pos x="1772" y="1064"/>
                      </a:cxn>
                      <a:cxn ang="0">
                        <a:pos x="2012" y="1064"/>
                      </a:cxn>
                      <a:cxn ang="0">
                        <a:pos x="2012" y="54"/>
                      </a:cxn>
                      <a:cxn ang="0">
                        <a:pos x="0" y="54"/>
                      </a:cxn>
                    </a:cxnLst>
                    <a:rect l="0" t="0" r="r" b="b"/>
                    <a:pathLst>
                      <a:path w="2012" h="1064">
                        <a:moveTo>
                          <a:pt x="0" y="54"/>
                        </a:moveTo>
                        <a:lnTo>
                          <a:pt x="0" y="1064"/>
                        </a:lnTo>
                        <a:lnTo>
                          <a:pt x="236" y="1064"/>
                        </a:lnTo>
                        <a:cubicBezTo>
                          <a:pt x="234" y="8"/>
                          <a:pt x="1770" y="0"/>
                          <a:pt x="1772" y="1064"/>
                        </a:cubicBezTo>
                        <a:lnTo>
                          <a:pt x="2012" y="1064"/>
                        </a:lnTo>
                        <a:lnTo>
                          <a:pt x="2012" y="54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bg2"/>
                      </a:gs>
                      <a:gs pos="100000">
                        <a:schemeClr val="bg2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b="1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  <p:sp>
                <p:nvSpPr>
                  <p:cNvPr id="1152" name="Freeform 128"/>
                  <p:cNvSpPr>
                    <a:spLocks/>
                  </p:cNvSpPr>
                  <p:nvPr/>
                </p:nvSpPr>
                <p:spPr bwMode="auto">
                  <a:xfrm>
                    <a:off x="2214" y="720"/>
                    <a:ext cx="2010" cy="1064"/>
                  </a:xfrm>
                  <a:custGeom>
                    <a:avLst/>
                    <a:gdLst/>
                    <a:ahLst/>
                    <a:cxnLst>
                      <a:cxn ang="0">
                        <a:pos x="0" y="54"/>
                      </a:cxn>
                      <a:cxn ang="0">
                        <a:pos x="0" y="1064"/>
                      </a:cxn>
                      <a:cxn ang="0">
                        <a:pos x="236" y="1064"/>
                      </a:cxn>
                      <a:cxn ang="0">
                        <a:pos x="1772" y="1064"/>
                      </a:cxn>
                      <a:cxn ang="0">
                        <a:pos x="2012" y="1064"/>
                      </a:cxn>
                      <a:cxn ang="0">
                        <a:pos x="2012" y="54"/>
                      </a:cxn>
                      <a:cxn ang="0">
                        <a:pos x="0" y="54"/>
                      </a:cxn>
                    </a:cxnLst>
                    <a:rect l="0" t="0" r="r" b="b"/>
                    <a:pathLst>
                      <a:path w="2012" h="1064">
                        <a:moveTo>
                          <a:pt x="0" y="54"/>
                        </a:moveTo>
                        <a:lnTo>
                          <a:pt x="0" y="1064"/>
                        </a:lnTo>
                        <a:lnTo>
                          <a:pt x="236" y="1064"/>
                        </a:lnTo>
                        <a:cubicBezTo>
                          <a:pt x="234" y="8"/>
                          <a:pt x="1770" y="0"/>
                          <a:pt x="1772" y="1064"/>
                        </a:cubicBezTo>
                        <a:lnTo>
                          <a:pt x="2012" y="1064"/>
                        </a:lnTo>
                        <a:lnTo>
                          <a:pt x="2012" y="54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bg2"/>
                      </a:gs>
                      <a:gs pos="100000">
                        <a:schemeClr val="bg2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b="1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</p:grpSp>
            <p:grpSp>
              <p:nvGrpSpPr>
                <p:cNvPr id="1133" name="Group 129"/>
                <p:cNvGrpSpPr>
                  <a:grpSpLocks/>
                </p:cNvGrpSpPr>
                <p:nvPr/>
              </p:nvGrpSpPr>
              <p:grpSpPr bwMode="auto">
                <a:xfrm>
                  <a:off x="823" y="283"/>
                  <a:ext cx="823" cy="220"/>
                  <a:chOff x="240" y="720"/>
                  <a:chExt cx="3980" cy="1064"/>
                </a:xfrm>
              </p:grpSpPr>
              <p:sp>
                <p:nvSpPr>
                  <p:cNvPr id="1154" name="Freeform 130"/>
                  <p:cNvSpPr>
                    <a:spLocks/>
                  </p:cNvSpPr>
                  <p:nvPr/>
                </p:nvSpPr>
                <p:spPr bwMode="auto">
                  <a:xfrm>
                    <a:off x="243" y="720"/>
                    <a:ext cx="2010" cy="1064"/>
                  </a:xfrm>
                  <a:custGeom>
                    <a:avLst/>
                    <a:gdLst/>
                    <a:ahLst/>
                    <a:cxnLst>
                      <a:cxn ang="0">
                        <a:pos x="0" y="54"/>
                      </a:cxn>
                      <a:cxn ang="0">
                        <a:pos x="0" y="1064"/>
                      </a:cxn>
                      <a:cxn ang="0">
                        <a:pos x="236" y="1064"/>
                      </a:cxn>
                      <a:cxn ang="0">
                        <a:pos x="1772" y="1064"/>
                      </a:cxn>
                      <a:cxn ang="0">
                        <a:pos x="2012" y="1064"/>
                      </a:cxn>
                      <a:cxn ang="0">
                        <a:pos x="2012" y="54"/>
                      </a:cxn>
                      <a:cxn ang="0">
                        <a:pos x="0" y="54"/>
                      </a:cxn>
                    </a:cxnLst>
                    <a:rect l="0" t="0" r="r" b="b"/>
                    <a:pathLst>
                      <a:path w="2012" h="1064">
                        <a:moveTo>
                          <a:pt x="0" y="54"/>
                        </a:moveTo>
                        <a:lnTo>
                          <a:pt x="0" y="1064"/>
                        </a:lnTo>
                        <a:lnTo>
                          <a:pt x="236" y="1064"/>
                        </a:lnTo>
                        <a:cubicBezTo>
                          <a:pt x="234" y="8"/>
                          <a:pt x="1770" y="0"/>
                          <a:pt x="1772" y="1064"/>
                        </a:cubicBezTo>
                        <a:lnTo>
                          <a:pt x="2012" y="1064"/>
                        </a:lnTo>
                        <a:lnTo>
                          <a:pt x="2012" y="54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bg2"/>
                      </a:gs>
                      <a:gs pos="100000">
                        <a:schemeClr val="bg2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b="1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  <p:sp>
                <p:nvSpPr>
                  <p:cNvPr id="1155" name="Freeform 131"/>
                  <p:cNvSpPr>
                    <a:spLocks/>
                  </p:cNvSpPr>
                  <p:nvPr/>
                </p:nvSpPr>
                <p:spPr bwMode="auto">
                  <a:xfrm>
                    <a:off x="2213" y="720"/>
                    <a:ext cx="2010" cy="1064"/>
                  </a:xfrm>
                  <a:custGeom>
                    <a:avLst/>
                    <a:gdLst/>
                    <a:ahLst/>
                    <a:cxnLst>
                      <a:cxn ang="0">
                        <a:pos x="0" y="54"/>
                      </a:cxn>
                      <a:cxn ang="0">
                        <a:pos x="0" y="1064"/>
                      </a:cxn>
                      <a:cxn ang="0">
                        <a:pos x="236" y="1064"/>
                      </a:cxn>
                      <a:cxn ang="0">
                        <a:pos x="1772" y="1064"/>
                      </a:cxn>
                      <a:cxn ang="0">
                        <a:pos x="2012" y="1064"/>
                      </a:cxn>
                      <a:cxn ang="0">
                        <a:pos x="2012" y="54"/>
                      </a:cxn>
                      <a:cxn ang="0">
                        <a:pos x="0" y="54"/>
                      </a:cxn>
                    </a:cxnLst>
                    <a:rect l="0" t="0" r="r" b="b"/>
                    <a:pathLst>
                      <a:path w="2012" h="1064">
                        <a:moveTo>
                          <a:pt x="0" y="54"/>
                        </a:moveTo>
                        <a:lnTo>
                          <a:pt x="0" y="1064"/>
                        </a:lnTo>
                        <a:lnTo>
                          <a:pt x="236" y="1064"/>
                        </a:lnTo>
                        <a:cubicBezTo>
                          <a:pt x="234" y="8"/>
                          <a:pt x="1770" y="0"/>
                          <a:pt x="1772" y="1064"/>
                        </a:cubicBezTo>
                        <a:lnTo>
                          <a:pt x="2012" y="1064"/>
                        </a:lnTo>
                        <a:lnTo>
                          <a:pt x="2012" y="54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bg2"/>
                      </a:gs>
                      <a:gs pos="100000">
                        <a:schemeClr val="bg2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b="1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</p:grpSp>
            <p:grpSp>
              <p:nvGrpSpPr>
                <p:cNvPr id="1134" name="Group 132"/>
                <p:cNvGrpSpPr>
                  <a:grpSpLocks/>
                </p:cNvGrpSpPr>
                <p:nvPr/>
              </p:nvGrpSpPr>
              <p:grpSpPr bwMode="auto">
                <a:xfrm>
                  <a:off x="1646" y="283"/>
                  <a:ext cx="823" cy="220"/>
                  <a:chOff x="1646" y="283"/>
                  <a:chExt cx="823" cy="220"/>
                </a:xfrm>
              </p:grpSpPr>
              <p:sp>
                <p:nvSpPr>
                  <p:cNvPr id="1157" name="Freeform 133"/>
                  <p:cNvSpPr>
                    <a:spLocks/>
                  </p:cNvSpPr>
                  <p:nvPr/>
                </p:nvSpPr>
                <p:spPr bwMode="auto">
                  <a:xfrm>
                    <a:off x="1646" y="283"/>
                    <a:ext cx="416" cy="220"/>
                  </a:xfrm>
                  <a:custGeom>
                    <a:avLst/>
                    <a:gdLst/>
                    <a:ahLst/>
                    <a:cxnLst>
                      <a:cxn ang="0">
                        <a:pos x="0" y="54"/>
                      </a:cxn>
                      <a:cxn ang="0">
                        <a:pos x="0" y="1064"/>
                      </a:cxn>
                      <a:cxn ang="0">
                        <a:pos x="236" y="1064"/>
                      </a:cxn>
                      <a:cxn ang="0">
                        <a:pos x="1772" y="1064"/>
                      </a:cxn>
                      <a:cxn ang="0">
                        <a:pos x="2012" y="1064"/>
                      </a:cxn>
                      <a:cxn ang="0">
                        <a:pos x="2012" y="54"/>
                      </a:cxn>
                      <a:cxn ang="0">
                        <a:pos x="0" y="54"/>
                      </a:cxn>
                    </a:cxnLst>
                    <a:rect l="0" t="0" r="r" b="b"/>
                    <a:pathLst>
                      <a:path w="2012" h="1064">
                        <a:moveTo>
                          <a:pt x="0" y="54"/>
                        </a:moveTo>
                        <a:lnTo>
                          <a:pt x="0" y="1064"/>
                        </a:lnTo>
                        <a:lnTo>
                          <a:pt x="236" y="1064"/>
                        </a:lnTo>
                        <a:cubicBezTo>
                          <a:pt x="234" y="8"/>
                          <a:pt x="1770" y="0"/>
                          <a:pt x="1772" y="1064"/>
                        </a:cubicBezTo>
                        <a:lnTo>
                          <a:pt x="2012" y="1064"/>
                        </a:lnTo>
                        <a:lnTo>
                          <a:pt x="2012" y="54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bg2"/>
                      </a:gs>
                      <a:gs pos="100000">
                        <a:schemeClr val="bg2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b="1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  <p:sp>
                <p:nvSpPr>
                  <p:cNvPr id="1158" name="Freeform 134"/>
                  <p:cNvSpPr>
                    <a:spLocks/>
                  </p:cNvSpPr>
                  <p:nvPr/>
                </p:nvSpPr>
                <p:spPr bwMode="auto">
                  <a:xfrm>
                    <a:off x="2054" y="283"/>
                    <a:ext cx="416" cy="220"/>
                  </a:xfrm>
                  <a:custGeom>
                    <a:avLst/>
                    <a:gdLst/>
                    <a:ahLst/>
                    <a:cxnLst>
                      <a:cxn ang="0">
                        <a:pos x="0" y="54"/>
                      </a:cxn>
                      <a:cxn ang="0">
                        <a:pos x="0" y="1064"/>
                      </a:cxn>
                      <a:cxn ang="0">
                        <a:pos x="236" y="1064"/>
                      </a:cxn>
                      <a:cxn ang="0">
                        <a:pos x="1772" y="1064"/>
                      </a:cxn>
                      <a:cxn ang="0">
                        <a:pos x="2012" y="1064"/>
                      </a:cxn>
                      <a:cxn ang="0">
                        <a:pos x="2012" y="54"/>
                      </a:cxn>
                      <a:cxn ang="0">
                        <a:pos x="0" y="54"/>
                      </a:cxn>
                    </a:cxnLst>
                    <a:rect l="0" t="0" r="r" b="b"/>
                    <a:pathLst>
                      <a:path w="2012" h="1064">
                        <a:moveTo>
                          <a:pt x="0" y="54"/>
                        </a:moveTo>
                        <a:lnTo>
                          <a:pt x="0" y="1064"/>
                        </a:lnTo>
                        <a:lnTo>
                          <a:pt x="236" y="1064"/>
                        </a:lnTo>
                        <a:cubicBezTo>
                          <a:pt x="234" y="8"/>
                          <a:pt x="1770" y="0"/>
                          <a:pt x="1772" y="1064"/>
                        </a:cubicBezTo>
                        <a:lnTo>
                          <a:pt x="2012" y="1064"/>
                        </a:lnTo>
                        <a:lnTo>
                          <a:pt x="2012" y="54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bg2"/>
                      </a:gs>
                      <a:gs pos="100000">
                        <a:schemeClr val="bg2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b="1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</p:grpSp>
            <p:grpSp>
              <p:nvGrpSpPr>
                <p:cNvPr id="1135" name="Group 135"/>
                <p:cNvGrpSpPr>
                  <a:grpSpLocks/>
                </p:cNvGrpSpPr>
                <p:nvPr/>
              </p:nvGrpSpPr>
              <p:grpSpPr bwMode="auto">
                <a:xfrm>
                  <a:off x="2469" y="283"/>
                  <a:ext cx="822" cy="220"/>
                  <a:chOff x="240" y="720"/>
                  <a:chExt cx="3980" cy="1064"/>
                </a:xfrm>
              </p:grpSpPr>
              <p:sp>
                <p:nvSpPr>
                  <p:cNvPr id="1160" name="Freeform 136"/>
                  <p:cNvSpPr>
                    <a:spLocks/>
                  </p:cNvSpPr>
                  <p:nvPr/>
                </p:nvSpPr>
                <p:spPr bwMode="auto">
                  <a:xfrm>
                    <a:off x="241" y="720"/>
                    <a:ext cx="2012" cy="1064"/>
                  </a:xfrm>
                  <a:custGeom>
                    <a:avLst/>
                    <a:gdLst/>
                    <a:ahLst/>
                    <a:cxnLst>
                      <a:cxn ang="0">
                        <a:pos x="0" y="54"/>
                      </a:cxn>
                      <a:cxn ang="0">
                        <a:pos x="0" y="1064"/>
                      </a:cxn>
                      <a:cxn ang="0">
                        <a:pos x="236" y="1064"/>
                      </a:cxn>
                      <a:cxn ang="0">
                        <a:pos x="1772" y="1064"/>
                      </a:cxn>
                      <a:cxn ang="0">
                        <a:pos x="2012" y="1064"/>
                      </a:cxn>
                      <a:cxn ang="0">
                        <a:pos x="2012" y="54"/>
                      </a:cxn>
                      <a:cxn ang="0">
                        <a:pos x="0" y="54"/>
                      </a:cxn>
                    </a:cxnLst>
                    <a:rect l="0" t="0" r="r" b="b"/>
                    <a:pathLst>
                      <a:path w="2012" h="1064">
                        <a:moveTo>
                          <a:pt x="0" y="54"/>
                        </a:moveTo>
                        <a:lnTo>
                          <a:pt x="0" y="1064"/>
                        </a:lnTo>
                        <a:lnTo>
                          <a:pt x="236" y="1064"/>
                        </a:lnTo>
                        <a:cubicBezTo>
                          <a:pt x="234" y="8"/>
                          <a:pt x="1770" y="0"/>
                          <a:pt x="1772" y="1064"/>
                        </a:cubicBezTo>
                        <a:lnTo>
                          <a:pt x="2012" y="1064"/>
                        </a:lnTo>
                        <a:lnTo>
                          <a:pt x="2012" y="54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bg2"/>
                      </a:gs>
                      <a:gs pos="100000">
                        <a:schemeClr val="bg2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b="1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  <p:sp>
                <p:nvSpPr>
                  <p:cNvPr id="1161" name="Freeform 137"/>
                  <p:cNvSpPr>
                    <a:spLocks/>
                  </p:cNvSpPr>
                  <p:nvPr/>
                </p:nvSpPr>
                <p:spPr bwMode="auto">
                  <a:xfrm>
                    <a:off x="2213" y="720"/>
                    <a:ext cx="2012" cy="1064"/>
                  </a:xfrm>
                  <a:custGeom>
                    <a:avLst/>
                    <a:gdLst/>
                    <a:ahLst/>
                    <a:cxnLst>
                      <a:cxn ang="0">
                        <a:pos x="0" y="54"/>
                      </a:cxn>
                      <a:cxn ang="0">
                        <a:pos x="0" y="1064"/>
                      </a:cxn>
                      <a:cxn ang="0">
                        <a:pos x="236" y="1064"/>
                      </a:cxn>
                      <a:cxn ang="0">
                        <a:pos x="1772" y="1064"/>
                      </a:cxn>
                      <a:cxn ang="0">
                        <a:pos x="2012" y="1064"/>
                      </a:cxn>
                      <a:cxn ang="0">
                        <a:pos x="2012" y="54"/>
                      </a:cxn>
                      <a:cxn ang="0">
                        <a:pos x="0" y="54"/>
                      </a:cxn>
                    </a:cxnLst>
                    <a:rect l="0" t="0" r="r" b="b"/>
                    <a:pathLst>
                      <a:path w="2012" h="1064">
                        <a:moveTo>
                          <a:pt x="0" y="54"/>
                        </a:moveTo>
                        <a:lnTo>
                          <a:pt x="0" y="1064"/>
                        </a:lnTo>
                        <a:lnTo>
                          <a:pt x="236" y="1064"/>
                        </a:lnTo>
                        <a:cubicBezTo>
                          <a:pt x="234" y="8"/>
                          <a:pt x="1770" y="0"/>
                          <a:pt x="1772" y="1064"/>
                        </a:cubicBezTo>
                        <a:lnTo>
                          <a:pt x="2012" y="1064"/>
                        </a:lnTo>
                        <a:lnTo>
                          <a:pt x="2012" y="54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bg2"/>
                      </a:gs>
                      <a:gs pos="100000">
                        <a:schemeClr val="bg2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b="1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</p:grpSp>
            <p:grpSp>
              <p:nvGrpSpPr>
                <p:cNvPr id="1136" name="Group 138"/>
                <p:cNvGrpSpPr>
                  <a:grpSpLocks/>
                </p:cNvGrpSpPr>
                <p:nvPr/>
              </p:nvGrpSpPr>
              <p:grpSpPr bwMode="auto">
                <a:xfrm>
                  <a:off x="3291" y="283"/>
                  <a:ext cx="823" cy="220"/>
                  <a:chOff x="240" y="720"/>
                  <a:chExt cx="3980" cy="1064"/>
                </a:xfrm>
              </p:grpSpPr>
              <p:sp>
                <p:nvSpPr>
                  <p:cNvPr id="1163" name="Freeform 139"/>
                  <p:cNvSpPr>
                    <a:spLocks/>
                  </p:cNvSpPr>
                  <p:nvPr/>
                </p:nvSpPr>
                <p:spPr bwMode="auto">
                  <a:xfrm>
                    <a:off x="245" y="720"/>
                    <a:ext cx="2010" cy="1064"/>
                  </a:xfrm>
                  <a:custGeom>
                    <a:avLst/>
                    <a:gdLst/>
                    <a:ahLst/>
                    <a:cxnLst>
                      <a:cxn ang="0">
                        <a:pos x="0" y="54"/>
                      </a:cxn>
                      <a:cxn ang="0">
                        <a:pos x="0" y="1064"/>
                      </a:cxn>
                      <a:cxn ang="0">
                        <a:pos x="236" y="1064"/>
                      </a:cxn>
                      <a:cxn ang="0">
                        <a:pos x="1772" y="1064"/>
                      </a:cxn>
                      <a:cxn ang="0">
                        <a:pos x="2012" y="1064"/>
                      </a:cxn>
                      <a:cxn ang="0">
                        <a:pos x="2012" y="54"/>
                      </a:cxn>
                      <a:cxn ang="0">
                        <a:pos x="0" y="54"/>
                      </a:cxn>
                    </a:cxnLst>
                    <a:rect l="0" t="0" r="r" b="b"/>
                    <a:pathLst>
                      <a:path w="2012" h="1064">
                        <a:moveTo>
                          <a:pt x="0" y="54"/>
                        </a:moveTo>
                        <a:lnTo>
                          <a:pt x="0" y="1064"/>
                        </a:lnTo>
                        <a:lnTo>
                          <a:pt x="236" y="1064"/>
                        </a:lnTo>
                        <a:cubicBezTo>
                          <a:pt x="234" y="8"/>
                          <a:pt x="1770" y="0"/>
                          <a:pt x="1772" y="1064"/>
                        </a:cubicBezTo>
                        <a:lnTo>
                          <a:pt x="2012" y="1064"/>
                        </a:lnTo>
                        <a:lnTo>
                          <a:pt x="2012" y="54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bg2"/>
                      </a:gs>
                      <a:gs pos="100000">
                        <a:schemeClr val="bg2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b="1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  <p:sp>
                <p:nvSpPr>
                  <p:cNvPr id="1164" name="Freeform 140"/>
                  <p:cNvSpPr>
                    <a:spLocks/>
                  </p:cNvSpPr>
                  <p:nvPr/>
                </p:nvSpPr>
                <p:spPr bwMode="auto">
                  <a:xfrm>
                    <a:off x="2214" y="720"/>
                    <a:ext cx="2010" cy="1064"/>
                  </a:xfrm>
                  <a:custGeom>
                    <a:avLst/>
                    <a:gdLst/>
                    <a:ahLst/>
                    <a:cxnLst>
                      <a:cxn ang="0">
                        <a:pos x="0" y="54"/>
                      </a:cxn>
                      <a:cxn ang="0">
                        <a:pos x="0" y="1064"/>
                      </a:cxn>
                      <a:cxn ang="0">
                        <a:pos x="236" y="1064"/>
                      </a:cxn>
                      <a:cxn ang="0">
                        <a:pos x="1772" y="1064"/>
                      </a:cxn>
                      <a:cxn ang="0">
                        <a:pos x="2012" y="1064"/>
                      </a:cxn>
                      <a:cxn ang="0">
                        <a:pos x="2012" y="54"/>
                      </a:cxn>
                      <a:cxn ang="0">
                        <a:pos x="0" y="54"/>
                      </a:cxn>
                    </a:cxnLst>
                    <a:rect l="0" t="0" r="r" b="b"/>
                    <a:pathLst>
                      <a:path w="2012" h="1064">
                        <a:moveTo>
                          <a:pt x="0" y="54"/>
                        </a:moveTo>
                        <a:lnTo>
                          <a:pt x="0" y="1064"/>
                        </a:lnTo>
                        <a:lnTo>
                          <a:pt x="236" y="1064"/>
                        </a:lnTo>
                        <a:cubicBezTo>
                          <a:pt x="234" y="8"/>
                          <a:pt x="1770" y="0"/>
                          <a:pt x="1772" y="1064"/>
                        </a:cubicBezTo>
                        <a:lnTo>
                          <a:pt x="2012" y="1064"/>
                        </a:lnTo>
                        <a:lnTo>
                          <a:pt x="2012" y="54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bg2"/>
                      </a:gs>
                      <a:gs pos="100000">
                        <a:schemeClr val="bg2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b="1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</p:grpSp>
            <p:grpSp>
              <p:nvGrpSpPr>
                <p:cNvPr id="1137" name="Group 141"/>
                <p:cNvGrpSpPr>
                  <a:grpSpLocks/>
                </p:cNvGrpSpPr>
                <p:nvPr/>
              </p:nvGrpSpPr>
              <p:grpSpPr bwMode="auto">
                <a:xfrm>
                  <a:off x="4114" y="283"/>
                  <a:ext cx="823" cy="220"/>
                  <a:chOff x="240" y="720"/>
                  <a:chExt cx="3980" cy="1064"/>
                </a:xfrm>
              </p:grpSpPr>
              <p:sp>
                <p:nvSpPr>
                  <p:cNvPr id="1166" name="Freeform 142"/>
                  <p:cNvSpPr>
                    <a:spLocks/>
                  </p:cNvSpPr>
                  <p:nvPr/>
                </p:nvSpPr>
                <p:spPr bwMode="auto">
                  <a:xfrm>
                    <a:off x="244" y="720"/>
                    <a:ext cx="2010" cy="1064"/>
                  </a:xfrm>
                  <a:custGeom>
                    <a:avLst/>
                    <a:gdLst/>
                    <a:ahLst/>
                    <a:cxnLst>
                      <a:cxn ang="0">
                        <a:pos x="0" y="54"/>
                      </a:cxn>
                      <a:cxn ang="0">
                        <a:pos x="0" y="1064"/>
                      </a:cxn>
                      <a:cxn ang="0">
                        <a:pos x="236" y="1064"/>
                      </a:cxn>
                      <a:cxn ang="0">
                        <a:pos x="1772" y="1064"/>
                      </a:cxn>
                      <a:cxn ang="0">
                        <a:pos x="2012" y="1064"/>
                      </a:cxn>
                      <a:cxn ang="0">
                        <a:pos x="2012" y="54"/>
                      </a:cxn>
                      <a:cxn ang="0">
                        <a:pos x="0" y="54"/>
                      </a:cxn>
                    </a:cxnLst>
                    <a:rect l="0" t="0" r="r" b="b"/>
                    <a:pathLst>
                      <a:path w="2012" h="1064">
                        <a:moveTo>
                          <a:pt x="0" y="54"/>
                        </a:moveTo>
                        <a:lnTo>
                          <a:pt x="0" y="1064"/>
                        </a:lnTo>
                        <a:lnTo>
                          <a:pt x="236" y="1064"/>
                        </a:lnTo>
                        <a:cubicBezTo>
                          <a:pt x="234" y="8"/>
                          <a:pt x="1770" y="0"/>
                          <a:pt x="1772" y="1064"/>
                        </a:cubicBezTo>
                        <a:lnTo>
                          <a:pt x="2012" y="1064"/>
                        </a:lnTo>
                        <a:lnTo>
                          <a:pt x="2012" y="54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bg2"/>
                      </a:gs>
                      <a:gs pos="100000">
                        <a:schemeClr val="bg2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b="1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  <p:sp>
                <p:nvSpPr>
                  <p:cNvPr id="1167" name="Freeform 143"/>
                  <p:cNvSpPr>
                    <a:spLocks/>
                  </p:cNvSpPr>
                  <p:nvPr/>
                </p:nvSpPr>
                <p:spPr bwMode="auto">
                  <a:xfrm>
                    <a:off x="2213" y="720"/>
                    <a:ext cx="2010" cy="1064"/>
                  </a:xfrm>
                  <a:custGeom>
                    <a:avLst/>
                    <a:gdLst/>
                    <a:ahLst/>
                    <a:cxnLst>
                      <a:cxn ang="0">
                        <a:pos x="0" y="54"/>
                      </a:cxn>
                      <a:cxn ang="0">
                        <a:pos x="0" y="1064"/>
                      </a:cxn>
                      <a:cxn ang="0">
                        <a:pos x="236" y="1064"/>
                      </a:cxn>
                      <a:cxn ang="0">
                        <a:pos x="1772" y="1064"/>
                      </a:cxn>
                      <a:cxn ang="0">
                        <a:pos x="2012" y="1064"/>
                      </a:cxn>
                      <a:cxn ang="0">
                        <a:pos x="2012" y="54"/>
                      </a:cxn>
                      <a:cxn ang="0">
                        <a:pos x="0" y="54"/>
                      </a:cxn>
                    </a:cxnLst>
                    <a:rect l="0" t="0" r="r" b="b"/>
                    <a:pathLst>
                      <a:path w="2012" h="1064">
                        <a:moveTo>
                          <a:pt x="0" y="54"/>
                        </a:moveTo>
                        <a:lnTo>
                          <a:pt x="0" y="1064"/>
                        </a:lnTo>
                        <a:lnTo>
                          <a:pt x="236" y="1064"/>
                        </a:lnTo>
                        <a:cubicBezTo>
                          <a:pt x="234" y="8"/>
                          <a:pt x="1770" y="0"/>
                          <a:pt x="1772" y="1064"/>
                        </a:cubicBezTo>
                        <a:lnTo>
                          <a:pt x="2012" y="1064"/>
                        </a:lnTo>
                        <a:lnTo>
                          <a:pt x="2012" y="54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bg2"/>
                      </a:gs>
                      <a:gs pos="100000">
                        <a:schemeClr val="bg2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b="1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</p:grpSp>
            <p:grpSp>
              <p:nvGrpSpPr>
                <p:cNvPr id="1138" name="Group 144"/>
                <p:cNvGrpSpPr>
                  <a:grpSpLocks/>
                </p:cNvGrpSpPr>
                <p:nvPr/>
              </p:nvGrpSpPr>
              <p:grpSpPr bwMode="auto">
                <a:xfrm>
                  <a:off x="4937" y="283"/>
                  <a:ext cx="823" cy="220"/>
                  <a:chOff x="240" y="720"/>
                  <a:chExt cx="3980" cy="1064"/>
                </a:xfrm>
              </p:grpSpPr>
              <p:sp>
                <p:nvSpPr>
                  <p:cNvPr id="1169" name="Freeform 145"/>
                  <p:cNvSpPr>
                    <a:spLocks/>
                  </p:cNvSpPr>
                  <p:nvPr/>
                </p:nvSpPr>
                <p:spPr bwMode="auto">
                  <a:xfrm>
                    <a:off x="243" y="720"/>
                    <a:ext cx="2010" cy="1064"/>
                  </a:xfrm>
                  <a:custGeom>
                    <a:avLst/>
                    <a:gdLst/>
                    <a:ahLst/>
                    <a:cxnLst>
                      <a:cxn ang="0">
                        <a:pos x="0" y="54"/>
                      </a:cxn>
                      <a:cxn ang="0">
                        <a:pos x="0" y="1064"/>
                      </a:cxn>
                      <a:cxn ang="0">
                        <a:pos x="236" y="1064"/>
                      </a:cxn>
                      <a:cxn ang="0">
                        <a:pos x="1772" y="1064"/>
                      </a:cxn>
                      <a:cxn ang="0">
                        <a:pos x="2012" y="1064"/>
                      </a:cxn>
                      <a:cxn ang="0">
                        <a:pos x="2012" y="54"/>
                      </a:cxn>
                      <a:cxn ang="0">
                        <a:pos x="0" y="54"/>
                      </a:cxn>
                    </a:cxnLst>
                    <a:rect l="0" t="0" r="r" b="b"/>
                    <a:pathLst>
                      <a:path w="2012" h="1064">
                        <a:moveTo>
                          <a:pt x="0" y="54"/>
                        </a:moveTo>
                        <a:lnTo>
                          <a:pt x="0" y="1064"/>
                        </a:lnTo>
                        <a:lnTo>
                          <a:pt x="236" y="1064"/>
                        </a:lnTo>
                        <a:cubicBezTo>
                          <a:pt x="234" y="8"/>
                          <a:pt x="1770" y="0"/>
                          <a:pt x="1772" y="1064"/>
                        </a:cubicBezTo>
                        <a:lnTo>
                          <a:pt x="2012" y="1064"/>
                        </a:lnTo>
                        <a:lnTo>
                          <a:pt x="2012" y="54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bg2"/>
                      </a:gs>
                      <a:gs pos="100000">
                        <a:schemeClr val="bg2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b="1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  <p:sp>
                <p:nvSpPr>
                  <p:cNvPr id="1170" name="Freeform 146"/>
                  <p:cNvSpPr>
                    <a:spLocks/>
                  </p:cNvSpPr>
                  <p:nvPr/>
                </p:nvSpPr>
                <p:spPr bwMode="auto">
                  <a:xfrm>
                    <a:off x="2212" y="720"/>
                    <a:ext cx="2010" cy="1064"/>
                  </a:xfrm>
                  <a:custGeom>
                    <a:avLst/>
                    <a:gdLst/>
                    <a:ahLst/>
                    <a:cxnLst>
                      <a:cxn ang="0">
                        <a:pos x="0" y="54"/>
                      </a:cxn>
                      <a:cxn ang="0">
                        <a:pos x="0" y="1064"/>
                      </a:cxn>
                      <a:cxn ang="0">
                        <a:pos x="236" y="1064"/>
                      </a:cxn>
                      <a:cxn ang="0">
                        <a:pos x="1772" y="1064"/>
                      </a:cxn>
                      <a:cxn ang="0">
                        <a:pos x="2012" y="1064"/>
                      </a:cxn>
                      <a:cxn ang="0">
                        <a:pos x="2012" y="54"/>
                      </a:cxn>
                      <a:cxn ang="0">
                        <a:pos x="0" y="54"/>
                      </a:cxn>
                    </a:cxnLst>
                    <a:rect l="0" t="0" r="r" b="b"/>
                    <a:pathLst>
                      <a:path w="2012" h="1064">
                        <a:moveTo>
                          <a:pt x="0" y="54"/>
                        </a:moveTo>
                        <a:lnTo>
                          <a:pt x="0" y="1064"/>
                        </a:lnTo>
                        <a:lnTo>
                          <a:pt x="236" y="1064"/>
                        </a:lnTo>
                        <a:cubicBezTo>
                          <a:pt x="234" y="8"/>
                          <a:pt x="1770" y="0"/>
                          <a:pt x="1772" y="1064"/>
                        </a:cubicBezTo>
                        <a:lnTo>
                          <a:pt x="2012" y="1064"/>
                        </a:lnTo>
                        <a:lnTo>
                          <a:pt x="2012" y="54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bg2"/>
                      </a:gs>
                      <a:gs pos="100000">
                        <a:schemeClr val="bg2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b="1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</p:grpSp>
          </p:grpSp>
          <p:grpSp>
            <p:nvGrpSpPr>
              <p:cNvPr id="1119" name="Group 147"/>
              <p:cNvGrpSpPr>
                <a:grpSpLocks/>
              </p:cNvGrpSpPr>
              <p:nvPr/>
            </p:nvGrpSpPr>
            <p:grpSpPr bwMode="auto">
              <a:xfrm>
                <a:off x="3378" y="463"/>
                <a:ext cx="418" cy="112"/>
                <a:chOff x="240" y="720"/>
                <a:chExt cx="3980" cy="1064"/>
              </a:xfrm>
            </p:grpSpPr>
            <p:sp>
              <p:nvSpPr>
                <p:cNvPr id="1172" name="Freeform 148"/>
                <p:cNvSpPr>
                  <a:spLocks/>
                </p:cNvSpPr>
                <p:nvPr/>
              </p:nvSpPr>
              <p:spPr bwMode="auto">
                <a:xfrm>
                  <a:off x="242" y="720"/>
                  <a:ext cx="2011" cy="1064"/>
                </a:xfrm>
                <a:custGeom>
                  <a:avLst/>
                  <a:gdLst/>
                  <a:ahLst/>
                  <a:cxnLst>
                    <a:cxn ang="0">
                      <a:pos x="0" y="54"/>
                    </a:cxn>
                    <a:cxn ang="0">
                      <a:pos x="0" y="1064"/>
                    </a:cxn>
                    <a:cxn ang="0">
                      <a:pos x="236" y="1064"/>
                    </a:cxn>
                    <a:cxn ang="0">
                      <a:pos x="1772" y="1064"/>
                    </a:cxn>
                    <a:cxn ang="0">
                      <a:pos x="2012" y="1064"/>
                    </a:cxn>
                    <a:cxn ang="0">
                      <a:pos x="2012" y="54"/>
                    </a:cxn>
                    <a:cxn ang="0">
                      <a:pos x="0" y="54"/>
                    </a:cxn>
                  </a:cxnLst>
                  <a:rect l="0" t="0" r="r" b="b"/>
                  <a:pathLst>
                    <a:path w="2012" h="1064">
                      <a:moveTo>
                        <a:pt x="0" y="54"/>
                      </a:moveTo>
                      <a:lnTo>
                        <a:pt x="0" y="1064"/>
                      </a:lnTo>
                      <a:lnTo>
                        <a:pt x="236" y="1064"/>
                      </a:lnTo>
                      <a:cubicBezTo>
                        <a:pt x="234" y="8"/>
                        <a:pt x="1770" y="0"/>
                        <a:pt x="1772" y="1064"/>
                      </a:cubicBezTo>
                      <a:lnTo>
                        <a:pt x="2012" y="1064"/>
                      </a:lnTo>
                      <a:lnTo>
                        <a:pt x="2012" y="54"/>
                      </a:lnTo>
                      <a:lnTo>
                        <a:pt x="0" y="54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b="1">
                    <a:solidFill>
                      <a:srgbClr val="000000"/>
                    </a:solidFill>
                    <a:cs typeface="Arial" charset="0"/>
                  </a:endParaRPr>
                </a:p>
              </p:txBody>
            </p:sp>
            <p:sp>
              <p:nvSpPr>
                <p:cNvPr id="1173" name="Freeform 149"/>
                <p:cNvSpPr>
                  <a:spLocks/>
                </p:cNvSpPr>
                <p:nvPr/>
              </p:nvSpPr>
              <p:spPr bwMode="auto">
                <a:xfrm>
                  <a:off x="2213" y="720"/>
                  <a:ext cx="2011" cy="1064"/>
                </a:xfrm>
                <a:custGeom>
                  <a:avLst/>
                  <a:gdLst/>
                  <a:ahLst/>
                  <a:cxnLst>
                    <a:cxn ang="0">
                      <a:pos x="0" y="54"/>
                    </a:cxn>
                    <a:cxn ang="0">
                      <a:pos x="0" y="1064"/>
                    </a:cxn>
                    <a:cxn ang="0">
                      <a:pos x="236" y="1064"/>
                    </a:cxn>
                    <a:cxn ang="0">
                      <a:pos x="1772" y="1064"/>
                    </a:cxn>
                    <a:cxn ang="0">
                      <a:pos x="2012" y="1064"/>
                    </a:cxn>
                    <a:cxn ang="0">
                      <a:pos x="2012" y="54"/>
                    </a:cxn>
                    <a:cxn ang="0">
                      <a:pos x="0" y="54"/>
                    </a:cxn>
                  </a:cxnLst>
                  <a:rect l="0" t="0" r="r" b="b"/>
                  <a:pathLst>
                    <a:path w="2012" h="1064">
                      <a:moveTo>
                        <a:pt x="0" y="54"/>
                      </a:moveTo>
                      <a:lnTo>
                        <a:pt x="0" y="1064"/>
                      </a:lnTo>
                      <a:lnTo>
                        <a:pt x="236" y="1064"/>
                      </a:lnTo>
                      <a:cubicBezTo>
                        <a:pt x="234" y="8"/>
                        <a:pt x="1770" y="0"/>
                        <a:pt x="1772" y="1064"/>
                      </a:cubicBezTo>
                      <a:lnTo>
                        <a:pt x="2012" y="1064"/>
                      </a:lnTo>
                      <a:lnTo>
                        <a:pt x="2012" y="54"/>
                      </a:lnTo>
                      <a:lnTo>
                        <a:pt x="0" y="54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b="1">
                    <a:solidFill>
                      <a:srgbClr val="000000"/>
                    </a:solidFill>
                    <a:cs typeface="Arial" charset="0"/>
                  </a:endParaRPr>
                </a:p>
              </p:txBody>
            </p:sp>
          </p:grpSp>
          <p:grpSp>
            <p:nvGrpSpPr>
              <p:cNvPr id="1120" name="Group 150"/>
              <p:cNvGrpSpPr>
                <a:grpSpLocks/>
              </p:cNvGrpSpPr>
              <p:nvPr/>
            </p:nvGrpSpPr>
            <p:grpSpPr bwMode="auto">
              <a:xfrm>
                <a:off x="3796" y="463"/>
                <a:ext cx="419" cy="112"/>
                <a:chOff x="240" y="720"/>
                <a:chExt cx="3980" cy="1064"/>
              </a:xfrm>
            </p:grpSpPr>
            <p:sp>
              <p:nvSpPr>
                <p:cNvPr id="1175" name="Freeform 151"/>
                <p:cNvSpPr>
                  <a:spLocks/>
                </p:cNvSpPr>
                <p:nvPr/>
              </p:nvSpPr>
              <p:spPr bwMode="auto">
                <a:xfrm>
                  <a:off x="244" y="720"/>
                  <a:ext cx="2067" cy="1064"/>
                </a:xfrm>
                <a:custGeom>
                  <a:avLst/>
                  <a:gdLst/>
                  <a:ahLst/>
                  <a:cxnLst>
                    <a:cxn ang="0">
                      <a:pos x="0" y="54"/>
                    </a:cxn>
                    <a:cxn ang="0">
                      <a:pos x="0" y="1064"/>
                    </a:cxn>
                    <a:cxn ang="0">
                      <a:pos x="236" y="1064"/>
                    </a:cxn>
                    <a:cxn ang="0">
                      <a:pos x="1772" y="1064"/>
                    </a:cxn>
                    <a:cxn ang="0">
                      <a:pos x="2012" y="1064"/>
                    </a:cxn>
                    <a:cxn ang="0">
                      <a:pos x="2012" y="54"/>
                    </a:cxn>
                    <a:cxn ang="0">
                      <a:pos x="0" y="54"/>
                    </a:cxn>
                  </a:cxnLst>
                  <a:rect l="0" t="0" r="r" b="b"/>
                  <a:pathLst>
                    <a:path w="2012" h="1064">
                      <a:moveTo>
                        <a:pt x="0" y="54"/>
                      </a:moveTo>
                      <a:lnTo>
                        <a:pt x="0" y="1064"/>
                      </a:lnTo>
                      <a:lnTo>
                        <a:pt x="236" y="1064"/>
                      </a:lnTo>
                      <a:cubicBezTo>
                        <a:pt x="234" y="8"/>
                        <a:pt x="1770" y="0"/>
                        <a:pt x="1772" y="1064"/>
                      </a:cubicBezTo>
                      <a:lnTo>
                        <a:pt x="2012" y="1064"/>
                      </a:lnTo>
                      <a:lnTo>
                        <a:pt x="2012" y="54"/>
                      </a:lnTo>
                      <a:lnTo>
                        <a:pt x="0" y="54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b="1">
                    <a:solidFill>
                      <a:srgbClr val="000000"/>
                    </a:solidFill>
                    <a:cs typeface="Arial" charset="0"/>
                  </a:endParaRPr>
                </a:p>
              </p:txBody>
            </p:sp>
            <p:sp>
              <p:nvSpPr>
                <p:cNvPr id="1176" name="Freeform 152"/>
                <p:cNvSpPr>
                  <a:spLocks/>
                </p:cNvSpPr>
                <p:nvPr/>
              </p:nvSpPr>
              <p:spPr bwMode="auto">
                <a:xfrm>
                  <a:off x="2240" y="720"/>
                  <a:ext cx="2037" cy="1064"/>
                </a:xfrm>
                <a:custGeom>
                  <a:avLst/>
                  <a:gdLst/>
                  <a:ahLst/>
                  <a:cxnLst>
                    <a:cxn ang="0">
                      <a:pos x="0" y="54"/>
                    </a:cxn>
                    <a:cxn ang="0">
                      <a:pos x="0" y="1064"/>
                    </a:cxn>
                    <a:cxn ang="0">
                      <a:pos x="236" y="1064"/>
                    </a:cxn>
                    <a:cxn ang="0">
                      <a:pos x="1772" y="1064"/>
                    </a:cxn>
                    <a:cxn ang="0">
                      <a:pos x="2012" y="1064"/>
                    </a:cxn>
                    <a:cxn ang="0">
                      <a:pos x="2012" y="54"/>
                    </a:cxn>
                    <a:cxn ang="0">
                      <a:pos x="0" y="54"/>
                    </a:cxn>
                  </a:cxnLst>
                  <a:rect l="0" t="0" r="r" b="b"/>
                  <a:pathLst>
                    <a:path w="2012" h="1064">
                      <a:moveTo>
                        <a:pt x="0" y="54"/>
                      </a:moveTo>
                      <a:lnTo>
                        <a:pt x="0" y="1064"/>
                      </a:lnTo>
                      <a:lnTo>
                        <a:pt x="236" y="1064"/>
                      </a:lnTo>
                      <a:cubicBezTo>
                        <a:pt x="234" y="8"/>
                        <a:pt x="1770" y="0"/>
                        <a:pt x="1772" y="1064"/>
                      </a:cubicBezTo>
                      <a:lnTo>
                        <a:pt x="2012" y="1064"/>
                      </a:lnTo>
                      <a:lnTo>
                        <a:pt x="2012" y="54"/>
                      </a:lnTo>
                      <a:lnTo>
                        <a:pt x="0" y="54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b="1">
                    <a:solidFill>
                      <a:srgbClr val="000000"/>
                    </a:solidFill>
                    <a:cs typeface="Arial" charset="0"/>
                  </a:endParaRPr>
                </a:p>
              </p:txBody>
            </p:sp>
          </p:grpSp>
          <p:grpSp>
            <p:nvGrpSpPr>
              <p:cNvPr id="1121" name="Group 153"/>
              <p:cNvGrpSpPr>
                <a:grpSpLocks/>
              </p:cNvGrpSpPr>
              <p:nvPr/>
            </p:nvGrpSpPr>
            <p:grpSpPr bwMode="auto">
              <a:xfrm>
                <a:off x="4215" y="463"/>
                <a:ext cx="418" cy="112"/>
                <a:chOff x="1646" y="283"/>
                <a:chExt cx="823" cy="220"/>
              </a:xfrm>
            </p:grpSpPr>
            <p:sp>
              <p:nvSpPr>
                <p:cNvPr id="1178" name="Freeform 154"/>
                <p:cNvSpPr>
                  <a:spLocks/>
                </p:cNvSpPr>
                <p:nvPr/>
              </p:nvSpPr>
              <p:spPr bwMode="auto">
                <a:xfrm>
                  <a:off x="1647" y="283"/>
                  <a:ext cx="416" cy="220"/>
                </a:xfrm>
                <a:custGeom>
                  <a:avLst/>
                  <a:gdLst/>
                  <a:ahLst/>
                  <a:cxnLst>
                    <a:cxn ang="0">
                      <a:pos x="0" y="54"/>
                    </a:cxn>
                    <a:cxn ang="0">
                      <a:pos x="0" y="1064"/>
                    </a:cxn>
                    <a:cxn ang="0">
                      <a:pos x="236" y="1064"/>
                    </a:cxn>
                    <a:cxn ang="0">
                      <a:pos x="1772" y="1064"/>
                    </a:cxn>
                    <a:cxn ang="0">
                      <a:pos x="2012" y="1064"/>
                    </a:cxn>
                    <a:cxn ang="0">
                      <a:pos x="2012" y="54"/>
                    </a:cxn>
                    <a:cxn ang="0">
                      <a:pos x="0" y="54"/>
                    </a:cxn>
                  </a:cxnLst>
                  <a:rect l="0" t="0" r="r" b="b"/>
                  <a:pathLst>
                    <a:path w="2012" h="1064">
                      <a:moveTo>
                        <a:pt x="0" y="54"/>
                      </a:moveTo>
                      <a:lnTo>
                        <a:pt x="0" y="1064"/>
                      </a:lnTo>
                      <a:lnTo>
                        <a:pt x="236" y="1064"/>
                      </a:lnTo>
                      <a:cubicBezTo>
                        <a:pt x="234" y="8"/>
                        <a:pt x="1770" y="0"/>
                        <a:pt x="1772" y="1064"/>
                      </a:cubicBezTo>
                      <a:lnTo>
                        <a:pt x="2012" y="1064"/>
                      </a:lnTo>
                      <a:lnTo>
                        <a:pt x="2012" y="54"/>
                      </a:lnTo>
                      <a:lnTo>
                        <a:pt x="0" y="54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b="1">
                    <a:solidFill>
                      <a:srgbClr val="000000"/>
                    </a:solidFill>
                    <a:cs typeface="Arial" charset="0"/>
                  </a:endParaRPr>
                </a:p>
              </p:txBody>
            </p:sp>
            <p:sp>
              <p:nvSpPr>
                <p:cNvPr id="1179" name="Freeform 155"/>
                <p:cNvSpPr>
                  <a:spLocks/>
                </p:cNvSpPr>
                <p:nvPr/>
              </p:nvSpPr>
              <p:spPr bwMode="auto">
                <a:xfrm>
                  <a:off x="2053" y="283"/>
                  <a:ext cx="416" cy="220"/>
                </a:xfrm>
                <a:custGeom>
                  <a:avLst/>
                  <a:gdLst/>
                  <a:ahLst/>
                  <a:cxnLst>
                    <a:cxn ang="0">
                      <a:pos x="0" y="54"/>
                    </a:cxn>
                    <a:cxn ang="0">
                      <a:pos x="0" y="1064"/>
                    </a:cxn>
                    <a:cxn ang="0">
                      <a:pos x="236" y="1064"/>
                    </a:cxn>
                    <a:cxn ang="0">
                      <a:pos x="1772" y="1064"/>
                    </a:cxn>
                    <a:cxn ang="0">
                      <a:pos x="2012" y="1064"/>
                    </a:cxn>
                    <a:cxn ang="0">
                      <a:pos x="2012" y="54"/>
                    </a:cxn>
                    <a:cxn ang="0">
                      <a:pos x="0" y="54"/>
                    </a:cxn>
                  </a:cxnLst>
                  <a:rect l="0" t="0" r="r" b="b"/>
                  <a:pathLst>
                    <a:path w="2012" h="1064">
                      <a:moveTo>
                        <a:pt x="0" y="54"/>
                      </a:moveTo>
                      <a:lnTo>
                        <a:pt x="0" y="1064"/>
                      </a:lnTo>
                      <a:lnTo>
                        <a:pt x="236" y="1064"/>
                      </a:lnTo>
                      <a:cubicBezTo>
                        <a:pt x="234" y="8"/>
                        <a:pt x="1770" y="0"/>
                        <a:pt x="1772" y="1064"/>
                      </a:cubicBezTo>
                      <a:lnTo>
                        <a:pt x="2012" y="1064"/>
                      </a:lnTo>
                      <a:lnTo>
                        <a:pt x="2012" y="54"/>
                      </a:lnTo>
                      <a:lnTo>
                        <a:pt x="0" y="54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b="1">
                    <a:solidFill>
                      <a:srgbClr val="000000"/>
                    </a:solidFill>
                    <a:cs typeface="Arial" charset="0"/>
                  </a:endParaRPr>
                </a:p>
              </p:txBody>
            </p:sp>
          </p:grpSp>
          <p:grpSp>
            <p:nvGrpSpPr>
              <p:cNvPr id="1122" name="Group 156"/>
              <p:cNvGrpSpPr>
                <a:grpSpLocks/>
              </p:cNvGrpSpPr>
              <p:nvPr/>
            </p:nvGrpSpPr>
            <p:grpSpPr bwMode="auto">
              <a:xfrm>
                <a:off x="4633" y="463"/>
                <a:ext cx="418" cy="112"/>
                <a:chOff x="240" y="720"/>
                <a:chExt cx="3980" cy="1064"/>
              </a:xfrm>
            </p:grpSpPr>
            <p:sp>
              <p:nvSpPr>
                <p:cNvPr id="1181" name="Freeform 157"/>
                <p:cNvSpPr>
                  <a:spLocks/>
                </p:cNvSpPr>
                <p:nvPr/>
              </p:nvSpPr>
              <p:spPr bwMode="auto">
                <a:xfrm>
                  <a:off x="239" y="720"/>
                  <a:ext cx="2011" cy="1064"/>
                </a:xfrm>
                <a:custGeom>
                  <a:avLst/>
                  <a:gdLst/>
                  <a:ahLst/>
                  <a:cxnLst>
                    <a:cxn ang="0">
                      <a:pos x="0" y="54"/>
                    </a:cxn>
                    <a:cxn ang="0">
                      <a:pos x="0" y="1064"/>
                    </a:cxn>
                    <a:cxn ang="0">
                      <a:pos x="236" y="1064"/>
                    </a:cxn>
                    <a:cxn ang="0">
                      <a:pos x="1772" y="1064"/>
                    </a:cxn>
                    <a:cxn ang="0">
                      <a:pos x="2012" y="1064"/>
                    </a:cxn>
                    <a:cxn ang="0">
                      <a:pos x="2012" y="54"/>
                    </a:cxn>
                    <a:cxn ang="0">
                      <a:pos x="0" y="54"/>
                    </a:cxn>
                  </a:cxnLst>
                  <a:rect l="0" t="0" r="r" b="b"/>
                  <a:pathLst>
                    <a:path w="2012" h="1064">
                      <a:moveTo>
                        <a:pt x="0" y="54"/>
                      </a:moveTo>
                      <a:lnTo>
                        <a:pt x="0" y="1064"/>
                      </a:lnTo>
                      <a:lnTo>
                        <a:pt x="236" y="1064"/>
                      </a:lnTo>
                      <a:cubicBezTo>
                        <a:pt x="234" y="8"/>
                        <a:pt x="1770" y="0"/>
                        <a:pt x="1772" y="1064"/>
                      </a:cubicBezTo>
                      <a:lnTo>
                        <a:pt x="2012" y="1064"/>
                      </a:lnTo>
                      <a:lnTo>
                        <a:pt x="2012" y="54"/>
                      </a:lnTo>
                      <a:lnTo>
                        <a:pt x="0" y="54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b="1">
                    <a:solidFill>
                      <a:srgbClr val="000000"/>
                    </a:solidFill>
                    <a:cs typeface="Arial" charset="0"/>
                  </a:endParaRPr>
                </a:p>
              </p:txBody>
            </p:sp>
            <p:sp>
              <p:nvSpPr>
                <p:cNvPr id="1182" name="Freeform 158"/>
                <p:cNvSpPr>
                  <a:spLocks/>
                </p:cNvSpPr>
                <p:nvPr/>
              </p:nvSpPr>
              <p:spPr bwMode="auto">
                <a:xfrm>
                  <a:off x="2210" y="720"/>
                  <a:ext cx="2011" cy="1064"/>
                </a:xfrm>
                <a:custGeom>
                  <a:avLst/>
                  <a:gdLst/>
                  <a:ahLst/>
                  <a:cxnLst>
                    <a:cxn ang="0">
                      <a:pos x="0" y="54"/>
                    </a:cxn>
                    <a:cxn ang="0">
                      <a:pos x="0" y="1064"/>
                    </a:cxn>
                    <a:cxn ang="0">
                      <a:pos x="236" y="1064"/>
                    </a:cxn>
                    <a:cxn ang="0">
                      <a:pos x="1772" y="1064"/>
                    </a:cxn>
                    <a:cxn ang="0">
                      <a:pos x="2012" y="1064"/>
                    </a:cxn>
                    <a:cxn ang="0">
                      <a:pos x="2012" y="54"/>
                    </a:cxn>
                    <a:cxn ang="0">
                      <a:pos x="0" y="54"/>
                    </a:cxn>
                  </a:cxnLst>
                  <a:rect l="0" t="0" r="r" b="b"/>
                  <a:pathLst>
                    <a:path w="2012" h="1064">
                      <a:moveTo>
                        <a:pt x="0" y="54"/>
                      </a:moveTo>
                      <a:lnTo>
                        <a:pt x="0" y="1064"/>
                      </a:lnTo>
                      <a:lnTo>
                        <a:pt x="236" y="1064"/>
                      </a:lnTo>
                      <a:cubicBezTo>
                        <a:pt x="234" y="8"/>
                        <a:pt x="1770" y="0"/>
                        <a:pt x="1772" y="1064"/>
                      </a:cubicBezTo>
                      <a:lnTo>
                        <a:pt x="2012" y="1064"/>
                      </a:lnTo>
                      <a:lnTo>
                        <a:pt x="2012" y="54"/>
                      </a:lnTo>
                      <a:lnTo>
                        <a:pt x="0" y="54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b="1">
                    <a:solidFill>
                      <a:srgbClr val="000000"/>
                    </a:solidFill>
                    <a:cs typeface="Arial" charset="0"/>
                  </a:endParaRPr>
                </a:p>
              </p:txBody>
            </p:sp>
          </p:grpSp>
          <p:sp>
            <p:nvSpPr>
              <p:cNvPr id="1183" name="Freeform 159"/>
              <p:cNvSpPr>
                <a:spLocks/>
              </p:cNvSpPr>
              <p:nvPr/>
            </p:nvSpPr>
            <p:spPr bwMode="auto">
              <a:xfrm>
                <a:off x="5051" y="463"/>
                <a:ext cx="211" cy="112"/>
              </a:xfrm>
              <a:custGeom>
                <a:avLst/>
                <a:gdLst/>
                <a:ahLst/>
                <a:cxnLst>
                  <a:cxn ang="0">
                    <a:pos x="0" y="54"/>
                  </a:cxn>
                  <a:cxn ang="0">
                    <a:pos x="0" y="1064"/>
                  </a:cxn>
                  <a:cxn ang="0">
                    <a:pos x="236" y="1064"/>
                  </a:cxn>
                  <a:cxn ang="0">
                    <a:pos x="1772" y="1064"/>
                  </a:cxn>
                  <a:cxn ang="0">
                    <a:pos x="2012" y="1064"/>
                  </a:cxn>
                  <a:cxn ang="0">
                    <a:pos x="2012" y="54"/>
                  </a:cxn>
                  <a:cxn ang="0">
                    <a:pos x="0" y="54"/>
                  </a:cxn>
                </a:cxnLst>
                <a:rect l="0" t="0" r="r" b="b"/>
                <a:pathLst>
                  <a:path w="2012" h="1064">
                    <a:moveTo>
                      <a:pt x="0" y="54"/>
                    </a:moveTo>
                    <a:lnTo>
                      <a:pt x="0" y="1064"/>
                    </a:lnTo>
                    <a:lnTo>
                      <a:pt x="236" y="1064"/>
                    </a:lnTo>
                    <a:cubicBezTo>
                      <a:pt x="234" y="8"/>
                      <a:pt x="1770" y="0"/>
                      <a:pt x="1772" y="1064"/>
                    </a:cubicBezTo>
                    <a:lnTo>
                      <a:pt x="2012" y="1064"/>
                    </a:lnTo>
                    <a:lnTo>
                      <a:pt x="2012" y="54"/>
                    </a:lnTo>
                    <a:lnTo>
                      <a:pt x="0" y="54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b="1">
                  <a:solidFill>
                    <a:srgbClr val="000000"/>
                  </a:solidFill>
                  <a:cs typeface="Arial" charset="0"/>
                </a:endParaRPr>
              </a:p>
            </p:txBody>
          </p:sp>
        </p:grpSp>
      </p:grpSp>
      <p:grpSp>
        <p:nvGrpSpPr>
          <p:cNvPr id="1070" name="Group 160"/>
          <p:cNvGrpSpPr>
            <a:grpSpLocks/>
          </p:cNvGrpSpPr>
          <p:nvPr/>
        </p:nvGrpSpPr>
        <p:grpSpPr bwMode="auto">
          <a:xfrm>
            <a:off x="400050" y="598488"/>
            <a:ext cx="7827963" cy="179387"/>
            <a:chOff x="254" y="463"/>
            <a:chExt cx="5208" cy="113"/>
          </a:xfrm>
        </p:grpSpPr>
        <p:sp>
          <p:nvSpPr>
            <p:cNvPr id="1185" name="Freeform 161"/>
            <p:cNvSpPr>
              <a:spLocks/>
            </p:cNvSpPr>
            <p:nvPr/>
          </p:nvSpPr>
          <p:spPr bwMode="auto">
            <a:xfrm flipH="1">
              <a:off x="5232" y="468"/>
              <a:ext cx="230" cy="106"/>
            </a:xfrm>
            <a:custGeom>
              <a:avLst/>
              <a:gdLst/>
              <a:ahLst/>
              <a:cxnLst>
                <a:cxn ang="0">
                  <a:pos x="230" y="0"/>
                </a:cxn>
                <a:cxn ang="0">
                  <a:pos x="182" y="0"/>
                </a:cxn>
                <a:cxn ang="0">
                  <a:pos x="0" y="78"/>
                </a:cxn>
                <a:cxn ang="0">
                  <a:pos x="86" y="96"/>
                </a:cxn>
                <a:cxn ang="0">
                  <a:pos x="204" y="96"/>
                </a:cxn>
                <a:cxn ang="0">
                  <a:pos x="230" y="0"/>
                </a:cxn>
              </a:cxnLst>
              <a:rect l="0" t="0" r="r" b="b"/>
              <a:pathLst>
                <a:path w="230" h="96">
                  <a:moveTo>
                    <a:pt x="230" y="0"/>
                  </a:moveTo>
                  <a:lnTo>
                    <a:pt x="182" y="0"/>
                  </a:lnTo>
                  <a:lnTo>
                    <a:pt x="0" y="78"/>
                  </a:lnTo>
                  <a:lnTo>
                    <a:pt x="86" y="96"/>
                  </a:lnTo>
                  <a:lnTo>
                    <a:pt x="204" y="96"/>
                  </a:lnTo>
                  <a:lnTo>
                    <a:pt x="23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186" name="Freeform 162"/>
            <p:cNvSpPr>
              <a:spLocks/>
            </p:cNvSpPr>
            <p:nvPr/>
          </p:nvSpPr>
          <p:spPr bwMode="auto">
            <a:xfrm>
              <a:off x="254" y="470"/>
              <a:ext cx="230" cy="106"/>
            </a:xfrm>
            <a:custGeom>
              <a:avLst/>
              <a:gdLst/>
              <a:ahLst/>
              <a:cxnLst>
                <a:cxn ang="0">
                  <a:pos x="230" y="0"/>
                </a:cxn>
                <a:cxn ang="0">
                  <a:pos x="182" y="0"/>
                </a:cxn>
                <a:cxn ang="0">
                  <a:pos x="0" y="78"/>
                </a:cxn>
                <a:cxn ang="0">
                  <a:pos x="86" y="96"/>
                </a:cxn>
                <a:cxn ang="0">
                  <a:pos x="204" y="96"/>
                </a:cxn>
                <a:cxn ang="0">
                  <a:pos x="230" y="0"/>
                </a:cxn>
              </a:cxnLst>
              <a:rect l="0" t="0" r="r" b="b"/>
              <a:pathLst>
                <a:path w="230" h="96">
                  <a:moveTo>
                    <a:pt x="230" y="0"/>
                  </a:moveTo>
                  <a:lnTo>
                    <a:pt x="182" y="0"/>
                  </a:lnTo>
                  <a:lnTo>
                    <a:pt x="0" y="78"/>
                  </a:lnTo>
                  <a:lnTo>
                    <a:pt x="86" y="96"/>
                  </a:lnTo>
                  <a:lnTo>
                    <a:pt x="204" y="96"/>
                  </a:lnTo>
                  <a:lnTo>
                    <a:pt x="23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>
                <a:solidFill>
                  <a:srgbClr val="000000"/>
                </a:solidFill>
                <a:cs typeface="Arial" charset="0"/>
              </a:endParaRPr>
            </a:p>
          </p:txBody>
        </p:sp>
        <p:grpSp>
          <p:nvGrpSpPr>
            <p:cNvPr id="1079" name="Group 163"/>
            <p:cNvGrpSpPr>
              <a:grpSpLocks/>
            </p:cNvGrpSpPr>
            <p:nvPr/>
          </p:nvGrpSpPr>
          <p:grpSpPr bwMode="auto">
            <a:xfrm>
              <a:off x="450" y="463"/>
              <a:ext cx="4812" cy="113"/>
              <a:chOff x="450" y="463"/>
              <a:chExt cx="4812" cy="113"/>
            </a:xfrm>
          </p:grpSpPr>
          <p:grpSp>
            <p:nvGrpSpPr>
              <p:cNvPr id="1080" name="Group 164"/>
              <p:cNvGrpSpPr>
                <a:grpSpLocks/>
              </p:cNvGrpSpPr>
              <p:nvPr/>
            </p:nvGrpSpPr>
            <p:grpSpPr bwMode="auto">
              <a:xfrm>
                <a:off x="450" y="464"/>
                <a:ext cx="2928" cy="112"/>
                <a:chOff x="0" y="283"/>
                <a:chExt cx="5760" cy="220"/>
              </a:xfrm>
            </p:grpSpPr>
            <p:grpSp>
              <p:nvGrpSpPr>
                <p:cNvPr id="1094" name="Group 165"/>
                <p:cNvGrpSpPr>
                  <a:grpSpLocks/>
                </p:cNvGrpSpPr>
                <p:nvPr/>
              </p:nvGrpSpPr>
              <p:grpSpPr bwMode="auto">
                <a:xfrm>
                  <a:off x="0" y="283"/>
                  <a:ext cx="823" cy="220"/>
                  <a:chOff x="240" y="720"/>
                  <a:chExt cx="3980" cy="1064"/>
                </a:xfrm>
              </p:grpSpPr>
              <p:sp>
                <p:nvSpPr>
                  <p:cNvPr id="1190" name="Freeform 166"/>
                  <p:cNvSpPr>
                    <a:spLocks/>
                  </p:cNvSpPr>
                  <p:nvPr/>
                </p:nvSpPr>
                <p:spPr bwMode="auto">
                  <a:xfrm>
                    <a:off x="244" y="720"/>
                    <a:ext cx="2010" cy="1064"/>
                  </a:xfrm>
                  <a:custGeom>
                    <a:avLst/>
                    <a:gdLst/>
                    <a:ahLst/>
                    <a:cxnLst>
                      <a:cxn ang="0">
                        <a:pos x="0" y="54"/>
                      </a:cxn>
                      <a:cxn ang="0">
                        <a:pos x="0" y="1064"/>
                      </a:cxn>
                      <a:cxn ang="0">
                        <a:pos x="236" y="1064"/>
                      </a:cxn>
                      <a:cxn ang="0">
                        <a:pos x="1772" y="1064"/>
                      </a:cxn>
                      <a:cxn ang="0">
                        <a:pos x="2012" y="1064"/>
                      </a:cxn>
                      <a:cxn ang="0">
                        <a:pos x="2012" y="54"/>
                      </a:cxn>
                      <a:cxn ang="0">
                        <a:pos x="0" y="54"/>
                      </a:cxn>
                    </a:cxnLst>
                    <a:rect l="0" t="0" r="r" b="b"/>
                    <a:pathLst>
                      <a:path w="2012" h="1064">
                        <a:moveTo>
                          <a:pt x="0" y="54"/>
                        </a:moveTo>
                        <a:lnTo>
                          <a:pt x="0" y="1064"/>
                        </a:lnTo>
                        <a:lnTo>
                          <a:pt x="236" y="1064"/>
                        </a:lnTo>
                        <a:cubicBezTo>
                          <a:pt x="234" y="8"/>
                          <a:pt x="1770" y="0"/>
                          <a:pt x="1772" y="1064"/>
                        </a:cubicBezTo>
                        <a:lnTo>
                          <a:pt x="2012" y="1064"/>
                        </a:lnTo>
                        <a:lnTo>
                          <a:pt x="2012" y="54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b="1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  <p:sp>
                <p:nvSpPr>
                  <p:cNvPr id="1191" name="Freeform 167"/>
                  <p:cNvSpPr>
                    <a:spLocks/>
                  </p:cNvSpPr>
                  <p:nvPr/>
                </p:nvSpPr>
                <p:spPr bwMode="auto">
                  <a:xfrm>
                    <a:off x="2214" y="720"/>
                    <a:ext cx="2010" cy="1064"/>
                  </a:xfrm>
                  <a:custGeom>
                    <a:avLst/>
                    <a:gdLst/>
                    <a:ahLst/>
                    <a:cxnLst>
                      <a:cxn ang="0">
                        <a:pos x="0" y="54"/>
                      </a:cxn>
                      <a:cxn ang="0">
                        <a:pos x="0" y="1064"/>
                      </a:cxn>
                      <a:cxn ang="0">
                        <a:pos x="236" y="1064"/>
                      </a:cxn>
                      <a:cxn ang="0">
                        <a:pos x="1772" y="1064"/>
                      </a:cxn>
                      <a:cxn ang="0">
                        <a:pos x="2012" y="1064"/>
                      </a:cxn>
                      <a:cxn ang="0">
                        <a:pos x="2012" y="54"/>
                      </a:cxn>
                      <a:cxn ang="0">
                        <a:pos x="0" y="54"/>
                      </a:cxn>
                    </a:cxnLst>
                    <a:rect l="0" t="0" r="r" b="b"/>
                    <a:pathLst>
                      <a:path w="2012" h="1064">
                        <a:moveTo>
                          <a:pt x="0" y="54"/>
                        </a:moveTo>
                        <a:lnTo>
                          <a:pt x="0" y="1064"/>
                        </a:lnTo>
                        <a:lnTo>
                          <a:pt x="236" y="1064"/>
                        </a:lnTo>
                        <a:cubicBezTo>
                          <a:pt x="234" y="8"/>
                          <a:pt x="1770" y="0"/>
                          <a:pt x="1772" y="1064"/>
                        </a:cubicBezTo>
                        <a:lnTo>
                          <a:pt x="2012" y="1064"/>
                        </a:lnTo>
                        <a:lnTo>
                          <a:pt x="2012" y="54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b="1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</p:grpSp>
            <p:grpSp>
              <p:nvGrpSpPr>
                <p:cNvPr id="1095" name="Group 168"/>
                <p:cNvGrpSpPr>
                  <a:grpSpLocks/>
                </p:cNvGrpSpPr>
                <p:nvPr/>
              </p:nvGrpSpPr>
              <p:grpSpPr bwMode="auto">
                <a:xfrm>
                  <a:off x="823" y="283"/>
                  <a:ext cx="823" cy="220"/>
                  <a:chOff x="240" y="720"/>
                  <a:chExt cx="3980" cy="1064"/>
                </a:xfrm>
              </p:grpSpPr>
              <p:sp>
                <p:nvSpPr>
                  <p:cNvPr id="1193" name="Freeform 169"/>
                  <p:cNvSpPr>
                    <a:spLocks/>
                  </p:cNvSpPr>
                  <p:nvPr/>
                </p:nvSpPr>
                <p:spPr bwMode="auto">
                  <a:xfrm>
                    <a:off x="243" y="720"/>
                    <a:ext cx="2010" cy="1064"/>
                  </a:xfrm>
                  <a:custGeom>
                    <a:avLst/>
                    <a:gdLst/>
                    <a:ahLst/>
                    <a:cxnLst>
                      <a:cxn ang="0">
                        <a:pos x="0" y="54"/>
                      </a:cxn>
                      <a:cxn ang="0">
                        <a:pos x="0" y="1064"/>
                      </a:cxn>
                      <a:cxn ang="0">
                        <a:pos x="236" y="1064"/>
                      </a:cxn>
                      <a:cxn ang="0">
                        <a:pos x="1772" y="1064"/>
                      </a:cxn>
                      <a:cxn ang="0">
                        <a:pos x="2012" y="1064"/>
                      </a:cxn>
                      <a:cxn ang="0">
                        <a:pos x="2012" y="54"/>
                      </a:cxn>
                      <a:cxn ang="0">
                        <a:pos x="0" y="54"/>
                      </a:cxn>
                    </a:cxnLst>
                    <a:rect l="0" t="0" r="r" b="b"/>
                    <a:pathLst>
                      <a:path w="2012" h="1064">
                        <a:moveTo>
                          <a:pt x="0" y="54"/>
                        </a:moveTo>
                        <a:lnTo>
                          <a:pt x="0" y="1064"/>
                        </a:lnTo>
                        <a:lnTo>
                          <a:pt x="236" y="1064"/>
                        </a:lnTo>
                        <a:cubicBezTo>
                          <a:pt x="234" y="8"/>
                          <a:pt x="1770" y="0"/>
                          <a:pt x="1772" y="1064"/>
                        </a:cubicBezTo>
                        <a:lnTo>
                          <a:pt x="2012" y="1064"/>
                        </a:lnTo>
                        <a:lnTo>
                          <a:pt x="2012" y="54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b="1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  <p:sp>
                <p:nvSpPr>
                  <p:cNvPr id="1194" name="Freeform 170"/>
                  <p:cNvSpPr>
                    <a:spLocks/>
                  </p:cNvSpPr>
                  <p:nvPr/>
                </p:nvSpPr>
                <p:spPr bwMode="auto">
                  <a:xfrm>
                    <a:off x="2213" y="720"/>
                    <a:ext cx="2010" cy="1064"/>
                  </a:xfrm>
                  <a:custGeom>
                    <a:avLst/>
                    <a:gdLst/>
                    <a:ahLst/>
                    <a:cxnLst>
                      <a:cxn ang="0">
                        <a:pos x="0" y="54"/>
                      </a:cxn>
                      <a:cxn ang="0">
                        <a:pos x="0" y="1064"/>
                      </a:cxn>
                      <a:cxn ang="0">
                        <a:pos x="236" y="1064"/>
                      </a:cxn>
                      <a:cxn ang="0">
                        <a:pos x="1772" y="1064"/>
                      </a:cxn>
                      <a:cxn ang="0">
                        <a:pos x="2012" y="1064"/>
                      </a:cxn>
                      <a:cxn ang="0">
                        <a:pos x="2012" y="54"/>
                      </a:cxn>
                      <a:cxn ang="0">
                        <a:pos x="0" y="54"/>
                      </a:cxn>
                    </a:cxnLst>
                    <a:rect l="0" t="0" r="r" b="b"/>
                    <a:pathLst>
                      <a:path w="2012" h="1064">
                        <a:moveTo>
                          <a:pt x="0" y="54"/>
                        </a:moveTo>
                        <a:lnTo>
                          <a:pt x="0" y="1064"/>
                        </a:lnTo>
                        <a:lnTo>
                          <a:pt x="236" y="1064"/>
                        </a:lnTo>
                        <a:cubicBezTo>
                          <a:pt x="234" y="8"/>
                          <a:pt x="1770" y="0"/>
                          <a:pt x="1772" y="1064"/>
                        </a:cubicBezTo>
                        <a:lnTo>
                          <a:pt x="2012" y="1064"/>
                        </a:lnTo>
                        <a:lnTo>
                          <a:pt x="2012" y="54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b="1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</p:grpSp>
            <p:grpSp>
              <p:nvGrpSpPr>
                <p:cNvPr id="1096" name="Group 171"/>
                <p:cNvGrpSpPr>
                  <a:grpSpLocks/>
                </p:cNvGrpSpPr>
                <p:nvPr/>
              </p:nvGrpSpPr>
              <p:grpSpPr bwMode="auto">
                <a:xfrm>
                  <a:off x="1646" y="283"/>
                  <a:ext cx="823" cy="220"/>
                  <a:chOff x="1646" y="283"/>
                  <a:chExt cx="823" cy="220"/>
                </a:xfrm>
              </p:grpSpPr>
              <p:sp>
                <p:nvSpPr>
                  <p:cNvPr id="1196" name="Freeform 172"/>
                  <p:cNvSpPr>
                    <a:spLocks/>
                  </p:cNvSpPr>
                  <p:nvPr/>
                </p:nvSpPr>
                <p:spPr bwMode="auto">
                  <a:xfrm>
                    <a:off x="1646" y="283"/>
                    <a:ext cx="416" cy="220"/>
                  </a:xfrm>
                  <a:custGeom>
                    <a:avLst/>
                    <a:gdLst/>
                    <a:ahLst/>
                    <a:cxnLst>
                      <a:cxn ang="0">
                        <a:pos x="0" y="54"/>
                      </a:cxn>
                      <a:cxn ang="0">
                        <a:pos x="0" y="1064"/>
                      </a:cxn>
                      <a:cxn ang="0">
                        <a:pos x="236" y="1064"/>
                      </a:cxn>
                      <a:cxn ang="0">
                        <a:pos x="1772" y="1064"/>
                      </a:cxn>
                      <a:cxn ang="0">
                        <a:pos x="2012" y="1064"/>
                      </a:cxn>
                      <a:cxn ang="0">
                        <a:pos x="2012" y="54"/>
                      </a:cxn>
                      <a:cxn ang="0">
                        <a:pos x="0" y="54"/>
                      </a:cxn>
                    </a:cxnLst>
                    <a:rect l="0" t="0" r="r" b="b"/>
                    <a:pathLst>
                      <a:path w="2012" h="1064">
                        <a:moveTo>
                          <a:pt x="0" y="54"/>
                        </a:moveTo>
                        <a:lnTo>
                          <a:pt x="0" y="1064"/>
                        </a:lnTo>
                        <a:lnTo>
                          <a:pt x="236" y="1064"/>
                        </a:lnTo>
                        <a:cubicBezTo>
                          <a:pt x="234" y="8"/>
                          <a:pt x="1770" y="0"/>
                          <a:pt x="1772" y="1064"/>
                        </a:cubicBezTo>
                        <a:lnTo>
                          <a:pt x="2012" y="1064"/>
                        </a:lnTo>
                        <a:lnTo>
                          <a:pt x="2012" y="54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b="1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  <p:sp>
                <p:nvSpPr>
                  <p:cNvPr id="1197" name="Freeform 173"/>
                  <p:cNvSpPr>
                    <a:spLocks/>
                  </p:cNvSpPr>
                  <p:nvPr/>
                </p:nvSpPr>
                <p:spPr bwMode="auto">
                  <a:xfrm>
                    <a:off x="2054" y="283"/>
                    <a:ext cx="416" cy="220"/>
                  </a:xfrm>
                  <a:custGeom>
                    <a:avLst/>
                    <a:gdLst/>
                    <a:ahLst/>
                    <a:cxnLst>
                      <a:cxn ang="0">
                        <a:pos x="0" y="54"/>
                      </a:cxn>
                      <a:cxn ang="0">
                        <a:pos x="0" y="1064"/>
                      </a:cxn>
                      <a:cxn ang="0">
                        <a:pos x="236" y="1064"/>
                      </a:cxn>
                      <a:cxn ang="0">
                        <a:pos x="1772" y="1064"/>
                      </a:cxn>
                      <a:cxn ang="0">
                        <a:pos x="2012" y="1064"/>
                      </a:cxn>
                      <a:cxn ang="0">
                        <a:pos x="2012" y="54"/>
                      </a:cxn>
                      <a:cxn ang="0">
                        <a:pos x="0" y="54"/>
                      </a:cxn>
                    </a:cxnLst>
                    <a:rect l="0" t="0" r="r" b="b"/>
                    <a:pathLst>
                      <a:path w="2012" h="1064">
                        <a:moveTo>
                          <a:pt x="0" y="54"/>
                        </a:moveTo>
                        <a:lnTo>
                          <a:pt x="0" y="1064"/>
                        </a:lnTo>
                        <a:lnTo>
                          <a:pt x="236" y="1064"/>
                        </a:lnTo>
                        <a:cubicBezTo>
                          <a:pt x="234" y="8"/>
                          <a:pt x="1770" y="0"/>
                          <a:pt x="1772" y="1064"/>
                        </a:cubicBezTo>
                        <a:lnTo>
                          <a:pt x="2012" y="1064"/>
                        </a:lnTo>
                        <a:lnTo>
                          <a:pt x="2012" y="54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b="1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</p:grpSp>
            <p:grpSp>
              <p:nvGrpSpPr>
                <p:cNvPr id="1097" name="Group 174"/>
                <p:cNvGrpSpPr>
                  <a:grpSpLocks/>
                </p:cNvGrpSpPr>
                <p:nvPr/>
              </p:nvGrpSpPr>
              <p:grpSpPr bwMode="auto">
                <a:xfrm>
                  <a:off x="2469" y="283"/>
                  <a:ext cx="822" cy="220"/>
                  <a:chOff x="240" y="720"/>
                  <a:chExt cx="3980" cy="1064"/>
                </a:xfrm>
              </p:grpSpPr>
              <p:sp>
                <p:nvSpPr>
                  <p:cNvPr id="1199" name="Freeform 175"/>
                  <p:cNvSpPr>
                    <a:spLocks/>
                  </p:cNvSpPr>
                  <p:nvPr/>
                </p:nvSpPr>
                <p:spPr bwMode="auto">
                  <a:xfrm>
                    <a:off x="241" y="720"/>
                    <a:ext cx="2012" cy="1064"/>
                  </a:xfrm>
                  <a:custGeom>
                    <a:avLst/>
                    <a:gdLst/>
                    <a:ahLst/>
                    <a:cxnLst>
                      <a:cxn ang="0">
                        <a:pos x="0" y="54"/>
                      </a:cxn>
                      <a:cxn ang="0">
                        <a:pos x="0" y="1064"/>
                      </a:cxn>
                      <a:cxn ang="0">
                        <a:pos x="236" y="1064"/>
                      </a:cxn>
                      <a:cxn ang="0">
                        <a:pos x="1772" y="1064"/>
                      </a:cxn>
                      <a:cxn ang="0">
                        <a:pos x="2012" y="1064"/>
                      </a:cxn>
                      <a:cxn ang="0">
                        <a:pos x="2012" y="54"/>
                      </a:cxn>
                      <a:cxn ang="0">
                        <a:pos x="0" y="54"/>
                      </a:cxn>
                    </a:cxnLst>
                    <a:rect l="0" t="0" r="r" b="b"/>
                    <a:pathLst>
                      <a:path w="2012" h="1064">
                        <a:moveTo>
                          <a:pt x="0" y="54"/>
                        </a:moveTo>
                        <a:lnTo>
                          <a:pt x="0" y="1064"/>
                        </a:lnTo>
                        <a:lnTo>
                          <a:pt x="236" y="1064"/>
                        </a:lnTo>
                        <a:cubicBezTo>
                          <a:pt x="234" y="8"/>
                          <a:pt x="1770" y="0"/>
                          <a:pt x="1772" y="1064"/>
                        </a:cubicBezTo>
                        <a:lnTo>
                          <a:pt x="2012" y="1064"/>
                        </a:lnTo>
                        <a:lnTo>
                          <a:pt x="2012" y="54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b="1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  <p:sp>
                <p:nvSpPr>
                  <p:cNvPr id="1200" name="Freeform 176"/>
                  <p:cNvSpPr>
                    <a:spLocks/>
                  </p:cNvSpPr>
                  <p:nvPr/>
                </p:nvSpPr>
                <p:spPr bwMode="auto">
                  <a:xfrm>
                    <a:off x="2213" y="720"/>
                    <a:ext cx="2012" cy="1064"/>
                  </a:xfrm>
                  <a:custGeom>
                    <a:avLst/>
                    <a:gdLst/>
                    <a:ahLst/>
                    <a:cxnLst>
                      <a:cxn ang="0">
                        <a:pos x="0" y="54"/>
                      </a:cxn>
                      <a:cxn ang="0">
                        <a:pos x="0" y="1064"/>
                      </a:cxn>
                      <a:cxn ang="0">
                        <a:pos x="236" y="1064"/>
                      </a:cxn>
                      <a:cxn ang="0">
                        <a:pos x="1772" y="1064"/>
                      </a:cxn>
                      <a:cxn ang="0">
                        <a:pos x="2012" y="1064"/>
                      </a:cxn>
                      <a:cxn ang="0">
                        <a:pos x="2012" y="54"/>
                      </a:cxn>
                      <a:cxn ang="0">
                        <a:pos x="0" y="54"/>
                      </a:cxn>
                    </a:cxnLst>
                    <a:rect l="0" t="0" r="r" b="b"/>
                    <a:pathLst>
                      <a:path w="2012" h="1064">
                        <a:moveTo>
                          <a:pt x="0" y="54"/>
                        </a:moveTo>
                        <a:lnTo>
                          <a:pt x="0" y="1064"/>
                        </a:lnTo>
                        <a:lnTo>
                          <a:pt x="236" y="1064"/>
                        </a:lnTo>
                        <a:cubicBezTo>
                          <a:pt x="234" y="8"/>
                          <a:pt x="1770" y="0"/>
                          <a:pt x="1772" y="1064"/>
                        </a:cubicBezTo>
                        <a:lnTo>
                          <a:pt x="2012" y="1064"/>
                        </a:lnTo>
                        <a:lnTo>
                          <a:pt x="2012" y="54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b="1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</p:grpSp>
            <p:grpSp>
              <p:nvGrpSpPr>
                <p:cNvPr id="1098" name="Group 177"/>
                <p:cNvGrpSpPr>
                  <a:grpSpLocks/>
                </p:cNvGrpSpPr>
                <p:nvPr/>
              </p:nvGrpSpPr>
              <p:grpSpPr bwMode="auto">
                <a:xfrm>
                  <a:off x="3291" y="283"/>
                  <a:ext cx="823" cy="220"/>
                  <a:chOff x="240" y="720"/>
                  <a:chExt cx="3980" cy="1064"/>
                </a:xfrm>
              </p:grpSpPr>
              <p:sp>
                <p:nvSpPr>
                  <p:cNvPr id="1202" name="Freeform 178"/>
                  <p:cNvSpPr>
                    <a:spLocks/>
                  </p:cNvSpPr>
                  <p:nvPr/>
                </p:nvSpPr>
                <p:spPr bwMode="auto">
                  <a:xfrm>
                    <a:off x="245" y="720"/>
                    <a:ext cx="2010" cy="1064"/>
                  </a:xfrm>
                  <a:custGeom>
                    <a:avLst/>
                    <a:gdLst/>
                    <a:ahLst/>
                    <a:cxnLst>
                      <a:cxn ang="0">
                        <a:pos x="0" y="54"/>
                      </a:cxn>
                      <a:cxn ang="0">
                        <a:pos x="0" y="1064"/>
                      </a:cxn>
                      <a:cxn ang="0">
                        <a:pos x="236" y="1064"/>
                      </a:cxn>
                      <a:cxn ang="0">
                        <a:pos x="1772" y="1064"/>
                      </a:cxn>
                      <a:cxn ang="0">
                        <a:pos x="2012" y="1064"/>
                      </a:cxn>
                      <a:cxn ang="0">
                        <a:pos x="2012" y="54"/>
                      </a:cxn>
                      <a:cxn ang="0">
                        <a:pos x="0" y="54"/>
                      </a:cxn>
                    </a:cxnLst>
                    <a:rect l="0" t="0" r="r" b="b"/>
                    <a:pathLst>
                      <a:path w="2012" h="1064">
                        <a:moveTo>
                          <a:pt x="0" y="54"/>
                        </a:moveTo>
                        <a:lnTo>
                          <a:pt x="0" y="1064"/>
                        </a:lnTo>
                        <a:lnTo>
                          <a:pt x="236" y="1064"/>
                        </a:lnTo>
                        <a:cubicBezTo>
                          <a:pt x="234" y="8"/>
                          <a:pt x="1770" y="0"/>
                          <a:pt x="1772" y="1064"/>
                        </a:cubicBezTo>
                        <a:lnTo>
                          <a:pt x="2012" y="1064"/>
                        </a:lnTo>
                        <a:lnTo>
                          <a:pt x="2012" y="54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b="1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  <p:sp>
                <p:nvSpPr>
                  <p:cNvPr id="1203" name="Freeform 179"/>
                  <p:cNvSpPr>
                    <a:spLocks/>
                  </p:cNvSpPr>
                  <p:nvPr/>
                </p:nvSpPr>
                <p:spPr bwMode="auto">
                  <a:xfrm>
                    <a:off x="2214" y="720"/>
                    <a:ext cx="2010" cy="1064"/>
                  </a:xfrm>
                  <a:custGeom>
                    <a:avLst/>
                    <a:gdLst/>
                    <a:ahLst/>
                    <a:cxnLst>
                      <a:cxn ang="0">
                        <a:pos x="0" y="54"/>
                      </a:cxn>
                      <a:cxn ang="0">
                        <a:pos x="0" y="1064"/>
                      </a:cxn>
                      <a:cxn ang="0">
                        <a:pos x="236" y="1064"/>
                      </a:cxn>
                      <a:cxn ang="0">
                        <a:pos x="1772" y="1064"/>
                      </a:cxn>
                      <a:cxn ang="0">
                        <a:pos x="2012" y="1064"/>
                      </a:cxn>
                      <a:cxn ang="0">
                        <a:pos x="2012" y="54"/>
                      </a:cxn>
                      <a:cxn ang="0">
                        <a:pos x="0" y="54"/>
                      </a:cxn>
                    </a:cxnLst>
                    <a:rect l="0" t="0" r="r" b="b"/>
                    <a:pathLst>
                      <a:path w="2012" h="1064">
                        <a:moveTo>
                          <a:pt x="0" y="54"/>
                        </a:moveTo>
                        <a:lnTo>
                          <a:pt x="0" y="1064"/>
                        </a:lnTo>
                        <a:lnTo>
                          <a:pt x="236" y="1064"/>
                        </a:lnTo>
                        <a:cubicBezTo>
                          <a:pt x="234" y="8"/>
                          <a:pt x="1770" y="0"/>
                          <a:pt x="1772" y="1064"/>
                        </a:cubicBezTo>
                        <a:lnTo>
                          <a:pt x="2012" y="1064"/>
                        </a:lnTo>
                        <a:lnTo>
                          <a:pt x="2012" y="54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b="1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</p:grpSp>
            <p:grpSp>
              <p:nvGrpSpPr>
                <p:cNvPr id="1099" name="Group 180"/>
                <p:cNvGrpSpPr>
                  <a:grpSpLocks/>
                </p:cNvGrpSpPr>
                <p:nvPr/>
              </p:nvGrpSpPr>
              <p:grpSpPr bwMode="auto">
                <a:xfrm>
                  <a:off x="4114" y="283"/>
                  <a:ext cx="823" cy="220"/>
                  <a:chOff x="240" y="720"/>
                  <a:chExt cx="3980" cy="1064"/>
                </a:xfrm>
              </p:grpSpPr>
              <p:sp>
                <p:nvSpPr>
                  <p:cNvPr id="1205" name="Freeform 181"/>
                  <p:cNvSpPr>
                    <a:spLocks/>
                  </p:cNvSpPr>
                  <p:nvPr/>
                </p:nvSpPr>
                <p:spPr bwMode="auto">
                  <a:xfrm>
                    <a:off x="244" y="720"/>
                    <a:ext cx="2010" cy="1064"/>
                  </a:xfrm>
                  <a:custGeom>
                    <a:avLst/>
                    <a:gdLst/>
                    <a:ahLst/>
                    <a:cxnLst>
                      <a:cxn ang="0">
                        <a:pos x="0" y="54"/>
                      </a:cxn>
                      <a:cxn ang="0">
                        <a:pos x="0" y="1064"/>
                      </a:cxn>
                      <a:cxn ang="0">
                        <a:pos x="236" y="1064"/>
                      </a:cxn>
                      <a:cxn ang="0">
                        <a:pos x="1772" y="1064"/>
                      </a:cxn>
                      <a:cxn ang="0">
                        <a:pos x="2012" y="1064"/>
                      </a:cxn>
                      <a:cxn ang="0">
                        <a:pos x="2012" y="54"/>
                      </a:cxn>
                      <a:cxn ang="0">
                        <a:pos x="0" y="54"/>
                      </a:cxn>
                    </a:cxnLst>
                    <a:rect l="0" t="0" r="r" b="b"/>
                    <a:pathLst>
                      <a:path w="2012" h="1064">
                        <a:moveTo>
                          <a:pt x="0" y="54"/>
                        </a:moveTo>
                        <a:lnTo>
                          <a:pt x="0" y="1064"/>
                        </a:lnTo>
                        <a:lnTo>
                          <a:pt x="236" y="1064"/>
                        </a:lnTo>
                        <a:cubicBezTo>
                          <a:pt x="234" y="8"/>
                          <a:pt x="1770" y="0"/>
                          <a:pt x="1772" y="1064"/>
                        </a:cubicBezTo>
                        <a:lnTo>
                          <a:pt x="2012" y="1064"/>
                        </a:lnTo>
                        <a:lnTo>
                          <a:pt x="2012" y="54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b="1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  <p:sp>
                <p:nvSpPr>
                  <p:cNvPr id="1206" name="Freeform 182"/>
                  <p:cNvSpPr>
                    <a:spLocks/>
                  </p:cNvSpPr>
                  <p:nvPr/>
                </p:nvSpPr>
                <p:spPr bwMode="auto">
                  <a:xfrm>
                    <a:off x="2213" y="720"/>
                    <a:ext cx="2010" cy="1064"/>
                  </a:xfrm>
                  <a:custGeom>
                    <a:avLst/>
                    <a:gdLst/>
                    <a:ahLst/>
                    <a:cxnLst>
                      <a:cxn ang="0">
                        <a:pos x="0" y="54"/>
                      </a:cxn>
                      <a:cxn ang="0">
                        <a:pos x="0" y="1064"/>
                      </a:cxn>
                      <a:cxn ang="0">
                        <a:pos x="236" y="1064"/>
                      </a:cxn>
                      <a:cxn ang="0">
                        <a:pos x="1772" y="1064"/>
                      </a:cxn>
                      <a:cxn ang="0">
                        <a:pos x="2012" y="1064"/>
                      </a:cxn>
                      <a:cxn ang="0">
                        <a:pos x="2012" y="54"/>
                      </a:cxn>
                      <a:cxn ang="0">
                        <a:pos x="0" y="54"/>
                      </a:cxn>
                    </a:cxnLst>
                    <a:rect l="0" t="0" r="r" b="b"/>
                    <a:pathLst>
                      <a:path w="2012" h="1064">
                        <a:moveTo>
                          <a:pt x="0" y="54"/>
                        </a:moveTo>
                        <a:lnTo>
                          <a:pt x="0" y="1064"/>
                        </a:lnTo>
                        <a:lnTo>
                          <a:pt x="236" y="1064"/>
                        </a:lnTo>
                        <a:cubicBezTo>
                          <a:pt x="234" y="8"/>
                          <a:pt x="1770" y="0"/>
                          <a:pt x="1772" y="1064"/>
                        </a:cubicBezTo>
                        <a:lnTo>
                          <a:pt x="2012" y="1064"/>
                        </a:lnTo>
                        <a:lnTo>
                          <a:pt x="2012" y="54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b="1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</p:grpSp>
            <p:grpSp>
              <p:nvGrpSpPr>
                <p:cNvPr id="1100" name="Group 183"/>
                <p:cNvGrpSpPr>
                  <a:grpSpLocks/>
                </p:cNvGrpSpPr>
                <p:nvPr/>
              </p:nvGrpSpPr>
              <p:grpSpPr bwMode="auto">
                <a:xfrm>
                  <a:off x="4937" y="283"/>
                  <a:ext cx="823" cy="220"/>
                  <a:chOff x="240" y="720"/>
                  <a:chExt cx="3980" cy="1064"/>
                </a:xfrm>
              </p:grpSpPr>
              <p:sp>
                <p:nvSpPr>
                  <p:cNvPr id="1208" name="Freeform 184"/>
                  <p:cNvSpPr>
                    <a:spLocks/>
                  </p:cNvSpPr>
                  <p:nvPr/>
                </p:nvSpPr>
                <p:spPr bwMode="auto">
                  <a:xfrm>
                    <a:off x="243" y="720"/>
                    <a:ext cx="2010" cy="1064"/>
                  </a:xfrm>
                  <a:custGeom>
                    <a:avLst/>
                    <a:gdLst/>
                    <a:ahLst/>
                    <a:cxnLst>
                      <a:cxn ang="0">
                        <a:pos x="0" y="54"/>
                      </a:cxn>
                      <a:cxn ang="0">
                        <a:pos x="0" y="1064"/>
                      </a:cxn>
                      <a:cxn ang="0">
                        <a:pos x="236" y="1064"/>
                      </a:cxn>
                      <a:cxn ang="0">
                        <a:pos x="1772" y="1064"/>
                      </a:cxn>
                      <a:cxn ang="0">
                        <a:pos x="2012" y="1064"/>
                      </a:cxn>
                      <a:cxn ang="0">
                        <a:pos x="2012" y="54"/>
                      </a:cxn>
                      <a:cxn ang="0">
                        <a:pos x="0" y="54"/>
                      </a:cxn>
                    </a:cxnLst>
                    <a:rect l="0" t="0" r="r" b="b"/>
                    <a:pathLst>
                      <a:path w="2012" h="1064">
                        <a:moveTo>
                          <a:pt x="0" y="54"/>
                        </a:moveTo>
                        <a:lnTo>
                          <a:pt x="0" y="1064"/>
                        </a:lnTo>
                        <a:lnTo>
                          <a:pt x="236" y="1064"/>
                        </a:lnTo>
                        <a:cubicBezTo>
                          <a:pt x="234" y="8"/>
                          <a:pt x="1770" y="0"/>
                          <a:pt x="1772" y="1064"/>
                        </a:cubicBezTo>
                        <a:lnTo>
                          <a:pt x="2012" y="1064"/>
                        </a:lnTo>
                        <a:lnTo>
                          <a:pt x="2012" y="54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b="1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  <p:sp>
                <p:nvSpPr>
                  <p:cNvPr id="1209" name="Freeform 185"/>
                  <p:cNvSpPr>
                    <a:spLocks/>
                  </p:cNvSpPr>
                  <p:nvPr/>
                </p:nvSpPr>
                <p:spPr bwMode="auto">
                  <a:xfrm>
                    <a:off x="2212" y="720"/>
                    <a:ext cx="2010" cy="1064"/>
                  </a:xfrm>
                  <a:custGeom>
                    <a:avLst/>
                    <a:gdLst/>
                    <a:ahLst/>
                    <a:cxnLst>
                      <a:cxn ang="0">
                        <a:pos x="0" y="54"/>
                      </a:cxn>
                      <a:cxn ang="0">
                        <a:pos x="0" y="1064"/>
                      </a:cxn>
                      <a:cxn ang="0">
                        <a:pos x="236" y="1064"/>
                      </a:cxn>
                      <a:cxn ang="0">
                        <a:pos x="1772" y="1064"/>
                      </a:cxn>
                      <a:cxn ang="0">
                        <a:pos x="2012" y="1064"/>
                      </a:cxn>
                      <a:cxn ang="0">
                        <a:pos x="2012" y="54"/>
                      </a:cxn>
                      <a:cxn ang="0">
                        <a:pos x="0" y="54"/>
                      </a:cxn>
                    </a:cxnLst>
                    <a:rect l="0" t="0" r="r" b="b"/>
                    <a:pathLst>
                      <a:path w="2012" h="1064">
                        <a:moveTo>
                          <a:pt x="0" y="54"/>
                        </a:moveTo>
                        <a:lnTo>
                          <a:pt x="0" y="1064"/>
                        </a:lnTo>
                        <a:lnTo>
                          <a:pt x="236" y="1064"/>
                        </a:lnTo>
                        <a:cubicBezTo>
                          <a:pt x="234" y="8"/>
                          <a:pt x="1770" y="0"/>
                          <a:pt x="1772" y="1064"/>
                        </a:cubicBezTo>
                        <a:lnTo>
                          <a:pt x="2012" y="1064"/>
                        </a:lnTo>
                        <a:lnTo>
                          <a:pt x="2012" y="54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b="1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</p:grpSp>
          </p:grpSp>
          <p:grpSp>
            <p:nvGrpSpPr>
              <p:cNvPr id="1081" name="Group 186"/>
              <p:cNvGrpSpPr>
                <a:grpSpLocks/>
              </p:cNvGrpSpPr>
              <p:nvPr/>
            </p:nvGrpSpPr>
            <p:grpSpPr bwMode="auto">
              <a:xfrm>
                <a:off x="3378" y="463"/>
                <a:ext cx="418" cy="112"/>
                <a:chOff x="240" y="720"/>
                <a:chExt cx="3980" cy="1064"/>
              </a:xfrm>
            </p:grpSpPr>
            <p:sp>
              <p:nvSpPr>
                <p:cNvPr id="1211" name="Freeform 187"/>
                <p:cNvSpPr>
                  <a:spLocks/>
                </p:cNvSpPr>
                <p:nvPr/>
              </p:nvSpPr>
              <p:spPr bwMode="auto">
                <a:xfrm>
                  <a:off x="242" y="720"/>
                  <a:ext cx="2011" cy="1064"/>
                </a:xfrm>
                <a:custGeom>
                  <a:avLst/>
                  <a:gdLst/>
                  <a:ahLst/>
                  <a:cxnLst>
                    <a:cxn ang="0">
                      <a:pos x="0" y="54"/>
                    </a:cxn>
                    <a:cxn ang="0">
                      <a:pos x="0" y="1064"/>
                    </a:cxn>
                    <a:cxn ang="0">
                      <a:pos x="236" y="1064"/>
                    </a:cxn>
                    <a:cxn ang="0">
                      <a:pos x="1772" y="1064"/>
                    </a:cxn>
                    <a:cxn ang="0">
                      <a:pos x="2012" y="1064"/>
                    </a:cxn>
                    <a:cxn ang="0">
                      <a:pos x="2012" y="54"/>
                    </a:cxn>
                    <a:cxn ang="0">
                      <a:pos x="0" y="54"/>
                    </a:cxn>
                  </a:cxnLst>
                  <a:rect l="0" t="0" r="r" b="b"/>
                  <a:pathLst>
                    <a:path w="2012" h="1064">
                      <a:moveTo>
                        <a:pt x="0" y="54"/>
                      </a:moveTo>
                      <a:lnTo>
                        <a:pt x="0" y="1064"/>
                      </a:lnTo>
                      <a:lnTo>
                        <a:pt x="236" y="1064"/>
                      </a:lnTo>
                      <a:cubicBezTo>
                        <a:pt x="234" y="8"/>
                        <a:pt x="1770" y="0"/>
                        <a:pt x="1772" y="1064"/>
                      </a:cubicBezTo>
                      <a:lnTo>
                        <a:pt x="2012" y="1064"/>
                      </a:lnTo>
                      <a:lnTo>
                        <a:pt x="2012" y="54"/>
                      </a:lnTo>
                      <a:lnTo>
                        <a:pt x="0" y="54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b="1">
                    <a:solidFill>
                      <a:srgbClr val="000000"/>
                    </a:solidFill>
                    <a:cs typeface="Arial" charset="0"/>
                  </a:endParaRPr>
                </a:p>
              </p:txBody>
            </p:sp>
            <p:sp>
              <p:nvSpPr>
                <p:cNvPr id="1212" name="Freeform 188"/>
                <p:cNvSpPr>
                  <a:spLocks/>
                </p:cNvSpPr>
                <p:nvPr/>
              </p:nvSpPr>
              <p:spPr bwMode="auto">
                <a:xfrm>
                  <a:off x="2213" y="720"/>
                  <a:ext cx="2011" cy="1064"/>
                </a:xfrm>
                <a:custGeom>
                  <a:avLst/>
                  <a:gdLst/>
                  <a:ahLst/>
                  <a:cxnLst>
                    <a:cxn ang="0">
                      <a:pos x="0" y="54"/>
                    </a:cxn>
                    <a:cxn ang="0">
                      <a:pos x="0" y="1064"/>
                    </a:cxn>
                    <a:cxn ang="0">
                      <a:pos x="236" y="1064"/>
                    </a:cxn>
                    <a:cxn ang="0">
                      <a:pos x="1772" y="1064"/>
                    </a:cxn>
                    <a:cxn ang="0">
                      <a:pos x="2012" y="1064"/>
                    </a:cxn>
                    <a:cxn ang="0">
                      <a:pos x="2012" y="54"/>
                    </a:cxn>
                    <a:cxn ang="0">
                      <a:pos x="0" y="54"/>
                    </a:cxn>
                  </a:cxnLst>
                  <a:rect l="0" t="0" r="r" b="b"/>
                  <a:pathLst>
                    <a:path w="2012" h="1064">
                      <a:moveTo>
                        <a:pt x="0" y="54"/>
                      </a:moveTo>
                      <a:lnTo>
                        <a:pt x="0" y="1064"/>
                      </a:lnTo>
                      <a:lnTo>
                        <a:pt x="236" y="1064"/>
                      </a:lnTo>
                      <a:cubicBezTo>
                        <a:pt x="234" y="8"/>
                        <a:pt x="1770" y="0"/>
                        <a:pt x="1772" y="1064"/>
                      </a:cubicBezTo>
                      <a:lnTo>
                        <a:pt x="2012" y="1064"/>
                      </a:lnTo>
                      <a:lnTo>
                        <a:pt x="2012" y="54"/>
                      </a:lnTo>
                      <a:lnTo>
                        <a:pt x="0" y="54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b="1">
                    <a:solidFill>
                      <a:srgbClr val="000000"/>
                    </a:solidFill>
                    <a:cs typeface="Arial" charset="0"/>
                  </a:endParaRPr>
                </a:p>
              </p:txBody>
            </p:sp>
          </p:grpSp>
          <p:grpSp>
            <p:nvGrpSpPr>
              <p:cNvPr id="1082" name="Group 189"/>
              <p:cNvGrpSpPr>
                <a:grpSpLocks/>
              </p:cNvGrpSpPr>
              <p:nvPr/>
            </p:nvGrpSpPr>
            <p:grpSpPr bwMode="auto">
              <a:xfrm>
                <a:off x="3796" y="463"/>
                <a:ext cx="419" cy="112"/>
                <a:chOff x="240" y="720"/>
                <a:chExt cx="3980" cy="1064"/>
              </a:xfrm>
            </p:grpSpPr>
            <p:sp>
              <p:nvSpPr>
                <p:cNvPr id="1214" name="Freeform 190"/>
                <p:cNvSpPr>
                  <a:spLocks/>
                </p:cNvSpPr>
                <p:nvPr/>
              </p:nvSpPr>
              <p:spPr bwMode="auto">
                <a:xfrm>
                  <a:off x="244" y="720"/>
                  <a:ext cx="2067" cy="1064"/>
                </a:xfrm>
                <a:custGeom>
                  <a:avLst/>
                  <a:gdLst/>
                  <a:ahLst/>
                  <a:cxnLst>
                    <a:cxn ang="0">
                      <a:pos x="0" y="54"/>
                    </a:cxn>
                    <a:cxn ang="0">
                      <a:pos x="0" y="1064"/>
                    </a:cxn>
                    <a:cxn ang="0">
                      <a:pos x="236" y="1064"/>
                    </a:cxn>
                    <a:cxn ang="0">
                      <a:pos x="1772" y="1064"/>
                    </a:cxn>
                    <a:cxn ang="0">
                      <a:pos x="2012" y="1064"/>
                    </a:cxn>
                    <a:cxn ang="0">
                      <a:pos x="2012" y="54"/>
                    </a:cxn>
                    <a:cxn ang="0">
                      <a:pos x="0" y="54"/>
                    </a:cxn>
                  </a:cxnLst>
                  <a:rect l="0" t="0" r="r" b="b"/>
                  <a:pathLst>
                    <a:path w="2012" h="1064">
                      <a:moveTo>
                        <a:pt x="0" y="54"/>
                      </a:moveTo>
                      <a:lnTo>
                        <a:pt x="0" y="1064"/>
                      </a:lnTo>
                      <a:lnTo>
                        <a:pt x="236" y="1064"/>
                      </a:lnTo>
                      <a:cubicBezTo>
                        <a:pt x="234" y="8"/>
                        <a:pt x="1770" y="0"/>
                        <a:pt x="1772" y="1064"/>
                      </a:cubicBezTo>
                      <a:lnTo>
                        <a:pt x="2012" y="1064"/>
                      </a:lnTo>
                      <a:lnTo>
                        <a:pt x="2012" y="54"/>
                      </a:lnTo>
                      <a:lnTo>
                        <a:pt x="0" y="54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b="1">
                    <a:solidFill>
                      <a:srgbClr val="000000"/>
                    </a:solidFill>
                    <a:cs typeface="Arial" charset="0"/>
                  </a:endParaRPr>
                </a:p>
              </p:txBody>
            </p:sp>
            <p:sp>
              <p:nvSpPr>
                <p:cNvPr id="1215" name="Freeform 191"/>
                <p:cNvSpPr>
                  <a:spLocks/>
                </p:cNvSpPr>
                <p:nvPr/>
              </p:nvSpPr>
              <p:spPr bwMode="auto">
                <a:xfrm>
                  <a:off x="2240" y="720"/>
                  <a:ext cx="2037" cy="1064"/>
                </a:xfrm>
                <a:custGeom>
                  <a:avLst/>
                  <a:gdLst/>
                  <a:ahLst/>
                  <a:cxnLst>
                    <a:cxn ang="0">
                      <a:pos x="0" y="54"/>
                    </a:cxn>
                    <a:cxn ang="0">
                      <a:pos x="0" y="1064"/>
                    </a:cxn>
                    <a:cxn ang="0">
                      <a:pos x="236" y="1064"/>
                    </a:cxn>
                    <a:cxn ang="0">
                      <a:pos x="1772" y="1064"/>
                    </a:cxn>
                    <a:cxn ang="0">
                      <a:pos x="2012" y="1064"/>
                    </a:cxn>
                    <a:cxn ang="0">
                      <a:pos x="2012" y="54"/>
                    </a:cxn>
                    <a:cxn ang="0">
                      <a:pos x="0" y="54"/>
                    </a:cxn>
                  </a:cxnLst>
                  <a:rect l="0" t="0" r="r" b="b"/>
                  <a:pathLst>
                    <a:path w="2012" h="1064">
                      <a:moveTo>
                        <a:pt x="0" y="54"/>
                      </a:moveTo>
                      <a:lnTo>
                        <a:pt x="0" y="1064"/>
                      </a:lnTo>
                      <a:lnTo>
                        <a:pt x="236" y="1064"/>
                      </a:lnTo>
                      <a:cubicBezTo>
                        <a:pt x="234" y="8"/>
                        <a:pt x="1770" y="0"/>
                        <a:pt x="1772" y="1064"/>
                      </a:cubicBezTo>
                      <a:lnTo>
                        <a:pt x="2012" y="1064"/>
                      </a:lnTo>
                      <a:lnTo>
                        <a:pt x="2012" y="54"/>
                      </a:lnTo>
                      <a:lnTo>
                        <a:pt x="0" y="54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b="1">
                    <a:solidFill>
                      <a:srgbClr val="000000"/>
                    </a:solidFill>
                    <a:cs typeface="Arial" charset="0"/>
                  </a:endParaRPr>
                </a:p>
              </p:txBody>
            </p:sp>
          </p:grpSp>
          <p:grpSp>
            <p:nvGrpSpPr>
              <p:cNvPr id="1083" name="Group 192"/>
              <p:cNvGrpSpPr>
                <a:grpSpLocks/>
              </p:cNvGrpSpPr>
              <p:nvPr/>
            </p:nvGrpSpPr>
            <p:grpSpPr bwMode="auto">
              <a:xfrm>
                <a:off x="4215" y="463"/>
                <a:ext cx="418" cy="112"/>
                <a:chOff x="1646" y="283"/>
                <a:chExt cx="823" cy="220"/>
              </a:xfrm>
            </p:grpSpPr>
            <p:sp>
              <p:nvSpPr>
                <p:cNvPr id="1217" name="Freeform 193"/>
                <p:cNvSpPr>
                  <a:spLocks/>
                </p:cNvSpPr>
                <p:nvPr/>
              </p:nvSpPr>
              <p:spPr bwMode="auto">
                <a:xfrm>
                  <a:off x="1647" y="283"/>
                  <a:ext cx="416" cy="220"/>
                </a:xfrm>
                <a:custGeom>
                  <a:avLst/>
                  <a:gdLst/>
                  <a:ahLst/>
                  <a:cxnLst>
                    <a:cxn ang="0">
                      <a:pos x="0" y="54"/>
                    </a:cxn>
                    <a:cxn ang="0">
                      <a:pos x="0" y="1064"/>
                    </a:cxn>
                    <a:cxn ang="0">
                      <a:pos x="236" y="1064"/>
                    </a:cxn>
                    <a:cxn ang="0">
                      <a:pos x="1772" y="1064"/>
                    </a:cxn>
                    <a:cxn ang="0">
                      <a:pos x="2012" y="1064"/>
                    </a:cxn>
                    <a:cxn ang="0">
                      <a:pos x="2012" y="54"/>
                    </a:cxn>
                    <a:cxn ang="0">
                      <a:pos x="0" y="54"/>
                    </a:cxn>
                  </a:cxnLst>
                  <a:rect l="0" t="0" r="r" b="b"/>
                  <a:pathLst>
                    <a:path w="2012" h="1064">
                      <a:moveTo>
                        <a:pt x="0" y="54"/>
                      </a:moveTo>
                      <a:lnTo>
                        <a:pt x="0" y="1064"/>
                      </a:lnTo>
                      <a:lnTo>
                        <a:pt x="236" y="1064"/>
                      </a:lnTo>
                      <a:cubicBezTo>
                        <a:pt x="234" y="8"/>
                        <a:pt x="1770" y="0"/>
                        <a:pt x="1772" y="1064"/>
                      </a:cubicBezTo>
                      <a:lnTo>
                        <a:pt x="2012" y="1064"/>
                      </a:lnTo>
                      <a:lnTo>
                        <a:pt x="2012" y="54"/>
                      </a:lnTo>
                      <a:lnTo>
                        <a:pt x="0" y="54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b="1">
                    <a:solidFill>
                      <a:srgbClr val="000000"/>
                    </a:solidFill>
                    <a:cs typeface="Arial" charset="0"/>
                  </a:endParaRPr>
                </a:p>
              </p:txBody>
            </p:sp>
            <p:sp>
              <p:nvSpPr>
                <p:cNvPr id="1218" name="Freeform 194"/>
                <p:cNvSpPr>
                  <a:spLocks/>
                </p:cNvSpPr>
                <p:nvPr/>
              </p:nvSpPr>
              <p:spPr bwMode="auto">
                <a:xfrm>
                  <a:off x="2053" y="283"/>
                  <a:ext cx="416" cy="220"/>
                </a:xfrm>
                <a:custGeom>
                  <a:avLst/>
                  <a:gdLst/>
                  <a:ahLst/>
                  <a:cxnLst>
                    <a:cxn ang="0">
                      <a:pos x="0" y="54"/>
                    </a:cxn>
                    <a:cxn ang="0">
                      <a:pos x="0" y="1064"/>
                    </a:cxn>
                    <a:cxn ang="0">
                      <a:pos x="236" y="1064"/>
                    </a:cxn>
                    <a:cxn ang="0">
                      <a:pos x="1772" y="1064"/>
                    </a:cxn>
                    <a:cxn ang="0">
                      <a:pos x="2012" y="1064"/>
                    </a:cxn>
                    <a:cxn ang="0">
                      <a:pos x="2012" y="54"/>
                    </a:cxn>
                    <a:cxn ang="0">
                      <a:pos x="0" y="54"/>
                    </a:cxn>
                  </a:cxnLst>
                  <a:rect l="0" t="0" r="r" b="b"/>
                  <a:pathLst>
                    <a:path w="2012" h="1064">
                      <a:moveTo>
                        <a:pt x="0" y="54"/>
                      </a:moveTo>
                      <a:lnTo>
                        <a:pt x="0" y="1064"/>
                      </a:lnTo>
                      <a:lnTo>
                        <a:pt x="236" y="1064"/>
                      </a:lnTo>
                      <a:cubicBezTo>
                        <a:pt x="234" y="8"/>
                        <a:pt x="1770" y="0"/>
                        <a:pt x="1772" y="1064"/>
                      </a:cubicBezTo>
                      <a:lnTo>
                        <a:pt x="2012" y="1064"/>
                      </a:lnTo>
                      <a:lnTo>
                        <a:pt x="2012" y="54"/>
                      </a:lnTo>
                      <a:lnTo>
                        <a:pt x="0" y="54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b="1">
                    <a:solidFill>
                      <a:srgbClr val="000000"/>
                    </a:solidFill>
                    <a:cs typeface="Arial" charset="0"/>
                  </a:endParaRPr>
                </a:p>
              </p:txBody>
            </p:sp>
          </p:grpSp>
          <p:grpSp>
            <p:nvGrpSpPr>
              <p:cNvPr id="1084" name="Group 195"/>
              <p:cNvGrpSpPr>
                <a:grpSpLocks/>
              </p:cNvGrpSpPr>
              <p:nvPr/>
            </p:nvGrpSpPr>
            <p:grpSpPr bwMode="auto">
              <a:xfrm>
                <a:off x="4633" y="463"/>
                <a:ext cx="418" cy="112"/>
                <a:chOff x="240" y="720"/>
                <a:chExt cx="3980" cy="1064"/>
              </a:xfrm>
            </p:grpSpPr>
            <p:sp>
              <p:nvSpPr>
                <p:cNvPr id="1220" name="Freeform 196"/>
                <p:cNvSpPr>
                  <a:spLocks/>
                </p:cNvSpPr>
                <p:nvPr/>
              </p:nvSpPr>
              <p:spPr bwMode="auto">
                <a:xfrm>
                  <a:off x="239" y="720"/>
                  <a:ext cx="2011" cy="1064"/>
                </a:xfrm>
                <a:custGeom>
                  <a:avLst/>
                  <a:gdLst/>
                  <a:ahLst/>
                  <a:cxnLst>
                    <a:cxn ang="0">
                      <a:pos x="0" y="54"/>
                    </a:cxn>
                    <a:cxn ang="0">
                      <a:pos x="0" y="1064"/>
                    </a:cxn>
                    <a:cxn ang="0">
                      <a:pos x="236" y="1064"/>
                    </a:cxn>
                    <a:cxn ang="0">
                      <a:pos x="1772" y="1064"/>
                    </a:cxn>
                    <a:cxn ang="0">
                      <a:pos x="2012" y="1064"/>
                    </a:cxn>
                    <a:cxn ang="0">
                      <a:pos x="2012" y="54"/>
                    </a:cxn>
                    <a:cxn ang="0">
                      <a:pos x="0" y="54"/>
                    </a:cxn>
                  </a:cxnLst>
                  <a:rect l="0" t="0" r="r" b="b"/>
                  <a:pathLst>
                    <a:path w="2012" h="1064">
                      <a:moveTo>
                        <a:pt x="0" y="54"/>
                      </a:moveTo>
                      <a:lnTo>
                        <a:pt x="0" y="1064"/>
                      </a:lnTo>
                      <a:lnTo>
                        <a:pt x="236" y="1064"/>
                      </a:lnTo>
                      <a:cubicBezTo>
                        <a:pt x="234" y="8"/>
                        <a:pt x="1770" y="0"/>
                        <a:pt x="1772" y="1064"/>
                      </a:cubicBezTo>
                      <a:lnTo>
                        <a:pt x="2012" y="1064"/>
                      </a:lnTo>
                      <a:lnTo>
                        <a:pt x="2012" y="54"/>
                      </a:lnTo>
                      <a:lnTo>
                        <a:pt x="0" y="54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b="1">
                    <a:solidFill>
                      <a:srgbClr val="000000"/>
                    </a:solidFill>
                    <a:cs typeface="Arial" charset="0"/>
                  </a:endParaRPr>
                </a:p>
              </p:txBody>
            </p:sp>
            <p:sp>
              <p:nvSpPr>
                <p:cNvPr id="1221" name="Freeform 197"/>
                <p:cNvSpPr>
                  <a:spLocks/>
                </p:cNvSpPr>
                <p:nvPr/>
              </p:nvSpPr>
              <p:spPr bwMode="auto">
                <a:xfrm>
                  <a:off x="2210" y="720"/>
                  <a:ext cx="2011" cy="1064"/>
                </a:xfrm>
                <a:custGeom>
                  <a:avLst/>
                  <a:gdLst/>
                  <a:ahLst/>
                  <a:cxnLst>
                    <a:cxn ang="0">
                      <a:pos x="0" y="54"/>
                    </a:cxn>
                    <a:cxn ang="0">
                      <a:pos x="0" y="1064"/>
                    </a:cxn>
                    <a:cxn ang="0">
                      <a:pos x="236" y="1064"/>
                    </a:cxn>
                    <a:cxn ang="0">
                      <a:pos x="1772" y="1064"/>
                    </a:cxn>
                    <a:cxn ang="0">
                      <a:pos x="2012" y="1064"/>
                    </a:cxn>
                    <a:cxn ang="0">
                      <a:pos x="2012" y="54"/>
                    </a:cxn>
                    <a:cxn ang="0">
                      <a:pos x="0" y="54"/>
                    </a:cxn>
                  </a:cxnLst>
                  <a:rect l="0" t="0" r="r" b="b"/>
                  <a:pathLst>
                    <a:path w="2012" h="1064">
                      <a:moveTo>
                        <a:pt x="0" y="54"/>
                      </a:moveTo>
                      <a:lnTo>
                        <a:pt x="0" y="1064"/>
                      </a:lnTo>
                      <a:lnTo>
                        <a:pt x="236" y="1064"/>
                      </a:lnTo>
                      <a:cubicBezTo>
                        <a:pt x="234" y="8"/>
                        <a:pt x="1770" y="0"/>
                        <a:pt x="1772" y="1064"/>
                      </a:cubicBezTo>
                      <a:lnTo>
                        <a:pt x="2012" y="1064"/>
                      </a:lnTo>
                      <a:lnTo>
                        <a:pt x="2012" y="54"/>
                      </a:lnTo>
                      <a:lnTo>
                        <a:pt x="0" y="54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b="1">
                    <a:solidFill>
                      <a:srgbClr val="000000"/>
                    </a:solidFill>
                    <a:cs typeface="Arial" charset="0"/>
                  </a:endParaRPr>
                </a:p>
              </p:txBody>
            </p:sp>
          </p:grpSp>
          <p:sp>
            <p:nvSpPr>
              <p:cNvPr id="1222" name="Freeform 198"/>
              <p:cNvSpPr>
                <a:spLocks/>
              </p:cNvSpPr>
              <p:nvPr/>
            </p:nvSpPr>
            <p:spPr bwMode="auto">
              <a:xfrm>
                <a:off x="5051" y="463"/>
                <a:ext cx="211" cy="112"/>
              </a:xfrm>
              <a:custGeom>
                <a:avLst/>
                <a:gdLst/>
                <a:ahLst/>
                <a:cxnLst>
                  <a:cxn ang="0">
                    <a:pos x="0" y="54"/>
                  </a:cxn>
                  <a:cxn ang="0">
                    <a:pos x="0" y="1064"/>
                  </a:cxn>
                  <a:cxn ang="0">
                    <a:pos x="236" y="1064"/>
                  </a:cxn>
                  <a:cxn ang="0">
                    <a:pos x="1772" y="1064"/>
                  </a:cxn>
                  <a:cxn ang="0">
                    <a:pos x="2012" y="1064"/>
                  </a:cxn>
                  <a:cxn ang="0">
                    <a:pos x="2012" y="54"/>
                  </a:cxn>
                  <a:cxn ang="0">
                    <a:pos x="0" y="54"/>
                  </a:cxn>
                </a:cxnLst>
                <a:rect l="0" t="0" r="r" b="b"/>
                <a:pathLst>
                  <a:path w="2012" h="1064">
                    <a:moveTo>
                      <a:pt x="0" y="54"/>
                    </a:moveTo>
                    <a:lnTo>
                      <a:pt x="0" y="1064"/>
                    </a:lnTo>
                    <a:lnTo>
                      <a:pt x="236" y="1064"/>
                    </a:lnTo>
                    <a:cubicBezTo>
                      <a:pt x="234" y="8"/>
                      <a:pt x="1770" y="0"/>
                      <a:pt x="1772" y="1064"/>
                    </a:cubicBezTo>
                    <a:lnTo>
                      <a:pt x="2012" y="1064"/>
                    </a:lnTo>
                    <a:lnTo>
                      <a:pt x="2012" y="54"/>
                    </a:lnTo>
                    <a:lnTo>
                      <a:pt x="0" y="54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b="1">
                  <a:solidFill>
                    <a:srgbClr val="000000"/>
                  </a:solidFill>
                  <a:cs typeface="Arial" charset="0"/>
                </a:endParaRPr>
              </a:p>
            </p:txBody>
          </p:sp>
        </p:grpSp>
      </p:grpSp>
      <p:grpSp>
        <p:nvGrpSpPr>
          <p:cNvPr id="1071" name="Group 199"/>
          <p:cNvGrpSpPr>
            <a:grpSpLocks/>
          </p:cNvGrpSpPr>
          <p:nvPr/>
        </p:nvGrpSpPr>
        <p:grpSpPr bwMode="auto">
          <a:xfrm>
            <a:off x="17463" y="15875"/>
            <a:ext cx="854075" cy="965200"/>
            <a:chOff x="8" y="32"/>
            <a:chExt cx="568" cy="608"/>
          </a:xfrm>
        </p:grpSpPr>
        <p:sp>
          <p:nvSpPr>
            <p:cNvPr id="1224" name="Freeform 200"/>
            <p:cNvSpPr>
              <a:spLocks/>
            </p:cNvSpPr>
            <p:nvPr userDrawn="1"/>
          </p:nvSpPr>
          <p:spPr bwMode="auto">
            <a:xfrm>
              <a:off x="20" y="54"/>
              <a:ext cx="556" cy="586"/>
            </a:xfrm>
            <a:custGeom>
              <a:avLst/>
              <a:gdLst/>
              <a:ahLst/>
              <a:cxnLst>
                <a:cxn ang="0">
                  <a:pos x="1183" y="0"/>
                </a:cxn>
                <a:cxn ang="0">
                  <a:pos x="278" y="1706"/>
                </a:cxn>
                <a:cxn ang="0">
                  <a:pos x="2006" y="913"/>
                </a:cxn>
                <a:cxn ang="0">
                  <a:pos x="735" y="1519"/>
                </a:cxn>
                <a:cxn ang="0">
                  <a:pos x="1661" y="1060"/>
                </a:cxn>
                <a:cxn ang="0">
                  <a:pos x="1060" y="1394"/>
                </a:cxn>
                <a:cxn ang="0">
                  <a:pos x="1489" y="1187"/>
                </a:cxn>
                <a:cxn ang="0">
                  <a:pos x="1255" y="1355"/>
                </a:cxn>
                <a:cxn ang="0">
                  <a:pos x="1430" y="1221"/>
                </a:cxn>
                <a:cxn ang="0">
                  <a:pos x="1144" y="1403"/>
                </a:cxn>
                <a:cxn ang="0">
                  <a:pos x="1611" y="1144"/>
                </a:cxn>
                <a:cxn ang="0">
                  <a:pos x="843" y="1503"/>
                </a:cxn>
                <a:cxn ang="0">
                  <a:pos x="1876" y="960"/>
                </a:cxn>
                <a:cxn ang="0">
                  <a:pos x="474" y="1620"/>
                </a:cxn>
                <a:cxn ang="0">
                  <a:pos x="1158" y="267"/>
                </a:cxn>
                <a:cxn ang="0">
                  <a:pos x="1183" y="0"/>
                </a:cxn>
              </a:cxnLst>
              <a:rect l="0" t="0" r="r" b="b"/>
              <a:pathLst>
                <a:path w="2570" h="2766">
                  <a:moveTo>
                    <a:pt x="1183" y="0"/>
                  </a:moveTo>
                  <a:cubicBezTo>
                    <a:pt x="31" y="34"/>
                    <a:pt x="0" y="1232"/>
                    <a:pt x="278" y="1706"/>
                  </a:cubicBezTo>
                  <a:cubicBezTo>
                    <a:pt x="888" y="2766"/>
                    <a:pt x="2570" y="2078"/>
                    <a:pt x="2006" y="913"/>
                  </a:cubicBezTo>
                  <a:cubicBezTo>
                    <a:pt x="1480" y="86"/>
                    <a:pt x="309" y="751"/>
                    <a:pt x="735" y="1519"/>
                  </a:cubicBezTo>
                  <a:cubicBezTo>
                    <a:pt x="1085" y="2095"/>
                    <a:pt x="2037" y="1686"/>
                    <a:pt x="1661" y="1060"/>
                  </a:cubicBezTo>
                  <a:cubicBezTo>
                    <a:pt x="1411" y="668"/>
                    <a:pt x="776" y="977"/>
                    <a:pt x="1060" y="1394"/>
                  </a:cubicBezTo>
                  <a:cubicBezTo>
                    <a:pt x="1252" y="1653"/>
                    <a:pt x="1647" y="1455"/>
                    <a:pt x="1489" y="1187"/>
                  </a:cubicBezTo>
                  <a:cubicBezTo>
                    <a:pt x="1389" y="1046"/>
                    <a:pt x="1055" y="1113"/>
                    <a:pt x="1255" y="1355"/>
                  </a:cubicBezTo>
                  <a:cubicBezTo>
                    <a:pt x="1185" y="1378"/>
                    <a:pt x="1221" y="1037"/>
                    <a:pt x="1430" y="1221"/>
                  </a:cubicBezTo>
                  <a:cubicBezTo>
                    <a:pt x="1522" y="1329"/>
                    <a:pt x="1328" y="1570"/>
                    <a:pt x="1144" y="1403"/>
                  </a:cubicBezTo>
                  <a:cubicBezTo>
                    <a:pt x="869" y="1019"/>
                    <a:pt x="1486" y="835"/>
                    <a:pt x="1611" y="1144"/>
                  </a:cubicBezTo>
                  <a:cubicBezTo>
                    <a:pt x="1803" y="1494"/>
                    <a:pt x="1244" y="1970"/>
                    <a:pt x="843" y="1503"/>
                  </a:cubicBezTo>
                  <a:cubicBezTo>
                    <a:pt x="467" y="868"/>
                    <a:pt x="1441" y="259"/>
                    <a:pt x="1876" y="960"/>
                  </a:cubicBezTo>
                  <a:cubicBezTo>
                    <a:pt x="2288" y="1625"/>
                    <a:pt x="1142" y="2588"/>
                    <a:pt x="474" y="1620"/>
                  </a:cubicBezTo>
                  <a:cubicBezTo>
                    <a:pt x="341" y="1336"/>
                    <a:pt x="221" y="417"/>
                    <a:pt x="1158" y="267"/>
                  </a:cubicBezTo>
                  <a:lnTo>
                    <a:pt x="1183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12700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225" name="Freeform 201"/>
            <p:cNvSpPr>
              <a:spLocks/>
            </p:cNvSpPr>
            <p:nvPr userDrawn="1"/>
          </p:nvSpPr>
          <p:spPr bwMode="auto">
            <a:xfrm>
              <a:off x="8" y="32"/>
              <a:ext cx="556" cy="586"/>
            </a:xfrm>
            <a:custGeom>
              <a:avLst/>
              <a:gdLst/>
              <a:ahLst/>
              <a:cxnLst>
                <a:cxn ang="0">
                  <a:pos x="1183" y="0"/>
                </a:cxn>
                <a:cxn ang="0">
                  <a:pos x="278" y="1706"/>
                </a:cxn>
                <a:cxn ang="0">
                  <a:pos x="2006" y="913"/>
                </a:cxn>
                <a:cxn ang="0">
                  <a:pos x="735" y="1519"/>
                </a:cxn>
                <a:cxn ang="0">
                  <a:pos x="1661" y="1060"/>
                </a:cxn>
                <a:cxn ang="0">
                  <a:pos x="1060" y="1394"/>
                </a:cxn>
                <a:cxn ang="0">
                  <a:pos x="1489" y="1187"/>
                </a:cxn>
                <a:cxn ang="0">
                  <a:pos x="1255" y="1355"/>
                </a:cxn>
                <a:cxn ang="0">
                  <a:pos x="1430" y="1221"/>
                </a:cxn>
                <a:cxn ang="0">
                  <a:pos x="1144" y="1403"/>
                </a:cxn>
                <a:cxn ang="0">
                  <a:pos x="1611" y="1144"/>
                </a:cxn>
                <a:cxn ang="0">
                  <a:pos x="843" y="1503"/>
                </a:cxn>
                <a:cxn ang="0">
                  <a:pos x="1876" y="960"/>
                </a:cxn>
                <a:cxn ang="0">
                  <a:pos x="474" y="1620"/>
                </a:cxn>
                <a:cxn ang="0">
                  <a:pos x="1158" y="267"/>
                </a:cxn>
                <a:cxn ang="0">
                  <a:pos x="1183" y="0"/>
                </a:cxn>
              </a:cxnLst>
              <a:rect l="0" t="0" r="r" b="b"/>
              <a:pathLst>
                <a:path w="2570" h="2766">
                  <a:moveTo>
                    <a:pt x="1183" y="0"/>
                  </a:moveTo>
                  <a:cubicBezTo>
                    <a:pt x="31" y="34"/>
                    <a:pt x="0" y="1232"/>
                    <a:pt x="278" y="1706"/>
                  </a:cubicBezTo>
                  <a:cubicBezTo>
                    <a:pt x="888" y="2766"/>
                    <a:pt x="2570" y="2078"/>
                    <a:pt x="2006" y="913"/>
                  </a:cubicBezTo>
                  <a:cubicBezTo>
                    <a:pt x="1480" y="86"/>
                    <a:pt x="309" y="751"/>
                    <a:pt x="735" y="1519"/>
                  </a:cubicBezTo>
                  <a:cubicBezTo>
                    <a:pt x="1085" y="2095"/>
                    <a:pt x="2037" y="1686"/>
                    <a:pt x="1661" y="1060"/>
                  </a:cubicBezTo>
                  <a:cubicBezTo>
                    <a:pt x="1411" y="668"/>
                    <a:pt x="776" y="977"/>
                    <a:pt x="1060" y="1394"/>
                  </a:cubicBezTo>
                  <a:cubicBezTo>
                    <a:pt x="1252" y="1653"/>
                    <a:pt x="1647" y="1455"/>
                    <a:pt x="1489" y="1187"/>
                  </a:cubicBezTo>
                  <a:cubicBezTo>
                    <a:pt x="1389" y="1046"/>
                    <a:pt x="1055" y="1113"/>
                    <a:pt x="1255" y="1355"/>
                  </a:cubicBezTo>
                  <a:cubicBezTo>
                    <a:pt x="1185" y="1378"/>
                    <a:pt x="1221" y="1037"/>
                    <a:pt x="1430" y="1221"/>
                  </a:cubicBezTo>
                  <a:cubicBezTo>
                    <a:pt x="1522" y="1329"/>
                    <a:pt x="1328" y="1570"/>
                    <a:pt x="1144" y="1403"/>
                  </a:cubicBezTo>
                  <a:cubicBezTo>
                    <a:pt x="869" y="1019"/>
                    <a:pt x="1486" y="835"/>
                    <a:pt x="1611" y="1144"/>
                  </a:cubicBezTo>
                  <a:cubicBezTo>
                    <a:pt x="1803" y="1494"/>
                    <a:pt x="1244" y="1970"/>
                    <a:pt x="843" y="1503"/>
                  </a:cubicBezTo>
                  <a:cubicBezTo>
                    <a:pt x="467" y="868"/>
                    <a:pt x="1441" y="259"/>
                    <a:pt x="1876" y="960"/>
                  </a:cubicBezTo>
                  <a:cubicBezTo>
                    <a:pt x="2288" y="1625"/>
                    <a:pt x="1142" y="2588"/>
                    <a:pt x="474" y="1620"/>
                  </a:cubicBezTo>
                  <a:cubicBezTo>
                    <a:pt x="341" y="1336"/>
                    <a:pt x="221" y="417"/>
                    <a:pt x="1158" y="267"/>
                  </a:cubicBezTo>
                  <a:lnTo>
                    <a:pt x="1183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12700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>
                <a:solidFill>
                  <a:srgbClr val="000000"/>
                </a:solidFill>
                <a:cs typeface="Arial" charset="0"/>
              </a:endParaRPr>
            </a:p>
          </p:txBody>
        </p:sp>
      </p:grpSp>
      <p:sp>
        <p:nvSpPr>
          <p:cNvPr id="1226" name="Freeform 202"/>
          <p:cNvSpPr>
            <a:spLocks/>
          </p:cNvSpPr>
          <p:nvPr/>
        </p:nvSpPr>
        <p:spPr bwMode="auto">
          <a:xfrm flipH="1">
            <a:off x="7786688" y="50800"/>
            <a:ext cx="835025" cy="930275"/>
          </a:xfrm>
          <a:custGeom>
            <a:avLst/>
            <a:gdLst/>
            <a:ahLst/>
            <a:cxnLst>
              <a:cxn ang="0">
                <a:pos x="1183" y="0"/>
              </a:cxn>
              <a:cxn ang="0">
                <a:pos x="278" y="1706"/>
              </a:cxn>
              <a:cxn ang="0">
                <a:pos x="2006" y="913"/>
              </a:cxn>
              <a:cxn ang="0">
                <a:pos x="735" y="1519"/>
              </a:cxn>
              <a:cxn ang="0">
                <a:pos x="1661" y="1060"/>
              </a:cxn>
              <a:cxn ang="0">
                <a:pos x="1060" y="1394"/>
              </a:cxn>
              <a:cxn ang="0">
                <a:pos x="1489" y="1187"/>
              </a:cxn>
              <a:cxn ang="0">
                <a:pos x="1255" y="1355"/>
              </a:cxn>
              <a:cxn ang="0">
                <a:pos x="1430" y="1221"/>
              </a:cxn>
              <a:cxn ang="0">
                <a:pos x="1144" y="1403"/>
              </a:cxn>
              <a:cxn ang="0">
                <a:pos x="1611" y="1144"/>
              </a:cxn>
              <a:cxn ang="0">
                <a:pos x="843" y="1503"/>
              </a:cxn>
              <a:cxn ang="0">
                <a:pos x="1876" y="960"/>
              </a:cxn>
              <a:cxn ang="0">
                <a:pos x="474" y="1620"/>
              </a:cxn>
              <a:cxn ang="0">
                <a:pos x="1158" y="267"/>
              </a:cxn>
              <a:cxn ang="0">
                <a:pos x="1183" y="0"/>
              </a:cxn>
            </a:cxnLst>
            <a:rect l="0" t="0" r="r" b="b"/>
            <a:pathLst>
              <a:path w="2570" h="2766">
                <a:moveTo>
                  <a:pt x="1183" y="0"/>
                </a:moveTo>
                <a:cubicBezTo>
                  <a:pt x="31" y="34"/>
                  <a:pt x="0" y="1232"/>
                  <a:pt x="278" y="1706"/>
                </a:cubicBezTo>
                <a:cubicBezTo>
                  <a:pt x="888" y="2766"/>
                  <a:pt x="2570" y="2078"/>
                  <a:pt x="2006" y="913"/>
                </a:cubicBezTo>
                <a:cubicBezTo>
                  <a:pt x="1480" y="86"/>
                  <a:pt x="309" y="751"/>
                  <a:pt x="735" y="1519"/>
                </a:cubicBezTo>
                <a:cubicBezTo>
                  <a:pt x="1085" y="2095"/>
                  <a:pt x="2037" y="1686"/>
                  <a:pt x="1661" y="1060"/>
                </a:cubicBezTo>
                <a:cubicBezTo>
                  <a:pt x="1411" y="668"/>
                  <a:pt x="776" y="977"/>
                  <a:pt x="1060" y="1394"/>
                </a:cubicBezTo>
                <a:cubicBezTo>
                  <a:pt x="1252" y="1653"/>
                  <a:pt x="1647" y="1455"/>
                  <a:pt x="1489" y="1187"/>
                </a:cubicBezTo>
                <a:cubicBezTo>
                  <a:pt x="1389" y="1046"/>
                  <a:pt x="1055" y="1113"/>
                  <a:pt x="1255" y="1355"/>
                </a:cubicBezTo>
                <a:cubicBezTo>
                  <a:pt x="1185" y="1378"/>
                  <a:pt x="1221" y="1037"/>
                  <a:pt x="1430" y="1221"/>
                </a:cubicBezTo>
                <a:cubicBezTo>
                  <a:pt x="1522" y="1329"/>
                  <a:pt x="1328" y="1570"/>
                  <a:pt x="1144" y="1403"/>
                </a:cubicBezTo>
                <a:cubicBezTo>
                  <a:pt x="869" y="1019"/>
                  <a:pt x="1486" y="835"/>
                  <a:pt x="1611" y="1144"/>
                </a:cubicBezTo>
                <a:cubicBezTo>
                  <a:pt x="1803" y="1494"/>
                  <a:pt x="1244" y="1970"/>
                  <a:pt x="843" y="1503"/>
                </a:cubicBezTo>
                <a:cubicBezTo>
                  <a:pt x="467" y="868"/>
                  <a:pt x="1441" y="259"/>
                  <a:pt x="1876" y="960"/>
                </a:cubicBezTo>
                <a:cubicBezTo>
                  <a:pt x="2288" y="1625"/>
                  <a:pt x="1142" y="2588"/>
                  <a:pt x="474" y="1620"/>
                </a:cubicBezTo>
                <a:cubicBezTo>
                  <a:pt x="341" y="1336"/>
                  <a:pt x="221" y="417"/>
                  <a:pt x="1158" y="267"/>
                </a:cubicBezTo>
                <a:lnTo>
                  <a:pt x="1183" y="0"/>
                </a:lnTo>
                <a:close/>
              </a:path>
            </a:pathLst>
          </a:custGeom>
          <a:gradFill rotWithShape="1">
            <a:gsLst>
              <a:gs pos="0">
                <a:schemeClr val="bg2"/>
              </a:gs>
              <a:gs pos="100000">
                <a:schemeClr val="bg2">
                  <a:gamma/>
                  <a:shade val="46275"/>
                  <a:invGamma/>
                </a:schemeClr>
              </a:gs>
            </a:gsLst>
            <a:lin ang="5400000" scaled="1"/>
          </a:gradFill>
          <a:ln w="12700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227" name="Freeform 203"/>
          <p:cNvSpPr>
            <a:spLocks/>
          </p:cNvSpPr>
          <p:nvPr/>
        </p:nvSpPr>
        <p:spPr bwMode="auto">
          <a:xfrm flipH="1">
            <a:off x="7767638" y="15875"/>
            <a:ext cx="836612" cy="930275"/>
          </a:xfrm>
          <a:custGeom>
            <a:avLst/>
            <a:gdLst/>
            <a:ahLst/>
            <a:cxnLst>
              <a:cxn ang="0">
                <a:pos x="1183" y="0"/>
              </a:cxn>
              <a:cxn ang="0">
                <a:pos x="278" y="1706"/>
              </a:cxn>
              <a:cxn ang="0">
                <a:pos x="2006" y="913"/>
              </a:cxn>
              <a:cxn ang="0">
                <a:pos x="735" y="1519"/>
              </a:cxn>
              <a:cxn ang="0">
                <a:pos x="1661" y="1060"/>
              </a:cxn>
              <a:cxn ang="0">
                <a:pos x="1060" y="1394"/>
              </a:cxn>
              <a:cxn ang="0">
                <a:pos x="1489" y="1187"/>
              </a:cxn>
              <a:cxn ang="0">
                <a:pos x="1255" y="1355"/>
              </a:cxn>
              <a:cxn ang="0">
                <a:pos x="1430" y="1221"/>
              </a:cxn>
              <a:cxn ang="0">
                <a:pos x="1144" y="1403"/>
              </a:cxn>
              <a:cxn ang="0">
                <a:pos x="1611" y="1144"/>
              </a:cxn>
              <a:cxn ang="0">
                <a:pos x="843" y="1503"/>
              </a:cxn>
              <a:cxn ang="0">
                <a:pos x="1876" y="960"/>
              </a:cxn>
              <a:cxn ang="0">
                <a:pos x="474" y="1620"/>
              </a:cxn>
              <a:cxn ang="0">
                <a:pos x="1158" y="267"/>
              </a:cxn>
              <a:cxn ang="0">
                <a:pos x="1183" y="0"/>
              </a:cxn>
            </a:cxnLst>
            <a:rect l="0" t="0" r="r" b="b"/>
            <a:pathLst>
              <a:path w="2570" h="2766">
                <a:moveTo>
                  <a:pt x="1183" y="0"/>
                </a:moveTo>
                <a:cubicBezTo>
                  <a:pt x="31" y="34"/>
                  <a:pt x="0" y="1232"/>
                  <a:pt x="278" y="1706"/>
                </a:cubicBezTo>
                <a:cubicBezTo>
                  <a:pt x="888" y="2766"/>
                  <a:pt x="2570" y="2078"/>
                  <a:pt x="2006" y="913"/>
                </a:cubicBezTo>
                <a:cubicBezTo>
                  <a:pt x="1480" y="86"/>
                  <a:pt x="309" y="751"/>
                  <a:pt x="735" y="1519"/>
                </a:cubicBezTo>
                <a:cubicBezTo>
                  <a:pt x="1085" y="2095"/>
                  <a:pt x="2037" y="1686"/>
                  <a:pt x="1661" y="1060"/>
                </a:cubicBezTo>
                <a:cubicBezTo>
                  <a:pt x="1411" y="668"/>
                  <a:pt x="776" y="977"/>
                  <a:pt x="1060" y="1394"/>
                </a:cubicBezTo>
                <a:cubicBezTo>
                  <a:pt x="1252" y="1653"/>
                  <a:pt x="1647" y="1455"/>
                  <a:pt x="1489" y="1187"/>
                </a:cubicBezTo>
                <a:cubicBezTo>
                  <a:pt x="1389" y="1046"/>
                  <a:pt x="1055" y="1113"/>
                  <a:pt x="1255" y="1355"/>
                </a:cubicBezTo>
                <a:cubicBezTo>
                  <a:pt x="1185" y="1378"/>
                  <a:pt x="1221" y="1037"/>
                  <a:pt x="1430" y="1221"/>
                </a:cubicBezTo>
                <a:cubicBezTo>
                  <a:pt x="1522" y="1329"/>
                  <a:pt x="1328" y="1570"/>
                  <a:pt x="1144" y="1403"/>
                </a:cubicBezTo>
                <a:cubicBezTo>
                  <a:pt x="869" y="1019"/>
                  <a:pt x="1486" y="835"/>
                  <a:pt x="1611" y="1144"/>
                </a:cubicBezTo>
                <a:cubicBezTo>
                  <a:pt x="1803" y="1494"/>
                  <a:pt x="1244" y="1970"/>
                  <a:pt x="843" y="1503"/>
                </a:cubicBezTo>
                <a:cubicBezTo>
                  <a:pt x="467" y="868"/>
                  <a:pt x="1441" y="259"/>
                  <a:pt x="1876" y="960"/>
                </a:cubicBezTo>
                <a:cubicBezTo>
                  <a:pt x="2288" y="1625"/>
                  <a:pt x="1142" y="2588"/>
                  <a:pt x="474" y="1620"/>
                </a:cubicBezTo>
                <a:cubicBezTo>
                  <a:pt x="341" y="1336"/>
                  <a:pt x="221" y="417"/>
                  <a:pt x="1158" y="267"/>
                </a:cubicBezTo>
                <a:lnTo>
                  <a:pt x="1183" y="0"/>
                </a:lnTo>
                <a:close/>
              </a:path>
            </a:pathLst>
          </a:cu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12700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228" name="Rectangle 204"/>
          <p:cNvSpPr>
            <a:spLocks noChangeArrowheads="1"/>
          </p:cNvSpPr>
          <p:nvPr/>
        </p:nvSpPr>
        <p:spPr bwMode="auto">
          <a:xfrm>
            <a:off x="377825" y="15875"/>
            <a:ext cx="7864475" cy="889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1860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2" r:id="rId1"/>
    <p:sldLayoutId id="2147483863" r:id="rId2"/>
    <p:sldLayoutId id="2147483864" r:id="rId3"/>
    <p:sldLayoutId id="2147483865" r:id="rId4"/>
    <p:sldLayoutId id="2147483866" r:id="rId5"/>
    <p:sldLayoutId id="2147483867" r:id="rId6"/>
    <p:sldLayoutId id="2147483868" r:id="rId7"/>
    <p:sldLayoutId id="2147483869" r:id="rId8"/>
    <p:sldLayoutId id="2147483870" r:id="rId9"/>
    <p:sldLayoutId id="2147483871" r:id="rId10"/>
    <p:sldLayoutId id="2147483872" r:id="rId11"/>
    <p:sldLayoutId id="2147483873" r:id="rId12"/>
    <p:sldLayoutId id="2147483874" r:id="rId13"/>
    <p:sldLayoutId id="2147483875" r:id="rId14"/>
    <p:sldLayoutId id="2147483876" r:id="rId15"/>
    <p:sldLayoutId id="2147483877" r:id="rId16"/>
    <p:sldLayoutId id="2147483878" r:id="rId17"/>
  </p:sldLayoutIdLst>
  <p:transition>
    <p:random/>
  </p:transition>
  <p:hf hdr="0" ftr="0" dt="0"/>
  <p:txStyles>
    <p:titleStyle>
      <a:lvl1pPr algn="ctr" rtl="1" eaLnBrk="0" fontAlgn="base" hangingPunct="0">
        <a:spcBef>
          <a:spcPct val="0"/>
        </a:spcBef>
        <a:spcAft>
          <a:spcPct val="0"/>
        </a:spcAft>
        <a:defRPr sz="3200">
          <a:solidFill>
            <a:srgbClr val="CCECFF"/>
          </a:solidFill>
          <a:latin typeface="+mj-lt"/>
          <a:ea typeface="+mj-ea"/>
          <a:cs typeface="+mj-cs"/>
        </a:defRPr>
      </a:lvl1pPr>
      <a:lvl2pPr algn="ctr" rtl="1" eaLnBrk="0" fontAlgn="base" hangingPunct="0">
        <a:spcBef>
          <a:spcPct val="0"/>
        </a:spcBef>
        <a:spcAft>
          <a:spcPct val="0"/>
        </a:spcAft>
        <a:defRPr sz="3200">
          <a:solidFill>
            <a:srgbClr val="CCECFF"/>
          </a:solidFill>
          <a:latin typeface="Arial" charset="0"/>
          <a:cs typeface="Titr" pitchFamily="2" charset="-78"/>
        </a:defRPr>
      </a:lvl2pPr>
      <a:lvl3pPr algn="ctr" rtl="1" eaLnBrk="0" fontAlgn="base" hangingPunct="0">
        <a:spcBef>
          <a:spcPct val="0"/>
        </a:spcBef>
        <a:spcAft>
          <a:spcPct val="0"/>
        </a:spcAft>
        <a:defRPr sz="3200">
          <a:solidFill>
            <a:srgbClr val="CCECFF"/>
          </a:solidFill>
          <a:latin typeface="Arial" charset="0"/>
          <a:cs typeface="Titr" pitchFamily="2" charset="-78"/>
        </a:defRPr>
      </a:lvl3pPr>
      <a:lvl4pPr algn="ctr" rtl="1" eaLnBrk="0" fontAlgn="base" hangingPunct="0">
        <a:spcBef>
          <a:spcPct val="0"/>
        </a:spcBef>
        <a:spcAft>
          <a:spcPct val="0"/>
        </a:spcAft>
        <a:defRPr sz="3200">
          <a:solidFill>
            <a:srgbClr val="CCECFF"/>
          </a:solidFill>
          <a:latin typeface="Arial" charset="0"/>
          <a:cs typeface="Titr" pitchFamily="2" charset="-78"/>
        </a:defRPr>
      </a:lvl4pPr>
      <a:lvl5pPr algn="ctr" rtl="1" eaLnBrk="0" fontAlgn="base" hangingPunct="0">
        <a:spcBef>
          <a:spcPct val="0"/>
        </a:spcBef>
        <a:spcAft>
          <a:spcPct val="0"/>
        </a:spcAft>
        <a:defRPr sz="3200">
          <a:solidFill>
            <a:srgbClr val="CCECFF"/>
          </a:solidFill>
          <a:latin typeface="Arial" charset="0"/>
          <a:cs typeface="Titr" pitchFamily="2" charset="-78"/>
        </a:defRPr>
      </a:lvl5pPr>
      <a:lvl6pPr marL="457200" algn="ctr" rtl="1" eaLnBrk="1" fontAlgn="base" hangingPunct="1">
        <a:spcBef>
          <a:spcPct val="0"/>
        </a:spcBef>
        <a:spcAft>
          <a:spcPct val="0"/>
        </a:spcAft>
        <a:defRPr sz="3200">
          <a:solidFill>
            <a:srgbClr val="CCECFF"/>
          </a:solidFill>
          <a:latin typeface="Arial" charset="0"/>
          <a:cs typeface="Titr" pitchFamily="2" charset="-78"/>
        </a:defRPr>
      </a:lvl6pPr>
      <a:lvl7pPr marL="914400" algn="ctr" rtl="1" eaLnBrk="1" fontAlgn="base" hangingPunct="1">
        <a:spcBef>
          <a:spcPct val="0"/>
        </a:spcBef>
        <a:spcAft>
          <a:spcPct val="0"/>
        </a:spcAft>
        <a:defRPr sz="3200">
          <a:solidFill>
            <a:srgbClr val="CCECFF"/>
          </a:solidFill>
          <a:latin typeface="Arial" charset="0"/>
          <a:cs typeface="Titr" pitchFamily="2" charset="-78"/>
        </a:defRPr>
      </a:lvl7pPr>
      <a:lvl8pPr marL="1371600" algn="ctr" rtl="1" eaLnBrk="1" fontAlgn="base" hangingPunct="1">
        <a:spcBef>
          <a:spcPct val="0"/>
        </a:spcBef>
        <a:spcAft>
          <a:spcPct val="0"/>
        </a:spcAft>
        <a:defRPr sz="3200">
          <a:solidFill>
            <a:srgbClr val="CCECFF"/>
          </a:solidFill>
          <a:latin typeface="Arial" charset="0"/>
          <a:cs typeface="Titr" pitchFamily="2" charset="-78"/>
        </a:defRPr>
      </a:lvl8pPr>
      <a:lvl9pPr marL="1828800" algn="ctr" rtl="1" eaLnBrk="1" fontAlgn="base" hangingPunct="1">
        <a:spcBef>
          <a:spcPct val="0"/>
        </a:spcBef>
        <a:spcAft>
          <a:spcPct val="0"/>
        </a:spcAft>
        <a:defRPr sz="3200">
          <a:solidFill>
            <a:srgbClr val="CCECFF"/>
          </a:solidFill>
          <a:latin typeface="Arial" charset="0"/>
          <a:cs typeface="Titr" pitchFamily="2" charset="-78"/>
        </a:defRPr>
      </a:lvl9pPr>
    </p:titleStyle>
    <p:bodyStyle>
      <a:lvl1pPr marL="342900" indent="-342900" algn="just" rtl="1" eaLnBrk="0" fontAlgn="base" hangingPunct="0">
        <a:spcBef>
          <a:spcPct val="20000"/>
        </a:spcBef>
        <a:spcAft>
          <a:spcPct val="0"/>
        </a:spcAft>
        <a:buClr>
          <a:srgbClr val="000099"/>
        </a:buClr>
        <a:buFont typeface="Wingdings 2" pitchFamily="18" charset="2"/>
        <a:buBlip>
          <a:blip r:embed="rId20"/>
        </a:buBlip>
        <a:defRPr sz="3200">
          <a:solidFill>
            <a:schemeClr val="accent2"/>
          </a:solidFill>
          <a:latin typeface="+mn-lt"/>
          <a:ea typeface="+mn-ea"/>
          <a:cs typeface="+mn-cs"/>
        </a:defRPr>
      </a:lvl1pPr>
      <a:lvl2pPr marL="742950" indent="-285750" algn="just" rtl="1" eaLnBrk="0" fontAlgn="base" hangingPunct="0">
        <a:spcBef>
          <a:spcPct val="20000"/>
        </a:spcBef>
        <a:spcAft>
          <a:spcPct val="0"/>
        </a:spcAft>
        <a:buClr>
          <a:srgbClr val="CCECFF"/>
        </a:buClr>
        <a:buFont typeface="Wingdings" pitchFamily="2" charset="2"/>
        <a:buBlip>
          <a:blip r:embed="rId21"/>
        </a:buBlip>
        <a:defRPr sz="2800">
          <a:solidFill>
            <a:srgbClr val="990000"/>
          </a:solidFill>
          <a:latin typeface="+mn-lt"/>
          <a:cs typeface="+mn-cs"/>
        </a:defRPr>
      </a:lvl2pPr>
      <a:lvl3pPr marL="1143000" indent="-228600" algn="just" rtl="1" eaLnBrk="0" fontAlgn="base" hangingPunct="0">
        <a:spcBef>
          <a:spcPct val="20000"/>
        </a:spcBef>
        <a:spcAft>
          <a:spcPct val="0"/>
        </a:spcAft>
        <a:buClr>
          <a:srgbClr val="66CCFF"/>
        </a:buClr>
        <a:buFont typeface="Wingdings" pitchFamily="2" charset="2"/>
        <a:buBlip>
          <a:blip r:embed="rId22"/>
        </a:buBlip>
        <a:defRPr sz="2400">
          <a:solidFill>
            <a:srgbClr val="009900"/>
          </a:solidFill>
          <a:latin typeface="+mn-lt"/>
          <a:cs typeface="+mn-cs"/>
        </a:defRPr>
      </a:lvl3pPr>
      <a:lvl4pPr marL="1600200" indent="-228600" algn="just" rtl="1" eaLnBrk="0" fontAlgn="base" hangingPunct="0">
        <a:spcBef>
          <a:spcPct val="20000"/>
        </a:spcBef>
        <a:spcAft>
          <a:spcPct val="0"/>
        </a:spcAft>
        <a:buClr>
          <a:srgbClr val="3399FF"/>
        </a:buClr>
        <a:buFont typeface="Wingdings" pitchFamily="2" charset="2"/>
        <a:buBlip>
          <a:blip r:embed="rId22"/>
        </a:buBlip>
        <a:defRPr sz="2000">
          <a:solidFill>
            <a:srgbClr val="008080"/>
          </a:solidFill>
          <a:latin typeface="+mn-lt"/>
          <a:cs typeface="+mn-cs"/>
        </a:defRPr>
      </a:lvl4pPr>
      <a:lvl5pPr marL="2057400" indent="-228600" algn="just" rtl="1" eaLnBrk="0" fontAlgn="base" hangingPunct="0">
        <a:spcBef>
          <a:spcPct val="20000"/>
        </a:spcBef>
        <a:spcAft>
          <a:spcPct val="0"/>
        </a:spcAft>
        <a:buClr>
          <a:srgbClr val="0033CC"/>
        </a:buClr>
        <a:buFont typeface="Wingdings" pitchFamily="2" charset="2"/>
        <a:buBlip>
          <a:blip r:embed="rId23"/>
        </a:buBlip>
        <a:defRPr sz="2000">
          <a:solidFill>
            <a:srgbClr val="66CCFF"/>
          </a:solidFill>
          <a:latin typeface="+mn-lt"/>
          <a:cs typeface="+mn-cs"/>
        </a:defRPr>
      </a:lvl5pPr>
      <a:lvl6pPr marL="2514600" indent="-228600" algn="just" rtl="1" eaLnBrk="1" fontAlgn="base" hangingPunct="1">
        <a:spcBef>
          <a:spcPct val="20000"/>
        </a:spcBef>
        <a:spcAft>
          <a:spcPct val="0"/>
        </a:spcAft>
        <a:buClr>
          <a:srgbClr val="0033CC"/>
        </a:buClr>
        <a:buFont typeface="Wingdings" pitchFamily="2" charset="2"/>
        <a:buBlip>
          <a:blip r:embed="rId23"/>
        </a:buBlip>
        <a:defRPr sz="2000">
          <a:solidFill>
            <a:srgbClr val="66CCFF"/>
          </a:solidFill>
          <a:latin typeface="+mn-lt"/>
          <a:cs typeface="+mn-cs"/>
        </a:defRPr>
      </a:lvl6pPr>
      <a:lvl7pPr marL="2971800" indent="-228600" algn="just" rtl="1" eaLnBrk="1" fontAlgn="base" hangingPunct="1">
        <a:spcBef>
          <a:spcPct val="20000"/>
        </a:spcBef>
        <a:spcAft>
          <a:spcPct val="0"/>
        </a:spcAft>
        <a:buClr>
          <a:srgbClr val="0033CC"/>
        </a:buClr>
        <a:buFont typeface="Wingdings" pitchFamily="2" charset="2"/>
        <a:buBlip>
          <a:blip r:embed="rId23"/>
        </a:buBlip>
        <a:defRPr sz="2000">
          <a:solidFill>
            <a:srgbClr val="66CCFF"/>
          </a:solidFill>
          <a:latin typeface="+mn-lt"/>
          <a:cs typeface="+mn-cs"/>
        </a:defRPr>
      </a:lvl7pPr>
      <a:lvl8pPr marL="3429000" indent="-228600" algn="just" rtl="1" eaLnBrk="1" fontAlgn="base" hangingPunct="1">
        <a:spcBef>
          <a:spcPct val="20000"/>
        </a:spcBef>
        <a:spcAft>
          <a:spcPct val="0"/>
        </a:spcAft>
        <a:buClr>
          <a:srgbClr val="0033CC"/>
        </a:buClr>
        <a:buFont typeface="Wingdings" pitchFamily="2" charset="2"/>
        <a:buBlip>
          <a:blip r:embed="rId23"/>
        </a:buBlip>
        <a:defRPr sz="2000">
          <a:solidFill>
            <a:srgbClr val="66CCFF"/>
          </a:solidFill>
          <a:latin typeface="+mn-lt"/>
          <a:cs typeface="+mn-cs"/>
        </a:defRPr>
      </a:lvl8pPr>
      <a:lvl9pPr marL="3886200" indent="-228600" algn="just" rtl="1" eaLnBrk="1" fontAlgn="base" hangingPunct="1">
        <a:spcBef>
          <a:spcPct val="20000"/>
        </a:spcBef>
        <a:spcAft>
          <a:spcPct val="0"/>
        </a:spcAft>
        <a:buClr>
          <a:srgbClr val="0033CC"/>
        </a:buClr>
        <a:buFont typeface="Wingdings" pitchFamily="2" charset="2"/>
        <a:buBlip>
          <a:blip r:embed="rId23"/>
        </a:buBlip>
        <a:defRPr sz="2000">
          <a:solidFill>
            <a:srgbClr val="66CCFF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3" name="AutoShape 119"/>
          <p:cNvSpPr>
            <a:spLocks noChangeArrowheads="1"/>
          </p:cNvSpPr>
          <p:nvPr/>
        </p:nvSpPr>
        <p:spPr bwMode="auto">
          <a:xfrm>
            <a:off x="88900" y="15875"/>
            <a:ext cx="8480425" cy="76200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27" name="Rectangle 205"/>
          <p:cNvSpPr>
            <a:spLocks noChangeArrowheads="1"/>
          </p:cNvSpPr>
          <p:nvPr/>
        </p:nvSpPr>
        <p:spPr bwMode="auto">
          <a:xfrm>
            <a:off x="695325" y="638175"/>
            <a:ext cx="7246938" cy="3587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27113" y="104775"/>
            <a:ext cx="6900862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1628775"/>
            <a:ext cx="853281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C319CC4-288A-4079-AE73-0343174E06F3}" type="slidenum">
              <a:rPr lang="ar-SA">
                <a:solidFill>
                  <a:srgbClr val="000000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1033" name="Picture 44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2813" y="-4763"/>
            <a:ext cx="611187" cy="200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78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2813" y="195263"/>
            <a:ext cx="6111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79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2813" y="392113"/>
            <a:ext cx="6111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6" name="Picture 80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2813" y="587375"/>
            <a:ext cx="6111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7" name="Picture 81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2813" y="781050"/>
            <a:ext cx="6111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8" name="Picture 82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7575" y="977900"/>
            <a:ext cx="611188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9" name="Picture 83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2813" y="1165225"/>
            <a:ext cx="6111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0" name="Picture 84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2813" y="1365250"/>
            <a:ext cx="6111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1" name="Picture 85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2813" y="1562100"/>
            <a:ext cx="6111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2" name="Picture 86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2813" y="1757363"/>
            <a:ext cx="6111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3" name="Picture 87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2813" y="1951038"/>
            <a:ext cx="6111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" name="Picture 88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7575" y="2147888"/>
            <a:ext cx="611188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5" name="Picture 89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2813" y="2336800"/>
            <a:ext cx="6111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6" name="Picture 90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2813" y="2536825"/>
            <a:ext cx="6111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7" name="Picture 91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2813" y="2733675"/>
            <a:ext cx="6111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8" name="Picture 92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2813" y="2928938"/>
            <a:ext cx="6111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9" name="Picture 93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2813" y="3122613"/>
            <a:ext cx="6111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0" name="Picture 94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7575" y="3319463"/>
            <a:ext cx="611188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1" name="Picture 95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9163" y="3513138"/>
            <a:ext cx="6111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2" name="Picture 96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2813" y="3706813"/>
            <a:ext cx="6111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3" name="Picture 97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2813" y="3903663"/>
            <a:ext cx="6111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4" name="Picture 98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2813" y="4098925"/>
            <a:ext cx="6111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5" name="Picture 99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2813" y="4292600"/>
            <a:ext cx="6111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6" name="Picture 100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7575" y="4489450"/>
            <a:ext cx="611188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7" name="Picture 101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2813" y="4675188"/>
            <a:ext cx="6111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8" name="Picture 102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2813" y="4875213"/>
            <a:ext cx="6111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9" name="Picture 103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2813" y="5072063"/>
            <a:ext cx="6111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0" name="Picture 104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2813" y="5267325"/>
            <a:ext cx="6111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1" name="Picture 105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2813" y="5461000"/>
            <a:ext cx="6111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2" name="Picture 106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7575" y="5657850"/>
            <a:ext cx="611188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3" name="Picture 107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2813" y="5845175"/>
            <a:ext cx="6111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4" name="Picture 108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2813" y="6045200"/>
            <a:ext cx="6111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5" name="Picture 109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2813" y="6242050"/>
            <a:ext cx="6111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6" name="Picture 110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2813" y="6437313"/>
            <a:ext cx="6111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7" name="Picture 111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2813" y="6630988"/>
            <a:ext cx="6111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44" name="Rectangle 120"/>
          <p:cNvSpPr>
            <a:spLocks noChangeArrowheads="1"/>
          </p:cNvSpPr>
          <p:nvPr/>
        </p:nvSpPr>
        <p:spPr bwMode="auto">
          <a:xfrm>
            <a:off x="377825" y="53975"/>
            <a:ext cx="7864475" cy="88900"/>
          </a:xfrm>
          <a:prstGeom prst="rect">
            <a:avLst/>
          </a:prstGeom>
          <a:gradFill rotWithShape="1">
            <a:gsLst>
              <a:gs pos="0">
                <a:schemeClr val="bg2"/>
              </a:gs>
              <a:gs pos="100000">
                <a:schemeClr val="bg2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>
              <a:solidFill>
                <a:srgbClr val="000000"/>
              </a:solidFill>
              <a:cs typeface="Arial" charset="0"/>
            </a:endParaRPr>
          </a:p>
        </p:txBody>
      </p:sp>
      <p:grpSp>
        <p:nvGrpSpPr>
          <p:cNvPr id="1069" name="Group 121"/>
          <p:cNvGrpSpPr>
            <a:grpSpLocks/>
          </p:cNvGrpSpPr>
          <p:nvPr/>
        </p:nvGrpSpPr>
        <p:grpSpPr bwMode="auto">
          <a:xfrm>
            <a:off x="414338" y="600075"/>
            <a:ext cx="7827962" cy="179388"/>
            <a:chOff x="254" y="463"/>
            <a:chExt cx="5208" cy="113"/>
          </a:xfrm>
        </p:grpSpPr>
        <p:sp>
          <p:nvSpPr>
            <p:cNvPr id="1146" name="Freeform 122"/>
            <p:cNvSpPr>
              <a:spLocks/>
            </p:cNvSpPr>
            <p:nvPr/>
          </p:nvSpPr>
          <p:spPr bwMode="auto">
            <a:xfrm flipH="1">
              <a:off x="5232" y="468"/>
              <a:ext cx="230" cy="106"/>
            </a:xfrm>
            <a:custGeom>
              <a:avLst/>
              <a:gdLst/>
              <a:ahLst/>
              <a:cxnLst>
                <a:cxn ang="0">
                  <a:pos x="230" y="0"/>
                </a:cxn>
                <a:cxn ang="0">
                  <a:pos x="182" y="0"/>
                </a:cxn>
                <a:cxn ang="0">
                  <a:pos x="0" y="78"/>
                </a:cxn>
                <a:cxn ang="0">
                  <a:pos x="86" y="96"/>
                </a:cxn>
                <a:cxn ang="0">
                  <a:pos x="204" y="96"/>
                </a:cxn>
                <a:cxn ang="0">
                  <a:pos x="230" y="0"/>
                </a:cxn>
              </a:cxnLst>
              <a:rect l="0" t="0" r="r" b="b"/>
              <a:pathLst>
                <a:path w="230" h="96">
                  <a:moveTo>
                    <a:pt x="230" y="0"/>
                  </a:moveTo>
                  <a:lnTo>
                    <a:pt x="182" y="0"/>
                  </a:lnTo>
                  <a:lnTo>
                    <a:pt x="0" y="78"/>
                  </a:lnTo>
                  <a:lnTo>
                    <a:pt x="86" y="96"/>
                  </a:lnTo>
                  <a:lnTo>
                    <a:pt x="204" y="96"/>
                  </a:lnTo>
                  <a:lnTo>
                    <a:pt x="23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147" name="Freeform 123"/>
            <p:cNvSpPr>
              <a:spLocks/>
            </p:cNvSpPr>
            <p:nvPr/>
          </p:nvSpPr>
          <p:spPr bwMode="auto">
            <a:xfrm>
              <a:off x="254" y="470"/>
              <a:ext cx="230" cy="106"/>
            </a:xfrm>
            <a:custGeom>
              <a:avLst/>
              <a:gdLst/>
              <a:ahLst/>
              <a:cxnLst>
                <a:cxn ang="0">
                  <a:pos x="230" y="0"/>
                </a:cxn>
                <a:cxn ang="0">
                  <a:pos x="182" y="0"/>
                </a:cxn>
                <a:cxn ang="0">
                  <a:pos x="0" y="78"/>
                </a:cxn>
                <a:cxn ang="0">
                  <a:pos x="86" y="96"/>
                </a:cxn>
                <a:cxn ang="0">
                  <a:pos x="204" y="96"/>
                </a:cxn>
                <a:cxn ang="0">
                  <a:pos x="230" y="0"/>
                </a:cxn>
              </a:cxnLst>
              <a:rect l="0" t="0" r="r" b="b"/>
              <a:pathLst>
                <a:path w="230" h="96">
                  <a:moveTo>
                    <a:pt x="230" y="0"/>
                  </a:moveTo>
                  <a:lnTo>
                    <a:pt x="182" y="0"/>
                  </a:lnTo>
                  <a:lnTo>
                    <a:pt x="0" y="78"/>
                  </a:lnTo>
                  <a:lnTo>
                    <a:pt x="86" y="96"/>
                  </a:lnTo>
                  <a:lnTo>
                    <a:pt x="204" y="96"/>
                  </a:lnTo>
                  <a:lnTo>
                    <a:pt x="23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>
                <a:solidFill>
                  <a:srgbClr val="000000"/>
                </a:solidFill>
                <a:cs typeface="Arial" charset="0"/>
              </a:endParaRPr>
            </a:p>
          </p:txBody>
        </p:sp>
        <p:grpSp>
          <p:nvGrpSpPr>
            <p:cNvPr id="1117" name="Group 124"/>
            <p:cNvGrpSpPr>
              <a:grpSpLocks/>
            </p:cNvGrpSpPr>
            <p:nvPr/>
          </p:nvGrpSpPr>
          <p:grpSpPr bwMode="auto">
            <a:xfrm>
              <a:off x="450" y="463"/>
              <a:ext cx="4812" cy="113"/>
              <a:chOff x="450" y="463"/>
              <a:chExt cx="4812" cy="113"/>
            </a:xfrm>
          </p:grpSpPr>
          <p:grpSp>
            <p:nvGrpSpPr>
              <p:cNvPr id="1118" name="Group 125"/>
              <p:cNvGrpSpPr>
                <a:grpSpLocks/>
              </p:cNvGrpSpPr>
              <p:nvPr/>
            </p:nvGrpSpPr>
            <p:grpSpPr bwMode="auto">
              <a:xfrm>
                <a:off x="450" y="464"/>
                <a:ext cx="2928" cy="112"/>
                <a:chOff x="0" y="283"/>
                <a:chExt cx="5760" cy="220"/>
              </a:xfrm>
            </p:grpSpPr>
            <p:grpSp>
              <p:nvGrpSpPr>
                <p:cNvPr id="1132" name="Group 126"/>
                <p:cNvGrpSpPr>
                  <a:grpSpLocks/>
                </p:cNvGrpSpPr>
                <p:nvPr/>
              </p:nvGrpSpPr>
              <p:grpSpPr bwMode="auto">
                <a:xfrm>
                  <a:off x="0" y="283"/>
                  <a:ext cx="823" cy="220"/>
                  <a:chOff x="240" y="720"/>
                  <a:chExt cx="3980" cy="1064"/>
                </a:xfrm>
              </p:grpSpPr>
              <p:sp>
                <p:nvSpPr>
                  <p:cNvPr id="1151" name="Freeform 127"/>
                  <p:cNvSpPr>
                    <a:spLocks/>
                  </p:cNvSpPr>
                  <p:nvPr/>
                </p:nvSpPr>
                <p:spPr bwMode="auto">
                  <a:xfrm>
                    <a:off x="244" y="720"/>
                    <a:ext cx="2010" cy="1064"/>
                  </a:xfrm>
                  <a:custGeom>
                    <a:avLst/>
                    <a:gdLst/>
                    <a:ahLst/>
                    <a:cxnLst>
                      <a:cxn ang="0">
                        <a:pos x="0" y="54"/>
                      </a:cxn>
                      <a:cxn ang="0">
                        <a:pos x="0" y="1064"/>
                      </a:cxn>
                      <a:cxn ang="0">
                        <a:pos x="236" y="1064"/>
                      </a:cxn>
                      <a:cxn ang="0">
                        <a:pos x="1772" y="1064"/>
                      </a:cxn>
                      <a:cxn ang="0">
                        <a:pos x="2012" y="1064"/>
                      </a:cxn>
                      <a:cxn ang="0">
                        <a:pos x="2012" y="54"/>
                      </a:cxn>
                      <a:cxn ang="0">
                        <a:pos x="0" y="54"/>
                      </a:cxn>
                    </a:cxnLst>
                    <a:rect l="0" t="0" r="r" b="b"/>
                    <a:pathLst>
                      <a:path w="2012" h="1064">
                        <a:moveTo>
                          <a:pt x="0" y="54"/>
                        </a:moveTo>
                        <a:lnTo>
                          <a:pt x="0" y="1064"/>
                        </a:lnTo>
                        <a:lnTo>
                          <a:pt x="236" y="1064"/>
                        </a:lnTo>
                        <a:cubicBezTo>
                          <a:pt x="234" y="8"/>
                          <a:pt x="1770" y="0"/>
                          <a:pt x="1772" y="1064"/>
                        </a:cubicBezTo>
                        <a:lnTo>
                          <a:pt x="2012" y="1064"/>
                        </a:lnTo>
                        <a:lnTo>
                          <a:pt x="2012" y="54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bg2"/>
                      </a:gs>
                      <a:gs pos="100000">
                        <a:schemeClr val="bg2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b="1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  <p:sp>
                <p:nvSpPr>
                  <p:cNvPr id="1152" name="Freeform 128"/>
                  <p:cNvSpPr>
                    <a:spLocks/>
                  </p:cNvSpPr>
                  <p:nvPr/>
                </p:nvSpPr>
                <p:spPr bwMode="auto">
                  <a:xfrm>
                    <a:off x="2214" y="720"/>
                    <a:ext cx="2010" cy="1064"/>
                  </a:xfrm>
                  <a:custGeom>
                    <a:avLst/>
                    <a:gdLst/>
                    <a:ahLst/>
                    <a:cxnLst>
                      <a:cxn ang="0">
                        <a:pos x="0" y="54"/>
                      </a:cxn>
                      <a:cxn ang="0">
                        <a:pos x="0" y="1064"/>
                      </a:cxn>
                      <a:cxn ang="0">
                        <a:pos x="236" y="1064"/>
                      </a:cxn>
                      <a:cxn ang="0">
                        <a:pos x="1772" y="1064"/>
                      </a:cxn>
                      <a:cxn ang="0">
                        <a:pos x="2012" y="1064"/>
                      </a:cxn>
                      <a:cxn ang="0">
                        <a:pos x="2012" y="54"/>
                      </a:cxn>
                      <a:cxn ang="0">
                        <a:pos x="0" y="54"/>
                      </a:cxn>
                    </a:cxnLst>
                    <a:rect l="0" t="0" r="r" b="b"/>
                    <a:pathLst>
                      <a:path w="2012" h="1064">
                        <a:moveTo>
                          <a:pt x="0" y="54"/>
                        </a:moveTo>
                        <a:lnTo>
                          <a:pt x="0" y="1064"/>
                        </a:lnTo>
                        <a:lnTo>
                          <a:pt x="236" y="1064"/>
                        </a:lnTo>
                        <a:cubicBezTo>
                          <a:pt x="234" y="8"/>
                          <a:pt x="1770" y="0"/>
                          <a:pt x="1772" y="1064"/>
                        </a:cubicBezTo>
                        <a:lnTo>
                          <a:pt x="2012" y="1064"/>
                        </a:lnTo>
                        <a:lnTo>
                          <a:pt x="2012" y="54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bg2"/>
                      </a:gs>
                      <a:gs pos="100000">
                        <a:schemeClr val="bg2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b="1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</p:grpSp>
            <p:grpSp>
              <p:nvGrpSpPr>
                <p:cNvPr id="1133" name="Group 129"/>
                <p:cNvGrpSpPr>
                  <a:grpSpLocks/>
                </p:cNvGrpSpPr>
                <p:nvPr/>
              </p:nvGrpSpPr>
              <p:grpSpPr bwMode="auto">
                <a:xfrm>
                  <a:off x="823" y="283"/>
                  <a:ext cx="823" cy="220"/>
                  <a:chOff x="240" y="720"/>
                  <a:chExt cx="3980" cy="1064"/>
                </a:xfrm>
              </p:grpSpPr>
              <p:sp>
                <p:nvSpPr>
                  <p:cNvPr id="1154" name="Freeform 130"/>
                  <p:cNvSpPr>
                    <a:spLocks/>
                  </p:cNvSpPr>
                  <p:nvPr/>
                </p:nvSpPr>
                <p:spPr bwMode="auto">
                  <a:xfrm>
                    <a:off x="243" y="720"/>
                    <a:ext cx="2010" cy="1064"/>
                  </a:xfrm>
                  <a:custGeom>
                    <a:avLst/>
                    <a:gdLst/>
                    <a:ahLst/>
                    <a:cxnLst>
                      <a:cxn ang="0">
                        <a:pos x="0" y="54"/>
                      </a:cxn>
                      <a:cxn ang="0">
                        <a:pos x="0" y="1064"/>
                      </a:cxn>
                      <a:cxn ang="0">
                        <a:pos x="236" y="1064"/>
                      </a:cxn>
                      <a:cxn ang="0">
                        <a:pos x="1772" y="1064"/>
                      </a:cxn>
                      <a:cxn ang="0">
                        <a:pos x="2012" y="1064"/>
                      </a:cxn>
                      <a:cxn ang="0">
                        <a:pos x="2012" y="54"/>
                      </a:cxn>
                      <a:cxn ang="0">
                        <a:pos x="0" y="54"/>
                      </a:cxn>
                    </a:cxnLst>
                    <a:rect l="0" t="0" r="r" b="b"/>
                    <a:pathLst>
                      <a:path w="2012" h="1064">
                        <a:moveTo>
                          <a:pt x="0" y="54"/>
                        </a:moveTo>
                        <a:lnTo>
                          <a:pt x="0" y="1064"/>
                        </a:lnTo>
                        <a:lnTo>
                          <a:pt x="236" y="1064"/>
                        </a:lnTo>
                        <a:cubicBezTo>
                          <a:pt x="234" y="8"/>
                          <a:pt x="1770" y="0"/>
                          <a:pt x="1772" y="1064"/>
                        </a:cubicBezTo>
                        <a:lnTo>
                          <a:pt x="2012" y="1064"/>
                        </a:lnTo>
                        <a:lnTo>
                          <a:pt x="2012" y="54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bg2"/>
                      </a:gs>
                      <a:gs pos="100000">
                        <a:schemeClr val="bg2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b="1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  <p:sp>
                <p:nvSpPr>
                  <p:cNvPr id="1155" name="Freeform 131"/>
                  <p:cNvSpPr>
                    <a:spLocks/>
                  </p:cNvSpPr>
                  <p:nvPr/>
                </p:nvSpPr>
                <p:spPr bwMode="auto">
                  <a:xfrm>
                    <a:off x="2213" y="720"/>
                    <a:ext cx="2010" cy="1064"/>
                  </a:xfrm>
                  <a:custGeom>
                    <a:avLst/>
                    <a:gdLst/>
                    <a:ahLst/>
                    <a:cxnLst>
                      <a:cxn ang="0">
                        <a:pos x="0" y="54"/>
                      </a:cxn>
                      <a:cxn ang="0">
                        <a:pos x="0" y="1064"/>
                      </a:cxn>
                      <a:cxn ang="0">
                        <a:pos x="236" y="1064"/>
                      </a:cxn>
                      <a:cxn ang="0">
                        <a:pos x="1772" y="1064"/>
                      </a:cxn>
                      <a:cxn ang="0">
                        <a:pos x="2012" y="1064"/>
                      </a:cxn>
                      <a:cxn ang="0">
                        <a:pos x="2012" y="54"/>
                      </a:cxn>
                      <a:cxn ang="0">
                        <a:pos x="0" y="54"/>
                      </a:cxn>
                    </a:cxnLst>
                    <a:rect l="0" t="0" r="r" b="b"/>
                    <a:pathLst>
                      <a:path w="2012" h="1064">
                        <a:moveTo>
                          <a:pt x="0" y="54"/>
                        </a:moveTo>
                        <a:lnTo>
                          <a:pt x="0" y="1064"/>
                        </a:lnTo>
                        <a:lnTo>
                          <a:pt x="236" y="1064"/>
                        </a:lnTo>
                        <a:cubicBezTo>
                          <a:pt x="234" y="8"/>
                          <a:pt x="1770" y="0"/>
                          <a:pt x="1772" y="1064"/>
                        </a:cubicBezTo>
                        <a:lnTo>
                          <a:pt x="2012" y="1064"/>
                        </a:lnTo>
                        <a:lnTo>
                          <a:pt x="2012" y="54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bg2"/>
                      </a:gs>
                      <a:gs pos="100000">
                        <a:schemeClr val="bg2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b="1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</p:grpSp>
            <p:grpSp>
              <p:nvGrpSpPr>
                <p:cNvPr id="1134" name="Group 132"/>
                <p:cNvGrpSpPr>
                  <a:grpSpLocks/>
                </p:cNvGrpSpPr>
                <p:nvPr/>
              </p:nvGrpSpPr>
              <p:grpSpPr bwMode="auto">
                <a:xfrm>
                  <a:off x="1646" y="283"/>
                  <a:ext cx="823" cy="220"/>
                  <a:chOff x="1646" y="283"/>
                  <a:chExt cx="823" cy="220"/>
                </a:xfrm>
              </p:grpSpPr>
              <p:sp>
                <p:nvSpPr>
                  <p:cNvPr id="1157" name="Freeform 133"/>
                  <p:cNvSpPr>
                    <a:spLocks/>
                  </p:cNvSpPr>
                  <p:nvPr/>
                </p:nvSpPr>
                <p:spPr bwMode="auto">
                  <a:xfrm>
                    <a:off x="1646" y="283"/>
                    <a:ext cx="416" cy="220"/>
                  </a:xfrm>
                  <a:custGeom>
                    <a:avLst/>
                    <a:gdLst/>
                    <a:ahLst/>
                    <a:cxnLst>
                      <a:cxn ang="0">
                        <a:pos x="0" y="54"/>
                      </a:cxn>
                      <a:cxn ang="0">
                        <a:pos x="0" y="1064"/>
                      </a:cxn>
                      <a:cxn ang="0">
                        <a:pos x="236" y="1064"/>
                      </a:cxn>
                      <a:cxn ang="0">
                        <a:pos x="1772" y="1064"/>
                      </a:cxn>
                      <a:cxn ang="0">
                        <a:pos x="2012" y="1064"/>
                      </a:cxn>
                      <a:cxn ang="0">
                        <a:pos x="2012" y="54"/>
                      </a:cxn>
                      <a:cxn ang="0">
                        <a:pos x="0" y="54"/>
                      </a:cxn>
                    </a:cxnLst>
                    <a:rect l="0" t="0" r="r" b="b"/>
                    <a:pathLst>
                      <a:path w="2012" h="1064">
                        <a:moveTo>
                          <a:pt x="0" y="54"/>
                        </a:moveTo>
                        <a:lnTo>
                          <a:pt x="0" y="1064"/>
                        </a:lnTo>
                        <a:lnTo>
                          <a:pt x="236" y="1064"/>
                        </a:lnTo>
                        <a:cubicBezTo>
                          <a:pt x="234" y="8"/>
                          <a:pt x="1770" y="0"/>
                          <a:pt x="1772" y="1064"/>
                        </a:cubicBezTo>
                        <a:lnTo>
                          <a:pt x="2012" y="1064"/>
                        </a:lnTo>
                        <a:lnTo>
                          <a:pt x="2012" y="54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bg2"/>
                      </a:gs>
                      <a:gs pos="100000">
                        <a:schemeClr val="bg2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b="1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  <p:sp>
                <p:nvSpPr>
                  <p:cNvPr id="1158" name="Freeform 134"/>
                  <p:cNvSpPr>
                    <a:spLocks/>
                  </p:cNvSpPr>
                  <p:nvPr/>
                </p:nvSpPr>
                <p:spPr bwMode="auto">
                  <a:xfrm>
                    <a:off x="2054" y="283"/>
                    <a:ext cx="416" cy="220"/>
                  </a:xfrm>
                  <a:custGeom>
                    <a:avLst/>
                    <a:gdLst/>
                    <a:ahLst/>
                    <a:cxnLst>
                      <a:cxn ang="0">
                        <a:pos x="0" y="54"/>
                      </a:cxn>
                      <a:cxn ang="0">
                        <a:pos x="0" y="1064"/>
                      </a:cxn>
                      <a:cxn ang="0">
                        <a:pos x="236" y="1064"/>
                      </a:cxn>
                      <a:cxn ang="0">
                        <a:pos x="1772" y="1064"/>
                      </a:cxn>
                      <a:cxn ang="0">
                        <a:pos x="2012" y="1064"/>
                      </a:cxn>
                      <a:cxn ang="0">
                        <a:pos x="2012" y="54"/>
                      </a:cxn>
                      <a:cxn ang="0">
                        <a:pos x="0" y="54"/>
                      </a:cxn>
                    </a:cxnLst>
                    <a:rect l="0" t="0" r="r" b="b"/>
                    <a:pathLst>
                      <a:path w="2012" h="1064">
                        <a:moveTo>
                          <a:pt x="0" y="54"/>
                        </a:moveTo>
                        <a:lnTo>
                          <a:pt x="0" y="1064"/>
                        </a:lnTo>
                        <a:lnTo>
                          <a:pt x="236" y="1064"/>
                        </a:lnTo>
                        <a:cubicBezTo>
                          <a:pt x="234" y="8"/>
                          <a:pt x="1770" y="0"/>
                          <a:pt x="1772" y="1064"/>
                        </a:cubicBezTo>
                        <a:lnTo>
                          <a:pt x="2012" y="1064"/>
                        </a:lnTo>
                        <a:lnTo>
                          <a:pt x="2012" y="54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bg2"/>
                      </a:gs>
                      <a:gs pos="100000">
                        <a:schemeClr val="bg2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b="1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</p:grpSp>
            <p:grpSp>
              <p:nvGrpSpPr>
                <p:cNvPr id="1135" name="Group 135"/>
                <p:cNvGrpSpPr>
                  <a:grpSpLocks/>
                </p:cNvGrpSpPr>
                <p:nvPr/>
              </p:nvGrpSpPr>
              <p:grpSpPr bwMode="auto">
                <a:xfrm>
                  <a:off x="2469" y="283"/>
                  <a:ext cx="822" cy="220"/>
                  <a:chOff x="240" y="720"/>
                  <a:chExt cx="3980" cy="1064"/>
                </a:xfrm>
              </p:grpSpPr>
              <p:sp>
                <p:nvSpPr>
                  <p:cNvPr id="1160" name="Freeform 136"/>
                  <p:cNvSpPr>
                    <a:spLocks/>
                  </p:cNvSpPr>
                  <p:nvPr/>
                </p:nvSpPr>
                <p:spPr bwMode="auto">
                  <a:xfrm>
                    <a:off x="241" y="720"/>
                    <a:ext cx="2012" cy="1064"/>
                  </a:xfrm>
                  <a:custGeom>
                    <a:avLst/>
                    <a:gdLst/>
                    <a:ahLst/>
                    <a:cxnLst>
                      <a:cxn ang="0">
                        <a:pos x="0" y="54"/>
                      </a:cxn>
                      <a:cxn ang="0">
                        <a:pos x="0" y="1064"/>
                      </a:cxn>
                      <a:cxn ang="0">
                        <a:pos x="236" y="1064"/>
                      </a:cxn>
                      <a:cxn ang="0">
                        <a:pos x="1772" y="1064"/>
                      </a:cxn>
                      <a:cxn ang="0">
                        <a:pos x="2012" y="1064"/>
                      </a:cxn>
                      <a:cxn ang="0">
                        <a:pos x="2012" y="54"/>
                      </a:cxn>
                      <a:cxn ang="0">
                        <a:pos x="0" y="54"/>
                      </a:cxn>
                    </a:cxnLst>
                    <a:rect l="0" t="0" r="r" b="b"/>
                    <a:pathLst>
                      <a:path w="2012" h="1064">
                        <a:moveTo>
                          <a:pt x="0" y="54"/>
                        </a:moveTo>
                        <a:lnTo>
                          <a:pt x="0" y="1064"/>
                        </a:lnTo>
                        <a:lnTo>
                          <a:pt x="236" y="1064"/>
                        </a:lnTo>
                        <a:cubicBezTo>
                          <a:pt x="234" y="8"/>
                          <a:pt x="1770" y="0"/>
                          <a:pt x="1772" y="1064"/>
                        </a:cubicBezTo>
                        <a:lnTo>
                          <a:pt x="2012" y="1064"/>
                        </a:lnTo>
                        <a:lnTo>
                          <a:pt x="2012" y="54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bg2"/>
                      </a:gs>
                      <a:gs pos="100000">
                        <a:schemeClr val="bg2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b="1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  <p:sp>
                <p:nvSpPr>
                  <p:cNvPr id="1161" name="Freeform 137"/>
                  <p:cNvSpPr>
                    <a:spLocks/>
                  </p:cNvSpPr>
                  <p:nvPr/>
                </p:nvSpPr>
                <p:spPr bwMode="auto">
                  <a:xfrm>
                    <a:off x="2213" y="720"/>
                    <a:ext cx="2012" cy="1064"/>
                  </a:xfrm>
                  <a:custGeom>
                    <a:avLst/>
                    <a:gdLst/>
                    <a:ahLst/>
                    <a:cxnLst>
                      <a:cxn ang="0">
                        <a:pos x="0" y="54"/>
                      </a:cxn>
                      <a:cxn ang="0">
                        <a:pos x="0" y="1064"/>
                      </a:cxn>
                      <a:cxn ang="0">
                        <a:pos x="236" y="1064"/>
                      </a:cxn>
                      <a:cxn ang="0">
                        <a:pos x="1772" y="1064"/>
                      </a:cxn>
                      <a:cxn ang="0">
                        <a:pos x="2012" y="1064"/>
                      </a:cxn>
                      <a:cxn ang="0">
                        <a:pos x="2012" y="54"/>
                      </a:cxn>
                      <a:cxn ang="0">
                        <a:pos x="0" y="54"/>
                      </a:cxn>
                    </a:cxnLst>
                    <a:rect l="0" t="0" r="r" b="b"/>
                    <a:pathLst>
                      <a:path w="2012" h="1064">
                        <a:moveTo>
                          <a:pt x="0" y="54"/>
                        </a:moveTo>
                        <a:lnTo>
                          <a:pt x="0" y="1064"/>
                        </a:lnTo>
                        <a:lnTo>
                          <a:pt x="236" y="1064"/>
                        </a:lnTo>
                        <a:cubicBezTo>
                          <a:pt x="234" y="8"/>
                          <a:pt x="1770" y="0"/>
                          <a:pt x="1772" y="1064"/>
                        </a:cubicBezTo>
                        <a:lnTo>
                          <a:pt x="2012" y="1064"/>
                        </a:lnTo>
                        <a:lnTo>
                          <a:pt x="2012" y="54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bg2"/>
                      </a:gs>
                      <a:gs pos="100000">
                        <a:schemeClr val="bg2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b="1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</p:grpSp>
            <p:grpSp>
              <p:nvGrpSpPr>
                <p:cNvPr id="1136" name="Group 138"/>
                <p:cNvGrpSpPr>
                  <a:grpSpLocks/>
                </p:cNvGrpSpPr>
                <p:nvPr/>
              </p:nvGrpSpPr>
              <p:grpSpPr bwMode="auto">
                <a:xfrm>
                  <a:off x="3291" y="283"/>
                  <a:ext cx="823" cy="220"/>
                  <a:chOff x="240" y="720"/>
                  <a:chExt cx="3980" cy="1064"/>
                </a:xfrm>
              </p:grpSpPr>
              <p:sp>
                <p:nvSpPr>
                  <p:cNvPr id="1163" name="Freeform 139"/>
                  <p:cNvSpPr>
                    <a:spLocks/>
                  </p:cNvSpPr>
                  <p:nvPr/>
                </p:nvSpPr>
                <p:spPr bwMode="auto">
                  <a:xfrm>
                    <a:off x="245" y="720"/>
                    <a:ext cx="2010" cy="1064"/>
                  </a:xfrm>
                  <a:custGeom>
                    <a:avLst/>
                    <a:gdLst/>
                    <a:ahLst/>
                    <a:cxnLst>
                      <a:cxn ang="0">
                        <a:pos x="0" y="54"/>
                      </a:cxn>
                      <a:cxn ang="0">
                        <a:pos x="0" y="1064"/>
                      </a:cxn>
                      <a:cxn ang="0">
                        <a:pos x="236" y="1064"/>
                      </a:cxn>
                      <a:cxn ang="0">
                        <a:pos x="1772" y="1064"/>
                      </a:cxn>
                      <a:cxn ang="0">
                        <a:pos x="2012" y="1064"/>
                      </a:cxn>
                      <a:cxn ang="0">
                        <a:pos x="2012" y="54"/>
                      </a:cxn>
                      <a:cxn ang="0">
                        <a:pos x="0" y="54"/>
                      </a:cxn>
                    </a:cxnLst>
                    <a:rect l="0" t="0" r="r" b="b"/>
                    <a:pathLst>
                      <a:path w="2012" h="1064">
                        <a:moveTo>
                          <a:pt x="0" y="54"/>
                        </a:moveTo>
                        <a:lnTo>
                          <a:pt x="0" y="1064"/>
                        </a:lnTo>
                        <a:lnTo>
                          <a:pt x="236" y="1064"/>
                        </a:lnTo>
                        <a:cubicBezTo>
                          <a:pt x="234" y="8"/>
                          <a:pt x="1770" y="0"/>
                          <a:pt x="1772" y="1064"/>
                        </a:cubicBezTo>
                        <a:lnTo>
                          <a:pt x="2012" y="1064"/>
                        </a:lnTo>
                        <a:lnTo>
                          <a:pt x="2012" y="54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bg2"/>
                      </a:gs>
                      <a:gs pos="100000">
                        <a:schemeClr val="bg2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b="1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  <p:sp>
                <p:nvSpPr>
                  <p:cNvPr id="1164" name="Freeform 140"/>
                  <p:cNvSpPr>
                    <a:spLocks/>
                  </p:cNvSpPr>
                  <p:nvPr/>
                </p:nvSpPr>
                <p:spPr bwMode="auto">
                  <a:xfrm>
                    <a:off x="2214" y="720"/>
                    <a:ext cx="2010" cy="1064"/>
                  </a:xfrm>
                  <a:custGeom>
                    <a:avLst/>
                    <a:gdLst/>
                    <a:ahLst/>
                    <a:cxnLst>
                      <a:cxn ang="0">
                        <a:pos x="0" y="54"/>
                      </a:cxn>
                      <a:cxn ang="0">
                        <a:pos x="0" y="1064"/>
                      </a:cxn>
                      <a:cxn ang="0">
                        <a:pos x="236" y="1064"/>
                      </a:cxn>
                      <a:cxn ang="0">
                        <a:pos x="1772" y="1064"/>
                      </a:cxn>
                      <a:cxn ang="0">
                        <a:pos x="2012" y="1064"/>
                      </a:cxn>
                      <a:cxn ang="0">
                        <a:pos x="2012" y="54"/>
                      </a:cxn>
                      <a:cxn ang="0">
                        <a:pos x="0" y="54"/>
                      </a:cxn>
                    </a:cxnLst>
                    <a:rect l="0" t="0" r="r" b="b"/>
                    <a:pathLst>
                      <a:path w="2012" h="1064">
                        <a:moveTo>
                          <a:pt x="0" y="54"/>
                        </a:moveTo>
                        <a:lnTo>
                          <a:pt x="0" y="1064"/>
                        </a:lnTo>
                        <a:lnTo>
                          <a:pt x="236" y="1064"/>
                        </a:lnTo>
                        <a:cubicBezTo>
                          <a:pt x="234" y="8"/>
                          <a:pt x="1770" y="0"/>
                          <a:pt x="1772" y="1064"/>
                        </a:cubicBezTo>
                        <a:lnTo>
                          <a:pt x="2012" y="1064"/>
                        </a:lnTo>
                        <a:lnTo>
                          <a:pt x="2012" y="54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bg2"/>
                      </a:gs>
                      <a:gs pos="100000">
                        <a:schemeClr val="bg2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b="1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</p:grpSp>
            <p:grpSp>
              <p:nvGrpSpPr>
                <p:cNvPr id="1137" name="Group 141"/>
                <p:cNvGrpSpPr>
                  <a:grpSpLocks/>
                </p:cNvGrpSpPr>
                <p:nvPr/>
              </p:nvGrpSpPr>
              <p:grpSpPr bwMode="auto">
                <a:xfrm>
                  <a:off x="4114" y="283"/>
                  <a:ext cx="823" cy="220"/>
                  <a:chOff x="240" y="720"/>
                  <a:chExt cx="3980" cy="1064"/>
                </a:xfrm>
              </p:grpSpPr>
              <p:sp>
                <p:nvSpPr>
                  <p:cNvPr id="1166" name="Freeform 142"/>
                  <p:cNvSpPr>
                    <a:spLocks/>
                  </p:cNvSpPr>
                  <p:nvPr/>
                </p:nvSpPr>
                <p:spPr bwMode="auto">
                  <a:xfrm>
                    <a:off x="244" y="720"/>
                    <a:ext cx="2010" cy="1064"/>
                  </a:xfrm>
                  <a:custGeom>
                    <a:avLst/>
                    <a:gdLst/>
                    <a:ahLst/>
                    <a:cxnLst>
                      <a:cxn ang="0">
                        <a:pos x="0" y="54"/>
                      </a:cxn>
                      <a:cxn ang="0">
                        <a:pos x="0" y="1064"/>
                      </a:cxn>
                      <a:cxn ang="0">
                        <a:pos x="236" y="1064"/>
                      </a:cxn>
                      <a:cxn ang="0">
                        <a:pos x="1772" y="1064"/>
                      </a:cxn>
                      <a:cxn ang="0">
                        <a:pos x="2012" y="1064"/>
                      </a:cxn>
                      <a:cxn ang="0">
                        <a:pos x="2012" y="54"/>
                      </a:cxn>
                      <a:cxn ang="0">
                        <a:pos x="0" y="54"/>
                      </a:cxn>
                    </a:cxnLst>
                    <a:rect l="0" t="0" r="r" b="b"/>
                    <a:pathLst>
                      <a:path w="2012" h="1064">
                        <a:moveTo>
                          <a:pt x="0" y="54"/>
                        </a:moveTo>
                        <a:lnTo>
                          <a:pt x="0" y="1064"/>
                        </a:lnTo>
                        <a:lnTo>
                          <a:pt x="236" y="1064"/>
                        </a:lnTo>
                        <a:cubicBezTo>
                          <a:pt x="234" y="8"/>
                          <a:pt x="1770" y="0"/>
                          <a:pt x="1772" y="1064"/>
                        </a:cubicBezTo>
                        <a:lnTo>
                          <a:pt x="2012" y="1064"/>
                        </a:lnTo>
                        <a:lnTo>
                          <a:pt x="2012" y="54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bg2"/>
                      </a:gs>
                      <a:gs pos="100000">
                        <a:schemeClr val="bg2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b="1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  <p:sp>
                <p:nvSpPr>
                  <p:cNvPr id="1167" name="Freeform 143"/>
                  <p:cNvSpPr>
                    <a:spLocks/>
                  </p:cNvSpPr>
                  <p:nvPr/>
                </p:nvSpPr>
                <p:spPr bwMode="auto">
                  <a:xfrm>
                    <a:off x="2213" y="720"/>
                    <a:ext cx="2010" cy="1064"/>
                  </a:xfrm>
                  <a:custGeom>
                    <a:avLst/>
                    <a:gdLst/>
                    <a:ahLst/>
                    <a:cxnLst>
                      <a:cxn ang="0">
                        <a:pos x="0" y="54"/>
                      </a:cxn>
                      <a:cxn ang="0">
                        <a:pos x="0" y="1064"/>
                      </a:cxn>
                      <a:cxn ang="0">
                        <a:pos x="236" y="1064"/>
                      </a:cxn>
                      <a:cxn ang="0">
                        <a:pos x="1772" y="1064"/>
                      </a:cxn>
                      <a:cxn ang="0">
                        <a:pos x="2012" y="1064"/>
                      </a:cxn>
                      <a:cxn ang="0">
                        <a:pos x="2012" y="54"/>
                      </a:cxn>
                      <a:cxn ang="0">
                        <a:pos x="0" y="54"/>
                      </a:cxn>
                    </a:cxnLst>
                    <a:rect l="0" t="0" r="r" b="b"/>
                    <a:pathLst>
                      <a:path w="2012" h="1064">
                        <a:moveTo>
                          <a:pt x="0" y="54"/>
                        </a:moveTo>
                        <a:lnTo>
                          <a:pt x="0" y="1064"/>
                        </a:lnTo>
                        <a:lnTo>
                          <a:pt x="236" y="1064"/>
                        </a:lnTo>
                        <a:cubicBezTo>
                          <a:pt x="234" y="8"/>
                          <a:pt x="1770" y="0"/>
                          <a:pt x="1772" y="1064"/>
                        </a:cubicBezTo>
                        <a:lnTo>
                          <a:pt x="2012" y="1064"/>
                        </a:lnTo>
                        <a:lnTo>
                          <a:pt x="2012" y="54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bg2"/>
                      </a:gs>
                      <a:gs pos="100000">
                        <a:schemeClr val="bg2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b="1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</p:grpSp>
            <p:grpSp>
              <p:nvGrpSpPr>
                <p:cNvPr id="1138" name="Group 144"/>
                <p:cNvGrpSpPr>
                  <a:grpSpLocks/>
                </p:cNvGrpSpPr>
                <p:nvPr/>
              </p:nvGrpSpPr>
              <p:grpSpPr bwMode="auto">
                <a:xfrm>
                  <a:off x="4937" y="283"/>
                  <a:ext cx="823" cy="220"/>
                  <a:chOff x="240" y="720"/>
                  <a:chExt cx="3980" cy="1064"/>
                </a:xfrm>
              </p:grpSpPr>
              <p:sp>
                <p:nvSpPr>
                  <p:cNvPr id="1169" name="Freeform 145"/>
                  <p:cNvSpPr>
                    <a:spLocks/>
                  </p:cNvSpPr>
                  <p:nvPr/>
                </p:nvSpPr>
                <p:spPr bwMode="auto">
                  <a:xfrm>
                    <a:off x="243" y="720"/>
                    <a:ext cx="2010" cy="1064"/>
                  </a:xfrm>
                  <a:custGeom>
                    <a:avLst/>
                    <a:gdLst/>
                    <a:ahLst/>
                    <a:cxnLst>
                      <a:cxn ang="0">
                        <a:pos x="0" y="54"/>
                      </a:cxn>
                      <a:cxn ang="0">
                        <a:pos x="0" y="1064"/>
                      </a:cxn>
                      <a:cxn ang="0">
                        <a:pos x="236" y="1064"/>
                      </a:cxn>
                      <a:cxn ang="0">
                        <a:pos x="1772" y="1064"/>
                      </a:cxn>
                      <a:cxn ang="0">
                        <a:pos x="2012" y="1064"/>
                      </a:cxn>
                      <a:cxn ang="0">
                        <a:pos x="2012" y="54"/>
                      </a:cxn>
                      <a:cxn ang="0">
                        <a:pos x="0" y="54"/>
                      </a:cxn>
                    </a:cxnLst>
                    <a:rect l="0" t="0" r="r" b="b"/>
                    <a:pathLst>
                      <a:path w="2012" h="1064">
                        <a:moveTo>
                          <a:pt x="0" y="54"/>
                        </a:moveTo>
                        <a:lnTo>
                          <a:pt x="0" y="1064"/>
                        </a:lnTo>
                        <a:lnTo>
                          <a:pt x="236" y="1064"/>
                        </a:lnTo>
                        <a:cubicBezTo>
                          <a:pt x="234" y="8"/>
                          <a:pt x="1770" y="0"/>
                          <a:pt x="1772" y="1064"/>
                        </a:cubicBezTo>
                        <a:lnTo>
                          <a:pt x="2012" y="1064"/>
                        </a:lnTo>
                        <a:lnTo>
                          <a:pt x="2012" y="54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bg2"/>
                      </a:gs>
                      <a:gs pos="100000">
                        <a:schemeClr val="bg2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b="1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  <p:sp>
                <p:nvSpPr>
                  <p:cNvPr id="1170" name="Freeform 146"/>
                  <p:cNvSpPr>
                    <a:spLocks/>
                  </p:cNvSpPr>
                  <p:nvPr/>
                </p:nvSpPr>
                <p:spPr bwMode="auto">
                  <a:xfrm>
                    <a:off x="2212" y="720"/>
                    <a:ext cx="2010" cy="1064"/>
                  </a:xfrm>
                  <a:custGeom>
                    <a:avLst/>
                    <a:gdLst/>
                    <a:ahLst/>
                    <a:cxnLst>
                      <a:cxn ang="0">
                        <a:pos x="0" y="54"/>
                      </a:cxn>
                      <a:cxn ang="0">
                        <a:pos x="0" y="1064"/>
                      </a:cxn>
                      <a:cxn ang="0">
                        <a:pos x="236" y="1064"/>
                      </a:cxn>
                      <a:cxn ang="0">
                        <a:pos x="1772" y="1064"/>
                      </a:cxn>
                      <a:cxn ang="0">
                        <a:pos x="2012" y="1064"/>
                      </a:cxn>
                      <a:cxn ang="0">
                        <a:pos x="2012" y="54"/>
                      </a:cxn>
                      <a:cxn ang="0">
                        <a:pos x="0" y="54"/>
                      </a:cxn>
                    </a:cxnLst>
                    <a:rect l="0" t="0" r="r" b="b"/>
                    <a:pathLst>
                      <a:path w="2012" h="1064">
                        <a:moveTo>
                          <a:pt x="0" y="54"/>
                        </a:moveTo>
                        <a:lnTo>
                          <a:pt x="0" y="1064"/>
                        </a:lnTo>
                        <a:lnTo>
                          <a:pt x="236" y="1064"/>
                        </a:lnTo>
                        <a:cubicBezTo>
                          <a:pt x="234" y="8"/>
                          <a:pt x="1770" y="0"/>
                          <a:pt x="1772" y="1064"/>
                        </a:cubicBezTo>
                        <a:lnTo>
                          <a:pt x="2012" y="1064"/>
                        </a:lnTo>
                        <a:lnTo>
                          <a:pt x="2012" y="54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bg2"/>
                      </a:gs>
                      <a:gs pos="100000">
                        <a:schemeClr val="bg2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b="1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</p:grpSp>
          </p:grpSp>
          <p:grpSp>
            <p:nvGrpSpPr>
              <p:cNvPr id="1119" name="Group 147"/>
              <p:cNvGrpSpPr>
                <a:grpSpLocks/>
              </p:cNvGrpSpPr>
              <p:nvPr/>
            </p:nvGrpSpPr>
            <p:grpSpPr bwMode="auto">
              <a:xfrm>
                <a:off x="3378" y="463"/>
                <a:ext cx="418" cy="112"/>
                <a:chOff x="240" y="720"/>
                <a:chExt cx="3980" cy="1064"/>
              </a:xfrm>
            </p:grpSpPr>
            <p:sp>
              <p:nvSpPr>
                <p:cNvPr id="1172" name="Freeform 148"/>
                <p:cNvSpPr>
                  <a:spLocks/>
                </p:cNvSpPr>
                <p:nvPr/>
              </p:nvSpPr>
              <p:spPr bwMode="auto">
                <a:xfrm>
                  <a:off x="242" y="720"/>
                  <a:ext cx="2011" cy="1064"/>
                </a:xfrm>
                <a:custGeom>
                  <a:avLst/>
                  <a:gdLst/>
                  <a:ahLst/>
                  <a:cxnLst>
                    <a:cxn ang="0">
                      <a:pos x="0" y="54"/>
                    </a:cxn>
                    <a:cxn ang="0">
                      <a:pos x="0" y="1064"/>
                    </a:cxn>
                    <a:cxn ang="0">
                      <a:pos x="236" y="1064"/>
                    </a:cxn>
                    <a:cxn ang="0">
                      <a:pos x="1772" y="1064"/>
                    </a:cxn>
                    <a:cxn ang="0">
                      <a:pos x="2012" y="1064"/>
                    </a:cxn>
                    <a:cxn ang="0">
                      <a:pos x="2012" y="54"/>
                    </a:cxn>
                    <a:cxn ang="0">
                      <a:pos x="0" y="54"/>
                    </a:cxn>
                  </a:cxnLst>
                  <a:rect l="0" t="0" r="r" b="b"/>
                  <a:pathLst>
                    <a:path w="2012" h="1064">
                      <a:moveTo>
                        <a:pt x="0" y="54"/>
                      </a:moveTo>
                      <a:lnTo>
                        <a:pt x="0" y="1064"/>
                      </a:lnTo>
                      <a:lnTo>
                        <a:pt x="236" y="1064"/>
                      </a:lnTo>
                      <a:cubicBezTo>
                        <a:pt x="234" y="8"/>
                        <a:pt x="1770" y="0"/>
                        <a:pt x="1772" y="1064"/>
                      </a:cubicBezTo>
                      <a:lnTo>
                        <a:pt x="2012" y="1064"/>
                      </a:lnTo>
                      <a:lnTo>
                        <a:pt x="2012" y="54"/>
                      </a:lnTo>
                      <a:lnTo>
                        <a:pt x="0" y="54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b="1">
                    <a:solidFill>
                      <a:srgbClr val="000000"/>
                    </a:solidFill>
                    <a:cs typeface="Arial" charset="0"/>
                  </a:endParaRPr>
                </a:p>
              </p:txBody>
            </p:sp>
            <p:sp>
              <p:nvSpPr>
                <p:cNvPr id="1173" name="Freeform 149"/>
                <p:cNvSpPr>
                  <a:spLocks/>
                </p:cNvSpPr>
                <p:nvPr/>
              </p:nvSpPr>
              <p:spPr bwMode="auto">
                <a:xfrm>
                  <a:off x="2213" y="720"/>
                  <a:ext cx="2011" cy="1064"/>
                </a:xfrm>
                <a:custGeom>
                  <a:avLst/>
                  <a:gdLst/>
                  <a:ahLst/>
                  <a:cxnLst>
                    <a:cxn ang="0">
                      <a:pos x="0" y="54"/>
                    </a:cxn>
                    <a:cxn ang="0">
                      <a:pos x="0" y="1064"/>
                    </a:cxn>
                    <a:cxn ang="0">
                      <a:pos x="236" y="1064"/>
                    </a:cxn>
                    <a:cxn ang="0">
                      <a:pos x="1772" y="1064"/>
                    </a:cxn>
                    <a:cxn ang="0">
                      <a:pos x="2012" y="1064"/>
                    </a:cxn>
                    <a:cxn ang="0">
                      <a:pos x="2012" y="54"/>
                    </a:cxn>
                    <a:cxn ang="0">
                      <a:pos x="0" y="54"/>
                    </a:cxn>
                  </a:cxnLst>
                  <a:rect l="0" t="0" r="r" b="b"/>
                  <a:pathLst>
                    <a:path w="2012" h="1064">
                      <a:moveTo>
                        <a:pt x="0" y="54"/>
                      </a:moveTo>
                      <a:lnTo>
                        <a:pt x="0" y="1064"/>
                      </a:lnTo>
                      <a:lnTo>
                        <a:pt x="236" y="1064"/>
                      </a:lnTo>
                      <a:cubicBezTo>
                        <a:pt x="234" y="8"/>
                        <a:pt x="1770" y="0"/>
                        <a:pt x="1772" y="1064"/>
                      </a:cubicBezTo>
                      <a:lnTo>
                        <a:pt x="2012" y="1064"/>
                      </a:lnTo>
                      <a:lnTo>
                        <a:pt x="2012" y="54"/>
                      </a:lnTo>
                      <a:lnTo>
                        <a:pt x="0" y="54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b="1">
                    <a:solidFill>
                      <a:srgbClr val="000000"/>
                    </a:solidFill>
                    <a:cs typeface="Arial" charset="0"/>
                  </a:endParaRPr>
                </a:p>
              </p:txBody>
            </p:sp>
          </p:grpSp>
          <p:grpSp>
            <p:nvGrpSpPr>
              <p:cNvPr id="1120" name="Group 150"/>
              <p:cNvGrpSpPr>
                <a:grpSpLocks/>
              </p:cNvGrpSpPr>
              <p:nvPr/>
            </p:nvGrpSpPr>
            <p:grpSpPr bwMode="auto">
              <a:xfrm>
                <a:off x="3796" y="463"/>
                <a:ext cx="419" cy="112"/>
                <a:chOff x="240" y="720"/>
                <a:chExt cx="3980" cy="1064"/>
              </a:xfrm>
            </p:grpSpPr>
            <p:sp>
              <p:nvSpPr>
                <p:cNvPr id="1175" name="Freeform 151"/>
                <p:cNvSpPr>
                  <a:spLocks/>
                </p:cNvSpPr>
                <p:nvPr/>
              </p:nvSpPr>
              <p:spPr bwMode="auto">
                <a:xfrm>
                  <a:off x="244" y="720"/>
                  <a:ext cx="2067" cy="1064"/>
                </a:xfrm>
                <a:custGeom>
                  <a:avLst/>
                  <a:gdLst/>
                  <a:ahLst/>
                  <a:cxnLst>
                    <a:cxn ang="0">
                      <a:pos x="0" y="54"/>
                    </a:cxn>
                    <a:cxn ang="0">
                      <a:pos x="0" y="1064"/>
                    </a:cxn>
                    <a:cxn ang="0">
                      <a:pos x="236" y="1064"/>
                    </a:cxn>
                    <a:cxn ang="0">
                      <a:pos x="1772" y="1064"/>
                    </a:cxn>
                    <a:cxn ang="0">
                      <a:pos x="2012" y="1064"/>
                    </a:cxn>
                    <a:cxn ang="0">
                      <a:pos x="2012" y="54"/>
                    </a:cxn>
                    <a:cxn ang="0">
                      <a:pos x="0" y="54"/>
                    </a:cxn>
                  </a:cxnLst>
                  <a:rect l="0" t="0" r="r" b="b"/>
                  <a:pathLst>
                    <a:path w="2012" h="1064">
                      <a:moveTo>
                        <a:pt x="0" y="54"/>
                      </a:moveTo>
                      <a:lnTo>
                        <a:pt x="0" y="1064"/>
                      </a:lnTo>
                      <a:lnTo>
                        <a:pt x="236" y="1064"/>
                      </a:lnTo>
                      <a:cubicBezTo>
                        <a:pt x="234" y="8"/>
                        <a:pt x="1770" y="0"/>
                        <a:pt x="1772" y="1064"/>
                      </a:cubicBezTo>
                      <a:lnTo>
                        <a:pt x="2012" y="1064"/>
                      </a:lnTo>
                      <a:lnTo>
                        <a:pt x="2012" y="54"/>
                      </a:lnTo>
                      <a:lnTo>
                        <a:pt x="0" y="54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b="1">
                    <a:solidFill>
                      <a:srgbClr val="000000"/>
                    </a:solidFill>
                    <a:cs typeface="Arial" charset="0"/>
                  </a:endParaRPr>
                </a:p>
              </p:txBody>
            </p:sp>
            <p:sp>
              <p:nvSpPr>
                <p:cNvPr id="1176" name="Freeform 152"/>
                <p:cNvSpPr>
                  <a:spLocks/>
                </p:cNvSpPr>
                <p:nvPr/>
              </p:nvSpPr>
              <p:spPr bwMode="auto">
                <a:xfrm>
                  <a:off x="2240" y="720"/>
                  <a:ext cx="2037" cy="1064"/>
                </a:xfrm>
                <a:custGeom>
                  <a:avLst/>
                  <a:gdLst/>
                  <a:ahLst/>
                  <a:cxnLst>
                    <a:cxn ang="0">
                      <a:pos x="0" y="54"/>
                    </a:cxn>
                    <a:cxn ang="0">
                      <a:pos x="0" y="1064"/>
                    </a:cxn>
                    <a:cxn ang="0">
                      <a:pos x="236" y="1064"/>
                    </a:cxn>
                    <a:cxn ang="0">
                      <a:pos x="1772" y="1064"/>
                    </a:cxn>
                    <a:cxn ang="0">
                      <a:pos x="2012" y="1064"/>
                    </a:cxn>
                    <a:cxn ang="0">
                      <a:pos x="2012" y="54"/>
                    </a:cxn>
                    <a:cxn ang="0">
                      <a:pos x="0" y="54"/>
                    </a:cxn>
                  </a:cxnLst>
                  <a:rect l="0" t="0" r="r" b="b"/>
                  <a:pathLst>
                    <a:path w="2012" h="1064">
                      <a:moveTo>
                        <a:pt x="0" y="54"/>
                      </a:moveTo>
                      <a:lnTo>
                        <a:pt x="0" y="1064"/>
                      </a:lnTo>
                      <a:lnTo>
                        <a:pt x="236" y="1064"/>
                      </a:lnTo>
                      <a:cubicBezTo>
                        <a:pt x="234" y="8"/>
                        <a:pt x="1770" y="0"/>
                        <a:pt x="1772" y="1064"/>
                      </a:cubicBezTo>
                      <a:lnTo>
                        <a:pt x="2012" y="1064"/>
                      </a:lnTo>
                      <a:lnTo>
                        <a:pt x="2012" y="54"/>
                      </a:lnTo>
                      <a:lnTo>
                        <a:pt x="0" y="54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b="1">
                    <a:solidFill>
                      <a:srgbClr val="000000"/>
                    </a:solidFill>
                    <a:cs typeface="Arial" charset="0"/>
                  </a:endParaRPr>
                </a:p>
              </p:txBody>
            </p:sp>
          </p:grpSp>
          <p:grpSp>
            <p:nvGrpSpPr>
              <p:cNvPr id="1121" name="Group 153"/>
              <p:cNvGrpSpPr>
                <a:grpSpLocks/>
              </p:cNvGrpSpPr>
              <p:nvPr/>
            </p:nvGrpSpPr>
            <p:grpSpPr bwMode="auto">
              <a:xfrm>
                <a:off x="4215" y="463"/>
                <a:ext cx="418" cy="112"/>
                <a:chOff x="1646" y="283"/>
                <a:chExt cx="823" cy="220"/>
              </a:xfrm>
            </p:grpSpPr>
            <p:sp>
              <p:nvSpPr>
                <p:cNvPr id="1178" name="Freeform 154"/>
                <p:cNvSpPr>
                  <a:spLocks/>
                </p:cNvSpPr>
                <p:nvPr/>
              </p:nvSpPr>
              <p:spPr bwMode="auto">
                <a:xfrm>
                  <a:off x="1647" y="283"/>
                  <a:ext cx="416" cy="220"/>
                </a:xfrm>
                <a:custGeom>
                  <a:avLst/>
                  <a:gdLst/>
                  <a:ahLst/>
                  <a:cxnLst>
                    <a:cxn ang="0">
                      <a:pos x="0" y="54"/>
                    </a:cxn>
                    <a:cxn ang="0">
                      <a:pos x="0" y="1064"/>
                    </a:cxn>
                    <a:cxn ang="0">
                      <a:pos x="236" y="1064"/>
                    </a:cxn>
                    <a:cxn ang="0">
                      <a:pos x="1772" y="1064"/>
                    </a:cxn>
                    <a:cxn ang="0">
                      <a:pos x="2012" y="1064"/>
                    </a:cxn>
                    <a:cxn ang="0">
                      <a:pos x="2012" y="54"/>
                    </a:cxn>
                    <a:cxn ang="0">
                      <a:pos x="0" y="54"/>
                    </a:cxn>
                  </a:cxnLst>
                  <a:rect l="0" t="0" r="r" b="b"/>
                  <a:pathLst>
                    <a:path w="2012" h="1064">
                      <a:moveTo>
                        <a:pt x="0" y="54"/>
                      </a:moveTo>
                      <a:lnTo>
                        <a:pt x="0" y="1064"/>
                      </a:lnTo>
                      <a:lnTo>
                        <a:pt x="236" y="1064"/>
                      </a:lnTo>
                      <a:cubicBezTo>
                        <a:pt x="234" y="8"/>
                        <a:pt x="1770" y="0"/>
                        <a:pt x="1772" y="1064"/>
                      </a:cubicBezTo>
                      <a:lnTo>
                        <a:pt x="2012" y="1064"/>
                      </a:lnTo>
                      <a:lnTo>
                        <a:pt x="2012" y="54"/>
                      </a:lnTo>
                      <a:lnTo>
                        <a:pt x="0" y="54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b="1">
                    <a:solidFill>
                      <a:srgbClr val="000000"/>
                    </a:solidFill>
                    <a:cs typeface="Arial" charset="0"/>
                  </a:endParaRPr>
                </a:p>
              </p:txBody>
            </p:sp>
            <p:sp>
              <p:nvSpPr>
                <p:cNvPr id="1179" name="Freeform 155"/>
                <p:cNvSpPr>
                  <a:spLocks/>
                </p:cNvSpPr>
                <p:nvPr/>
              </p:nvSpPr>
              <p:spPr bwMode="auto">
                <a:xfrm>
                  <a:off x="2053" y="283"/>
                  <a:ext cx="416" cy="220"/>
                </a:xfrm>
                <a:custGeom>
                  <a:avLst/>
                  <a:gdLst/>
                  <a:ahLst/>
                  <a:cxnLst>
                    <a:cxn ang="0">
                      <a:pos x="0" y="54"/>
                    </a:cxn>
                    <a:cxn ang="0">
                      <a:pos x="0" y="1064"/>
                    </a:cxn>
                    <a:cxn ang="0">
                      <a:pos x="236" y="1064"/>
                    </a:cxn>
                    <a:cxn ang="0">
                      <a:pos x="1772" y="1064"/>
                    </a:cxn>
                    <a:cxn ang="0">
                      <a:pos x="2012" y="1064"/>
                    </a:cxn>
                    <a:cxn ang="0">
                      <a:pos x="2012" y="54"/>
                    </a:cxn>
                    <a:cxn ang="0">
                      <a:pos x="0" y="54"/>
                    </a:cxn>
                  </a:cxnLst>
                  <a:rect l="0" t="0" r="r" b="b"/>
                  <a:pathLst>
                    <a:path w="2012" h="1064">
                      <a:moveTo>
                        <a:pt x="0" y="54"/>
                      </a:moveTo>
                      <a:lnTo>
                        <a:pt x="0" y="1064"/>
                      </a:lnTo>
                      <a:lnTo>
                        <a:pt x="236" y="1064"/>
                      </a:lnTo>
                      <a:cubicBezTo>
                        <a:pt x="234" y="8"/>
                        <a:pt x="1770" y="0"/>
                        <a:pt x="1772" y="1064"/>
                      </a:cubicBezTo>
                      <a:lnTo>
                        <a:pt x="2012" y="1064"/>
                      </a:lnTo>
                      <a:lnTo>
                        <a:pt x="2012" y="54"/>
                      </a:lnTo>
                      <a:lnTo>
                        <a:pt x="0" y="54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b="1">
                    <a:solidFill>
                      <a:srgbClr val="000000"/>
                    </a:solidFill>
                    <a:cs typeface="Arial" charset="0"/>
                  </a:endParaRPr>
                </a:p>
              </p:txBody>
            </p:sp>
          </p:grpSp>
          <p:grpSp>
            <p:nvGrpSpPr>
              <p:cNvPr id="1122" name="Group 156"/>
              <p:cNvGrpSpPr>
                <a:grpSpLocks/>
              </p:cNvGrpSpPr>
              <p:nvPr/>
            </p:nvGrpSpPr>
            <p:grpSpPr bwMode="auto">
              <a:xfrm>
                <a:off x="4633" y="463"/>
                <a:ext cx="418" cy="112"/>
                <a:chOff x="240" y="720"/>
                <a:chExt cx="3980" cy="1064"/>
              </a:xfrm>
            </p:grpSpPr>
            <p:sp>
              <p:nvSpPr>
                <p:cNvPr id="1181" name="Freeform 157"/>
                <p:cNvSpPr>
                  <a:spLocks/>
                </p:cNvSpPr>
                <p:nvPr/>
              </p:nvSpPr>
              <p:spPr bwMode="auto">
                <a:xfrm>
                  <a:off x="239" y="720"/>
                  <a:ext cx="2011" cy="1064"/>
                </a:xfrm>
                <a:custGeom>
                  <a:avLst/>
                  <a:gdLst/>
                  <a:ahLst/>
                  <a:cxnLst>
                    <a:cxn ang="0">
                      <a:pos x="0" y="54"/>
                    </a:cxn>
                    <a:cxn ang="0">
                      <a:pos x="0" y="1064"/>
                    </a:cxn>
                    <a:cxn ang="0">
                      <a:pos x="236" y="1064"/>
                    </a:cxn>
                    <a:cxn ang="0">
                      <a:pos x="1772" y="1064"/>
                    </a:cxn>
                    <a:cxn ang="0">
                      <a:pos x="2012" y="1064"/>
                    </a:cxn>
                    <a:cxn ang="0">
                      <a:pos x="2012" y="54"/>
                    </a:cxn>
                    <a:cxn ang="0">
                      <a:pos x="0" y="54"/>
                    </a:cxn>
                  </a:cxnLst>
                  <a:rect l="0" t="0" r="r" b="b"/>
                  <a:pathLst>
                    <a:path w="2012" h="1064">
                      <a:moveTo>
                        <a:pt x="0" y="54"/>
                      </a:moveTo>
                      <a:lnTo>
                        <a:pt x="0" y="1064"/>
                      </a:lnTo>
                      <a:lnTo>
                        <a:pt x="236" y="1064"/>
                      </a:lnTo>
                      <a:cubicBezTo>
                        <a:pt x="234" y="8"/>
                        <a:pt x="1770" y="0"/>
                        <a:pt x="1772" y="1064"/>
                      </a:cubicBezTo>
                      <a:lnTo>
                        <a:pt x="2012" y="1064"/>
                      </a:lnTo>
                      <a:lnTo>
                        <a:pt x="2012" y="54"/>
                      </a:lnTo>
                      <a:lnTo>
                        <a:pt x="0" y="54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b="1">
                    <a:solidFill>
                      <a:srgbClr val="000000"/>
                    </a:solidFill>
                    <a:cs typeface="Arial" charset="0"/>
                  </a:endParaRPr>
                </a:p>
              </p:txBody>
            </p:sp>
            <p:sp>
              <p:nvSpPr>
                <p:cNvPr id="1182" name="Freeform 158"/>
                <p:cNvSpPr>
                  <a:spLocks/>
                </p:cNvSpPr>
                <p:nvPr/>
              </p:nvSpPr>
              <p:spPr bwMode="auto">
                <a:xfrm>
                  <a:off x="2210" y="720"/>
                  <a:ext cx="2011" cy="1064"/>
                </a:xfrm>
                <a:custGeom>
                  <a:avLst/>
                  <a:gdLst/>
                  <a:ahLst/>
                  <a:cxnLst>
                    <a:cxn ang="0">
                      <a:pos x="0" y="54"/>
                    </a:cxn>
                    <a:cxn ang="0">
                      <a:pos x="0" y="1064"/>
                    </a:cxn>
                    <a:cxn ang="0">
                      <a:pos x="236" y="1064"/>
                    </a:cxn>
                    <a:cxn ang="0">
                      <a:pos x="1772" y="1064"/>
                    </a:cxn>
                    <a:cxn ang="0">
                      <a:pos x="2012" y="1064"/>
                    </a:cxn>
                    <a:cxn ang="0">
                      <a:pos x="2012" y="54"/>
                    </a:cxn>
                    <a:cxn ang="0">
                      <a:pos x="0" y="54"/>
                    </a:cxn>
                  </a:cxnLst>
                  <a:rect l="0" t="0" r="r" b="b"/>
                  <a:pathLst>
                    <a:path w="2012" h="1064">
                      <a:moveTo>
                        <a:pt x="0" y="54"/>
                      </a:moveTo>
                      <a:lnTo>
                        <a:pt x="0" y="1064"/>
                      </a:lnTo>
                      <a:lnTo>
                        <a:pt x="236" y="1064"/>
                      </a:lnTo>
                      <a:cubicBezTo>
                        <a:pt x="234" y="8"/>
                        <a:pt x="1770" y="0"/>
                        <a:pt x="1772" y="1064"/>
                      </a:cubicBezTo>
                      <a:lnTo>
                        <a:pt x="2012" y="1064"/>
                      </a:lnTo>
                      <a:lnTo>
                        <a:pt x="2012" y="54"/>
                      </a:lnTo>
                      <a:lnTo>
                        <a:pt x="0" y="54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b="1">
                    <a:solidFill>
                      <a:srgbClr val="000000"/>
                    </a:solidFill>
                    <a:cs typeface="Arial" charset="0"/>
                  </a:endParaRPr>
                </a:p>
              </p:txBody>
            </p:sp>
          </p:grpSp>
          <p:sp>
            <p:nvSpPr>
              <p:cNvPr id="1183" name="Freeform 159"/>
              <p:cNvSpPr>
                <a:spLocks/>
              </p:cNvSpPr>
              <p:nvPr/>
            </p:nvSpPr>
            <p:spPr bwMode="auto">
              <a:xfrm>
                <a:off x="5051" y="463"/>
                <a:ext cx="211" cy="112"/>
              </a:xfrm>
              <a:custGeom>
                <a:avLst/>
                <a:gdLst/>
                <a:ahLst/>
                <a:cxnLst>
                  <a:cxn ang="0">
                    <a:pos x="0" y="54"/>
                  </a:cxn>
                  <a:cxn ang="0">
                    <a:pos x="0" y="1064"/>
                  </a:cxn>
                  <a:cxn ang="0">
                    <a:pos x="236" y="1064"/>
                  </a:cxn>
                  <a:cxn ang="0">
                    <a:pos x="1772" y="1064"/>
                  </a:cxn>
                  <a:cxn ang="0">
                    <a:pos x="2012" y="1064"/>
                  </a:cxn>
                  <a:cxn ang="0">
                    <a:pos x="2012" y="54"/>
                  </a:cxn>
                  <a:cxn ang="0">
                    <a:pos x="0" y="54"/>
                  </a:cxn>
                </a:cxnLst>
                <a:rect l="0" t="0" r="r" b="b"/>
                <a:pathLst>
                  <a:path w="2012" h="1064">
                    <a:moveTo>
                      <a:pt x="0" y="54"/>
                    </a:moveTo>
                    <a:lnTo>
                      <a:pt x="0" y="1064"/>
                    </a:lnTo>
                    <a:lnTo>
                      <a:pt x="236" y="1064"/>
                    </a:lnTo>
                    <a:cubicBezTo>
                      <a:pt x="234" y="8"/>
                      <a:pt x="1770" y="0"/>
                      <a:pt x="1772" y="1064"/>
                    </a:cubicBezTo>
                    <a:lnTo>
                      <a:pt x="2012" y="1064"/>
                    </a:lnTo>
                    <a:lnTo>
                      <a:pt x="2012" y="54"/>
                    </a:lnTo>
                    <a:lnTo>
                      <a:pt x="0" y="54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b="1">
                  <a:solidFill>
                    <a:srgbClr val="000000"/>
                  </a:solidFill>
                  <a:cs typeface="Arial" charset="0"/>
                </a:endParaRPr>
              </a:p>
            </p:txBody>
          </p:sp>
        </p:grpSp>
      </p:grpSp>
      <p:grpSp>
        <p:nvGrpSpPr>
          <p:cNvPr id="1070" name="Group 160"/>
          <p:cNvGrpSpPr>
            <a:grpSpLocks/>
          </p:cNvGrpSpPr>
          <p:nvPr/>
        </p:nvGrpSpPr>
        <p:grpSpPr bwMode="auto">
          <a:xfrm>
            <a:off x="400050" y="598488"/>
            <a:ext cx="7827963" cy="179387"/>
            <a:chOff x="254" y="463"/>
            <a:chExt cx="5208" cy="113"/>
          </a:xfrm>
        </p:grpSpPr>
        <p:sp>
          <p:nvSpPr>
            <p:cNvPr id="1185" name="Freeform 161"/>
            <p:cNvSpPr>
              <a:spLocks/>
            </p:cNvSpPr>
            <p:nvPr/>
          </p:nvSpPr>
          <p:spPr bwMode="auto">
            <a:xfrm flipH="1">
              <a:off x="5232" y="468"/>
              <a:ext cx="230" cy="106"/>
            </a:xfrm>
            <a:custGeom>
              <a:avLst/>
              <a:gdLst/>
              <a:ahLst/>
              <a:cxnLst>
                <a:cxn ang="0">
                  <a:pos x="230" y="0"/>
                </a:cxn>
                <a:cxn ang="0">
                  <a:pos x="182" y="0"/>
                </a:cxn>
                <a:cxn ang="0">
                  <a:pos x="0" y="78"/>
                </a:cxn>
                <a:cxn ang="0">
                  <a:pos x="86" y="96"/>
                </a:cxn>
                <a:cxn ang="0">
                  <a:pos x="204" y="96"/>
                </a:cxn>
                <a:cxn ang="0">
                  <a:pos x="230" y="0"/>
                </a:cxn>
              </a:cxnLst>
              <a:rect l="0" t="0" r="r" b="b"/>
              <a:pathLst>
                <a:path w="230" h="96">
                  <a:moveTo>
                    <a:pt x="230" y="0"/>
                  </a:moveTo>
                  <a:lnTo>
                    <a:pt x="182" y="0"/>
                  </a:lnTo>
                  <a:lnTo>
                    <a:pt x="0" y="78"/>
                  </a:lnTo>
                  <a:lnTo>
                    <a:pt x="86" y="96"/>
                  </a:lnTo>
                  <a:lnTo>
                    <a:pt x="204" y="96"/>
                  </a:lnTo>
                  <a:lnTo>
                    <a:pt x="23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186" name="Freeform 162"/>
            <p:cNvSpPr>
              <a:spLocks/>
            </p:cNvSpPr>
            <p:nvPr/>
          </p:nvSpPr>
          <p:spPr bwMode="auto">
            <a:xfrm>
              <a:off x="254" y="470"/>
              <a:ext cx="230" cy="106"/>
            </a:xfrm>
            <a:custGeom>
              <a:avLst/>
              <a:gdLst/>
              <a:ahLst/>
              <a:cxnLst>
                <a:cxn ang="0">
                  <a:pos x="230" y="0"/>
                </a:cxn>
                <a:cxn ang="0">
                  <a:pos x="182" y="0"/>
                </a:cxn>
                <a:cxn ang="0">
                  <a:pos x="0" y="78"/>
                </a:cxn>
                <a:cxn ang="0">
                  <a:pos x="86" y="96"/>
                </a:cxn>
                <a:cxn ang="0">
                  <a:pos x="204" y="96"/>
                </a:cxn>
                <a:cxn ang="0">
                  <a:pos x="230" y="0"/>
                </a:cxn>
              </a:cxnLst>
              <a:rect l="0" t="0" r="r" b="b"/>
              <a:pathLst>
                <a:path w="230" h="96">
                  <a:moveTo>
                    <a:pt x="230" y="0"/>
                  </a:moveTo>
                  <a:lnTo>
                    <a:pt x="182" y="0"/>
                  </a:lnTo>
                  <a:lnTo>
                    <a:pt x="0" y="78"/>
                  </a:lnTo>
                  <a:lnTo>
                    <a:pt x="86" y="96"/>
                  </a:lnTo>
                  <a:lnTo>
                    <a:pt x="204" y="96"/>
                  </a:lnTo>
                  <a:lnTo>
                    <a:pt x="23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>
                <a:solidFill>
                  <a:srgbClr val="000000"/>
                </a:solidFill>
                <a:cs typeface="Arial" charset="0"/>
              </a:endParaRPr>
            </a:p>
          </p:txBody>
        </p:sp>
        <p:grpSp>
          <p:nvGrpSpPr>
            <p:cNvPr id="1079" name="Group 163"/>
            <p:cNvGrpSpPr>
              <a:grpSpLocks/>
            </p:cNvGrpSpPr>
            <p:nvPr/>
          </p:nvGrpSpPr>
          <p:grpSpPr bwMode="auto">
            <a:xfrm>
              <a:off x="450" y="463"/>
              <a:ext cx="4812" cy="113"/>
              <a:chOff x="450" y="463"/>
              <a:chExt cx="4812" cy="113"/>
            </a:xfrm>
          </p:grpSpPr>
          <p:grpSp>
            <p:nvGrpSpPr>
              <p:cNvPr id="1080" name="Group 164"/>
              <p:cNvGrpSpPr>
                <a:grpSpLocks/>
              </p:cNvGrpSpPr>
              <p:nvPr/>
            </p:nvGrpSpPr>
            <p:grpSpPr bwMode="auto">
              <a:xfrm>
                <a:off x="450" y="464"/>
                <a:ext cx="2928" cy="112"/>
                <a:chOff x="0" y="283"/>
                <a:chExt cx="5760" cy="220"/>
              </a:xfrm>
            </p:grpSpPr>
            <p:grpSp>
              <p:nvGrpSpPr>
                <p:cNvPr id="1094" name="Group 165"/>
                <p:cNvGrpSpPr>
                  <a:grpSpLocks/>
                </p:cNvGrpSpPr>
                <p:nvPr/>
              </p:nvGrpSpPr>
              <p:grpSpPr bwMode="auto">
                <a:xfrm>
                  <a:off x="0" y="283"/>
                  <a:ext cx="823" cy="220"/>
                  <a:chOff x="240" y="720"/>
                  <a:chExt cx="3980" cy="1064"/>
                </a:xfrm>
              </p:grpSpPr>
              <p:sp>
                <p:nvSpPr>
                  <p:cNvPr id="1190" name="Freeform 166"/>
                  <p:cNvSpPr>
                    <a:spLocks/>
                  </p:cNvSpPr>
                  <p:nvPr/>
                </p:nvSpPr>
                <p:spPr bwMode="auto">
                  <a:xfrm>
                    <a:off x="244" y="720"/>
                    <a:ext cx="2010" cy="1064"/>
                  </a:xfrm>
                  <a:custGeom>
                    <a:avLst/>
                    <a:gdLst/>
                    <a:ahLst/>
                    <a:cxnLst>
                      <a:cxn ang="0">
                        <a:pos x="0" y="54"/>
                      </a:cxn>
                      <a:cxn ang="0">
                        <a:pos x="0" y="1064"/>
                      </a:cxn>
                      <a:cxn ang="0">
                        <a:pos x="236" y="1064"/>
                      </a:cxn>
                      <a:cxn ang="0">
                        <a:pos x="1772" y="1064"/>
                      </a:cxn>
                      <a:cxn ang="0">
                        <a:pos x="2012" y="1064"/>
                      </a:cxn>
                      <a:cxn ang="0">
                        <a:pos x="2012" y="54"/>
                      </a:cxn>
                      <a:cxn ang="0">
                        <a:pos x="0" y="54"/>
                      </a:cxn>
                    </a:cxnLst>
                    <a:rect l="0" t="0" r="r" b="b"/>
                    <a:pathLst>
                      <a:path w="2012" h="1064">
                        <a:moveTo>
                          <a:pt x="0" y="54"/>
                        </a:moveTo>
                        <a:lnTo>
                          <a:pt x="0" y="1064"/>
                        </a:lnTo>
                        <a:lnTo>
                          <a:pt x="236" y="1064"/>
                        </a:lnTo>
                        <a:cubicBezTo>
                          <a:pt x="234" y="8"/>
                          <a:pt x="1770" y="0"/>
                          <a:pt x="1772" y="1064"/>
                        </a:cubicBezTo>
                        <a:lnTo>
                          <a:pt x="2012" y="1064"/>
                        </a:lnTo>
                        <a:lnTo>
                          <a:pt x="2012" y="54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b="1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  <p:sp>
                <p:nvSpPr>
                  <p:cNvPr id="1191" name="Freeform 167"/>
                  <p:cNvSpPr>
                    <a:spLocks/>
                  </p:cNvSpPr>
                  <p:nvPr/>
                </p:nvSpPr>
                <p:spPr bwMode="auto">
                  <a:xfrm>
                    <a:off x="2214" y="720"/>
                    <a:ext cx="2010" cy="1064"/>
                  </a:xfrm>
                  <a:custGeom>
                    <a:avLst/>
                    <a:gdLst/>
                    <a:ahLst/>
                    <a:cxnLst>
                      <a:cxn ang="0">
                        <a:pos x="0" y="54"/>
                      </a:cxn>
                      <a:cxn ang="0">
                        <a:pos x="0" y="1064"/>
                      </a:cxn>
                      <a:cxn ang="0">
                        <a:pos x="236" y="1064"/>
                      </a:cxn>
                      <a:cxn ang="0">
                        <a:pos x="1772" y="1064"/>
                      </a:cxn>
                      <a:cxn ang="0">
                        <a:pos x="2012" y="1064"/>
                      </a:cxn>
                      <a:cxn ang="0">
                        <a:pos x="2012" y="54"/>
                      </a:cxn>
                      <a:cxn ang="0">
                        <a:pos x="0" y="54"/>
                      </a:cxn>
                    </a:cxnLst>
                    <a:rect l="0" t="0" r="r" b="b"/>
                    <a:pathLst>
                      <a:path w="2012" h="1064">
                        <a:moveTo>
                          <a:pt x="0" y="54"/>
                        </a:moveTo>
                        <a:lnTo>
                          <a:pt x="0" y="1064"/>
                        </a:lnTo>
                        <a:lnTo>
                          <a:pt x="236" y="1064"/>
                        </a:lnTo>
                        <a:cubicBezTo>
                          <a:pt x="234" y="8"/>
                          <a:pt x="1770" y="0"/>
                          <a:pt x="1772" y="1064"/>
                        </a:cubicBezTo>
                        <a:lnTo>
                          <a:pt x="2012" y="1064"/>
                        </a:lnTo>
                        <a:lnTo>
                          <a:pt x="2012" y="54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b="1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</p:grpSp>
            <p:grpSp>
              <p:nvGrpSpPr>
                <p:cNvPr id="1095" name="Group 168"/>
                <p:cNvGrpSpPr>
                  <a:grpSpLocks/>
                </p:cNvGrpSpPr>
                <p:nvPr/>
              </p:nvGrpSpPr>
              <p:grpSpPr bwMode="auto">
                <a:xfrm>
                  <a:off x="823" y="283"/>
                  <a:ext cx="823" cy="220"/>
                  <a:chOff x="240" y="720"/>
                  <a:chExt cx="3980" cy="1064"/>
                </a:xfrm>
              </p:grpSpPr>
              <p:sp>
                <p:nvSpPr>
                  <p:cNvPr id="1193" name="Freeform 169"/>
                  <p:cNvSpPr>
                    <a:spLocks/>
                  </p:cNvSpPr>
                  <p:nvPr/>
                </p:nvSpPr>
                <p:spPr bwMode="auto">
                  <a:xfrm>
                    <a:off x="243" y="720"/>
                    <a:ext cx="2010" cy="1064"/>
                  </a:xfrm>
                  <a:custGeom>
                    <a:avLst/>
                    <a:gdLst/>
                    <a:ahLst/>
                    <a:cxnLst>
                      <a:cxn ang="0">
                        <a:pos x="0" y="54"/>
                      </a:cxn>
                      <a:cxn ang="0">
                        <a:pos x="0" y="1064"/>
                      </a:cxn>
                      <a:cxn ang="0">
                        <a:pos x="236" y="1064"/>
                      </a:cxn>
                      <a:cxn ang="0">
                        <a:pos x="1772" y="1064"/>
                      </a:cxn>
                      <a:cxn ang="0">
                        <a:pos x="2012" y="1064"/>
                      </a:cxn>
                      <a:cxn ang="0">
                        <a:pos x="2012" y="54"/>
                      </a:cxn>
                      <a:cxn ang="0">
                        <a:pos x="0" y="54"/>
                      </a:cxn>
                    </a:cxnLst>
                    <a:rect l="0" t="0" r="r" b="b"/>
                    <a:pathLst>
                      <a:path w="2012" h="1064">
                        <a:moveTo>
                          <a:pt x="0" y="54"/>
                        </a:moveTo>
                        <a:lnTo>
                          <a:pt x="0" y="1064"/>
                        </a:lnTo>
                        <a:lnTo>
                          <a:pt x="236" y="1064"/>
                        </a:lnTo>
                        <a:cubicBezTo>
                          <a:pt x="234" y="8"/>
                          <a:pt x="1770" y="0"/>
                          <a:pt x="1772" y="1064"/>
                        </a:cubicBezTo>
                        <a:lnTo>
                          <a:pt x="2012" y="1064"/>
                        </a:lnTo>
                        <a:lnTo>
                          <a:pt x="2012" y="54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b="1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  <p:sp>
                <p:nvSpPr>
                  <p:cNvPr id="1194" name="Freeform 170"/>
                  <p:cNvSpPr>
                    <a:spLocks/>
                  </p:cNvSpPr>
                  <p:nvPr/>
                </p:nvSpPr>
                <p:spPr bwMode="auto">
                  <a:xfrm>
                    <a:off x="2213" y="720"/>
                    <a:ext cx="2010" cy="1064"/>
                  </a:xfrm>
                  <a:custGeom>
                    <a:avLst/>
                    <a:gdLst/>
                    <a:ahLst/>
                    <a:cxnLst>
                      <a:cxn ang="0">
                        <a:pos x="0" y="54"/>
                      </a:cxn>
                      <a:cxn ang="0">
                        <a:pos x="0" y="1064"/>
                      </a:cxn>
                      <a:cxn ang="0">
                        <a:pos x="236" y="1064"/>
                      </a:cxn>
                      <a:cxn ang="0">
                        <a:pos x="1772" y="1064"/>
                      </a:cxn>
                      <a:cxn ang="0">
                        <a:pos x="2012" y="1064"/>
                      </a:cxn>
                      <a:cxn ang="0">
                        <a:pos x="2012" y="54"/>
                      </a:cxn>
                      <a:cxn ang="0">
                        <a:pos x="0" y="54"/>
                      </a:cxn>
                    </a:cxnLst>
                    <a:rect l="0" t="0" r="r" b="b"/>
                    <a:pathLst>
                      <a:path w="2012" h="1064">
                        <a:moveTo>
                          <a:pt x="0" y="54"/>
                        </a:moveTo>
                        <a:lnTo>
                          <a:pt x="0" y="1064"/>
                        </a:lnTo>
                        <a:lnTo>
                          <a:pt x="236" y="1064"/>
                        </a:lnTo>
                        <a:cubicBezTo>
                          <a:pt x="234" y="8"/>
                          <a:pt x="1770" y="0"/>
                          <a:pt x="1772" y="1064"/>
                        </a:cubicBezTo>
                        <a:lnTo>
                          <a:pt x="2012" y="1064"/>
                        </a:lnTo>
                        <a:lnTo>
                          <a:pt x="2012" y="54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b="1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</p:grpSp>
            <p:grpSp>
              <p:nvGrpSpPr>
                <p:cNvPr id="1096" name="Group 171"/>
                <p:cNvGrpSpPr>
                  <a:grpSpLocks/>
                </p:cNvGrpSpPr>
                <p:nvPr/>
              </p:nvGrpSpPr>
              <p:grpSpPr bwMode="auto">
                <a:xfrm>
                  <a:off x="1646" y="283"/>
                  <a:ext cx="823" cy="220"/>
                  <a:chOff x="1646" y="283"/>
                  <a:chExt cx="823" cy="220"/>
                </a:xfrm>
              </p:grpSpPr>
              <p:sp>
                <p:nvSpPr>
                  <p:cNvPr id="1196" name="Freeform 172"/>
                  <p:cNvSpPr>
                    <a:spLocks/>
                  </p:cNvSpPr>
                  <p:nvPr/>
                </p:nvSpPr>
                <p:spPr bwMode="auto">
                  <a:xfrm>
                    <a:off x="1646" y="283"/>
                    <a:ext cx="416" cy="220"/>
                  </a:xfrm>
                  <a:custGeom>
                    <a:avLst/>
                    <a:gdLst/>
                    <a:ahLst/>
                    <a:cxnLst>
                      <a:cxn ang="0">
                        <a:pos x="0" y="54"/>
                      </a:cxn>
                      <a:cxn ang="0">
                        <a:pos x="0" y="1064"/>
                      </a:cxn>
                      <a:cxn ang="0">
                        <a:pos x="236" y="1064"/>
                      </a:cxn>
                      <a:cxn ang="0">
                        <a:pos x="1772" y="1064"/>
                      </a:cxn>
                      <a:cxn ang="0">
                        <a:pos x="2012" y="1064"/>
                      </a:cxn>
                      <a:cxn ang="0">
                        <a:pos x="2012" y="54"/>
                      </a:cxn>
                      <a:cxn ang="0">
                        <a:pos x="0" y="54"/>
                      </a:cxn>
                    </a:cxnLst>
                    <a:rect l="0" t="0" r="r" b="b"/>
                    <a:pathLst>
                      <a:path w="2012" h="1064">
                        <a:moveTo>
                          <a:pt x="0" y="54"/>
                        </a:moveTo>
                        <a:lnTo>
                          <a:pt x="0" y="1064"/>
                        </a:lnTo>
                        <a:lnTo>
                          <a:pt x="236" y="1064"/>
                        </a:lnTo>
                        <a:cubicBezTo>
                          <a:pt x="234" y="8"/>
                          <a:pt x="1770" y="0"/>
                          <a:pt x="1772" y="1064"/>
                        </a:cubicBezTo>
                        <a:lnTo>
                          <a:pt x="2012" y="1064"/>
                        </a:lnTo>
                        <a:lnTo>
                          <a:pt x="2012" y="54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b="1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  <p:sp>
                <p:nvSpPr>
                  <p:cNvPr id="1197" name="Freeform 173"/>
                  <p:cNvSpPr>
                    <a:spLocks/>
                  </p:cNvSpPr>
                  <p:nvPr/>
                </p:nvSpPr>
                <p:spPr bwMode="auto">
                  <a:xfrm>
                    <a:off x="2054" y="283"/>
                    <a:ext cx="416" cy="220"/>
                  </a:xfrm>
                  <a:custGeom>
                    <a:avLst/>
                    <a:gdLst/>
                    <a:ahLst/>
                    <a:cxnLst>
                      <a:cxn ang="0">
                        <a:pos x="0" y="54"/>
                      </a:cxn>
                      <a:cxn ang="0">
                        <a:pos x="0" y="1064"/>
                      </a:cxn>
                      <a:cxn ang="0">
                        <a:pos x="236" y="1064"/>
                      </a:cxn>
                      <a:cxn ang="0">
                        <a:pos x="1772" y="1064"/>
                      </a:cxn>
                      <a:cxn ang="0">
                        <a:pos x="2012" y="1064"/>
                      </a:cxn>
                      <a:cxn ang="0">
                        <a:pos x="2012" y="54"/>
                      </a:cxn>
                      <a:cxn ang="0">
                        <a:pos x="0" y="54"/>
                      </a:cxn>
                    </a:cxnLst>
                    <a:rect l="0" t="0" r="r" b="b"/>
                    <a:pathLst>
                      <a:path w="2012" h="1064">
                        <a:moveTo>
                          <a:pt x="0" y="54"/>
                        </a:moveTo>
                        <a:lnTo>
                          <a:pt x="0" y="1064"/>
                        </a:lnTo>
                        <a:lnTo>
                          <a:pt x="236" y="1064"/>
                        </a:lnTo>
                        <a:cubicBezTo>
                          <a:pt x="234" y="8"/>
                          <a:pt x="1770" y="0"/>
                          <a:pt x="1772" y="1064"/>
                        </a:cubicBezTo>
                        <a:lnTo>
                          <a:pt x="2012" y="1064"/>
                        </a:lnTo>
                        <a:lnTo>
                          <a:pt x="2012" y="54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b="1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</p:grpSp>
            <p:grpSp>
              <p:nvGrpSpPr>
                <p:cNvPr id="1097" name="Group 174"/>
                <p:cNvGrpSpPr>
                  <a:grpSpLocks/>
                </p:cNvGrpSpPr>
                <p:nvPr/>
              </p:nvGrpSpPr>
              <p:grpSpPr bwMode="auto">
                <a:xfrm>
                  <a:off x="2469" y="283"/>
                  <a:ext cx="822" cy="220"/>
                  <a:chOff x="240" y="720"/>
                  <a:chExt cx="3980" cy="1064"/>
                </a:xfrm>
              </p:grpSpPr>
              <p:sp>
                <p:nvSpPr>
                  <p:cNvPr id="1199" name="Freeform 175"/>
                  <p:cNvSpPr>
                    <a:spLocks/>
                  </p:cNvSpPr>
                  <p:nvPr/>
                </p:nvSpPr>
                <p:spPr bwMode="auto">
                  <a:xfrm>
                    <a:off x="241" y="720"/>
                    <a:ext cx="2012" cy="1064"/>
                  </a:xfrm>
                  <a:custGeom>
                    <a:avLst/>
                    <a:gdLst/>
                    <a:ahLst/>
                    <a:cxnLst>
                      <a:cxn ang="0">
                        <a:pos x="0" y="54"/>
                      </a:cxn>
                      <a:cxn ang="0">
                        <a:pos x="0" y="1064"/>
                      </a:cxn>
                      <a:cxn ang="0">
                        <a:pos x="236" y="1064"/>
                      </a:cxn>
                      <a:cxn ang="0">
                        <a:pos x="1772" y="1064"/>
                      </a:cxn>
                      <a:cxn ang="0">
                        <a:pos x="2012" y="1064"/>
                      </a:cxn>
                      <a:cxn ang="0">
                        <a:pos x="2012" y="54"/>
                      </a:cxn>
                      <a:cxn ang="0">
                        <a:pos x="0" y="54"/>
                      </a:cxn>
                    </a:cxnLst>
                    <a:rect l="0" t="0" r="r" b="b"/>
                    <a:pathLst>
                      <a:path w="2012" h="1064">
                        <a:moveTo>
                          <a:pt x="0" y="54"/>
                        </a:moveTo>
                        <a:lnTo>
                          <a:pt x="0" y="1064"/>
                        </a:lnTo>
                        <a:lnTo>
                          <a:pt x="236" y="1064"/>
                        </a:lnTo>
                        <a:cubicBezTo>
                          <a:pt x="234" y="8"/>
                          <a:pt x="1770" y="0"/>
                          <a:pt x="1772" y="1064"/>
                        </a:cubicBezTo>
                        <a:lnTo>
                          <a:pt x="2012" y="1064"/>
                        </a:lnTo>
                        <a:lnTo>
                          <a:pt x="2012" y="54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b="1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  <p:sp>
                <p:nvSpPr>
                  <p:cNvPr id="1200" name="Freeform 176"/>
                  <p:cNvSpPr>
                    <a:spLocks/>
                  </p:cNvSpPr>
                  <p:nvPr/>
                </p:nvSpPr>
                <p:spPr bwMode="auto">
                  <a:xfrm>
                    <a:off x="2213" y="720"/>
                    <a:ext cx="2012" cy="1064"/>
                  </a:xfrm>
                  <a:custGeom>
                    <a:avLst/>
                    <a:gdLst/>
                    <a:ahLst/>
                    <a:cxnLst>
                      <a:cxn ang="0">
                        <a:pos x="0" y="54"/>
                      </a:cxn>
                      <a:cxn ang="0">
                        <a:pos x="0" y="1064"/>
                      </a:cxn>
                      <a:cxn ang="0">
                        <a:pos x="236" y="1064"/>
                      </a:cxn>
                      <a:cxn ang="0">
                        <a:pos x="1772" y="1064"/>
                      </a:cxn>
                      <a:cxn ang="0">
                        <a:pos x="2012" y="1064"/>
                      </a:cxn>
                      <a:cxn ang="0">
                        <a:pos x="2012" y="54"/>
                      </a:cxn>
                      <a:cxn ang="0">
                        <a:pos x="0" y="54"/>
                      </a:cxn>
                    </a:cxnLst>
                    <a:rect l="0" t="0" r="r" b="b"/>
                    <a:pathLst>
                      <a:path w="2012" h="1064">
                        <a:moveTo>
                          <a:pt x="0" y="54"/>
                        </a:moveTo>
                        <a:lnTo>
                          <a:pt x="0" y="1064"/>
                        </a:lnTo>
                        <a:lnTo>
                          <a:pt x="236" y="1064"/>
                        </a:lnTo>
                        <a:cubicBezTo>
                          <a:pt x="234" y="8"/>
                          <a:pt x="1770" y="0"/>
                          <a:pt x="1772" y="1064"/>
                        </a:cubicBezTo>
                        <a:lnTo>
                          <a:pt x="2012" y="1064"/>
                        </a:lnTo>
                        <a:lnTo>
                          <a:pt x="2012" y="54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b="1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</p:grpSp>
            <p:grpSp>
              <p:nvGrpSpPr>
                <p:cNvPr id="1098" name="Group 177"/>
                <p:cNvGrpSpPr>
                  <a:grpSpLocks/>
                </p:cNvGrpSpPr>
                <p:nvPr/>
              </p:nvGrpSpPr>
              <p:grpSpPr bwMode="auto">
                <a:xfrm>
                  <a:off x="3291" y="283"/>
                  <a:ext cx="823" cy="220"/>
                  <a:chOff x="240" y="720"/>
                  <a:chExt cx="3980" cy="1064"/>
                </a:xfrm>
              </p:grpSpPr>
              <p:sp>
                <p:nvSpPr>
                  <p:cNvPr id="1202" name="Freeform 178"/>
                  <p:cNvSpPr>
                    <a:spLocks/>
                  </p:cNvSpPr>
                  <p:nvPr/>
                </p:nvSpPr>
                <p:spPr bwMode="auto">
                  <a:xfrm>
                    <a:off x="245" y="720"/>
                    <a:ext cx="2010" cy="1064"/>
                  </a:xfrm>
                  <a:custGeom>
                    <a:avLst/>
                    <a:gdLst/>
                    <a:ahLst/>
                    <a:cxnLst>
                      <a:cxn ang="0">
                        <a:pos x="0" y="54"/>
                      </a:cxn>
                      <a:cxn ang="0">
                        <a:pos x="0" y="1064"/>
                      </a:cxn>
                      <a:cxn ang="0">
                        <a:pos x="236" y="1064"/>
                      </a:cxn>
                      <a:cxn ang="0">
                        <a:pos x="1772" y="1064"/>
                      </a:cxn>
                      <a:cxn ang="0">
                        <a:pos x="2012" y="1064"/>
                      </a:cxn>
                      <a:cxn ang="0">
                        <a:pos x="2012" y="54"/>
                      </a:cxn>
                      <a:cxn ang="0">
                        <a:pos x="0" y="54"/>
                      </a:cxn>
                    </a:cxnLst>
                    <a:rect l="0" t="0" r="r" b="b"/>
                    <a:pathLst>
                      <a:path w="2012" h="1064">
                        <a:moveTo>
                          <a:pt x="0" y="54"/>
                        </a:moveTo>
                        <a:lnTo>
                          <a:pt x="0" y="1064"/>
                        </a:lnTo>
                        <a:lnTo>
                          <a:pt x="236" y="1064"/>
                        </a:lnTo>
                        <a:cubicBezTo>
                          <a:pt x="234" y="8"/>
                          <a:pt x="1770" y="0"/>
                          <a:pt x="1772" y="1064"/>
                        </a:cubicBezTo>
                        <a:lnTo>
                          <a:pt x="2012" y="1064"/>
                        </a:lnTo>
                        <a:lnTo>
                          <a:pt x="2012" y="54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b="1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  <p:sp>
                <p:nvSpPr>
                  <p:cNvPr id="1203" name="Freeform 179"/>
                  <p:cNvSpPr>
                    <a:spLocks/>
                  </p:cNvSpPr>
                  <p:nvPr/>
                </p:nvSpPr>
                <p:spPr bwMode="auto">
                  <a:xfrm>
                    <a:off x="2214" y="720"/>
                    <a:ext cx="2010" cy="1064"/>
                  </a:xfrm>
                  <a:custGeom>
                    <a:avLst/>
                    <a:gdLst/>
                    <a:ahLst/>
                    <a:cxnLst>
                      <a:cxn ang="0">
                        <a:pos x="0" y="54"/>
                      </a:cxn>
                      <a:cxn ang="0">
                        <a:pos x="0" y="1064"/>
                      </a:cxn>
                      <a:cxn ang="0">
                        <a:pos x="236" y="1064"/>
                      </a:cxn>
                      <a:cxn ang="0">
                        <a:pos x="1772" y="1064"/>
                      </a:cxn>
                      <a:cxn ang="0">
                        <a:pos x="2012" y="1064"/>
                      </a:cxn>
                      <a:cxn ang="0">
                        <a:pos x="2012" y="54"/>
                      </a:cxn>
                      <a:cxn ang="0">
                        <a:pos x="0" y="54"/>
                      </a:cxn>
                    </a:cxnLst>
                    <a:rect l="0" t="0" r="r" b="b"/>
                    <a:pathLst>
                      <a:path w="2012" h="1064">
                        <a:moveTo>
                          <a:pt x="0" y="54"/>
                        </a:moveTo>
                        <a:lnTo>
                          <a:pt x="0" y="1064"/>
                        </a:lnTo>
                        <a:lnTo>
                          <a:pt x="236" y="1064"/>
                        </a:lnTo>
                        <a:cubicBezTo>
                          <a:pt x="234" y="8"/>
                          <a:pt x="1770" y="0"/>
                          <a:pt x="1772" y="1064"/>
                        </a:cubicBezTo>
                        <a:lnTo>
                          <a:pt x="2012" y="1064"/>
                        </a:lnTo>
                        <a:lnTo>
                          <a:pt x="2012" y="54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b="1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</p:grpSp>
            <p:grpSp>
              <p:nvGrpSpPr>
                <p:cNvPr id="1099" name="Group 180"/>
                <p:cNvGrpSpPr>
                  <a:grpSpLocks/>
                </p:cNvGrpSpPr>
                <p:nvPr/>
              </p:nvGrpSpPr>
              <p:grpSpPr bwMode="auto">
                <a:xfrm>
                  <a:off x="4114" y="283"/>
                  <a:ext cx="823" cy="220"/>
                  <a:chOff x="240" y="720"/>
                  <a:chExt cx="3980" cy="1064"/>
                </a:xfrm>
              </p:grpSpPr>
              <p:sp>
                <p:nvSpPr>
                  <p:cNvPr id="1205" name="Freeform 181"/>
                  <p:cNvSpPr>
                    <a:spLocks/>
                  </p:cNvSpPr>
                  <p:nvPr/>
                </p:nvSpPr>
                <p:spPr bwMode="auto">
                  <a:xfrm>
                    <a:off x="244" y="720"/>
                    <a:ext cx="2010" cy="1064"/>
                  </a:xfrm>
                  <a:custGeom>
                    <a:avLst/>
                    <a:gdLst/>
                    <a:ahLst/>
                    <a:cxnLst>
                      <a:cxn ang="0">
                        <a:pos x="0" y="54"/>
                      </a:cxn>
                      <a:cxn ang="0">
                        <a:pos x="0" y="1064"/>
                      </a:cxn>
                      <a:cxn ang="0">
                        <a:pos x="236" y="1064"/>
                      </a:cxn>
                      <a:cxn ang="0">
                        <a:pos x="1772" y="1064"/>
                      </a:cxn>
                      <a:cxn ang="0">
                        <a:pos x="2012" y="1064"/>
                      </a:cxn>
                      <a:cxn ang="0">
                        <a:pos x="2012" y="54"/>
                      </a:cxn>
                      <a:cxn ang="0">
                        <a:pos x="0" y="54"/>
                      </a:cxn>
                    </a:cxnLst>
                    <a:rect l="0" t="0" r="r" b="b"/>
                    <a:pathLst>
                      <a:path w="2012" h="1064">
                        <a:moveTo>
                          <a:pt x="0" y="54"/>
                        </a:moveTo>
                        <a:lnTo>
                          <a:pt x="0" y="1064"/>
                        </a:lnTo>
                        <a:lnTo>
                          <a:pt x="236" y="1064"/>
                        </a:lnTo>
                        <a:cubicBezTo>
                          <a:pt x="234" y="8"/>
                          <a:pt x="1770" y="0"/>
                          <a:pt x="1772" y="1064"/>
                        </a:cubicBezTo>
                        <a:lnTo>
                          <a:pt x="2012" y="1064"/>
                        </a:lnTo>
                        <a:lnTo>
                          <a:pt x="2012" y="54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b="1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  <p:sp>
                <p:nvSpPr>
                  <p:cNvPr id="1206" name="Freeform 182"/>
                  <p:cNvSpPr>
                    <a:spLocks/>
                  </p:cNvSpPr>
                  <p:nvPr/>
                </p:nvSpPr>
                <p:spPr bwMode="auto">
                  <a:xfrm>
                    <a:off x="2213" y="720"/>
                    <a:ext cx="2010" cy="1064"/>
                  </a:xfrm>
                  <a:custGeom>
                    <a:avLst/>
                    <a:gdLst/>
                    <a:ahLst/>
                    <a:cxnLst>
                      <a:cxn ang="0">
                        <a:pos x="0" y="54"/>
                      </a:cxn>
                      <a:cxn ang="0">
                        <a:pos x="0" y="1064"/>
                      </a:cxn>
                      <a:cxn ang="0">
                        <a:pos x="236" y="1064"/>
                      </a:cxn>
                      <a:cxn ang="0">
                        <a:pos x="1772" y="1064"/>
                      </a:cxn>
                      <a:cxn ang="0">
                        <a:pos x="2012" y="1064"/>
                      </a:cxn>
                      <a:cxn ang="0">
                        <a:pos x="2012" y="54"/>
                      </a:cxn>
                      <a:cxn ang="0">
                        <a:pos x="0" y="54"/>
                      </a:cxn>
                    </a:cxnLst>
                    <a:rect l="0" t="0" r="r" b="b"/>
                    <a:pathLst>
                      <a:path w="2012" h="1064">
                        <a:moveTo>
                          <a:pt x="0" y="54"/>
                        </a:moveTo>
                        <a:lnTo>
                          <a:pt x="0" y="1064"/>
                        </a:lnTo>
                        <a:lnTo>
                          <a:pt x="236" y="1064"/>
                        </a:lnTo>
                        <a:cubicBezTo>
                          <a:pt x="234" y="8"/>
                          <a:pt x="1770" y="0"/>
                          <a:pt x="1772" y="1064"/>
                        </a:cubicBezTo>
                        <a:lnTo>
                          <a:pt x="2012" y="1064"/>
                        </a:lnTo>
                        <a:lnTo>
                          <a:pt x="2012" y="54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b="1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</p:grpSp>
            <p:grpSp>
              <p:nvGrpSpPr>
                <p:cNvPr id="1100" name="Group 183"/>
                <p:cNvGrpSpPr>
                  <a:grpSpLocks/>
                </p:cNvGrpSpPr>
                <p:nvPr/>
              </p:nvGrpSpPr>
              <p:grpSpPr bwMode="auto">
                <a:xfrm>
                  <a:off x="4937" y="283"/>
                  <a:ext cx="823" cy="220"/>
                  <a:chOff x="240" y="720"/>
                  <a:chExt cx="3980" cy="1064"/>
                </a:xfrm>
              </p:grpSpPr>
              <p:sp>
                <p:nvSpPr>
                  <p:cNvPr id="1208" name="Freeform 184"/>
                  <p:cNvSpPr>
                    <a:spLocks/>
                  </p:cNvSpPr>
                  <p:nvPr/>
                </p:nvSpPr>
                <p:spPr bwMode="auto">
                  <a:xfrm>
                    <a:off x="243" y="720"/>
                    <a:ext cx="2010" cy="1064"/>
                  </a:xfrm>
                  <a:custGeom>
                    <a:avLst/>
                    <a:gdLst/>
                    <a:ahLst/>
                    <a:cxnLst>
                      <a:cxn ang="0">
                        <a:pos x="0" y="54"/>
                      </a:cxn>
                      <a:cxn ang="0">
                        <a:pos x="0" y="1064"/>
                      </a:cxn>
                      <a:cxn ang="0">
                        <a:pos x="236" y="1064"/>
                      </a:cxn>
                      <a:cxn ang="0">
                        <a:pos x="1772" y="1064"/>
                      </a:cxn>
                      <a:cxn ang="0">
                        <a:pos x="2012" y="1064"/>
                      </a:cxn>
                      <a:cxn ang="0">
                        <a:pos x="2012" y="54"/>
                      </a:cxn>
                      <a:cxn ang="0">
                        <a:pos x="0" y="54"/>
                      </a:cxn>
                    </a:cxnLst>
                    <a:rect l="0" t="0" r="r" b="b"/>
                    <a:pathLst>
                      <a:path w="2012" h="1064">
                        <a:moveTo>
                          <a:pt x="0" y="54"/>
                        </a:moveTo>
                        <a:lnTo>
                          <a:pt x="0" y="1064"/>
                        </a:lnTo>
                        <a:lnTo>
                          <a:pt x="236" y="1064"/>
                        </a:lnTo>
                        <a:cubicBezTo>
                          <a:pt x="234" y="8"/>
                          <a:pt x="1770" y="0"/>
                          <a:pt x="1772" y="1064"/>
                        </a:cubicBezTo>
                        <a:lnTo>
                          <a:pt x="2012" y="1064"/>
                        </a:lnTo>
                        <a:lnTo>
                          <a:pt x="2012" y="54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b="1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  <p:sp>
                <p:nvSpPr>
                  <p:cNvPr id="1209" name="Freeform 185"/>
                  <p:cNvSpPr>
                    <a:spLocks/>
                  </p:cNvSpPr>
                  <p:nvPr/>
                </p:nvSpPr>
                <p:spPr bwMode="auto">
                  <a:xfrm>
                    <a:off x="2212" y="720"/>
                    <a:ext cx="2010" cy="1064"/>
                  </a:xfrm>
                  <a:custGeom>
                    <a:avLst/>
                    <a:gdLst/>
                    <a:ahLst/>
                    <a:cxnLst>
                      <a:cxn ang="0">
                        <a:pos x="0" y="54"/>
                      </a:cxn>
                      <a:cxn ang="0">
                        <a:pos x="0" y="1064"/>
                      </a:cxn>
                      <a:cxn ang="0">
                        <a:pos x="236" y="1064"/>
                      </a:cxn>
                      <a:cxn ang="0">
                        <a:pos x="1772" y="1064"/>
                      </a:cxn>
                      <a:cxn ang="0">
                        <a:pos x="2012" y="1064"/>
                      </a:cxn>
                      <a:cxn ang="0">
                        <a:pos x="2012" y="54"/>
                      </a:cxn>
                      <a:cxn ang="0">
                        <a:pos x="0" y="54"/>
                      </a:cxn>
                    </a:cxnLst>
                    <a:rect l="0" t="0" r="r" b="b"/>
                    <a:pathLst>
                      <a:path w="2012" h="1064">
                        <a:moveTo>
                          <a:pt x="0" y="54"/>
                        </a:moveTo>
                        <a:lnTo>
                          <a:pt x="0" y="1064"/>
                        </a:lnTo>
                        <a:lnTo>
                          <a:pt x="236" y="1064"/>
                        </a:lnTo>
                        <a:cubicBezTo>
                          <a:pt x="234" y="8"/>
                          <a:pt x="1770" y="0"/>
                          <a:pt x="1772" y="1064"/>
                        </a:cubicBezTo>
                        <a:lnTo>
                          <a:pt x="2012" y="1064"/>
                        </a:lnTo>
                        <a:lnTo>
                          <a:pt x="2012" y="54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b="1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</p:grpSp>
          </p:grpSp>
          <p:grpSp>
            <p:nvGrpSpPr>
              <p:cNvPr id="1081" name="Group 186"/>
              <p:cNvGrpSpPr>
                <a:grpSpLocks/>
              </p:cNvGrpSpPr>
              <p:nvPr/>
            </p:nvGrpSpPr>
            <p:grpSpPr bwMode="auto">
              <a:xfrm>
                <a:off x="3378" y="463"/>
                <a:ext cx="418" cy="112"/>
                <a:chOff x="240" y="720"/>
                <a:chExt cx="3980" cy="1064"/>
              </a:xfrm>
            </p:grpSpPr>
            <p:sp>
              <p:nvSpPr>
                <p:cNvPr id="1211" name="Freeform 187"/>
                <p:cNvSpPr>
                  <a:spLocks/>
                </p:cNvSpPr>
                <p:nvPr/>
              </p:nvSpPr>
              <p:spPr bwMode="auto">
                <a:xfrm>
                  <a:off x="242" y="720"/>
                  <a:ext cx="2011" cy="1064"/>
                </a:xfrm>
                <a:custGeom>
                  <a:avLst/>
                  <a:gdLst/>
                  <a:ahLst/>
                  <a:cxnLst>
                    <a:cxn ang="0">
                      <a:pos x="0" y="54"/>
                    </a:cxn>
                    <a:cxn ang="0">
                      <a:pos x="0" y="1064"/>
                    </a:cxn>
                    <a:cxn ang="0">
                      <a:pos x="236" y="1064"/>
                    </a:cxn>
                    <a:cxn ang="0">
                      <a:pos x="1772" y="1064"/>
                    </a:cxn>
                    <a:cxn ang="0">
                      <a:pos x="2012" y="1064"/>
                    </a:cxn>
                    <a:cxn ang="0">
                      <a:pos x="2012" y="54"/>
                    </a:cxn>
                    <a:cxn ang="0">
                      <a:pos x="0" y="54"/>
                    </a:cxn>
                  </a:cxnLst>
                  <a:rect l="0" t="0" r="r" b="b"/>
                  <a:pathLst>
                    <a:path w="2012" h="1064">
                      <a:moveTo>
                        <a:pt x="0" y="54"/>
                      </a:moveTo>
                      <a:lnTo>
                        <a:pt x="0" y="1064"/>
                      </a:lnTo>
                      <a:lnTo>
                        <a:pt x="236" y="1064"/>
                      </a:lnTo>
                      <a:cubicBezTo>
                        <a:pt x="234" y="8"/>
                        <a:pt x="1770" y="0"/>
                        <a:pt x="1772" y="1064"/>
                      </a:cubicBezTo>
                      <a:lnTo>
                        <a:pt x="2012" y="1064"/>
                      </a:lnTo>
                      <a:lnTo>
                        <a:pt x="2012" y="54"/>
                      </a:lnTo>
                      <a:lnTo>
                        <a:pt x="0" y="54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b="1">
                    <a:solidFill>
                      <a:srgbClr val="000000"/>
                    </a:solidFill>
                    <a:cs typeface="Arial" charset="0"/>
                  </a:endParaRPr>
                </a:p>
              </p:txBody>
            </p:sp>
            <p:sp>
              <p:nvSpPr>
                <p:cNvPr id="1212" name="Freeform 188"/>
                <p:cNvSpPr>
                  <a:spLocks/>
                </p:cNvSpPr>
                <p:nvPr/>
              </p:nvSpPr>
              <p:spPr bwMode="auto">
                <a:xfrm>
                  <a:off x="2213" y="720"/>
                  <a:ext cx="2011" cy="1064"/>
                </a:xfrm>
                <a:custGeom>
                  <a:avLst/>
                  <a:gdLst/>
                  <a:ahLst/>
                  <a:cxnLst>
                    <a:cxn ang="0">
                      <a:pos x="0" y="54"/>
                    </a:cxn>
                    <a:cxn ang="0">
                      <a:pos x="0" y="1064"/>
                    </a:cxn>
                    <a:cxn ang="0">
                      <a:pos x="236" y="1064"/>
                    </a:cxn>
                    <a:cxn ang="0">
                      <a:pos x="1772" y="1064"/>
                    </a:cxn>
                    <a:cxn ang="0">
                      <a:pos x="2012" y="1064"/>
                    </a:cxn>
                    <a:cxn ang="0">
                      <a:pos x="2012" y="54"/>
                    </a:cxn>
                    <a:cxn ang="0">
                      <a:pos x="0" y="54"/>
                    </a:cxn>
                  </a:cxnLst>
                  <a:rect l="0" t="0" r="r" b="b"/>
                  <a:pathLst>
                    <a:path w="2012" h="1064">
                      <a:moveTo>
                        <a:pt x="0" y="54"/>
                      </a:moveTo>
                      <a:lnTo>
                        <a:pt x="0" y="1064"/>
                      </a:lnTo>
                      <a:lnTo>
                        <a:pt x="236" y="1064"/>
                      </a:lnTo>
                      <a:cubicBezTo>
                        <a:pt x="234" y="8"/>
                        <a:pt x="1770" y="0"/>
                        <a:pt x="1772" y="1064"/>
                      </a:cubicBezTo>
                      <a:lnTo>
                        <a:pt x="2012" y="1064"/>
                      </a:lnTo>
                      <a:lnTo>
                        <a:pt x="2012" y="54"/>
                      </a:lnTo>
                      <a:lnTo>
                        <a:pt x="0" y="54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b="1">
                    <a:solidFill>
                      <a:srgbClr val="000000"/>
                    </a:solidFill>
                    <a:cs typeface="Arial" charset="0"/>
                  </a:endParaRPr>
                </a:p>
              </p:txBody>
            </p:sp>
          </p:grpSp>
          <p:grpSp>
            <p:nvGrpSpPr>
              <p:cNvPr id="1082" name="Group 189"/>
              <p:cNvGrpSpPr>
                <a:grpSpLocks/>
              </p:cNvGrpSpPr>
              <p:nvPr/>
            </p:nvGrpSpPr>
            <p:grpSpPr bwMode="auto">
              <a:xfrm>
                <a:off x="3796" y="463"/>
                <a:ext cx="419" cy="112"/>
                <a:chOff x="240" y="720"/>
                <a:chExt cx="3980" cy="1064"/>
              </a:xfrm>
            </p:grpSpPr>
            <p:sp>
              <p:nvSpPr>
                <p:cNvPr id="1214" name="Freeform 190"/>
                <p:cNvSpPr>
                  <a:spLocks/>
                </p:cNvSpPr>
                <p:nvPr/>
              </p:nvSpPr>
              <p:spPr bwMode="auto">
                <a:xfrm>
                  <a:off x="244" y="720"/>
                  <a:ext cx="2067" cy="1064"/>
                </a:xfrm>
                <a:custGeom>
                  <a:avLst/>
                  <a:gdLst/>
                  <a:ahLst/>
                  <a:cxnLst>
                    <a:cxn ang="0">
                      <a:pos x="0" y="54"/>
                    </a:cxn>
                    <a:cxn ang="0">
                      <a:pos x="0" y="1064"/>
                    </a:cxn>
                    <a:cxn ang="0">
                      <a:pos x="236" y="1064"/>
                    </a:cxn>
                    <a:cxn ang="0">
                      <a:pos x="1772" y="1064"/>
                    </a:cxn>
                    <a:cxn ang="0">
                      <a:pos x="2012" y="1064"/>
                    </a:cxn>
                    <a:cxn ang="0">
                      <a:pos x="2012" y="54"/>
                    </a:cxn>
                    <a:cxn ang="0">
                      <a:pos x="0" y="54"/>
                    </a:cxn>
                  </a:cxnLst>
                  <a:rect l="0" t="0" r="r" b="b"/>
                  <a:pathLst>
                    <a:path w="2012" h="1064">
                      <a:moveTo>
                        <a:pt x="0" y="54"/>
                      </a:moveTo>
                      <a:lnTo>
                        <a:pt x="0" y="1064"/>
                      </a:lnTo>
                      <a:lnTo>
                        <a:pt x="236" y="1064"/>
                      </a:lnTo>
                      <a:cubicBezTo>
                        <a:pt x="234" y="8"/>
                        <a:pt x="1770" y="0"/>
                        <a:pt x="1772" y="1064"/>
                      </a:cubicBezTo>
                      <a:lnTo>
                        <a:pt x="2012" y="1064"/>
                      </a:lnTo>
                      <a:lnTo>
                        <a:pt x="2012" y="54"/>
                      </a:lnTo>
                      <a:lnTo>
                        <a:pt x="0" y="54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b="1">
                    <a:solidFill>
                      <a:srgbClr val="000000"/>
                    </a:solidFill>
                    <a:cs typeface="Arial" charset="0"/>
                  </a:endParaRPr>
                </a:p>
              </p:txBody>
            </p:sp>
            <p:sp>
              <p:nvSpPr>
                <p:cNvPr id="1215" name="Freeform 191"/>
                <p:cNvSpPr>
                  <a:spLocks/>
                </p:cNvSpPr>
                <p:nvPr/>
              </p:nvSpPr>
              <p:spPr bwMode="auto">
                <a:xfrm>
                  <a:off x="2240" y="720"/>
                  <a:ext cx="2037" cy="1064"/>
                </a:xfrm>
                <a:custGeom>
                  <a:avLst/>
                  <a:gdLst/>
                  <a:ahLst/>
                  <a:cxnLst>
                    <a:cxn ang="0">
                      <a:pos x="0" y="54"/>
                    </a:cxn>
                    <a:cxn ang="0">
                      <a:pos x="0" y="1064"/>
                    </a:cxn>
                    <a:cxn ang="0">
                      <a:pos x="236" y="1064"/>
                    </a:cxn>
                    <a:cxn ang="0">
                      <a:pos x="1772" y="1064"/>
                    </a:cxn>
                    <a:cxn ang="0">
                      <a:pos x="2012" y="1064"/>
                    </a:cxn>
                    <a:cxn ang="0">
                      <a:pos x="2012" y="54"/>
                    </a:cxn>
                    <a:cxn ang="0">
                      <a:pos x="0" y="54"/>
                    </a:cxn>
                  </a:cxnLst>
                  <a:rect l="0" t="0" r="r" b="b"/>
                  <a:pathLst>
                    <a:path w="2012" h="1064">
                      <a:moveTo>
                        <a:pt x="0" y="54"/>
                      </a:moveTo>
                      <a:lnTo>
                        <a:pt x="0" y="1064"/>
                      </a:lnTo>
                      <a:lnTo>
                        <a:pt x="236" y="1064"/>
                      </a:lnTo>
                      <a:cubicBezTo>
                        <a:pt x="234" y="8"/>
                        <a:pt x="1770" y="0"/>
                        <a:pt x="1772" y="1064"/>
                      </a:cubicBezTo>
                      <a:lnTo>
                        <a:pt x="2012" y="1064"/>
                      </a:lnTo>
                      <a:lnTo>
                        <a:pt x="2012" y="54"/>
                      </a:lnTo>
                      <a:lnTo>
                        <a:pt x="0" y="54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b="1">
                    <a:solidFill>
                      <a:srgbClr val="000000"/>
                    </a:solidFill>
                    <a:cs typeface="Arial" charset="0"/>
                  </a:endParaRPr>
                </a:p>
              </p:txBody>
            </p:sp>
          </p:grpSp>
          <p:grpSp>
            <p:nvGrpSpPr>
              <p:cNvPr id="1083" name="Group 192"/>
              <p:cNvGrpSpPr>
                <a:grpSpLocks/>
              </p:cNvGrpSpPr>
              <p:nvPr/>
            </p:nvGrpSpPr>
            <p:grpSpPr bwMode="auto">
              <a:xfrm>
                <a:off x="4215" y="463"/>
                <a:ext cx="418" cy="112"/>
                <a:chOff x="1646" y="283"/>
                <a:chExt cx="823" cy="220"/>
              </a:xfrm>
            </p:grpSpPr>
            <p:sp>
              <p:nvSpPr>
                <p:cNvPr id="1217" name="Freeform 193"/>
                <p:cNvSpPr>
                  <a:spLocks/>
                </p:cNvSpPr>
                <p:nvPr/>
              </p:nvSpPr>
              <p:spPr bwMode="auto">
                <a:xfrm>
                  <a:off x="1647" y="283"/>
                  <a:ext cx="416" cy="220"/>
                </a:xfrm>
                <a:custGeom>
                  <a:avLst/>
                  <a:gdLst/>
                  <a:ahLst/>
                  <a:cxnLst>
                    <a:cxn ang="0">
                      <a:pos x="0" y="54"/>
                    </a:cxn>
                    <a:cxn ang="0">
                      <a:pos x="0" y="1064"/>
                    </a:cxn>
                    <a:cxn ang="0">
                      <a:pos x="236" y="1064"/>
                    </a:cxn>
                    <a:cxn ang="0">
                      <a:pos x="1772" y="1064"/>
                    </a:cxn>
                    <a:cxn ang="0">
                      <a:pos x="2012" y="1064"/>
                    </a:cxn>
                    <a:cxn ang="0">
                      <a:pos x="2012" y="54"/>
                    </a:cxn>
                    <a:cxn ang="0">
                      <a:pos x="0" y="54"/>
                    </a:cxn>
                  </a:cxnLst>
                  <a:rect l="0" t="0" r="r" b="b"/>
                  <a:pathLst>
                    <a:path w="2012" h="1064">
                      <a:moveTo>
                        <a:pt x="0" y="54"/>
                      </a:moveTo>
                      <a:lnTo>
                        <a:pt x="0" y="1064"/>
                      </a:lnTo>
                      <a:lnTo>
                        <a:pt x="236" y="1064"/>
                      </a:lnTo>
                      <a:cubicBezTo>
                        <a:pt x="234" y="8"/>
                        <a:pt x="1770" y="0"/>
                        <a:pt x="1772" y="1064"/>
                      </a:cubicBezTo>
                      <a:lnTo>
                        <a:pt x="2012" y="1064"/>
                      </a:lnTo>
                      <a:lnTo>
                        <a:pt x="2012" y="54"/>
                      </a:lnTo>
                      <a:lnTo>
                        <a:pt x="0" y="54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b="1">
                    <a:solidFill>
                      <a:srgbClr val="000000"/>
                    </a:solidFill>
                    <a:cs typeface="Arial" charset="0"/>
                  </a:endParaRPr>
                </a:p>
              </p:txBody>
            </p:sp>
            <p:sp>
              <p:nvSpPr>
                <p:cNvPr id="1218" name="Freeform 194"/>
                <p:cNvSpPr>
                  <a:spLocks/>
                </p:cNvSpPr>
                <p:nvPr/>
              </p:nvSpPr>
              <p:spPr bwMode="auto">
                <a:xfrm>
                  <a:off x="2053" y="283"/>
                  <a:ext cx="416" cy="220"/>
                </a:xfrm>
                <a:custGeom>
                  <a:avLst/>
                  <a:gdLst/>
                  <a:ahLst/>
                  <a:cxnLst>
                    <a:cxn ang="0">
                      <a:pos x="0" y="54"/>
                    </a:cxn>
                    <a:cxn ang="0">
                      <a:pos x="0" y="1064"/>
                    </a:cxn>
                    <a:cxn ang="0">
                      <a:pos x="236" y="1064"/>
                    </a:cxn>
                    <a:cxn ang="0">
                      <a:pos x="1772" y="1064"/>
                    </a:cxn>
                    <a:cxn ang="0">
                      <a:pos x="2012" y="1064"/>
                    </a:cxn>
                    <a:cxn ang="0">
                      <a:pos x="2012" y="54"/>
                    </a:cxn>
                    <a:cxn ang="0">
                      <a:pos x="0" y="54"/>
                    </a:cxn>
                  </a:cxnLst>
                  <a:rect l="0" t="0" r="r" b="b"/>
                  <a:pathLst>
                    <a:path w="2012" h="1064">
                      <a:moveTo>
                        <a:pt x="0" y="54"/>
                      </a:moveTo>
                      <a:lnTo>
                        <a:pt x="0" y="1064"/>
                      </a:lnTo>
                      <a:lnTo>
                        <a:pt x="236" y="1064"/>
                      </a:lnTo>
                      <a:cubicBezTo>
                        <a:pt x="234" y="8"/>
                        <a:pt x="1770" y="0"/>
                        <a:pt x="1772" y="1064"/>
                      </a:cubicBezTo>
                      <a:lnTo>
                        <a:pt x="2012" y="1064"/>
                      </a:lnTo>
                      <a:lnTo>
                        <a:pt x="2012" y="54"/>
                      </a:lnTo>
                      <a:lnTo>
                        <a:pt x="0" y="54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b="1">
                    <a:solidFill>
                      <a:srgbClr val="000000"/>
                    </a:solidFill>
                    <a:cs typeface="Arial" charset="0"/>
                  </a:endParaRPr>
                </a:p>
              </p:txBody>
            </p:sp>
          </p:grpSp>
          <p:grpSp>
            <p:nvGrpSpPr>
              <p:cNvPr id="1084" name="Group 195"/>
              <p:cNvGrpSpPr>
                <a:grpSpLocks/>
              </p:cNvGrpSpPr>
              <p:nvPr/>
            </p:nvGrpSpPr>
            <p:grpSpPr bwMode="auto">
              <a:xfrm>
                <a:off x="4633" y="463"/>
                <a:ext cx="418" cy="112"/>
                <a:chOff x="240" y="720"/>
                <a:chExt cx="3980" cy="1064"/>
              </a:xfrm>
            </p:grpSpPr>
            <p:sp>
              <p:nvSpPr>
                <p:cNvPr id="1220" name="Freeform 196"/>
                <p:cNvSpPr>
                  <a:spLocks/>
                </p:cNvSpPr>
                <p:nvPr/>
              </p:nvSpPr>
              <p:spPr bwMode="auto">
                <a:xfrm>
                  <a:off x="239" y="720"/>
                  <a:ext cx="2011" cy="1064"/>
                </a:xfrm>
                <a:custGeom>
                  <a:avLst/>
                  <a:gdLst/>
                  <a:ahLst/>
                  <a:cxnLst>
                    <a:cxn ang="0">
                      <a:pos x="0" y="54"/>
                    </a:cxn>
                    <a:cxn ang="0">
                      <a:pos x="0" y="1064"/>
                    </a:cxn>
                    <a:cxn ang="0">
                      <a:pos x="236" y="1064"/>
                    </a:cxn>
                    <a:cxn ang="0">
                      <a:pos x="1772" y="1064"/>
                    </a:cxn>
                    <a:cxn ang="0">
                      <a:pos x="2012" y="1064"/>
                    </a:cxn>
                    <a:cxn ang="0">
                      <a:pos x="2012" y="54"/>
                    </a:cxn>
                    <a:cxn ang="0">
                      <a:pos x="0" y="54"/>
                    </a:cxn>
                  </a:cxnLst>
                  <a:rect l="0" t="0" r="r" b="b"/>
                  <a:pathLst>
                    <a:path w="2012" h="1064">
                      <a:moveTo>
                        <a:pt x="0" y="54"/>
                      </a:moveTo>
                      <a:lnTo>
                        <a:pt x="0" y="1064"/>
                      </a:lnTo>
                      <a:lnTo>
                        <a:pt x="236" y="1064"/>
                      </a:lnTo>
                      <a:cubicBezTo>
                        <a:pt x="234" y="8"/>
                        <a:pt x="1770" y="0"/>
                        <a:pt x="1772" y="1064"/>
                      </a:cubicBezTo>
                      <a:lnTo>
                        <a:pt x="2012" y="1064"/>
                      </a:lnTo>
                      <a:lnTo>
                        <a:pt x="2012" y="54"/>
                      </a:lnTo>
                      <a:lnTo>
                        <a:pt x="0" y="54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b="1">
                    <a:solidFill>
                      <a:srgbClr val="000000"/>
                    </a:solidFill>
                    <a:cs typeface="Arial" charset="0"/>
                  </a:endParaRPr>
                </a:p>
              </p:txBody>
            </p:sp>
            <p:sp>
              <p:nvSpPr>
                <p:cNvPr id="1221" name="Freeform 197"/>
                <p:cNvSpPr>
                  <a:spLocks/>
                </p:cNvSpPr>
                <p:nvPr/>
              </p:nvSpPr>
              <p:spPr bwMode="auto">
                <a:xfrm>
                  <a:off x="2210" y="720"/>
                  <a:ext cx="2011" cy="1064"/>
                </a:xfrm>
                <a:custGeom>
                  <a:avLst/>
                  <a:gdLst/>
                  <a:ahLst/>
                  <a:cxnLst>
                    <a:cxn ang="0">
                      <a:pos x="0" y="54"/>
                    </a:cxn>
                    <a:cxn ang="0">
                      <a:pos x="0" y="1064"/>
                    </a:cxn>
                    <a:cxn ang="0">
                      <a:pos x="236" y="1064"/>
                    </a:cxn>
                    <a:cxn ang="0">
                      <a:pos x="1772" y="1064"/>
                    </a:cxn>
                    <a:cxn ang="0">
                      <a:pos x="2012" y="1064"/>
                    </a:cxn>
                    <a:cxn ang="0">
                      <a:pos x="2012" y="54"/>
                    </a:cxn>
                    <a:cxn ang="0">
                      <a:pos x="0" y="54"/>
                    </a:cxn>
                  </a:cxnLst>
                  <a:rect l="0" t="0" r="r" b="b"/>
                  <a:pathLst>
                    <a:path w="2012" h="1064">
                      <a:moveTo>
                        <a:pt x="0" y="54"/>
                      </a:moveTo>
                      <a:lnTo>
                        <a:pt x="0" y="1064"/>
                      </a:lnTo>
                      <a:lnTo>
                        <a:pt x="236" y="1064"/>
                      </a:lnTo>
                      <a:cubicBezTo>
                        <a:pt x="234" y="8"/>
                        <a:pt x="1770" y="0"/>
                        <a:pt x="1772" y="1064"/>
                      </a:cubicBezTo>
                      <a:lnTo>
                        <a:pt x="2012" y="1064"/>
                      </a:lnTo>
                      <a:lnTo>
                        <a:pt x="2012" y="54"/>
                      </a:lnTo>
                      <a:lnTo>
                        <a:pt x="0" y="54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b="1">
                    <a:solidFill>
                      <a:srgbClr val="000000"/>
                    </a:solidFill>
                    <a:cs typeface="Arial" charset="0"/>
                  </a:endParaRPr>
                </a:p>
              </p:txBody>
            </p:sp>
          </p:grpSp>
          <p:sp>
            <p:nvSpPr>
              <p:cNvPr id="1222" name="Freeform 198"/>
              <p:cNvSpPr>
                <a:spLocks/>
              </p:cNvSpPr>
              <p:nvPr/>
            </p:nvSpPr>
            <p:spPr bwMode="auto">
              <a:xfrm>
                <a:off x="5051" y="463"/>
                <a:ext cx="211" cy="112"/>
              </a:xfrm>
              <a:custGeom>
                <a:avLst/>
                <a:gdLst/>
                <a:ahLst/>
                <a:cxnLst>
                  <a:cxn ang="0">
                    <a:pos x="0" y="54"/>
                  </a:cxn>
                  <a:cxn ang="0">
                    <a:pos x="0" y="1064"/>
                  </a:cxn>
                  <a:cxn ang="0">
                    <a:pos x="236" y="1064"/>
                  </a:cxn>
                  <a:cxn ang="0">
                    <a:pos x="1772" y="1064"/>
                  </a:cxn>
                  <a:cxn ang="0">
                    <a:pos x="2012" y="1064"/>
                  </a:cxn>
                  <a:cxn ang="0">
                    <a:pos x="2012" y="54"/>
                  </a:cxn>
                  <a:cxn ang="0">
                    <a:pos x="0" y="54"/>
                  </a:cxn>
                </a:cxnLst>
                <a:rect l="0" t="0" r="r" b="b"/>
                <a:pathLst>
                  <a:path w="2012" h="1064">
                    <a:moveTo>
                      <a:pt x="0" y="54"/>
                    </a:moveTo>
                    <a:lnTo>
                      <a:pt x="0" y="1064"/>
                    </a:lnTo>
                    <a:lnTo>
                      <a:pt x="236" y="1064"/>
                    </a:lnTo>
                    <a:cubicBezTo>
                      <a:pt x="234" y="8"/>
                      <a:pt x="1770" y="0"/>
                      <a:pt x="1772" y="1064"/>
                    </a:cubicBezTo>
                    <a:lnTo>
                      <a:pt x="2012" y="1064"/>
                    </a:lnTo>
                    <a:lnTo>
                      <a:pt x="2012" y="54"/>
                    </a:lnTo>
                    <a:lnTo>
                      <a:pt x="0" y="54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b="1">
                  <a:solidFill>
                    <a:srgbClr val="000000"/>
                  </a:solidFill>
                  <a:cs typeface="Arial" charset="0"/>
                </a:endParaRPr>
              </a:p>
            </p:txBody>
          </p:sp>
        </p:grpSp>
      </p:grpSp>
      <p:grpSp>
        <p:nvGrpSpPr>
          <p:cNvPr id="1071" name="Group 199"/>
          <p:cNvGrpSpPr>
            <a:grpSpLocks/>
          </p:cNvGrpSpPr>
          <p:nvPr/>
        </p:nvGrpSpPr>
        <p:grpSpPr bwMode="auto">
          <a:xfrm>
            <a:off x="17463" y="15875"/>
            <a:ext cx="854075" cy="965200"/>
            <a:chOff x="8" y="32"/>
            <a:chExt cx="568" cy="608"/>
          </a:xfrm>
        </p:grpSpPr>
        <p:sp>
          <p:nvSpPr>
            <p:cNvPr id="1224" name="Freeform 200"/>
            <p:cNvSpPr>
              <a:spLocks/>
            </p:cNvSpPr>
            <p:nvPr userDrawn="1"/>
          </p:nvSpPr>
          <p:spPr bwMode="auto">
            <a:xfrm>
              <a:off x="20" y="54"/>
              <a:ext cx="556" cy="586"/>
            </a:xfrm>
            <a:custGeom>
              <a:avLst/>
              <a:gdLst/>
              <a:ahLst/>
              <a:cxnLst>
                <a:cxn ang="0">
                  <a:pos x="1183" y="0"/>
                </a:cxn>
                <a:cxn ang="0">
                  <a:pos x="278" y="1706"/>
                </a:cxn>
                <a:cxn ang="0">
                  <a:pos x="2006" y="913"/>
                </a:cxn>
                <a:cxn ang="0">
                  <a:pos x="735" y="1519"/>
                </a:cxn>
                <a:cxn ang="0">
                  <a:pos x="1661" y="1060"/>
                </a:cxn>
                <a:cxn ang="0">
                  <a:pos x="1060" y="1394"/>
                </a:cxn>
                <a:cxn ang="0">
                  <a:pos x="1489" y="1187"/>
                </a:cxn>
                <a:cxn ang="0">
                  <a:pos x="1255" y="1355"/>
                </a:cxn>
                <a:cxn ang="0">
                  <a:pos x="1430" y="1221"/>
                </a:cxn>
                <a:cxn ang="0">
                  <a:pos x="1144" y="1403"/>
                </a:cxn>
                <a:cxn ang="0">
                  <a:pos x="1611" y="1144"/>
                </a:cxn>
                <a:cxn ang="0">
                  <a:pos x="843" y="1503"/>
                </a:cxn>
                <a:cxn ang="0">
                  <a:pos x="1876" y="960"/>
                </a:cxn>
                <a:cxn ang="0">
                  <a:pos x="474" y="1620"/>
                </a:cxn>
                <a:cxn ang="0">
                  <a:pos x="1158" y="267"/>
                </a:cxn>
                <a:cxn ang="0">
                  <a:pos x="1183" y="0"/>
                </a:cxn>
              </a:cxnLst>
              <a:rect l="0" t="0" r="r" b="b"/>
              <a:pathLst>
                <a:path w="2570" h="2766">
                  <a:moveTo>
                    <a:pt x="1183" y="0"/>
                  </a:moveTo>
                  <a:cubicBezTo>
                    <a:pt x="31" y="34"/>
                    <a:pt x="0" y="1232"/>
                    <a:pt x="278" y="1706"/>
                  </a:cubicBezTo>
                  <a:cubicBezTo>
                    <a:pt x="888" y="2766"/>
                    <a:pt x="2570" y="2078"/>
                    <a:pt x="2006" y="913"/>
                  </a:cubicBezTo>
                  <a:cubicBezTo>
                    <a:pt x="1480" y="86"/>
                    <a:pt x="309" y="751"/>
                    <a:pt x="735" y="1519"/>
                  </a:cubicBezTo>
                  <a:cubicBezTo>
                    <a:pt x="1085" y="2095"/>
                    <a:pt x="2037" y="1686"/>
                    <a:pt x="1661" y="1060"/>
                  </a:cubicBezTo>
                  <a:cubicBezTo>
                    <a:pt x="1411" y="668"/>
                    <a:pt x="776" y="977"/>
                    <a:pt x="1060" y="1394"/>
                  </a:cubicBezTo>
                  <a:cubicBezTo>
                    <a:pt x="1252" y="1653"/>
                    <a:pt x="1647" y="1455"/>
                    <a:pt x="1489" y="1187"/>
                  </a:cubicBezTo>
                  <a:cubicBezTo>
                    <a:pt x="1389" y="1046"/>
                    <a:pt x="1055" y="1113"/>
                    <a:pt x="1255" y="1355"/>
                  </a:cubicBezTo>
                  <a:cubicBezTo>
                    <a:pt x="1185" y="1378"/>
                    <a:pt x="1221" y="1037"/>
                    <a:pt x="1430" y="1221"/>
                  </a:cubicBezTo>
                  <a:cubicBezTo>
                    <a:pt x="1522" y="1329"/>
                    <a:pt x="1328" y="1570"/>
                    <a:pt x="1144" y="1403"/>
                  </a:cubicBezTo>
                  <a:cubicBezTo>
                    <a:pt x="869" y="1019"/>
                    <a:pt x="1486" y="835"/>
                    <a:pt x="1611" y="1144"/>
                  </a:cubicBezTo>
                  <a:cubicBezTo>
                    <a:pt x="1803" y="1494"/>
                    <a:pt x="1244" y="1970"/>
                    <a:pt x="843" y="1503"/>
                  </a:cubicBezTo>
                  <a:cubicBezTo>
                    <a:pt x="467" y="868"/>
                    <a:pt x="1441" y="259"/>
                    <a:pt x="1876" y="960"/>
                  </a:cubicBezTo>
                  <a:cubicBezTo>
                    <a:pt x="2288" y="1625"/>
                    <a:pt x="1142" y="2588"/>
                    <a:pt x="474" y="1620"/>
                  </a:cubicBezTo>
                  <a:cubicBezTo>
                    <a:pt x="341" y="1336"/>
                    <a:pt x="221" y="417"/>
                    <a:pt x="1158" y="267"/>
                  </a:cubicBezTo>
                  <a:lnTo>
                    <a:pt x="1183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12700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225" name="Freeform 201"/>
            <p:cNvSpPr>
              <a:spLocks/>
            </p:cNvSpPr>
            <p:nvPr userDrawn="1"/>
          </p:nvSpPr>
          <p:spPr bwMode="auto">
            <a:xfrm>
              <a:off x="8" y="32"/>
              <a:ext cx="556" cy="586"/>
            </a:xfrm>
            <a:custGeom>
              <a:avLst/>
              <a:gdLst/>
              <a:ahLst/>
              <a:cxnLst>
                <a:cxn ang="0">
                  <a:pos x="1183" y="0"/>
                </a:cxn>
                <a:cxn ang="0">
                  <a:pos x="278" y="1706"/>
                </a:cxn>
                <a:cxn ang="0">
                  <a:pos x="2006" y="913"/>
                </a:cxn>
                <a:cxn ang="0">
                  <a:pos x="735" y="1519"/>
                </a:cxn>
                <a:cxn ang="0">
                  <a:pos x="1661" y="1060"/>
                </a:cxn>
                <a:cxn ang="0">
                  <a:pos x="1060" y="1394"/>
                </a:cxn>
                <a:cxn ang="0">
                  <a:pos x="1489" y="1187"/>
                </a:cxn>
                <a:cxn ang="0">
                  <a:pos x="1255" y="1355"/>
                </a:cxn>
                <a:cxn ang="0">
                  <a:pos x="1430" y="1221"/>
                </a:cxn>
                <a:cxn ang="0">
                  <a:pos x="1144" y="1403"/>
                </a:cxn>
                <a:cxn ang="0">
                  <a:pos x="1611" y="1144"/>
                </a:cxn>
                <a:cxn ang="0">
                  <a:pos x="843" y="1503"/>
                </a:cxn>
                <a:cxn ang="0">
                  <a:pos x="1876" y="960"/>
                </a:cxn>
                <a:cxn ang="0">
                  <a:pos x="474" y="1620"/>
                </a:cxn>
                <a:cxn ang="0">
                  <a:pos x="1158" y="267"/>
                </a:cxn>
                <a:cxn ang="0">
                  <a:pos x="1183" y="0"/>
                </a:cxn>
              </a:cxnLst>
              <a:rect l="0" t="0" r="r" b="b"/>
              <a:pathLst>
                <a:path w="2570" h="2766">
                  <a:moveTo>
                    <a:pt x="1183" y="0"/>
                  </a:moveTo>
                  <a:cubicBezTo>
                    <a:pt x="31" y="34"/>
                    <a:pt x="0" y="1232"/>
                    <a:pt x="278" y="1706"/>
                  </a:cubicBezTo>
                  <a:cubicBezTo>
                    <a:pt x="888" y="2766"/>
                    <a:pt x="2570" y="2078"/>
                    <a:pt x="2006" y="913"/>
                  </a:cubicBezTo>
                  <a:cubicBezTo>
                    <a:pt x="1480" y="86"/>
                    <a:pt x="309" y="751"/>
                    <a:pt x="735" y="1519"/>
                  </a:cubicBezTo>
                  <a:cubicBezTo>
                    <a:pt x="1085" y="2095"/>
                    <a:pt x="2037" y="1686"/>
                    <a:pt x="1661" y="1060"/>
                  </a:cubicBezTo>
                  <a:cubicBezTo>
                    <a:pt x="1411" y="668"/>
                    <a:pt x="776" y="977"/>
                    <a:pt x="1060" y="1394"/>
                  </a:cubicBezTo>
                  <a:cubicBezTo>
                    <a:pt x="1252" y="1653"/>
                    <a:pt x="1647" y="1455"/>
                    <a:pt x="1489" y="1187"/>
                  </a:cubicBezTo>
                  <a:cubicBezTo>
                    <a:pt x="1389" y="1046"/>
                    <a:pt x="1055" y="1113"/>
                    <a:pt x="1255" y="1355"/>
                  </a:cubicBezTo>
                  <a:cubicBezTo>
                    <a:pt x="1185" y="1378"/>
                    <a:pt x="1221" y="1037"/>
                    <a:pt x="1430" y="1221"/>
                  </a:cubicBezTo>
                  <a:cubicBezTo>
                    <a:pt x="1522" y="1329"/>
                    <a:pt x="1328" y="1570"/>
                    <a:pt x="1144" y="1403"/>
                  </a:cubicBezTo>
                  <a:cubicBezTo>
                    <a:pt x="869" y="1019"/>
                    <a:pt x="1486" y="835"/>
                    <a:pt x="1611" y="1144"/>
                  </a:cubicBezTo>
                  <a:cubicBezTo>
                    <a:pt x="1803" y="1494"/>
                    <a:pt x="1244" y="1970"/>
                    <a:pt x="843" y="1503"/>
                  </a:cubicBezTo>
                  <a:cubicBezTo>
                    <a:pt x="467" y="868"/>
                    <a:pt x="1441" y="259"/>
                    <a:pt x="1876" y="960"/>
                  </a:cubicBezTo>
                  <a:cubicBezTo>
                    <a:pt x="2288" y="1625"/>
                    <a:pt x="1142" y="2588"/>
                    <a:pt x="474" y="1620"/>
                  </a:cubicBezTo>
                  <a:cubicBezTo>
                    <a:pt x="341" y="1336"/>
                    <a:pt x="221" y="417"/>
                    <a:pt x="1158" y="267"/>
                  </a:cubicBezTo>
                  <a:lnTo>
                    <a:pt x="1183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12700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>
                <a:solidFill>
                  <a:srgbClr val="000000"/>
                </a:solidFill>
                <a:cs typeface="Arial" charset="0"/>
              </a:endParaRPr>
            </a:p>
          </p:txBody>
        </p:sp>
      </p:grpSp>
      <p:sp>
        <p:nvSpPr>
          <p:cNvPr id="1226" name="Freeform 202"/>
          <p:cNvSpPr>
            <a:spLocks/>
          </p:cNvSpPr>
          <p:nvPr/>
        </p:nvSpPr>
        <p:spPr bwMode="auto">
          <a:xfrm flipH="1">
            <a:off x="7786688" y="50800"/>
            <a:ext cx="835025" cy="930275"/>
          </a:xfrm>
          <a:custGeom>
            <a:avLst/>
            <a:gdLst/>
            <a:ahLst/>
            <a:cxnLst>
              <a:cxn ang="0">
                <a:pos x="1183" y="0"/>
              </a:cxn>
              <a:cxn ang="0">
                <a:pos x="278" y="1706"/>
              </a:cxn>
              <a:cxn ang="0">
                <a:pos x="2006" y="913"/>
              </a:cxn>
              <a:cxn ang="0">
                <a:pos x="735" y="1519"/>
              </a:cxn>
              <a:cxn ang="0">
                <a:pos x="1661" y="1060"/>
              </a:cxn>
              <a:cxn ang="0">
                <a:pos x="1060" y="1394"/>
              </a:cxn>
              <a:cxn ang="0">
                <a:pos x="1489" y="1187"/>
              </a:cxn>
              <a:cxn ang="0">
                <a:pos x="1255" y="1355"/>
              </a:cxn>
              <a:cxn ang="0">
                <a:pos x="1430" y="1221"/>
              </a:cxn>
              <a:cxn ang="0">
                <a:pos x="1144" y="1403"/>
              </a:cxn>
              <a:cxn ang="0">
                <a:pos x="1611" y="1144"/>
              </a:cxn>
              <a:cxn ang="0">
                <a:pos x="843" y="1503"/>
              </a:cxn>
              <a:cxn ang="0">
                <a:pos x="1876" y="960"/>
              </a:cxn>
              <a:cxn ang="0">
                <a:pos x="474" y="1620"/>
              </a:cxn>
              <a:cxn ang="0">
                <a:pos x="1158" y="267"/>
              </a:cxn>
              <a:cxn ang="0">
                <a:pos x="1183" y="0"/>
              </a:cxn>
            </a:cxnLst>
            <a:rect l="0" t="0" r="r" b="b"/>
            <a:pathLst>
              <a:path w="2570" h="2766">
                <a:moveTo>
                  <a:pt x="1183" y="0"/>
                </a:moveTo>
                <a:cubicBezTo>
                  <a:pt x="31" y="34"/>
                  <a:pt x="0" y="1232"/>
                  <a:pt x="278" y="1706"/>
                </a:cubicBezTo>
                <a:cubicBezTo>
                  <a:pt x="888" y="2766"/>
                  <a:pt x="2570" y="2078"/>
                  <a:pt x="2006" y="913"/>
                </a:cubicBezTo>
                <a:cubicBezTo>
                  <a:pt x="1480" y="86"/>
                  <a:pt x="309" y="751"/>
                  <a:pt x="735" y="1519"/>
                </a:cubicBezTo>
                <a:cubicBezTo>
                  <a:pt x="1085" y="2095"/>
                  <a:pt x="2037" y="1686"/>
                  <a:pt x="1661" y="1060"/>
                </a:cubicBezTo>
                <a:cubicBezTo>
                  <a:pt x="1411" y="668"/>
                  <a:pt x="776" y="977"/>
                  <a:pt x="1060" y="1394"/>
                </a:cubicBezTo>
                <a:cubicBezTo>
                  <a:pt x="1252" y="1653"/>
                  <a:pt x="1647" y="1455"/>
                  <a:pt x="1489" y="1187"/>
                </a:cubicBezTo>
                <a:cubicBezTo>
                  <a:pt x="1389" y="1046"/>
                  <a:pt x="1055" y="1113"/>
                  <a:pt x="1255" y="1355"/>
                </a:cubicBezTo>
                <a:cubicBezTo>
                  <a:pt x="1185" y="1378"/>
                  <a:pt x="1221" y="1037"/>
                  <a:pt x="1430" y="1221"/>
                </a:cubicBezTo>
                <a:cubicBezTo>
                  <a:pt x="1522" y="1329"/>
                  <a:pt x="1328" y="1570"/>
                  <a:pt x="1144" y="1403"/>
                </a:cubicBezTo>
                <a:cubicBezTo>
                  <a:pt x="869" y="1019"/>
                  <a:pt x="1486" y="835"/>
                  <a:pt x="1611" y="1144"/>
                </a:cubicBezTo>
                <a:cubicBezTo>
                  <a:pt x="1803" y="1494"/>
                  <a:pt x="1244" y="1970"/>
                  <a:pt x="843" y="1503"/>
                </a:cubicBezTo>
                <a:cubicBezTo>
                  <a:pt x="467" y="868"/>
                  <a:pt x="1441" y="259"/>
                  <a:pt x="1876" y="960"/>
                </a:cubicBezTo>
                <a:cubicBezTo>
                  <a:pt x="2288" y="1625"/>
                  <a:pt x="1142" y="2588"/>
                  <a:pt x="474" y="1620"/>
                </a:cubicBezTo>
                <a:cubicBezTo>
                  <a:pt x="341" y="1336"/>
                  <a:pt x="221" y="417"/>
                  <a:pt x="1158" y="267"/>
                </a:cubicBezTo>
                <a:lnTo>
                  <a:pt x="1183" y="0"/>
                </a:lnTo>
                <a:close/>
              </a:path>
            </a:pathLst>
          </a:custGeom>
          <a:gradFill rotWithShape="1">
            <a:gsLst>
              <a:gs pos="0">
                <a:schemeClr val="bg2"/>
              </a:gs>
              <a:gs pos="100000">
                <a:schemeClr val="bg2">
                  <a:gamma/>
                  <a:shade val="46275"/>
                  <a:invGamma/>
                </a:schemeClr>
              </a:gs>
            </a:gsLst>
            <a:lin ang="5400000" scaled="1"/>
          </a:gradFill>
          <a:ln w="12700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227" name="Freeform 203"/>
          <p:cNvSpPr>
            <a:spLocks/>
          </p:cNvSpPr>
          <p:nvPr/>
        </p:nvSpPr>
        <p:spPr bwMode="auto">
          <a:xfrm flipH="1">
            <a:off x="7767638" y="15875"/>
            <a:ext cx="836612" cy="930275"/>
          </a:xfrm>
          <a:custGeom>
            <a:avLst/>
            <a:gdLst/>
            <a:ahLst/>
            <a:cxnLst>
              <a:cxn ang="0">
                <a:pos x="1183" y="0"/>
              </a:cxn>
              <a:cxn ang="0">
                <a:pos x="278" y="1706"/>
              </a:cxn>
              <a:cxn ang="0">
                <a:pos x="2006" y="913"/>
              </a:cxn>
              <a:cxn ang="0">
                <a:pos x="735" y="1519"/>
              </a:cxn>
              <a:cxn ang="0">
                <a:pos x="1661" y="1060"/>
              </a:cxn>
              <a:cxn ang="0">
                <a:pos x="1060" y="1394"/>
              </a:cxn>
              <a:cxn ang="0">
                <a:pos x="1489" y="1187"/>
              </a:cxn>
              <a:cxn ang="0">
                <a:pos x="1255" y="1355"/>
              </a:cxn>
              <a:cxn ang="0">
                <a:pos x="1430" y="1221"/>
              </a:cxn>
              <a:cxn ang="0">
                <a:pos x="1144" y="1403"/>
              </a:cxn>
              <a:cxn ang="0">
                <a:pos x="1611" y="1144"/>
              </a:cxn>
              <a:cxn ang="0">
                <a:pos x="843" y="1503"/>
              </a:cxn>
              <a:cxn ang="0">
                <a:pos x="1876" y="960"/>
              </a:cxn>
              <a:cxn ang="0">
                <a:pos x="474" y="1620"/>
              </a:cxn>
              <a:cxn ang="0">
                <a:pos x="1158" y="267"/>
              </a:cxn>
              <a:cxn ang="0">
                <a:pos x="1183" y="0"/>
              </a:cxn>
            </a:cxnLst>
            <a:rect l="0" t="0" r="r" b="b"/>
            <a:pathLst>
              <a:path w="2570" h="2766">
                <a:moveTo>
                  <a:pt x="1183" y="0"/>
                </a:moveTo>
                <a:cubicBezTo>
                  <a:pt x="31" y="34"/>
                  <a:pt x="0" y="1232"/>
                  <a:pt x="278" y="1706"/>
                </a:cubicBezTo>
                <a:cubicBezTo>
                  <a:pt x="888" y="2766"/>
                  <a:pt x="2570" y="2078"/>
                  <a:pt x="2006" y="913"/>
                </a:cubicBezTo>
                <a:cubicBezTo>
                  <a:pt x="1480" y="86"/>
                  <a:pt x="309" y="751"/>
                  <a:pt x="735" y="1519"/>
                </a:cubicBezTo>
                <a:cubicBezTo>
                  <a:pt x="1085" y="2095"/>
                  <a:pt x="2037" y="1686"/>
                  <a:pt x="1661" y="1060"/>
                </a:cubicBezTo>
                <a:cubicBezTo>
                  <a:pt x="1411" y="668"/>
                  <a:pt x="776" y="977"/>
                  <a:pt x="1060" y="1394"/>
                </a:cubicBezTo>
                <a:cubicBezTo>
                  <a:pt x="1252" y="1653"/>
                  <a:pt x="1647" y="1455"/>
                  <a:pt x="1489" y="1187"/>
                </a:cubicBezTo>
                <a:cubicBezTo>
                  <a:pt x="1389" y="1046"/>
                  <a:pt x="1055" y="1113"/>
                  <a:pt x="1255" y="1355"/>
                </a:cubicBezTo>
                <a:cubicBezTo>
                  <a:pt x="1185" y="1378"/>
                  <a:pt x="1221" y="1037"/>
                  <a:pt x="1430" y="1221"/>
                </a:cubicBezTo>
                <a:cubicBezTo>
                  <a:pt x="1522" y="1329"/>
                  <a:pt x="1328" y="1570"/>
                  <a:pt x="1144" y="1403"/>
                </a:cubicBezTo>
                <a:cubicBezTo>
                  <a:pt x="869" y="1019"/>
                  <a:pt x="1486" y="835"/>
                  <a:pt x="1611" y="1144"/>
                </a:cubicBezTo>
                <a:cubicBezTo>
                  <a:pt x="1803" y="1494"/>
                  <a:pt x="1244" y="1970"/>
                  <a:pt x="843" y="1503"/>
                </a:cubicBezTo>
                <a:cubicBezTo>
                  <a:pt x="467" y="868"/>
                  <a:pt x="1441" y="259"/>
                  <a:pt x="1876" y="960"/>
                </a:cubicBezTo>
                <a:cubicBezTo>
                  <a:pt x="2288" y="1625"/>
                  <a:pt x="1142" y="2588"/>
                  <a:pt x="474" y="1620"/>
                </a:cubicBezTo>
                <a:cubicBezTo>
                  <a:pt x="341" y="1336"/>
                  <a:pt x="221" y="417"/>
                  <a:pt x="1158" y="267"/>
                </a:cubicBezTo>
                <a:lnTo>
                  <a:pt x="1183" y="0"/>
                </a:lnTo>
                <a:close/>
              </a:path>
            </a:pathLst>
          </a:cu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12700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228" name="Rectangle 204"/>
          <p:cNvSpPr>
            <a:spLocks noChangeArrowheads="1"/>
          </p:cNvSpPr>
          <p:nvPr/>
        </p:nvSpPr>
        <p:spPr bwMode="auto">
          <a:xfrm>
            <a:off x="377825" y="15875"/>
            <a:ext cx="7864475" cy="889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34105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0" r:id="rId1"/>
    <p:sldLayoutId id="2147483881" r:id="rId2"/>
    <p:sldLayoutId id="2147483882" r:id="rId3"/>
    <p:sldLayoutId id="2147483883" r:id="rId4"/>
    <p:sldLayoutId id="2147483884" r:id="rId5"/>
    <p:sldLayoutId id="2147483885" r:id="rId6"/>
    <p:sldLayoutId id="2147483886" r:id="rId7"/>
    <p:sldLayoutId id="2147483887" r:id="rId8"/>
    <p:sldLayoutId id="2147483888" r:id="rId9"/>
    <p:sldLayoutId id="2147483889" r:id="rId10"/>
    <p:sldLayoutId id="2147483890" r:id="rId11"/>
    <p:sldLayoutId id="2147483891" r:id="rId12"/>
    <p:sldLayoutId id="2147483892" r:id="rId13"/>
    <p:sldLayoutId id="2147483893" r:id="rId14"/>
    <p:sldLayoutId id="2147483894" r:id="rId15"/>
    <p:sldLayoutId id="2147483895" r:id="rId16"/>
    <p:sldLayoutId id="2147483896" r:id="rId17"/>
  </p:sldLayoutIdLst>
  <p:transition>
    <p:random/>
  </p:transition>
  <p:hf hdr="0" ftr="0" dt="0"/>
  <p:txStyles>
    <p:titleStyle>
      <a:lvl1pPr algn="ctr" rtl="1" eaLnBrk="0" fontAlgn="base" hangingPunct="0">
        <a:spcBef>
          <a:spcPct val="0"/>
        </a:spcBef>
        <a:spcAft>
          <a:spcPct val="0"/>
        </a:spcAft>
        <a:defRPr sz="3200">
          <a:solidFill>
            <a:srgbClr val="CCECFF"/>
          </a:solidFill>
          <a:latin typeface="+mj-lt"/>
          <a:ea typeface="+mj-ea"/>
          <a:cs typeface="+mj-cs"/>
        </a:defRPr>
      </a:lvl1pPr>
      <a:lvl2pPr algn="ctr" rtl="1" eaLnBrk="0" fontAlgn="base" hangingPunct="0">
        <a:spcBef>
          <a:spcPct val="0"/>
        </a:spcBef>
        <a:spcAft>
          <a:spcPct val="0"/>
        </a:spcAft>
        <a:defRPr sz="3200">
          <a:solidFill>
            <a:srgbClr val="CCECFF"/>
          </a:solidFill>
          <a:latin typeface="Arial" charset="0"/>
          <a:cs typeface="Titr" pitchFamily="2" charset="-78"/>
        </a:defRPr>
      </a:lvl2pPr>
      <a:lvl3pPr algn="ctr" rtl="1" eaLnBrk="0" fontAlgn="base" hangingPunct="0">
        <a:spcBef>
          <a:spcPct val="0"/>
        </a:spcBef>
        <a:spcAft>
          <a:spcPct val="0"/>
        </a:spcAft>
        <a:defRPr sz="3200">
          <a:solidFill>
            <a:srgbClr val="CCECFF"/>
          </a:solidFill>
          <a:latin typeface="Arial" charset="0"/>
          <a:cs typeface="Titr" pitchFamily="2" charset="-78"/>
        </a:defRPr>
      </a:lvl3pPr>
      <a:lvl4pPr algn="ctr" rtl="1" eaLnBrk="0" fontAlgn="base" hangingPunct="0">
        <a:spcBef>
          <a:spcPct val="0"/>
        </a:spcBef>
        <a:spcAft>
          <a:spcPct val="0"/>
        </a:spcAft>
        <a:defRPr sz="3200">
          <a:solidFill>
            <a:srgbClr val="CCECFF"/>
          </a:solidFill>
          <a:latin typeface="Arial" charset="0"/>
          <a:cs typeface="Titr" pitchFamily="2" charset="-78"/>
        </a:defRPr>
      </a:lvl4pPr>
      <a:lvl5pPr algn="ctr" rtl="1" eaLnBrk="0" fontAlgn="base" hangingPunct="0">
        <a:spcBef>
          <a:spcPct val="0"/>
        </a:spcBef>
        <a:spcAft>
          <a:spcPct val="0"/>
        </a:spcAft>
        <a:defRPr sz="3200">
          <a:solidFill>
            <a:srgbClr val="CCECFF"/>
          </a:solidFill>
          <a:latin typeface="Arial" charset="0"/>
          <a:cs typeface="Titr" pitchFamily="2" charset="-78"/>
        </a:defRPr>
      </a:lvl5pPr>
      <a:lvl6pPr marL="457200" algn="ctr" rtl="1" eaLnBrk="1" fontAlgn="base" hangingPunct="1">
        <a:spcBef>
          <a:spcPct val="0"/>
        </a:spcBef>
        <a:spcAft>
          <a:spcPct val="0"/>
        </a:spcAft>
        <a:defRPr sz="3200">
          <a:solidFill>
            <a:srgbClr val="CCECFF"/>
          </a:solidFill>
          <a:latin typeface="Arial" charset="0"/>
          <a:cs typeface="Titr" pitchFamily="2" charset="-78"/>
        </a:defRPr>
      </a:lvl6pPr>
      <a:lvl7pPr marL="914400" algn="ctr" rtl="1" eaLnBrk="1" fontAlgn="base" hangingPunct="1">
        <a:spcBef>
          <a:spcPct val="0"/>
        </a:spcBef>
        <a:spcAft>
          <a:spcPct val="0"/>
        </a:spcAft>
        <a:defRPr sz="3200">
          <a:solidFill>
            <a:srgbClr val="CCECFF"/>
          </a:solidFill>
          <a:latin typeface="Arial" charset="0"/>
          <a:cs typeface="Titr" pitchFamily="2" charset="-78"/>
        </a:defRPr>
      </a:lvl7pPr>
      <a:lvl8pPr marL="1371600" algn="ctr" rtl="1" eaLnBrk="1" fontAlgn="base" hangingPunct="1">
        <a:spcBef>
          <a:spcPct val="0"/>
        </a:spcBef>
        <a:spcAft>
          <a:spcPct val="0"/>
        </a:spcAft>
        <a:defRPr sz="3200">
          <a:solidFill>
            <a:srgbClr val="CCECFF"/>
          </a:solidFill>
          <a:latin typeface="Arial" charset="0"/>
          <a:cs typeface="Titr" pitchFamily="2" charset="-78"/>
        </a:defRPr>
      </a:lvl8pPr>
      <a:lvl9pPr marL="1828800" algn="ctr" rtl="1" eaLnBrk="1" fontAlgn="base" hangingPunct="1">
        <a:spcBef>
          <a:spcPct val="0"/>
        </a:spcBef>
        <a:spcAft>
          <a:spcPct val="0"/>
        </a:spcAft>
        <a:defRPr sz="3200">
          <a:solidFill>
            <a:srgbClr val="CCECFF"/>
          </a:solidFill>
          <a:latin typeface="Arial" charset="0"/>
          <a:cs typeface="Titr" pitchFamily="2" charset="-78"/>
        </a:defRPr>
      </a:lvl9pPr>
    </p:titleStyle>
    <p:bodyStyle>
      <a:lvl1pPr marL="342900" indent="-342900" algn="just" rtl="1" eaLnBrk="0" fontAlgn="base" hangingPunct="0">
        <a:spcBef>
          <a:spcPct val="20000"/>
        </a:spcBef>
        <a:spcAft>
          <a:spcPct val="0"/>
        </a:spcAft>
        <a:buClr>
          <a:srgbClr val="000099"/>
        </a:buClr>
        <a:buFont typeface="Wingdings 2" pitchFamily="18" charset="2"/>
        <a:buBlip>
          <a:blip r:embed="rId20"/>
        </a:buBlip>
        <a:defRPr sz="3200">
          <a:solidFill>
            <a:schemeClr val="accent2"/>
          </a:solidFill>
          <a:latin typeface="+mn-lt"/>
          <a:ea typeface="+mn-ea"/>
          <a:cs typeface="+mn-cs"/>
        </a:defRPr>
      </a:lvl1pPr>
      <a:lvl2pPr marL="742950" indent="-285750" algn="just" rtl="1" eaLnBrk="0" fontAlgn="base" hangingPunct="0">
        <a:spcBef>
          <a:spcPct val="20000"/>
        </a:spcBef>
        <a:spcAft>
          <a:spcPct val="0"/>
        </a:spcAft>
        <a:buClr>
          <a:srgbClr val="CCECFF"/>
        </a:buClr>
        <a:buFont typeface="Wingdings" pitchFamily="2" charset="2"/>
        <a:buBlip>
          <a:blip r:embed="rId21"/>
        </a:buBlip>
        <a:defRPr sz="2800">
          <a:solidFill>
            <a:srgbClr val="990000"/>
          </a:solidFill>
          <a:latin typeface="+mn-lt"/>
          <a:cs typeface="+mn-cs"/>
        </a:defRPr>
      </a:lvl2pPr>
      <a:lvl3pPr marL="1143000" indent="-228600" algn="just" rtl="1" eaLnBrk="0" fontAlgn="base" hangingPunct="0">
        <a:spcBef>
          <a:spcPct val="20000"/>
        </a:spcBef>
        <a:spcAft>
          <a:spcPct val="0"/>
        </a:spcAft>
        <a:buClr>
          <a:srgbClr val="66CCFF"/>
        </a:buClr>
        <a:buFont typeface="Wingdings" pitchFamily="2" charset="2"/>
        <a:buBlip>
          <a:blip r:embed="rId22"/>
        </a:buBlip>
        <a:defRPr sz="2400">
          <a:solidFill>
            <a:srgbClr val="009900"/>
          </a:solidFill>
          <a:latin typeface="+mn-lt"/>
          <a:cs typeface="+mn-cs"/>
        </a:defRPr>
      </a:lvl3pPr>
      <a:lvl4pPr marL="1600200" indent="-228600" algn="just" rtl="1" eaLnBrk="0" fontAlgn="base" hangingPunct="0">
        <a:spcBef>
          <a:spcPct val="20000"/>
        </a:spcBef>
        <a:spcAft>
          <a:spcPct val="0"/>
        </a:spcAft>
        <a:buClr>
          <a:srgbClr val="3399FF"/>
        </a:buClr>
        <a:buFont typeface="Wingdings" pitchFamily="2" charset="2"/>
        <a:buBlip>
          <a:blip r:embed="rId22"/>
        </a:buBlip>
        <a:defRPr sz="2000">
          <a:solidFill>
            <a:srgbClr val="008080"/>
          </a:solidFill>
          <a:latin typeface="+mn-lt"/>
          <a:cs typeface="+mn-cs"/>
        </a:defRPr>
      </a:lvl4pPr>
      <a:lvl5pPr marL="2057400" indent="-228600" algn="just" rtl="1" eaLnBrk="0" fontAlgn="base" hangingPunct="0">
        <a:spcBef>
          <a:spcPct val="20000"/>
        </a:spcBef>
        <a:spcAft>
          <a:spcPct val="0"/>
        </a:spcAft>
        <a:buClr>
          <a:srgbClr val="0033CC"/>
        </a:buClr>
        <a:buFont typeface="Wingdings" pitchFamily="2" charset="2"/>
        <a:buBlip>
          <a:blip r:embed="rId23"/>
        </a:buBlip>
        <a:defRPr sz="2000">
          <a:solidFill>
            <a:srgbClr val="66CCFF"/>
          </a:solidFill>
          <a:latin typeface="+mn-lt"/>
          <a:cs typeface="+mn-cs"/>
        </a:defRPr>
      </a:lvl5pPr>
      <a:lvl6pPr marL="2514600" indent="-228600" algn="just" rtl="1" eaLnBrk="1" fontAlgn="base" hangingPunct="1">
        <a:spcBef>
          <a:spcPct val="20000"/>
        </a:spcBef>
        <a:spcAft>
          <a:spcPct val="0"/>
        </a:spcAft>
        <a:buClr>
          <a:srgbClr val="0033CC"/>
        </a:buClr>
        <a:buFont typeface="Wingdings" pitchFamily="2" charset="2"/>
        <a:buBlip>
          <a:blip r:embed="rId23"/>
        </a:buBlip>
        <a:defRPr sz="2000">
          <a:solidFill>
            <a:srgbClr val="66CCFF"/>
          </a:solidFill>
          <a:latin typeface="+mn-lt"/>
          <a:cs typeface="+mn-cs"/>
        </a:defRPr>
      </a:lvl6pPr>
      <a:lvl7pPr marL="2971800" indent="-228600" algn="just" rtl="1" eaLnBrk="1" fontAlgn="base" hangingPunct="1">
        <a:spcBef>
          <a:spcPct val="20000"/>
        </a:spcBef>
        <a:spcAft>
          <a:spcPct val="0"/>
        </a:spcAft>
        <a:buClr>
          <a:srgbClr val="0033CC"/>
        </a:buClr>
        <a:buFont typeface="Wingdings" pitchFamily="2" charset="2"/>
        <a:buBlip>
          <a:blip r:embed="rId23"/>
        </a:buBlip>
        <a:defRPr sz="2000">
          <a:solidFill>
            <a:srgbClr val="66CCFF"/>
          </a:solidFill>
          <a:latin typeface="+mn-lt"/>
          <a:cs typeface="+mn-cs"/>
        </a:defRPr>
      </a:lvl7pPr>
      <a:lvl8pPr marL="3429000" indent="-228600" algn="just" rtl="1" eaLnBrk="1" fontAlgn="base" hangingPunct="1">
        <a:spcBef>
          <a:spcPct val="20000"/>
        </a:spcBef>
        <a:spcAft>
          <a:spcPct val="0"/>
        </a:spcAft>
        <a:buClr>
          <a:srgbClr val="0033CC"/>
        </a:buClr>
        <a:buFont typeface="Wingdings" pitchFamily="2" charset="2"/>
        <a:buBlip>
          <a:blip r:embed="rId23"/>
        </a:buBlip>
        <a:defRPr sz="2000">
          <a:solidFill>
            <a:srgbClr val="66CCFF"/>
          </a:solidFill>
          <a:latin typeface="+mn-lt"/>
          <a:cs typeface="+mn-cs"/>
        </a:defRPr>
      </a:lvl8pPr>
      <a:lvl9pPr marL="3886200" indent="-228600" algn="just" rtl="1" eaLnBrk="1" fontAlgn="base" hangingPunct="1">
        <a:spcBef>
          <a:spcPct val="20000"/>
        </a:spcBef>
        <a:spcAft>
          <a:spcPct val="0"/>
        </a:spcAft>
        <a:buClr>
          <a:srgbClr val="0033CC"/>
        </a:buClr>
        <a:buFont typeface="Wingdings" pitchFamily="2" charset="2"/>
        <a:buBlip>
          <a:blip r:embed="rId23"/>
        </a:buBlip>
        <a:defRPr sz="2000">
          <a:solidFill>
            <a:srgbClr val="66CCFF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3" name="AutoShape 119"/>
          <p:cNvSpPr>
            <a:spLocks noChangeArrowheads="1"/>
          </p:cNvSpPr>
          <p:nvPr/>
        </p:nvSpPr>
        <p:spPr bwMode="auto">
          <a:xfrm>
            <a:off x="88900" y="15875"/>
            <a:ext cx="8480425" cy="76200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27" name="Rectangle 205"/>
          <p:cNvSpPr>
            <a:spLocks noChangeArrowheads="1"/>
          </p:cNvSpPr>
          <p:nvPr/>
        </p:nvSpPr>
        <p:spPr bwMode="auto">
          <a:xfrm>
            <a:off x="695325" y="638175"/>
            <a:ext cx="7246938" cy="3587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27113" y="104775"/>
            <a:ext cx="6900862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1628775"/>
            <a:ext cx="853281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C319CC4-288A-4079-AE73-0343174E06F3}" type="slidenum">
              <a:rPr lang="ar-SA">
                <a:solidFill>
                  <a:srgbClr val="000000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1033" name="Picture 44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2813" y="-4763"/>
            <a:ext cx="611187" cy="200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78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2813" y="195263"/>
            <a:ext cx="6111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79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2813" y="392113"/>
            <a:ext cx="6111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6" name="Picture 80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2813" y="587375"/>
            <a:ext cx="6111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7" name="Picture 81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2813" y="781050"/>
            <a:ext cx="6111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8" name="Picture 82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7575" y="977900"/>
            <a:ext cx="611188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9" name="Picture 83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2813" y="1165225"/>
            <a:ext cx="6111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0" name="Picture 84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2813" y="1365250"/>
            <a:ext cx="6111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1" name="Picture 85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2813" y="1562100"/>
            <a:ext cx="6111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2" name="Picture 86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2813" y="1757363"/>
            <a:ext cx="6111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3" name="Picture 87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2813" y="1951038"/>
            <a:ext cx="6111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" name="Picture 88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7575" y="2147888"/>
            <a:ext cx="611188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5" name="Picture 89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2813" y="2336800"/>
            <a:ext cx="6111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6" name="Picture 90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2813" y="2536825"/>
            <a:ext cx="6111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7" name="Picture 91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2813" y="2733675"/>
            <a:ext cx="6111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8" name="Picture 92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2813" y="2928938"/>
            <a:ext cx="6111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9" name="Picture 93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2813" y="3122613"/>
            <a:ext cx="6111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0" name="Picture 94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7575" y="3319463"/>
            <a:ext cx="611188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1" name="Picture 95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9163" y="3513138"/>
            <a:ext cx="6111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2" name="Picture 96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2813" y="3706813"/>
            <a:ext cx="6111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3" name="Picture 97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2813" y="3903663"/>
            <a:ext cx="6111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4" name="Picture 98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2813" y="4098925"/>
            <a:ext cx="6111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5" name="Picture 99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2813" y="4292600"/>
            <a:ext cx="6111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6" name="Picture 100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7575" y="4489450"/>
            <a:ext cx="611188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7" name="Picture 101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2813" y="4675188"/>
            <a:ext cx="6111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8" name="Picture 102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2813" y="4875213"/>
            <a:ext cx="6111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9" name="Picture 103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2813" y="5072063"/>
            <a:ext cx="6111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0" name="Picture 104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2813" y="5267325"/>
            <a:ext cx="6111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1" name="Picture 105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2813" y="5461000"/>
            <a:ext cx="6111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2" name="Picture 106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7575" y="5657850"/>
            <a:ext cx="611188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3" name="Picture 107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2813" y="5845175"/>
            <a:ext cx="6111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4" name="Picture 108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2813" y="6045200"/>
            <a:ext cx="6111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5" name="Picture 109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2813" y="6242050"/>
            <a:ext cx="6111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6" name="Picture 110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2813" y="6437313"/>
            <a:ext cx="6111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7" name="Picture 111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2813" y="6630988"/>
            <a:ext cx="6111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44" name="Rectangle 120"/>
          <p:cNvSpPr>
            <a:spLocks noChangeArrowheads="1"/>
          </p:cNvSpPr>
          <p:nvPr/>
        </p:nvSpPr>
        <p:spPr bwMode="auto">
          <a:xfrm>
            <a:off x="377825" y="53975"/>
            <a:ext cx="7864475" cy="88900"/>
          </a:xfrm>
          <a:prstGeom prst="rect">
            <a:avLst/>
          </a:prstGeom>
          <a:gradFill rotWithShape="1">
            <a:gsLst>
              <a:gs pos="0">
                <a:schemeClr val="bg2"/>
              </a:gs>
              <a:gs pos="100000">
                <a:schemeClr val="bg2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>
              <a:solidFill>
                <a:srgbClr val="000000"/>
              </a:solidFill>
              <a:cs typeface="Arial" charset="0"/>
            </a:endParaRPr>
          </a:p>
        </p:txBody>
      </p:sp>
      <p:grpSp>
        <p:nvGrpSpPr>
          <p:cNvPr id="1069" name="Group 121"/>
          <p:cNvGrpSpPr>
            <a:grpSpLocks/>
          </p:cNvGrpSpPr>
          <p:nvPr/>
        </p:nvGrpSpPr>
        <p:grpSpPr bwMode="auto">
          <a:xfrm>
            <a:off x="414338" y="600075"/>
            <a:ext cx="7827962" cy="179388"/>
            <a:chOff x="254" y="463"/>
            <a:chExt cx="5208" cy="113"/>
          </a:xfrm>
        </p:grpSpPr>
        <p:sp>
          <p:nvSpPr>
            <p:cNvPr id="1146" name="Freeform 122"/>
            <p:cNvSpPr>
              <a:spLocks/>
            </p:cNvSpPr>
            <p:nvPr/>
          </p:nvSpPr>
          <p:spPr bwMode="auto">
            <a:xfrm flipH="1">
              <a:off x="5232" y="468"/>
              <a:ext cx="230" cy="106"/>
            </a:xfrm>
            <a:custGeom>
              <a:avLst/>
              <a:gdLst/>
              <a:ahLst/>
              <a:cxnLst>
                <a:cxn ang="0">
                  <a:pos x="230" y="0"/>
                </a:cxn>
                <a:cxn ang="0">
                  <a:pos x="182" y="0"/>
                </a:cxn>
                <a:cxn ang="0">
                  <a:pos x="0" y="78"/>
                </a:cxn>
                <a:cxn ang="0">
                  <a:pos x="86" y="96"/>
                </a:cxn>
                <a:cxn ang="0">
                  <a:pos x="204" y="96"/>
                </a:cxn>
                <a:cxn ang="0">
                  <a:pos x="230" y="0"/>
                </a:cxn>
              </a:cxnLst>
              <a:rect l="0" t="0" r="r" b="b"/>
              <a:pathLst>
                <a:path w="230" h="96">
                  <a:moveTo>
                    <a:pt x="230" y="0"/>
                  </a:moveTo>
                  <a:lnTo>
                    <a:pt x="182" y="0"/>
                  </a:lnTo>
                  <a:lnTo>
                    <a:pt x="0" y="78"/>
                  </a:lnTo>
                  <a:lnTo>
                    <a:pt x="86" y="96"/>
                  </a:lnTo>
                  <a:lnTo>
                    <a:pt x="204" y="96"/>
                  </a:lnTo>
                  <a:lnTo>
                    <a:pt x="23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147" name="Freeform 123"/>
            <p:cNvSpPr>
              <a:spLocks/>
            </p:cNvSpPr>
            <p:nvPr/>
          </p:nvSpPr>
          <p:spPr bwMode="auto">
            <a:xfrm>
              <a:off x="254" y="470"/>
              <a:ext cx="230" cy="106"/>
            </a:xfrm>
            <a:custGeom>
              <a:avLst/>
              <a:gdLst/>
              <a:ahLst/>
              <a:cxnLst>
                <a:cxn ang="0">
                  <a:pos x="230" y="0"/>
                </a:cxn>
                <a:cxn ang="0">
                  <a:pos x="182" y="0"/>
                </a:cxn>
                <a:cxn ang="0">
                  <a:pos x="0" y="78"/>
                </a:cxn>
                <a:cxn ang="0">
                  <a:pos x="86" y="96"/>
                </a:cxn>
                <a:cxn ang="0">
                  <a:pos x="204" y="96"/>
                </a:cxn>
                <a:cxn ang="0">
                  <a:pos x="230" y="0"/>
                </a:cxn>
              </a:cxnLst>
              <a:rect l="0" t="0" r="r" b="b"/>
              <a:pathLst>
                <a:path w="230" h="96">
                  <a:moveTo>
                    <a:pt x="230" y="0"/>
                  </a:moveTo>
                  <a:lnTo>
                    <a:pt x="182" y="0"/>
                  </a:lnTo>
                  <a:lnTo>
                    <a:pt x="0" y="78"/>
                  </a:lnTo>
                  <a:lnTo>
                    <a:pt x="86" y="96"/>
                  </a:lnTo>
                  <a:lnTo>
                    <a:pt x="204" y="96"/>
                  </a:lnTo>
                  <a:lnTo>
                    <a:pt x="23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>
                <a:solidFill>
                  <a:srgbClr val="000000"/>
                </a:solidFill>
                <a:cs typeface="Arial" charset="0"/>
              </a:endParaRPr>
            </a:p>
          </p:txBody>
        </p:sp>
        <p:grpSp>
          <p:nvGrpSpPr>
            <p:cNvPr id="1117" name="Group 124"/>
            <p:cNvGrpSpPr>
              <a:grpSpLocks/>
            </p:cNvGrpSpPr>
            <p:nvPr/>
          </p:nvGrpSpPr>
          <p:grpSpPr bwMode="auto">
            <a:xfrm>
              <a:off x="450" y="463"/>
              <a:ext cx="4812" cy="113"/>
              <a:chOff x="450" y="463"/>
              <a:chExt cx="4812" cy="113"/>
            </a:xfrm>
          </p:grpSpPr>
          <p:grpSp>
            <p:nvGrpSpPr>
              <p:cNvPr id="1118" name="Group 125"/>
              <p:cNvGrpSpPr>
                <a:grpSpLocks/>
              </p:cNvGrpSpPr>
              <p:nvPr/>
            </p:nvGrpSpPr>
            <p:grpSpPr bwMode="auto">
              <a:xfrm>
                <a:off x="450" y="464"/>
                <a:ext cx="2928" cy="112"/>
                <a:chOff x="0" y="283"/>
                <a:chExt cx="5760" cy="220"/>
              </a:xfrm>
            </p:grpSpPr>
            <p:grpSp>
              <p:nvGrpSpPr>
                <p:cNvPr id="1132" name="Group 126"/>
                <p:cNvGrpSpPr>
                  <a:grpSpLocks/>
                </p:cNvGrpSpPr>
                <p:nvPr/>
              </p:nvGrpSpPr>
              <p:grpSpPr bwMode="auto">
                <a:xfrm>
                  <a:off x="0" y="283"/>
                  <a:ext cx="823" cy="220"/>
                  <a:chOff x="240" y="720"/>
                  <a:chExt cx="3980" cy="1064"/>
                </a:xfrm>
              </p:grpSpPr>
              <p:sp>
                <p:nvSpPr>
                  <p:cNvPr id="1151" name="Freeform 127"/>
                  <p:cNvSpPr>
                    <a:spLocks/>
                  </p:cNvSpPr>
                  <p:nvPr/>
                </p:nvSpPr>
                <p:spPr bwMode="auto">
                  <a:xfrm>
                    <a:off x="244" y="720"/>
                    <a:ext cx="2010" cy="1064"/>
                  </a:xfrm>
                  <a:custGeom>
                    <a:avLst/>
                    <a:gdLst/>
                    <a:ahLst/>
                    <a:cxnLst>
                      <a:cxn ang="0">
                        <a:pos x="0" y="54"/>
                      </a:cxn>
                      <a:cxn ang="0">
                        <a:pos x="0" y="1064"/>
                      </a:cxn>
                      <a:cxn ang="0">
                        <a:pos x="236" y="1064"/>
                      </a:cxn>
                      <a:cxn ang="0">
                        <a:pos x="1772" y="1064"/>
                      </a:cxn>
                      <a:cxn ang="0">
                        <a:pos x="2012" y="1064"/>
                      </a:cxn>
                      <a:cxn ang="0">
                        <a:pos x="2012" y="54"/>
                      </a:cxn>
                      <a:cxn ang="0">
                        <a:pos x="0" y="54"/>
                      </a:cxn>
                    </a:cxnLst>
                    <a:rect l="0" t="0" r="r" b="b"/>
                    <a:pathLst>
                      <a:path w="2012" h="1064">
                        <a:moveTo>
                          <a:pt x="0" y="54"/>
                        </a:moveTo>
                        <a:lnTo>
                          <a:pt x="0" y="1064"/>
                        </a:lnTo>
                        <a:lnTo>
                          <a:pt x="236" y="1064"/>
                        </a:lnTo>
                        <a:cubicBezTo>
                          <a:pt x="234" y="8"/>
                          <a:pt x="1770" y="0"/>
                          <a:pt x="1772" y="1064"/>
                        </a:cubicBezTo>
                        <a:lnTo>
                          <a:pt x="2012" y="1064"/>
                        </a:lnTo>
                        <a:lnTo>
                          <a:pt x="2012" y="54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bg2"/>
                      </a:gs>
                      <a:gs pos="100000">
                        <a:schemeClr val="bg2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b="1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  <p:sp>
                <p:nvSpPr>
                  <p:cNvPr id="1152" name="Freeform 128"/>
                  <p:cNvSpPr>
                    <a:spLocks/>
                  </p:cNvSpPr>
                  <p:nvPr/>
                </p:nvSpPr>
                <p:spPr bwMode="auto">
                  <a:xfrm>
                    <a:off x="2214" y="720"/>
                    <a:ext cx="2010" cy="1064"/>
                  </a:xfrm>
                  <a:custGeom>
                    <a:avLst/>
                    <a:gdLst/>
                    <a:ahLst/>
                    <a:cxnLst>
                      <a:cxn ang="0">
                        <a:pos x="0" y="54"/>
                      </a:cxn>
                      <a:cxn ang="0">
                        <a:pos x="0" y="1064"/>
                      </a:cxn>
                      <a:cxn ang="0">
                        <a:pos x="236" y="1064"/>
                      </a:cxn>
                      <a:cxn ang="0">
                        <a:pos x="1772" y="1064"/>
                      </a:cxn>
                      <a:cxn ang="0">
                        <a:pos x="2012" y="1064"/>
                      </a:cxn>
                      <a:cxn ang="0">
                        <a:pos x="2012" y="54"/>
                      </a:cxn>
                      <a:cxn ang="0">
                        <a:pos x="0" y="54"/>
                      </a:cxn>
                    </a:cxnLst>
                    <a:rect l="0" t="0" r="r" b="b"/>
                    <a:pathLst>
                      <a:path w="2012" h="1064">
                        <a:moveTo>
                          <a:pt x="0" y="54"/>
                        </a:moveTo>
                        <a:lnTo>
                          <a:pt x="0" y="1064"/>
                        </a:lnTo>
                        <a:lnTo>
                          <a:pt x="236" y="1064"/>
                        </a:lnTo>
                        <a:cubicBezTo>
                          <a:pt x="234" y="8"/>
                          <a:pt x="1770" y="0"/>
                          <a:pt x="1772" y="1064"/>
                        </a:cubicBezTo>
                        <a:lnTo>
                          <a:pt x="2012" y="1064"/>
                        </a:lnTo>
                        <a:lnTo>
                          <a:pt x="2012" y="54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bg2"/>
                      </a:gs>
                      <a:gs pos="100000">
                        <a:schemeClr val="bg2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b="1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</p:grpSp>
            <p:grpSp>
              <p:nvGrpSpPr>
                <p:cNvPr id="1133" name="Group 129"/>
                <p:cNvGrpSpPr>
                  <a:grpSpLocks/>
                </p:cNvGrpSpPr>
                <p:nvPr/>
              </p:nvGrpSpPr>
              <p:grpSpPr bwMode="auto">
                <a:xfrm>
                  <a:off x="823" y="283"/>
                  <a:ext cx="823" cy="220"/>
                  <a:chOff x="240" y="720"/>
                  <a:chExt cx="3980" cy="1064"/>
                </a:xfrm>
              </p:grpSpPr>
              <p:sp>
                <p:nvSpPr>
                  <p:cNvPr id="1154" name="Freeform 130"/>
                  <p:cNvSpPr>
                    <a:spLocks/>
                  </p:cNvSpPr>
                  <p:nvPr/>
                </p:nvSpPr>
                <p:spPr bwMode="auto">
                  <a:xfrm>
                    <a:off x="243" y="720"/>
                    <a:ext cx="2010" cy="1064"/>
                  </a:xfrm>
                  <a:custGeom>
                    <a:avLst/>
                    <a:gdLst/>
                    <a:ahLst/>
                    <a:cxnLst>
                      <a:cxn ang="0">
                        <a:pos x="0" y="54"/>
                      </a:cxn>
                      <a:cxn ang="0">
                        <a:pos x="0" y="1064"/>
                      </a:cxn>
                      <a:cxn ang="0">
                        <a:pos x="236" y="1064"/>
                      </a:cxn>
                      <a:cxn ang="0">
                        <a:pos x="1772" y="1064"/>
                      </a:cxn>
                      <a:cxn ang="0">
                        <a:pos x="2012" y="1064"/>
                      </a:cxn>
                      <a:cxn ang="0">
                        <a:pos x="2012" y="54"/>
                      </a:cxn>
                      <a:cxn ang="0">
                        <a:pos x="0" y="54"/>
                      </a:cxn>
                    </a:cxnLst>
                    <a:rect l="0" t="0" r="r" b="b"/>
                    <a:pathLst>
                      <a:path w="2012" h="1064">
                        <a:moveTo>
                          <a:pt x="0" y="54"/>
                        </a:moveTo>
                        <a:lnTo>
                          <a:pt x="0" y="1064"/>
                        </a:lnTo>
                        <a:lnTo>
                          <a:pt x="236" y="1064"/>
                        </a:lnTo>
                        <a:cubicBezTo>
                          <a:pt x="234" y="8"/>
                          <a:pt x="1770" y="0"/>
                          <a:pt x="1772" y="1064"/>
                        </a:cubicBezTo>
                        <a:lnTo>
                          <a:pt x="2012" y="1064"/>
                        </a:lnTo>
                        <a:lnTo>
                          <a:pt x="2012" y="54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bg2"/>
                      </a:gs>
                      <a:gs pos="100000">
                        <a:schemeClr val="bg2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b="1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  <p:sp>
                <p:nvSpPr>
                  <p:cNvPr id="1155" name="Freeform 131"/>
                  <p:cNvSpPr>
                    <a:spLocks/>
                  </p:cNvSpPr>
                  <p:nvPr/>
                </p:nvSpPr>
                <p:spPr bwMode="auto">
                  <a:xfrm>
                    <a:off x="2213" y="720"/>
                    <a:ext cx="2010" cy="1064"/>
                  </a:xfrm>
                  <a:custGeom>
                    <a:avLst/>
                    <a:gdLst/>
                    <a:ahLst/>
                    <a:cxnLst>
                      <a:cxn ang="0">
                        <a:pos x="0" y="54"/>
                      </a:cxn>
                      <a:cxn ang="0">
                        <a:pos x="0" y="1064"/>
                      </a:cxn>
                      <a:cxn ang="0">
                        <a:pos x="236" y="1064"/>
                      </a:cxn>
                      <a:cxn ang="0">
                        <a:pos x="1772" y="1064"/>
                      </a:cxn>
                      <a:cxn ang="0">
                        <a:pos x="2012" y="1064"/>
                      </a:cxn>
                      <a:cxn ang="0">
                        <a:pos x="2012" y="54"/>
                      </a:cxn>
                      <a:cxn ang="0">
                        <a:pos x="0" y="54"/>
                      </a:cxn>
                    </a:cxnLst>
                    <a:rect l="0" t="0" r="r" b="b"/>
                    <a:pathLst>
                      <a:path w="2012" h="1064">
                        <a:moveTo>
                          <a:pt x="0" y="54"/>
                        </a:moveTo>
                        <a:lnTo>
                          <a:pt x="0" y="1064"/>
                        </a:lnTo>
                        <a:lnTo>
                          <a:pt x="236" y="1064"/>
                        </a:lnTo>
                        <a:cubicBezTo>
                          <a:pt x="234" y="8"/>
                          <a:pt x="1770" y="0"/>
                          <a:pt x="1772" y="1064"/>
                        </a:cubicBezTo>
                        <a:lnTo>
                          <a:pt x="2012" y="1064"/>
                        </a:lnTo>
                        <a:lnTo>
                          <a:pt x="2012" y="54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bg2"/>
                      </a:gs>
                      <a:gs pos="100000">
                        <a:schemeClr val="bg2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b="1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</p:grpSp>
            <p:grpSp>
              <p:nvGrpSpPr>
                <p:cNvPr id="1134" name="Group 132"/>
                <p:cNvGrpSpPr>
                  <a:grpSpLocks/>
                </p:cNvGrpSpPr>
                <p:nvPr/>
              </p:nvGrpSpPr>
              <p:grpSpPr bwMode="auto">
                <a:xfrm>
                  <a:off x="1646" y="283"/>
                  <a:ext cx="823" cy="220"/>
                  <a:chOff x="1646" y="283"/>
                  <a:chExt cx="823" cy="220"/>
                </a:xfrm>
              </p:grpSpPr>
              <p:sp>
                <p:nvSpPr>
                  <p:cNvPr id="1157" name="Freeform 133"/>
                  <p:cNvSpPr>
                    <a:spLocks/>
                  </p:cNvSpPr>
                  <p:nvPr/>
                </p:nvSpPr>
                <p:spPr bwMode="auto">
                  <a:xfrm>
                    <a:off x="1646" y="283"/>
                    <a:ext cx="416" cy="220"/>
                  </a:xfrm>
                  <a:custGeom>
                    <a:avLst/>
                    <a:gdLst/>
                    <a:ahLst/>
                    <a:cxnLst>
                      <a:cxn ang="0">
                        <a:pos x="0" y="54"/>
                      </a:cxn>
                      <a:cxn ang="0">
                        <a:pos x="0" y="1064"/>
                      </a:cxn>
                      <a:cxn ang="0">
                        <a:pos x="236" y="1064"/>
                      </a:cxn>
                      <a:cxn ang="0">
                        <a:pos x="1772" y="1064"/>
                      </a:cxn>
                      <a:cxn ang="0">
                        <a:pos x="2012" y="1064"/>
                      </a:cxn>
                      <a:cxn ang="0">
                        <a:pos x="2012" y="54"/>
                      </a:cxn>
                      <a:cxn ang="0">
                        <a:pos x="0" y="54"/>
                      </a:cxn>
                    </a:cxnLst>
                    <a:rect l="0" t="0" r="r" b="b"/>
                    <a:pathLst>
                      <a:path w="2012" h="1064">
                        <a:moveTo>
                          <a:pt x="0" y="54"/>
                        </a:moveTo>
                        <a:lnTo>
                          <a:pt x="0" y="1064"/>
                        </a:lnTo>
                        <a:lnTo>
                          <a:pt x="236" y="1064"/>
                        </a:lnTo>
                        <a:cubicBezTo>
                          <a:pt x="234" y="8"/>
                          <a:pt x="1770" y="0"/>
                          <a:pt x="1772" y="1064"/>
                        </a:cubicBezTo>
                        <a:lnTo>
                          <a:pt x="2012" y="1064"/>
                        </a:lnTo>
                        <a:lnTo>
                          <a:pt x="2012" y="54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bg2"/>
                      </a:gs>
                      <a:gs pos="100000">
                        <a:schemeClr val="bg2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b="1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  <p:sp>
                <p:nvSpPr>
                  <p:cNvPr id="1158" name="Freeform 134"/>
                  <p:cNvSpPr>
                    <a:spLocks/>
                  </p:cNvSpPr>
                  <p:nvPr/>
                </p:nvSpPr>
                <p:spPr bwMode="auto">
                  <a:xfrm>
                    <a:off x="2054" y="283"/>
                    <a:ext cx="416" cy="220"/>
                  </a:xfrm>
                  <a:custGeom>
                    <a:avLst/>
                    <a:gdLst/>
                    <a:ahLst/>
                    <a:cxnLst>
                      <a:cxn ang="0">
                        <a:pos x="0" y="54"/>
                      </a:cxn>
                      <a:cxn ang="0">
                        <a:pos x="0" y="1064"/>
                      </a:cxn>
                      <a:cxn ang="0">
                        <a:pos x="236" y="1064"/>
                      </a:cxn>
                      <a:cxn ang="0">
                        <a:pos x="1772" y="1064"/>
                      </a:cxn>
                      <a:cxn ang="0">
                        <a:pos x="2012" y="1064"/>
                      </a:cxn>
                      <a:cxn ang="0">
                        <a:pos x="2012" y="54"/>
                      </a:cxn>
                      <a:cxn ang="0">
                        <a:pos x="0" y="54"/>
                      </a:cxn>
                    </a:cxnLst>
                    <a:rect l="0" t="0" r="r" b="b"/>
                    <a:pathLst>
                      <a:path w="2012" h="1064">
                        <a:moveTo>
                          <a:pt x="0" y="54"/>
                        </a:moveTo>
                        <a:lnTo>
                          <a:pt x="0" y="1064"/>
                        </a:lnTo>
                        <a:lnTo>
                          <a:pt x="236" y="1064"/>
                        </a:lnTo>
                        <a:cubicBezTo>
                          <a:pt x="234" y="8"/>
                          <a:pt x="1770" y="0"/>
                          <a:pt x="1772" y="1064"/>
                        </a:cubicBezTo>
                        <a:lnTo>
                          <a:pt x="2012" y="1064"/>
                        </a:lnTo>
                        <a:lnTo>
                          <a:pt x="2012" y="54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bg2"/>
                      </a:gs>
                      <a:gs pos="100000">
                        <a:schemeClr val="bg2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b="1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</p:grpSp>
            <p:grpSp>
              <p:nvGrpSpPr>
                <p:cNvPr id="1135" name="Group 135"/>
                <p:cNvGrpSpPr>
                  <a:grpSpLocks/>
                </p:cNvGrpSpPr>
                <p:nvPr/>
              </p:nvGrpSpPr>
              <p:grpSpPr bwMode="auto">
                <a:xfrm>
                  <a:off x="2469" y="283"/>
                  <a:ext cx="822" cy="220"/>
                  <a:chOff x="240" y="720"/>
                  <a:chExt cx="3980" cy="1064"/>
                </a:xfrm>
              </p:grpSpPr>
              <p:sp>
                <p:nvSpPr>
                  <p:cNvPr id="1160" name="Freeform 136"/>
                  <p:cNvSpPr>
                    <a:spLocks/>
                  </p:cNvSpPr>
                  <p:nvPr/>
                </p:nvSpPr>
                <p:spPr bwMode="auto">
                  <a:xfrm>
                    <a:off x="241" y="720"/>
                    <a:ext cx="2012" cy="1064"/>
                  </a:xfrm>
                  <a:custGeom>
                    <a:avLst/>
                    <a:gdLst/>
                    <a:ahLst/>
                    <a:cxnLst>
                      <a:cxn ang="0">
                        <a:pos x="0" y="54"/>
                      </a:cxn>
                      <a:cxn ang="0">
                        <a:pos x="0" y="1064"/>
                      </a:cxn>
                      <a:cxn ang="0">
                        <a:pos x="236" y="1064"/>
                      </a:cxn>
                      <a:cxn ang="0">
                        <a:pos x="1772" y="1064"/>
                      </a:cxn>
                      <a:cxn ang="0">
                        <a:pos x="2012" y="1064"/>
                      </a:cxn>
                      <a:cxn ang="0">
                        <a:pos x="2012" y="54"/>
                      </a:cxn>
                      <a:cxn ang="0">
                        <a:pos x="0" y="54"/>
                      </a:cxn>
                    </a:cxnLst>
                    <a:rect l="0" t="0" r="r" b="b"/>
                    <a:pathLst>
                      <a:path w="2012" h="1064">
                        <a:moveTo>
                          <a:pt x="0" y="54"/>
                        </a:moveTo>
                        <a:lnTo>
                          <a:pt x="0" y="1064"/>
                        </a:lnTo>
                        <a:lnTo>
                          <a:pt x="236" y="1064"/>
                        </a:lnTo>
                        <a:cubicBezTo>
                          <a:pt x="234" y="8"/>
                          <a:pt x="1770" y="0"/>
                          <a:pt x="1772" y="1064"/>
                        </a:cubicBezTo>
                        <a:lnTo>
                          <a:pt x="2012" y="1064"/>
                        </a:lnTo>
                        <a:lnTo>
                          <a:pt x="2012" y="54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bg2"/>
                      </a:gs>
                      <a:gs pos="100000">
                        <a:schemeClr val="bg2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b="1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  <p:sp>
                <p:nvSpPr>
                  <p:cNvPr id="1161" name="Freeform 137"/>
                  <p:cNvSpPr>
                    <a:spLocks/>
                  </p:cNvSpPr>
                  <p:nvPr/>
                </p:nvSpPr>
                <p:spPr bwMode="auto">
                  <a:xfrm>
                    <a:off x="2213" y="720"/>
                    <a:ext cx="2012" cy="1064"/>
                  </a:xfrm>
                  <a:custGeom>
                    <a:avLst/>
                    <a:gdLst/>
                    <a:ahLst/>
                    <a:cxnLst>
                      <a:cxn ang="0">
                        <a:pos x="0" y="54"/>
                      </a:cxn>
                      <a:cxn ang="0">
                        <a:pos x="0" y="1064"/>
                      </a:cxn>
                      <a:cxn ang="0">
                        <a:pos x="236" y="1064"/>
                      </a:cxn>
                      <a:cxn ang="0">
                        <a:pos x="1772" y="1064"/>
                      </a:cxn>
                      <a:cxn ang="0">
                        <a:pos x="2012" y="1064"/>
                      </a:cxn>
                      <a:cxn ang="0">
                        <a:pos x="2012" y="54"/>
                      </a:cxn>
                      <a:cxn ang="0">
                        <a:pos x="0" y="54"/>
                      </a:cxn>
                    </a:cxnLst>
                    <a:rect l="0" t="0" r="r" b="b"/>
                    <a:pathLst>
                      <a:path w="2012" h="1064">
                        <a:moveTo>
                          <a:pt x="0" y="54"/>
                        </a:moveTo>
                        <a:lnTo>
                          <a:pt x="0" y="1064"/>
                        </a:lnTo>
                        <a:lnTo>
                          <a:pt x="236" y="1064"/>
                        </a:lnTo>
                        <a:cubicBezTo>
                          <a:pt x="234" y="8"/>
                          <a:pt x="1770" y="0"/>
                          <a:pt x="1772" y="1064"/>
                        </a:cubicBezTo>
                        <a:lnTo>
                          <a:pt x="2012" y="1064"/>
                        </a:lnTo>
                        <a:lnTo>
                          <a:pt x="2012" y="54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bg2"/>
                      </a:gs>
                      <a:gs pos="100000">
                        <a:schemeClr val="bg2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b="1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</p:grpSp>
            <p:grpSp>
              <p:nvGrpSpPr>
                <p:cNvPr id="1136" name="Group 138"/>
                <p:cNvGrpSpPr>
                  <a:grpSpLocks/>
                </p:cNvGrpSpPr>
                <p:nvPr/>
              </p:nvGrpSpPr>
              <p:grpSpPr bwMode="auto">
                <a:xfrm>
                  <a:off x="3291" y="283"/>
                  <a:ext cx="823" cy="220"/>
                  <a:chOff x="240" y="720"/>
                  <a:chExt cx="3980" cy="1064"/>
                </a:xfrm>
              </p:grpSpPr>
              <p:sp>
                <p:nvSpPr>
                  <p:cNvPr id="1163" name="Freeform 139"/>
                  <p:cNvSpPr>
                    <a:spLocks/>
                  </p:cNvSpPr>
                  <p:nvPr/>
                </p:nvSpPr>
                <p:spPr bwMode="auto">
                  <a:xfrm>
                    <a:off x="245" y="720"/>
                    <a:ext cx="2010" cy="1064"/>
                  </a:xfrm>
                  <a:custGeom>
                    <a:avLst/>
                    <a:gdLst/>
                    <a:ahLst/>
                    <a:cxnLst>
                      <a:cxn ang="0">
                        <a:pos x="0" y="54"/>
                      </a:cxn>
                      <a:cxn ang="0">
                        <a:pos x="0" y="1064"/>
                      </a:cxn>
                      <a:cxn ang="0">
                        <a:pos x="236" y="1064"/>
                      </a:cxn>
                      <a:cxn ang="0">
                        <a:pos x="1772" y="1064"/>
                      </a:cxn>
                      <a:cxn ang="0">
                        <a:pos x="2012" y="1064"/>
                      </a:cxn>
                      <a:cxn ang="0">
                        <a:pos x="2012" y="54"/>
                      </a:cxn>
                      <a:cxn ang="0">
                        <a:pos x="0" y="54"/>
                      </a:cxn>
                    </a:cxnLst>
                    <a:rect l="0" t="0" r="r" b="b"/>
                    <a:pathLst>
                      <a:path w="2012" h="1064">
                        <a:moveTo>
                          <a:pt x="0" y="54"/>
                        </a:moveTo>
                        <a:lnTo>
                          <a:pt x="0" y="1064"/>
                        </a:lnTo>
                        <a:lnTo>
                          <a:pt x="236" y="1064"/>
                        </a:lnTo>
                        <a:cubicBezTo>
                          <a:pt x="234" y="8"/>
                          <a:pt x="1770" y="0"/>
                          <a:pt x="1772" y="1064"/>
                        </a:cubicBezTo>
                        <a:lnTo>
                          <a:pt x="2012" y="1064"/>
                        </a:lnTo>
                        <a:lnTo>
                          <a:pt x="2012" y="54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bg2"/>
                      </a:gs>
                      <a:gs pos="100000">
                        <a:schemeClr val="bg2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b="1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  <p:sp>
                <p:nvSpPr>
                  <p:cNvPr id="1164" name="Freeform 140"/>
                  <p:cNvSpPr>
                    <a:spLocks/>
                  </p:cNvSpPr>
                  <p:nvPr/>
                </p:nvSpPr>
                <p:spPr bwMode="auto">
                  <a:xfrm>
                    <a:off x="2214" y="720"/>
                    <a:ext cx="2010" cy="1064"/>
                  </a:xfrm>
                  <a:custGeom>
                    <a:avLst/>
                    <a:gdLst/>
                    <a:ahLst/>
                    <a:cxnLst>
                      <a:cxn ang="0">
                        <a:pos x="0" y="54"/>
                      </a:cxn>
                      <a:cxn ang="0">
                        <a:pos x="0" y="1064"/>
                      </a:cxn>
                      <a:cxn ang="0">
                        <a:pos x="236" y="1064"/>
                      </a:cxn>
                      <a:cxn ang="0">
                        <a:pos x="1772" y="1064"/>
                      </a:cxn>
                      <a:cxn ang="0">
                        <a:pos x="2012" y="1064"/>
                      </a:cxn>
                      <a:cxn ang="0">
                        <a:pos x="2012" y="54"/>
                      </a:cxn>
                      <a:cxn ang="0">
                        <a:pos x="0" y="54"/>
                      </a:cxn>
                    </a:cxnLst>
                    <a:rect l="0" t="0" r="r" b="b"/>
                    <a:pathLst>
                      <a:path w="2012" h="1064">
                        <a:moveTo>
                          <a:pt x="0" y="54"/>
                        </a:moveTo>
                        <a:lnTo>
                          <a:pt x="0" y="1064"/>
                        </a:lnTo>
                        <a:lnTo>
                          <a:pt x="236" y="1064"/>
                        </a:lnTo>
                        <a:cubicBezTo>
                          <a:pt x="234" y="8"/>
                          <a:pt x="1770" y="0"/>
                          <a:pt x="1772" y="1064"/>
                        </a:cubicBezTo>
                        <a:lnTo>
                          <a:pt x="2012" y="1064"/>
                        </a:lnTo>
                        <a:lnTo>
                          <a:pt x="2012" y="54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bg2"/>
                      </a:gs>
                      <a:gs pos="100000">
                        <a:schemeClr val="bg2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b="1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</p:grpSp>
            <p:grpSp>
              <p:nvGrpSpPr>
                <p:cNvPr id="1137" name="Group 141"/>
                <p:cNvGrpSpPr>
                  <a:grpSpLocks/>
                </p:cNvGrpSpPr>
                <p:nvPr/>
              </p:nvGrpSpPr>
              <p:grpSpPr bwMode="auto">
                <a:xfrm>
                  <a:off x="4114" y="283"/>
                  <a:ext cx="823" cy="220"/>
                  <a:chOff x="240" y="720"/>
                  <a:chExt cx="3980" cy="1064"/>
                </a:xfrm>
              </p:grpSpPr>
              <p:sp>
                <p:nvSpPr>
                  <p:cNvPr id="1166" name="Freeform 142"/>
                  <p:cNvSpPr>
                    <a:spLocks/>
                  </p:cNvSpPr>
                  <p:nvPr/>
                </p:nvSpPr>
                <p:spPr bwMode="auto">
                  <a:xfrm>
                    <a:off x="244" y="720"/>
                    <a:ext cx="2010" cy="1064"/>
                  </a:xfrm>
                  <a:custGeom>
                    <a:avLst/>
                    <a:gdLst/>
                    <a:ahLst/>
                    <a:cxnLst>
                      <a:cxn ang="0">
                        <a:pos x="0" y="54"/>
                      </a:cxn>
                      <a:cxn ang="0">
                        <a:pos x="0" y="1064"/>
                      </a:cxn>
                      <a:cxn ang="0">
                        <a:pos x="236" y="1064"/>
                      </a:cxn>
                      <a:cxn ang="0">
                        <a:pos x="1772" y="1064"/>
                      </a:cxn>
                      <a:cxn ang="0">
                        <a:pos x="2012" y="1064"/>
                      </a:cxn>
                      <a:cxn ang="0">
                        <a:pos x="2012" y="54"/>
                      </a:cxn>
                      <a:cxn ang="0">
                        <a:pos x="0" y="54"/>
                      </a:cxn>
                    </a:cxnLst>
                    <a:rect l="0" t="0" r="r" b="b"/>
                    <a:pathLst>
                      <a:path w="2012" h="1064">
                        <a:moveTo>
                          <a:pt x="0" y="54"/>
                        </a:moveTo>
                        <a:lnTo>
                          <a:pt x="0" y="1064"/>
                        </a:lnTo>
                        <a:lnTo>
                          <a:pt x="236" y="1064"/>
                        </a:lnTo>
                        <a:cubicBezTo>
                          <a:pt x="234" y="8"/>
                          <a:pt x="1770" y="0"/>
                          <a:pt x="1772" y="1064"/>
                        </a:cubicBezTo>
                        <a:lnTo>
                          <a:pt x="2012" y="1064"/>
                        </a:lnTo>
                        <a:lnTo>
                          <a:pt x="2012" y="54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bg2"/>
                      </a:gs>
                      <a:gs pos="100000">
                        <a:schemeClr val="bg2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b="1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  <p:sp>
                <p:nvSpPr>
                  <p:cNvPr id="1167" name="Freeform 143"/>
                  <p:cNvSpPr>
                    <a:spLocks/>
                  </p:cNvSpPr>
                  <p:nvPr/>
                </p:nvSpPr>
                <p:spPr bwMode="auto">
                  <a:xfrm>
                    <a:off x="2213" y="720"/>
                    <a:ext cx="2010" cy="1064"/>
                  </a:xfrm>
                  <a:custGeom>
                    <a:avLst/>
                    <a:gdLst/>
                    <a:ahLst/>
                    <a:cxnLst>
                      <a:cxn ang="0">
                        <a:pos x="0" y="54"/>
                      </a:cxn>
                      <a:cxn ang="0">
                        <a:pos x="0" y="1064"/>
                      </a:cxn>
                      <a:cxn ang="0">
                        <a:pos x="236" y="1064"/>
                      </a:cxn>
                      <a:cxn ang="0">
                        <a:pos x="1772" y="1064"/>
                      </a:cxn>
                      <a:cxn ang="0">
                        <a:pos x="2012" y="1064"/>
                      </a:cxn>
                      <a:cxn ang="0">
                        <a:pos x="2012" y="54"/>
                      </a:cxn>
                      <a:cxn ang="0">
                        <a:pos x="0" y="54"/>
                      </a:cxn>
                    </a:cxnLst>
                    <a:rect l="0" t="0" r="r" b="b"/>
                    <a:pathLst>
                      <a:path w="2012" h="1064">
                        <a:moveTo>
                          <a:pt x="0" y="54"/>
                        </a:moveTo>
                        <a:lnTo>
                          <a:pt x="0" y="1064"/>
                        </a:lnTo>
                        <a:lnTo>
                          <a:pt x="236" y="1064"/>
                        </a:lnTo>
                        <a:cubicBezTo>
                          <a:pt x="234" y="8"/>
                          <a:pt x="1770" y="0"/>
                          <a:pt x="1772" y="1064"/>
                        </a:cubicBezTo>
                        <a:lnTo>
                          <a:pt x="2012" y="1064"/>
                        </a:lnTo>
                        <a:lnTo>
                          <a:pt x="2012" y="54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bg2"/>
                      </a:gs>
                      <a:gs pos="100000">
                        <a:schemeClr val="bg2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b="1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</p:grpSp>
            <p:grpSp>
              <p:nvGrpSpPr>
                <p:cNvPr id="1138" name="Group 144"/>
                <p:cNvGrpSpPr>
                  <a:grpSpLocks/>
                </p:cNvGrpSpPr>
                <p:nvPr/>
              </p:nvGrpSpPr>
              <p:grpSpPr bwMode="auto">
                <a:xfrm>
                  <a:off x="4937" y="283"/>
                  <a:ext cx="823" cy="220"/>
                  <a:chOff x="240" y="720"/>
                  <a:chExt cx="3980" cy="1064"/>
                </a:xfrm>
              </p:grpSpPr>
              <p:sp>
                <p:nvSpPr>
                  <p:cNvPr id="1169" name="Freeform 145"/>
                  <p:cNvSpPr>
                    <a:spLocks/>
                  </p:cNvSpPr>
                  <p:nvPr/>
                </p:nvSpPr>
                <p:spPr bwMode="auto">
                  <a:xfrm>
                    <a:off x="243" y="720"/>
                    <a:ext cx="2010" cy="1064"/>
                  </a:xfrm>
                  <a:custGeom>
                    <a:avLst/>
                    <a:gdLst/>
                    <a:ahLst/>
                    <a:cxnLst>
                      <a:cxn ang="0">
                        <a:pos x="0" y="54"/>
                      </a:cxn>
                      <a:cxn ang="0">
                        <a:pos x="0" y="1064"/>
                      </a:cxn>
                      <a:cxn ang="0">
                        <a:pos x="236" y="1064"/>
                      </a:cxn>
                      <a:cxn ang="0">
                        <a:pos x="1772" y="1064"/>
                      </a:cxn>
                      <a:cxn ang="0">
                        <a:pos x="2012" y="1064"/>
                      </a:cxn>
                      <a:cxn ang="0">
                        <a:pos x="2012" y="54"/>
                      </a:cxn>
                      <a:cxn ang="0">
                        <a:pos x="0" y="54"/>
                      </a:cxn>
                    </a:cxnLst>
                    <a:rect l="0" t="0" r="r" b="b"/>
                    <a:pathLst>
                      <a:path w="2012" h="1064">
                        <a:moveTo>
                          <a:pt x="0" y="54"/>
                        </a:moveTo>
                        <a:lnTo>
                          <a:pt x="0" y="1064"/>
                        </a:lnTo>
                        <a:lnTo>
                          <a:pt x="236" y="1064"/>
                        </a:lnTo>
                        <a:cubicBezTo>
                          <a:pt x="234" y="8"/>
                          <a:pt x="1770" y="0"/>
                          <a:pt x="1772" y="1064"/>
                        </a:cubicBezTo>
                        <a:lnTo>
                          <a:pt x="2012" y="1064"/>
                        </a:lnTo>
                        <a:lnTo>
                          <a:pt x="2012" y="54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bg2"/>
                      </a:gs>
                      <a:gs pos="100000">
                        <a:schemeClr val="bg2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b="1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  <p:sp>
                <p:nvSpPr>
                  <p:cNvPr id="1170" name="Freeform 146"/>
                  <p:cNvSpPr>
                    <a:spLocks/>
                  </p:cNvSpPr>
                  <p:nvPr/>
                </p:nvSpPr>
                <p:spPr bwMode="auto">
                  <a:xfrm>
                    <a:off x="2212" y="720"/>
                    <a:ext cx="2010" cy="1064"/>
                  </a:xfrm>
                  <a:custGeom>
                    <a:avLst/>
                    <a:gdLst/>
                    <a:ahLst/>
                    <a:cxnLst>
                      <a:cxn ang="0">
                        <a:pos x="0" y="54"/>
                      </a:cxn>
                      <a:cxn ang="0">
                        <a:pos x="0" y="1064"/>
                      </a:cxn>
                      <a:cxn ang="0">
                        <a:pos x="236" y="1064"/>
                      </a:cxn>
                      <a:cxn ang="0">
                        <a:pos x="1772" y="1064"/>
                      </a:cxn>
                      <a:cxn ang="0">
                        <a:pos x="2012" y="1064"/>
                      </a:cxn>
                      <a:cxn ang="0">
                        <a:pos x="2012" y="54"/>
                      </a:cxn>
                      <a:cxn ang="0">
                        <a:pos x="0" y="54"/>
                      </a:cxn>
                    </a:cxnLst>
                    <a:rect l="0" t="0" r="r" b="b"/>
                    <a:pathLst>
                      <a:path w="2012" h="1064">
                        <a:moveTo>
                          <a:pt x="0" y="54"/>
                        </a:moveTo>
                        <a:lnTo>
                          <a:pt x="0" y="1064"/>
                        </a:lnTo>
                        <a:lnTo>
                          <a:pt x="236" y="1064"/>
                        </a:lnTo>
                        <a:cubicBezTo>
                          <a:pt x="234" y="8"/>
                          <a:pt x="1770" y="0"/>
                          <a:pt x="1772" y="1064"/>
                        </a:cubicBezTo>
                        <a:lnTo>
                          <a:pt x="2012" y="1064"/>
                        </a:lnTo>
                        <a:lnTo>
                          <a:pt x="2012" y="54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bg2"/>
                      </a:gs>
                      <a:gs pos="100000">
                        <a:schemeClr val="bg2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b="1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</p:grpSp>
          </p:grpSp>
          <p:grpSp>
            <p:nvGrpSpPr>
              <p:cNvPr id="1119" name="Group 147"/>
              <p:cNvGrpSpPr>
                <a:grpSpLocks/>
              </p:cNvGrpSpPr>
              <p:nvPr/>
            </p:nvGrpSpPr>
            <p:grpSpPr bwMode="auto">
              <a:xfrm>
                <a:off x="3378" y="463"/>
                <a:ext cx="418" cy="112"/>
                <a:chOff x="240" y="720"/>
                <a:chExt cx="3980" cy="1064"/>
              </a:xfrm>
            </p:grpSpPr>
            <p:sp>
              <p:nvSpPr>
                <p:cNvPr id="1172" name="Freeform 148"/>
                <p:cNvSpPr>
                  <a:spLocks/>
                </p:cNvSpPr>
                <p:nvPr/>
              </p:nvSpPr>
              <p:spPr bwMode="auto">
                <a:xfrm>
                  <a:off x="242" y="720"/>
                  <a:ext cx="2011" cy="1064"/>
                </a:xfrm>
                <a:custGeom>
                  <a:avLst/>
                  <a:gdLst/>
                  <a:ahLst/>
                  <a:cxnLst>
                    <a:cxn ang="0">
                      <a:pos x="0" y="54"/>
                    </a:cxn>
                    <a:cxn ang="0">
                      <a:pos x="0" y="1064"/>
                    </a:cxn>
                    <a:cxn ang="0">
                      <a:pos x="236" y="1064"/>
                    </a:cxn>
                    <a:cxn ang="0">
                      <a:pos x="1772" y="1064"/>
                    </a:cxn>
                    <a:cxn ang="0">
                      <a:pos x="2012" y="1064"/>
                    </a:cxn>
                    <a:cxn ang="0">
                      <a:pos x="2012" y="54"/>
                    </a:cxn>
                    <a:cxn ang="0">
                      <a:pos x="0" y="54"/>
                    </a:cxn>
                  </a:cxnLst>
                  <a:rect l="0" t="0" r="r" b="b"/>
                  <a:pathLst>
                    <a:path w="2012" h="1064">
                      <a:moveTo>
                        <a:pt x="0" y="54"/>
                      </a:moveTo>
                      <a:lnTo>
                        <a:pt x="0" y="1064"/>
                      </a:lnTo>
                      <a:lnTo>
                        <a:pt x="236" y="1064"/>
                      </a:lnTo>
                      <a:cubicBezTo>
                        <a:pt x="234" y="8"/>
                        <a:pt x="1770" y="0"/>
                        <a:pt x="1772" y="1064"/>
                      </a:cubicBezTo>
                      <a:lnTo>
                        <a:pt x="2012" y="1064"/>
                      </a:lnTo>
                      <a:lnTo>
                        <a:pt x="2012" y="54"/>
                      </a:lnTo>
                      <a:lnTo>
                        <a:pt x="0" y="54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b="1">
                    <a:solidFill>
                      <a:srgbClr val="000000"/>
                    </a:solidFill>
                    <a:cs typeface="Arial" charset="0"/>
                  </a:endParaRPr>
                </a:p>
              </p:txBody>
            </p:sp>
            <p:sp>
              <p:nvSpPr>
                <p:cNvPr id="1173" name="Freeform 149"/>
                <p:cNvSpPr>
                  <a:spLocks/>
                </p:cNvSpPr>
                <p:nvPr/>
              </p:nvSpPr>
              <p:spPr bwMode="auto">
                <a:xfrm>
                  <a:off x="2213" y="720"/>
                  <a:ext cx="2011" cy="1064"/>
                </a:xfrm>
                <a:custGeom>
                  <a:avLst/>
                  <a:gdLst/>
                  <a:ahLst/>
                  <a:cxnLst>
                    <a:cxn ang="0">
                      <a:pos x="0" y="54"/>
                    </a:cxn>
                    <a:cxn ang="0">
                      <a:pos x="0" y="1064"/>
                    </a:cxn>
                    <a:cxn ang="0">
                      <a:pos x="236" y="1064"/>
                    </a:cxn>
                    <a:cxn ang="0">
                      <a:pos x="1772" y="1064"/>
                    </a:cxn>
                    <a:cxn ang="0">
                      <a:pos x="2012" y="1064"/>
                    </a:cxn>
                    <a:cxn ang="0">
                      <a:pos x="2012" y="54"/>
                    </a:cxn>
                    <a:cxn ang="0">
                      <a:pos x="0" y="54"/>
                    </a:cxn>
                  </a:cxnLst>
                  <a:rect l="0" t="0" r="r" b="b"/>
                  <a:pathLst>
                    <a:path w="2012" h="1064">
                      <a:moveTo>
                        <a:pt x="0" y="54"/>
                      </a:moveTo>
                      <a:lnTo>
                        <a:pt x="0" y="1064"/>
                      </a:lnTo>
                      <a:lnTo>
                        <a:pt x="236" y="1064"/>
                      </a:lnTo>
                      <a:cubicBezTo>
                        <a:pt x="234" y="8"/>
                        <a:pt x="1770" y="0"/>
                        <a:pt x="1772" y="1064"/>
                      </a:cubicBezTo>
                      <a:lnTo>
                        <a:pt x="2012" y="1064"/>
                      </a:lnTo>
                      <a:lnTo>
                        <a:pt x="2012" y="54"/>
                      </a:lnTo>
                      <a:lnTo>
                        <a:pt x="0" y="54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b="1">
                    <a:solidFill>
                      <a:srgbClr val="000000"/>
                    </a:solidFill>
                    <a:cs typeface="Arial" charset="0"/>
                  </a:endParaRPr>
                </a:p>
              </p:txBody>
            </p:sp>
          </p:grpSp>
          <p:grpSp>
            <p:nvGrpSpPr>
              <p:cNvPr id="1120" name="Group 150"/>
              <p:cNvGrpSpPr>
                <a:grpSpLocks/>
              </p:cNvGrpSpPr>
              <p:nvPr/>
            </p:nvGrpSpPr>
            <p:grpSpPr bwMode="auto">
              <a:xfrm>
                <a:off x="3796" y="463"/>
                <a:ext cx="419" cy="112"/>
                <a:chOff x="240" y="720"/>
                <a:chExt cx="3980" cy="1064"/>
              </a:xfrm>
            </p:grpSpPr>
            <p:sp>
              <p:nvSpPr>
                <p:cNvPr id="1175" name="Freeform 151"/>
                <p:cNvSpPr>
                  <a:spLocks/>
                </p:cNvSpPr>
                <p:nvPr/>
              </p:nvSpPr>
              <p:spPr bwMode="auto">
                <a:xfrm>
                  <a:off x="244" y="720"/>
                  <a:ext cx="2067" cy="1064"/>
                </a:xfrm>
                <a:custGeom>
                  <a:avLst/>
                  <a:gdLst/>
                  <a:ahLst/>
                  <a:cxnLst>
                    <a:cxn ang="0">
                      <a:pos x="0" y="54"/>
                    </a:cxn>
                    <a:cxn ang="0">
                      <a:pos x="0" y="1064"/>
                    </a:cxn>
                    <a:cxn ang="0">
                      <a:pos x="236" y="1064"/>
                    </a:cxn>
                    <a:cxn ang="0">
                      <a:pos x="1772" y="1064"/>
                    </a:cxn>
                    <a:cxn ang="0">
                      <a:pos x="2012" y="1064"/>
                    </a:cxn>
                    <a:cxn ang="0">
                      <a:pos x="2012" y="54"/>
                    </a:cxn>
                    <a:cxn ang="0">
                      <a:pos x="0" y="54"/>
                    </a:cxn>
                  </a:cxnLst>
                  <a:rect l="0" t="0" r="r" b="b"/>
                  <a:pathLst>
                    <a:path w="2012" h="1064">
                      <a:moveTo>
                        <a:pt x="0" y="54"/>
                      </a:moveTo>
                      <a:lnTo>
                        <a:pt x="0" y="1064"/>
                      </a:lnTo>
                      <a:lnTo>
                        <a:pt x="236" y="1064"/>
                      </a:lnTo>
                      <a:cubicBezTo>
                        <a:pt x="234" y="8"/>
                        <a:pt x="1770" y="0"/>
                        <a:pt x="1772" y="1064"/>
                      </a:cubicBezTo>
                      <a:lnTo>
                        <a:pt x="2012" y="1064"/>
                      </a:lnTo>
                      <a:lnTo>
                        <a:pt x="2012" y="54"/>
                      </a:lnTo>
                      <a:lnTo>
                        <a:pt x="0" y="54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b="1">
                    <a:solidFill>
                      <a:srgbClr val="000000"/>
                    </a:solidFill>
                    <a:cs typeface="Arial" charset="0"/>
                  </a:endParaRPr>
                </a:p>
              </p:txBody>
            </p:sp>
            <p:sp>
              <p:nvSpPr>
                <p:cNvPr id="1176" name="Freeform 152"/>
                <p:cNvSpPr>
                  <a:spLocks/>
                </p:cNvSpPr>
                <p:nvPr/>
              </p:nvSpPr>
              <p:spPr bwMode="auto">
                <a:xfrm>
                  <a:off x="2240" y="720"/>
                  <a:ext cx="2037" cy="1064"/>
                </a:xfrm>
                <a:custGeom>
                  <a:avLst/>
                  <a:gdLst/>
                  <a:ahLst/>
                  <a:cxnLst>
                    <a:cxn ang="0">
                      <a:pos x="0" y="54"/>
                    </a:cxn>
                    <a:cxn ang="0">
                      <a:pos x="0" y="1064"/>
                    </a:cxn>
                    <a:cxn ang="0">
                      <a:pos x="236" y="1064"/>
                    </a:cxn>
                    <a:cxn ang="0">
                      <a:pos x="1772" y="1064"/>
                    </a:cxn>
                    <a:cxn ang="0">
                      <a:pos x="2012" y="1064"/>
                    </a:cxn>
                    <a:cxn ang="0">
                      <a:pos x="2012" y="54"/>
                    </a:cxn>
                    <a:cxn ang="0">
                      <a:pos x="0" y="54"/>
                    </a:cxn>
                  </a:cxnLst>
                  <a:rect l="0" t="0" r="r" b="b"/>
                  <a:pathLst>
                    <a:path w="2012" h="1064">
                      <a:moveTo>
                        <a:pt x="0" y="54"/>
                      </a:moveTo>
                      <a:lnTo>
                        <a:pt x="0" y="1064"/>
                      </a:lnTo>
                      <a:lnTo>
                        <a:pt x="236" y="1064"/>
                      </a:lnTo>
                      <a:cubicBezTo>
                        <a:pt x="234" y="8"/>
                        <a:pt x="1770" y="0"/>
                        <a:pt x="1772" y="1064"/>
                      </a:cubicBezTo>
                      <a:lnTo>
                        <a:pt x="2012" y="1064"/>
                      </a:lnTo>
                      <a:lnTo>
                        <a:pt x="2012" y="54"/>
                      </a:lnTo>
                      <a:lnTo>
                        <a:pt x="0" y="54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b="1">
                    <a:solidFill>
                      <a:srgbClr val="000000"/>
                    </a:solidFill>
                    <a:cs typeface="Arial" charset="0"/>
                  </a:endParaRPr>
                </a:p>
              </p:txBody>
            </p:sp>
          </p:grpSp>
          <p:grpSp>
            <p:nvGrpSpPr>
              <p:cNvPr id="1121" name="Group 153"/>
              <p:cNvGrpSpPr>
                <a:grpSpLocks/>
              </p:cNvGrpSpPr>
              <p:nvPr/>
            </p:nvGrpSpPr>
            <p:grpSpPr bwMode="auto">
              <a:xfrm>
                <a:off x="4215" y="463"/>
                <a:ext cx="418" cy="112"/>
                <a:chOff x="1646" y="283"/>
                <a:chExt cx="823" cy="220"/>
              </a:xfrm>
            </p:grpSpPr>
            <p:sp>
              <p:nvSpPr>
                <p:cNvPr id="1178" name="Freeform 154"/>
                <p:cNvSpPr>
                  <a:spLocks/>
                </p:cNvSpPr>
                <p:nvPr/>
              </p:nvSpPr>
              <p:spPr bwMode="auto">
                <a:xfrm>
                  <a:off x="1647" y="283"/>
                  <a:ext cx="416" cy="220"/>
                </a:xfrm>
                <a:custGeom>
                  <a:avLst/>
                  <a:gdLst/>
                  <a:ahLst/>
                  <a:cxnLst>
                    <a:cxn ang="0">
                      <a:pos x="0" y="54"/>
                    </a:cxn>
                    <a:cxn ang="0">
                      <a:pos x="0" y="1064"/>
                    </a:cxn>
                    <a:cxn ang="0">
                      <a:pos x="236" y="1064"/>
                    </a:cxn>
                    <a:cxn ang="0">
                      <a:pos x="1772" y="1064"/>
                    </a:cxn>
                    <a:cxn ang="0">
                      <a:pos x="2012" y="1064"/>
                    </a:cxn>
                    <a:cxn ang="0">
                      <a:pos x="2012" y="54"/>
                    </a:cxn>
                    <a:cxn ang="0">
                      <a:pos x="0" y="54"/>
                    </a:cxn>
                  </a:cxnLst>
                  <a:rect l="0" t="0" r="r" b="b"/>
                  <a:pathLst>
                    <a:path w="2012" h="1064">
                      <a:moveTo>
                        <a:pt x="0" y="54"/>
                      </a:moveTo>
                      <a:lnTo>
                        <a:pt x="0" y="1064"/>
                      </a:lnTo>
                      <a:lnTo>
                        <a:pt x="236" y="1064"/>
                      </a:lnTo>
                      <a:cubicBezTo>
                        <a:pt x="234" y="8"/>
                        <a:pt x="1770" y="0"/>
                        <a:pt x="1772" y="1064"/>
                      </a:cubicBezTo>
                      <a:lnTo>
                        <a:pt x="2012" y="1064"/>
                      </a:lnTo>
                      <a:lnTo>
                        <a:pt x="2012" y="54"/>
                      </a:lnTo>
                      <a:lnTo>
                        <a:pt x="0" y="54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b="1">
                    <a:solidFill>
                      <a:srgbClr val="000000"/>
                    </a:solidFill>
                    <a:cs typeface="Arial" charset="0"/>
                  </a:endParaRPr>
                </a:p>
              </p:txBody>
            </p:sp>
            <p:sp>
              <p:nvSpPr>
                <p:cNvPr id="1179" name="Freeform 155"/>
                <p:cNvSpPr>
                  <a:spLocks/>
                </p:cNvSpPr>
                <p:nvPr/>
              </p:nvSpPr>
              <p:spPr bwMode="auto">
                <a:xfrm>
                  <a:off x="2053" y="283"/>
                  <a:ext cx="416" cy="220"/>
                </a:xfrm>
                <a:custGeom>
                  <a:avLst/>
                  <a:gdLst/>
                  <a:ahLst/>
                  <a:cxnLst>
                    <a:cxn ang="0">
                      <a:pos x="0" y="54"/>
                    </a:cxn>
                    <a:cxn ang="0">
                      <a:pos x="0" y="1064"/>
                    </a:cxn>
                    <a:cxn ang="0">
                      <a:pos x="236" y="1064"/>
                    </a:cxn>
                    <a:cxn ang="0">
                      <a:pos x="1772" y="1064"/>
                    </a:cxn>
                    <a:cxn ang="0">
                      <a:pos x="2012" y="1064"/>
                    </a:cxn>
                    <a:cxn ang="0">
                      <a:pos x="2012" y="54"/>
                    </a:cxn>
                    <a:cxn ang="0">
                      <a:pos x="0" y="54"/>
                    </a:cxn>
                  </a:cxnLst>
                  <a:rect l="0" t="0" r="r" b="b"/>
                  <a:pathLst>
                    <a:path w="2012" h="1064">
                      <a:moveTo>
                        <a:pt x="0" y="54"/>
                      </a:moveTo>
                      <a:lnTo>
                        <a:pt x="0" y="1064"/>
                      </a:lnTo>
                      <a:lnTo>
                        <a:pt x="236" y="1064"/>
                      </a:lnTo>
                      <a:cubicBezTo>
                        <a:pt x="234" y="8"/>
                        <a:pt x="1770" y="0"/>
                        <a:pt x="1772" y="1064"/>
                      </a:cubicBezTo>
                      <a:lnTo>
                        <a:pt x="2012" y="1064"/>
                      </a:lnTo>
                      <a:lnTo>
                        <a:pt x="2012" y="54"/>
                      </a:lnTo>
                      <a:lnTo>
                        <a:pt x="0" y="54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b="1">
                    <a:solidFill>
                      <a:srgbClr val="000000"/>
                    </a:solidFill>
                    <a:cs typeface="Arial" charset="0"/>
                  </a:endParaRPr>
                </a:p>
              </p:txBody>
            </p:sp>
          </p:grpSp>
          <p:grpSp>
            <p:nvGrpSpPr>
              <p:cNvPr id="1122" name="Group 156"/>
              <p:cNvGrpSpPr>
                <a:grpSpLocks/>
              </p:cNvGrpSpPr>
              <p:nvPr/>
            </p:nvGrpSpPr>
            <p:grpSpPr bwMode="auto">
              <a:xfrm>
                <a:off x="4633" y="463"/>
                <a:ext cx="418" cy="112"/>
                <a:chOff x="240" y="720"/>
                <a:chExt cx="3980" cy="1064"/>
              </a:xfrm>
            </p:grpSpPr>
            <p:sp>
              <p:nvSpPr>
                <p:cNvPr id="1181" name="Freeform 157"/>
                <p:cNvSpPr>
                  <a:spLocks/>
                </p:cNvSpPr>
                <p:nvPr/>
              </p:nvSpPr>
              <p:spPr bwMode="auto">
                <a:xfrm>
                  <a:off x="239" y="720"/>
                  <a:ext cx="2011" cy="1064"/>
                </a:xfrm>
                <a:custGeom>
                  <a:avLst/>
                  <a:gdLst/>
                  <a:ahLst/>
                  <a:cxnLst>
                    <a:cxn ang="0">
                      <a:pos x="0" y="54"/>
                    </a:cxn>
                    <a:cxn ang="0">
                      <a:pos x="0" y="1064"/>
                    </a:cxn>
                    <a:cxn ang="0">
                      <a:pos x="236" y="1064"/>
                    </a:cxn>
                    <a:cxn ang="0">
                      <a:pos x="1772" y="1064"/>
                    </a:cxn>
                    <a:cxn ang="0">
                      <a:pos x="2012" y="1064"/>
                    </a:cxn>
                    <a:cxn ang="0">
                      <a:pos x="2012" y="54"/>
                    </a:cxn>
                    <a:cxn ang="0">
                      <a:pos x="0" y="54"/>
                    </a:cxn>
                  </a:cxnLst>
                  <a:rect l="0" t="0" r="r" b="b"/>
                  <a:pathLst>
                    <a:path w="2012" h="1064">
                      <a:moveTo>
                        <a:pt x="0" y="54"/>
                      </a:moveTo>
                      <a:lnTo>
                        <a:pt x="0" y="1064"/>
                      </a:lnTo>
                      <a:lnTo>
                        <a:pt x="236" y="1064"/>
                      </a:lnTo>
                      <a:cubicBezTo>
                        <a:pt x="234" y="8"/>
                        <a:pt x="1770" y="0"/>
                        <a:pt x="1772" y="1064"/>
                      </a:cubicBezTo>
                      <a:lnTo>
                        <a:pt x="2012" y="1064"/>
                      </a:lnTo>
                      <a:lnTo>
                        <a:pt x="2012" y="54"/>
                      </a:lnTo>
                      <a:lnTo>
                        <a:pt x="0" y="54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b="1">
                    <a:solidFill>
                      <a:srgbClr val="000000"/>
                    </a:solidFill>
                    <a:cs typeface="Arial" charset="0"/>
                  </a:endParaRPr>
                </a:p>
              </p:txBody>
            </p:sp>
            <p:sp>
              <p:nvSpPr>
                <p:cNvPr id="1182" name="Freeform 158"/>
                <p:cNvSpPr>
                  <a:spLocks/>
                </p:cNvSpPr>
                <p:nvPr/>
              </p:nvSpPr>
              <p:spPr bwMode="auto">
                <a:xfrm>
                  <a:off x="2210" y="720"/>
                  <a:ext cx="2011" cy="1064"/>
                </a:xfrm>
                <a:custGeom>
                  <a:avLst/>
                  <a:gdLst/>
                  <a:ahLst/>
                  <a:cxnLst>
                    <a:cxn ang="0">
                      <a:pos x="0" y="54"/>
                    </a:cxn>
                    <a:cxn ang="0">
                      <a:pos x="0" y="1064"/>
                    </a:cxn>
                    <a:cxn ang="0">
                      <a:pos x="236" y="1064"/>
                    </a:cxn>
                    <a:cxn ang="0">
                      <a:pos x="1772" y="1064"/>
                    </a:cxn>
                    <a:cxn ang="0">
                      <a:pos x="2012" y="1064"/>
                    </a:cxn>
                    <a:cxn ang="0">
                      <a:pos x="2012" y="54"/>
                    </a:cxn>
                    <a:cxn ang="0">
                      <a:pos x="0" y="54"/>
                    </a:cxn>
                  </a:cxnLst>
                  <a:rect l="0" t="0" r="r" b="b"/>
                  <a:pathLst>
                    <a:path w="2012" h="1064">
                      <a:moveTo>
                        <a:pt x="0" y="54"/>
                      </a:moveTo>
                      <a:lnTo>
                        <a:pt x="0" y="1064"/>
                      </a:lnTo>
                      <a:lnTo>
                        <a:pt x="236" y="1064"/>
                      </a:lnTo>
                      <a:cubicBezTo>
                        <a:pt x="234" y="8"/>
                        <a:pt x="1770" y="0"/>
                        <a:pt x="1772" y="1064"/>
                      </a:cubicBezTo>
                      <a:lnTo>
                        <a:pt x="2012" y="1064"/>
                      </a:lnTo>
                      <a:lnTo>
                        <a:pt x="2012" y="54"/>
                      </a:lnTo>
                      <a:lnTo>
                        <a:pt x="0" y="54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b="1">
                    <a:solidFill>
                      <a:srgbClr val="000000"/>
                    </a:solidFill>
                    <a:cs typeface="Arial" charset="0"/>
                  </a:endParaRPr>
                </a:p>
              </p:txBody>
            </p:sp>
          </p:grpSp>
          <p:sp>
            <p:nvSpPr>
              <p:cNvPr id="1183" name="Freeform 159"/>
              <p:cNvSpPr>
                <a:spLocks/>
              </p:cNvSpPr>
              <p:nvPr/>
            </p:nvSpPr>
            <p:spPr bwMode="auto">
              <a:xfrm>
                <a:off x="5051" y="463"/>
                <a:ext cx="211" cy="112"/>
              </a:xfrm>
              <a:custGeom>
                <a:avLst/>
                <a:gdLst/>
                <a:ahLst/>
                <a:cxnLst>
                  <a:cxn ang="0">
                    <a:pos x="0" y="54"/>
                  </a:cxn>
                  <a:cxn ang="0">
                    <a:pos x="0" y="1064"/>
                  </a:cxn>
                  <a:cxn ang="0">
                    <a:pos x="236" y="1064"/>
                  </a:cxn>
                  <a:cxn ang="0">
                    <a:pos x="1772" y="1064"/>
                  </a:cxn>
                  <a:cxn ang="0">
                    <a:pos x="2012" y="1064"/>
                  </a:cxn>
                  <a:cxn ang="0">
                    <a:pos x="2012" y="54"/>
                  </a:cxn>
                  <a:cxn ang="0">
                    <a:pos x="0" y="54"/>
                  </a:cxn>
                </a:cxnLst>
                <a:rect l="0" t="0" r="r" b="b"/>
                <a:pathLst>
                  <a:path w="2012" h="1064">
                    <a:moveTo>
                      <a:pt x="0" y="54"/>
                    </a:moveTo>
                    <a:lnTo>
                      <a:pt x="0" y="1064"/>
                    </a:lnTo>
                    <a:lnTo>
                      <a:pt x="236" y="1064"/>
                    </a:lnTo>
                    <a:cubicBezTo>
                      <a:pt x="234" y="8"/>
                      <a:pt x="1770" y="0"/>
                      <a:pt x="1772" y="1064"/>
                    </a:cubicBezTo>
                    <a:lnTo>
                      <a:pt x="2012" y="1064"/>
                    </a:lnTo>
                    <a:lnTo>
                      <a:pt x="2012" y="54"/>
                    </a:lnTo>
                    <a:lnTo>
                      <a:pt x="0" y="54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b="1">
                  <a:solidFill>
                    <a:srgbClr val="000000"/>
                  </a:solidFill>
                  <a:cs typeface="Arial" charset="0"/>
                </a:endParaRPr>
              </a:p>
            </p:txBody>
          </p:sp>
        </p:grpSp>
      </p:grpSp>
      <p:grpSp>
        <p:nvGrpSpPr>
          <p:cNvPr id="1070" name="Group 160"/>
          <p:cNvGrpSpPr>
            <a:grpSpLocks/>
          </p:cNvGrpSpPr>
          <p:nvPr/>
        </p:nvGrpSpPr>
        <p:grpSpPr bwMode="auto">
          <a:xfrm>
            <a:off x="400050" y="598488"/>
            <a:ext cx="7827963" cy="179387"/>
            <a:chOff x="254" y="463"/>
            <a:chExt cx="5208" cy="113"/>
          </a:xfrm>
        </p:grpSpPr>
        <p:sp>
          <p:nvSpPr>
            <p:cNvPr id="1185" name="Freeform 161"/>
            <p:cNvSpPr>
              <a:spLocks/>
            </p:cNvSpPr>
            <p:nvPr/>
          </p:nvSpPr>
          <p:spPr bwMode="auto">
            <a:xfrm flipH="1">
              <a:off x="5232" y="468"/>
              <a:ext cx="230" cy="106"/>
            </a:xfrm>
            <a:custGeom>
              <a:avLst/>
              <a:gdLst/>
              <a:ahLst/>
              <a:cxnLst>
                <a:cxn ang="0">
                  <a:pos x="230" y="0"/>
                </a:cxn>
                <a:cxn ang="0">
                  <a:pos x="182" y="0"/>
                </a:cxn>
                <a:cxn ang="0">
                  <a:pos x="0" y="78"/>
                </a:cxn>
                <a:cxn ang="0">
                  <a:pos x="86" y="96"/>
                </a:cxn>
                <a:cxn ang="0">
                  <a:pos x="204" y="96"/>
                </a:cxn>
                <a:cxn ang="0">
                  <a:pos x="230" y="0"/>
                </a:cxn>
              </a:cxnLst>
              <a:rect l="0" t="0" r="r" b="b"/>
              <a:pathLst>
                <a:path w="230" h="96">
                  <a:moveTo>
                    <a:pt x="230" y="0"/>
                  </a:moveTo>
                  <a:lnTo>
                    <a:pt x="182" y="0"/>
                  </a:lnTo>
                  <a:lnTo>
                    <a:pt x="0" y="78"/>
                  </a:lnTo>
                  <a:lnTo>
                    <a:pt x="86" y="96"/>
                  </a:lnTo>
                  <a:lnTo>
                    <a:pt x="204" y="96"/>
                  </a:lnTo>
                  <a:lnTo>
                    <a:pt x="23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186" name="Freeform 162"/>
            <p:cNvSpPr>
              <a:spLocks/>
            </p:cNvSpPr>
            <p:nvPr/>
          </p:nvSpPr>
          <p:spPr bwMode="auto">
            <a:xfrm>
              <a:off x="254" y="470"/>
              <a:ext cx="230" cy="106"/>
            </a:xfrm>
            <a:custGeom>
              <a:avLst/>
              <a:gdLst/>
              <a:ahLst/>
              <a:cxnLst>
                <a:cxn ang="0">
                  <a:pos x="230" y="0"/>
                </a:cxn>
                <a:cxn ang="0">
                  <a:pos x="182" y="0"/>
                </a:cxn>
                <a:cxn ang="0">
                  <a:pos x="0" y="78"/>
                </a:cxn>
                <a:cxn ang="0">
                  <a:pos x="86" y="96"/>
                </a:cxn>
                <a:cxn ang="0">
                  <a:pos x="204" y="96"/>
                </a:cxn>
                <a:cxn ang="0">
                  <a:pos x="230" y="0"/>
                </a:cxn>
              </a:cxnLst>
              <a:rect l="0" t="0" r="r" b="b"/>
              <a:pathLst>
                <a:path w="230" h="96">
                  <a:moveTo>
                    <a:pt x="230" y="0"/>
                  </a:moveTo>
                  <a:lnTo>
                    <a:pt x="182" y="0"/>
                  </a:lnTo>
                  <a:lnTo>
                    <a:pt x="0" y="78"/>
                  </a:lnTo>
                  <a:lnTo>
                    <a:pt x="86" y="96"/>
                  </a:lnTo>
                  <a:lnTo>
                    <a:pt x="204" y="96"/>
                  </a:lnTo>
                  <a:lnTo>
                    <a:pt x="23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>
                <a:solidFill>
                  <a:srgbClr val="000000"/>
                </a:solidFill>
                <a:cs typeface="Arial" charset="0"/>
              </a:endParaRPr>
            </a:p>
          </p:txBody>
        </p:sp>
        <p:grpSp>
          <p:nvGrpSpPr>
            <p:cNvPr id="1079" name="Group 163"/>
            <p:cNvGrpSpPr>
              <a:grpSpLocks/>
            </p:cNvGrpSpPr>
            <p:nvPr/>
          </p:nvGrpSpPr>
          <p:grpSpPr bwMode="auto">
            <a:xfrm>
              <a:off x="450" y="463"/>
              <a:ext cx="4812" cy="113"/>
              <a:chOff x="450" y="463"/>
              <a:chExt cx="4812" cy="113"/>
            </a:xfrm>
          </p:grpSpPr>
          <p:grpSp>
            <p:nvGrpSpPr>
              <p:cNvPr id="1080" name="Group 164"/>
              <p:cNvGrpSpPr>
                <a:grpSpLocks/>
              </p:cNvGrpSpPr>
              <p:nvPr/>
            </p:nvGrpSpPr>
            <p:grpSpPr bwMode="auto">
              <a:xfrm>
                <a:off x="450" y="464"/>
                <a:ext cx="2928" cy="112"/>
                <a:chOff x="0" y="283"/>
                <a:chExt cx="5760" cy="220"/>
              </a:xfrm>
            </p:grpSpPr>
            <p:grpSp>
              <p:nvGrpSpPr>
                <p:cNvPr id="1094" name="Group 165"/>
                <p:cNvGrpSpPr>
                  <a:grpSpLocks/>
                </p:cNvGrpSpPr>
                <p:nvPr/>
              </p:nvGrpSpPr>
              <p:grpSpPr bwMode="auto">
                <a:xfrm>
                  <a:off x="0" y="283"/>
                  <a:ext cx="823" cy="220"/>
                  <a:chOff x="240" y="720"/>
                  <a:chExt cx="3980" cy="1064"/>
                </a:xfrm>
              </p:grpSpPr>
              <p:sp>
                <p:nvSpPr>
                  <p:cNvPr id="1190" name="Freeform 166"/>
                  <p:cNvSpPr>
                    <a:spLocks/>
                  </p:cNvSpPr>
                  <p:nvPr/>
                </p:nvSpPr>
                <p:spPr bwMode="auto">
                  <a:xfrm>
                    <a:off x="244" y="720"/>
                    <a:ext cx="2010" cy="1064"/>
                  </a:xfrm>
                  <a:custGeom>
                    <a:avLst/>
                    <a:gdLst/>
                    <a:ahLst/>
                    <a:cxnLst>
                      <a:cxn ang="0">
                        <a:pos x="0" y="54"/>
                      </a:cxn>
                      <a:cxn ang="0">
                        <a:pos x="0" y="1064"/>
                      </a:cxn>
                      <a:cxn ang="0">
                        <a:pos x="236" y="1064"/>
                      </a:cxn>
                      <a:cxn ang="0">
                        <a:pos x="1772" y="1064"/>
                      </a:cxn>
                      <a:cxn ang="0">
                        <a:pos x="2012" y="1064"/>
                      </a:cxn>
                      <a:cxn ang="0">
                        <a:pos x="2012" y="54"/>
                      </a:cxn>
                      <a:cxn ang="0">
                        <a:pos x="0" y="54"/>
                      </a:cxn>
                    </a:cxnLst>
                    <a:rect l="0" t="0" r="r" b="b"/>
                    <a:pathLst>
                      <a:path w="2012" h="1064">
                        <a:moveTo>
                          <a:pt x="0" y="54"/>
                        </a:moveTo>
                        <a:lnTo>
                          <a:pt x="0" y="1064"/>
                        </a:lnTo>
                        <a:lnTo>
                          <a:pt x="236" y="1064"/>
                        </a:lnTo>
                        <a:cubicBezTo>
                          <a:pt x="234" y="8"/>
                          <a:pt x="1770" y="0"/>
                          <a:pt x="1772" y="1064"/>
                        </a:cubicBezTo>
                        <a:lnTo>
                          <a:pt x="2012" y="1064"/>
                        </a:lnTo>
                        <a:lnTo>
                          <a:pt x="2012" y="54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b="1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  <p:sp>
                <p:nvSpPr>
                  <p:cNvPr id="1191" name="Freeform 167"/>
                  <p:cNvSpPr>
                    <a:spLocks/>
                  </p:cNvSpPr>
                  <p:nvPr/>
                </p:nvSpPr>
                <p:spPr bwMode="auto">
                  <a:xfrm>
                    <a:off x="2214" y="720"/>
                    <a:ext cx="2010" cy="1064"/>
                  </a:xfrm>
                  <a:custGeom>
                    <a:avLst/>
                    <a:gdLst/>
                    <a:ahLst/>
                    <a:cxnLst>
                      <a:cxn ang="0">
                        <a:pos x="0" y="54"/>
                      </a:cxn>
                      <a:cxn ang="0">
                        <a:pos x="0" y="1064"/>
                      </a:cxn>
                      <a:cxn ang="0">
                        <a:pos x="236" y="1064"/>
                      </a:cxn>
                      <a:cxn ang="0">
                        <a:pos x="1772" y="1064"/>
                      </a:cxn>
                      <a:cxn ang="0">
                        <a:pos x="2012" y="1064"/>
                      </a:cxn>
                      <a:cxn ang="0">
                        <a:pos x="2012" y="54"/>
                      </a:cxn>
                      <a:cxn ang="0">
                        <a:pos x="0" y="54"/>
                      </a:cxn>
                    </a:cxnLst>
                    <a:rect l="0" t="0" r="r" b="b"/>
                    <a:pathLst>
                      <a:path w="2012" h="1064">
                        <a:moveTo>
                          <a:pt x="0" y="54"/>
                        </a:moveTo>
                        <a:lnTo>
                          <a:pt x="0" y="1064"/>
                        </a:lnTo>
                        <a:lnTo>
                          <a:pt x="236" y="1064"/>
                        </a:lnTo>
                        <a:cubicBezTo>
                          <a:pt x="234" y="8"/>
                          <a:pt x="1770" y="0"/>
                          <a:pt x="1772" y="1064"/>
                        </a:cubicBezTo>
                        <a:lnTo>
                          <a:pt x="2012" y="1064"/>
                        </a:lnTo>
                        <a:lnTo>
                          <a:pt x="2012" y="54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b="1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</p:grpSp>
            <p:grpSp>
              <p:nvGrpSpPr>
                <p:cNvPr id="1095" name="Group 168"/>
                <p:cNvGrpSpPr>
                  <a:grpSpLocks/>
                </p:cNvGrpSpPr>
                <p:nvPr/>
              </p:nvGrpSpPr>
              <p:grpSpPr bwMode="auto">
                <a:xfrm>
                  <a:off x="823" y="283"/>
                  <a:ext cx="823" cy="220"/>
                  <a:chOff x="240" y="720"/>
                  <a:chExt cx="3980" cy="1064"/>
                </a:xfrm>
              </p:grpSpPr>
              <p:sp>
                <p:nvSpPr>
                  <p:cNvPr id="1193" name="Freeform 169"/>
                  <p:cNvSpPr>
                    <a:spLocks/>
                  </p:cNvSpPr>
                  <p:nvPr/>
                </p:nvSpPr>
                <p:spPr bwMode="auto">
                  <a:xfrm>
                    <a:off x="243" y="720"/>
                    <a:ext cx="2010" cy="1064"/>
                  </a:xfrm>
                  <a:custGeom>
                    <a:avLst/>
                    <a:gdLst/>
                    <a:ahLst/>
                    <a:cxnLst>
                      <a:cxn ang="0">
                        <a:pos x="0" y="54"/>
                      </a:cxn>
                      <a:cxn ang="0">
                        <a:pos x="0" y="1064"/>
                      </a:cxn>
                      <a:cxn ang="0">
                        <a:pos x="236" y="1064"/>
                      </a:cxn>
                      <a:cxn ang="0">
                        <a:pos x="1772" y="1064"/>
                      </a:cxn>
                      <a:cxn ang="0">
                        <a:pos x="2012" y="1064"/>
                      </a:cxn>
                      <a:cxn ang="0">
                        <a:pos x="2012" y="54"/>
                      </a:cxn>
                      <a:cxn ang="0">
                        <a:pos x="0" y="54"/>
                      </a:cxn>
                    </a:cxnLst>
                    <a:rect l="0" t="0" r="r" b="b"/>
                    <a:pathLst>
                      <a:path w="2012" h="1064">
                        <a:moveTo>
                          <a:pt x="0" y="54"/>
                        </a:moveTo>
                        <a:lnTo>
                          <a:pt x="0" y="1064"/>
                        </a:lnTo>
                        <a:lnTo>
                          <a:pt x="236" y="1064"/>
                        </a:lnTo>
                        <a:cubicBezTo>
                          <a:pt x="234" y="8"/>
                          <a:pt x="1770" y="0"/>
                          <a:pt x="1772" y="1064"/>
                        </a:cubicBezTo>
                        <a:lnTo>
                          <a:pt x="2012" y="1064"/>
                        </a:lnTo>
                        <a:lnTo>
                          <a:pt x="2012" y="54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b="1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  <p:sp>
                <p:nvSpPr>
                  <p:cNvPr id="1194" name="Freeform 170"/>
                  <p:cNvSpPr>
                    <a:spLocks/>
                  </p:cNvSpPr>
                  <p:nvPr/>
                </p:nvSpPr>
                <p:spPr bwMode="auto">
                  <a:xfrm>
                    <a:off x="2213" y="720"/>
                    <a:ext cx="2010" cy="1064"/>
                  </a:xfrm>
                  <a:custGeom>
                    <a:avLst/>
                    <a:gdLst/>
                    <a:ahLst/>
                    <a:cxnLst>
                      <a:cxn ang="0">
                        <a:pos x="0" y="54"/>
                      </a:cxn>
                      <a:cxn ang="0">
                        <a:pos x="0" y="1064"/>
                      </a:cxn>
                      <a:cxn ang="0">
                        <a:pos x="236" y="1064"/>
                      </a:cxn>
                      <a:cxn ang="0">
                        <a:pos x="1772" y="1064"/>
                      </a:cxn>
                      <a:cxn ang="0">
                        <a:pos x="2012" y="1064"/>
                      </a:cxn>
                      <a:cxn ang="0">
                        <a:pos x="2012" y="54"/>
                      </a:cxn>
                      <a:cxn ang="0">
                        <a:pos x="0" y="54"/>
                      </a:cxn>
                    </a:cxnLst>
                    <a:rect l="0" t="0" r="r" b="b"/>
                    <a:pathLst>
                      <a:path w="2012" h="1064">
                        <a:moveTo>
                          <a:pt x="0" y="54"/>
                        </a:moveTo>
                        <a:lnTo>
                          <a:pt x="0" y="1064"/>
                        </a:lnTo>
                        <a:lnTo>
                          <a:pt x="236" y="1064"/>
                        </a:lnTo>
                        <a:cubicBezTo>
                          <a:pt x="234" y="8"/>
                          <a:pt x="1770" y="0"/>
                          <a:pt x="1772" y="1064"/>
                        </a:cubicBezTo>
                        <a:lnTo>
                          <a:pt x="2012" y="1064"/>
                        </a:lnTo>
                        <a:lnTo>
                          <a:pt x="2012" y="54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b="1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</p:grpSp>
            <p:grpSp>
              <p:nvGrpSpPr>
                <p:cNvPr id="1096" name="Group 171"/>
                <p:cNvGrpSpPr>
                  <a:grpSpLocks/>
                </p:cNvGrpSpPr>
                <p:nvPr/>
              </p:nvGrpSpPr>
              <p:grpSpPr bwMode="auto">
                <a:xfrm>
                  <a:off x="1646" y="283"/>
                  <a:ext cx="823" cy="220"/>
                  <a:chOff x="1646" y="283"/>
                  <a:chExt cx="823" cy="220"/>
                </a:xfrm>
              </p:grpSpPr>
              <p:sp>
                <p:nvSpPr>
                  <p:cNvPr id="1196" name="Freeform 172"/>
                  <p:cNvSpPr>
                    <a:spLocks/>
                  </p:cNvSpPr>
                  <p:nvPr/>
                </p:nvSpPr>
                <p:spPr bwMode="auto">
                  <a:xfrm>
                    <a:off x="1646" y="283"/>
                    <a:ext cx="416" cy="220"/>
                  </a:xfrm>
                  <a:custGeom>
                    <a:avLst/>
                    <a:gdLst/>
                    <a:ahLst/>
                    <a:cxnLst>
                      <a:cxn ang="0">
                        <a:pos x="0" y="54"/>
                      </a:cxn>
                      <a:cxn ang="0">
                        <a:pos x="0" y="1064"/>
                      </a:cxn>
                      <a:cxn ang="0">
                        <a:pos x="236" y="1064"/>
                      </a:cxn>
                      <a:cxn ang="0">
                        <a:pos x="1772" y="1064"/>
                      </a:cxn>
                      <a:cxn ang="0">
                        <a:pos x="2012" y="1064"/>
                      </a:cxn>
                      <a:cxn ang="0">
                        <a:pos x="2012" y="54"/>
                      </a:cxn>
                      <a:cxn ang="0">
                        <a:pos x="0" y="54"/>
                      </a:cxn>
                    </a:cxnLst>
                    <a:rect l="0" t="0" r="r" b="b"/>
                    <a:pathLst>
                      <a:path w="2012" h="1064">
                        <a:moveTo>
                          <a:pt x="0" y="54"/>
                        </a:moveTo>
                        <a:lnTo>
                          <a:pt x="0" y="1064"/>
                        </a:lnTo>
                        <a:lnTo>
                          <a:pt x="236" y="1064"/>
                        </a:lnTo>
                        <a:cubicBezTo>
                          <a:pt x="234" y="8"/>
                          <a:pt x="1770" y="0"/>
                          <a:pt x="1772" y="1064"/>
                        </a:cubicBezTo>
                        <a:lnTo>
                          <a:pt x="2012" y="1064"/>
                        </a:lnTo>
                        <a:lnTo>
                          <a:pt x="2012" y="54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b="1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  <p:sp>
                <p:nvSpPr>
                  <p:cNvPr id="1197" name="Freeform 173"/>
                  <p:cNvSpPr>
                    <a:spLocks/>
                  </p:cNvSpPr>
                  <p:nvPr/>
                </p:nvSpPr>
                <p:spPr bwMode="auto">
                  <a:xfrm>
                    <a:off x="2054" y="283"/>
                    <a:ext cx="416" cy="220"/>
                  </a:xfrm>
                  <a:custGeom>
                    <a:avLst/>
                    <a:gdLst/>
                    <a:ahLst/>
                    <a:cxnLst>
                      <a:cxn ang="0">
                        <a:pos x="0" y="54"/>
                      </a:cxn>
                      <a:cxn ang="0">
                        <a:pos x="0" y="1064"/>
                      </a:cxn>
                      <a:cxn ang="0">
                        <a:pos x="236" y="1064"/>
                      </a:cxn>
                      <a:cxn ang="0">
                        <a:pos x="1772" y="1064"/>
                      </a:cxn>
                      <a:cxn ang="0">
                        <a:pos x="2012" y="1064"/>
                      </a:cxn>
                      <a:cxn ang="0">
                        <a:pos x="2012" y="54"/>
                      </a:cxn>
                      <a:cxn ang="0">
                        <a:pos x="0" y="54"/>
                      </a:cxn>
                    </a:cxnLst>
                    <a:rect l="0" t="0" r="r" b="b"/>
                    <a:pathLst>
                      <a:path w="2012" h="1064">
                        <a:moveTo>
                          <a:pt x="0" y="54"/>
                        </a:moveTo>
                        <a:lnTo>
                          <a:pt x="0" y="1064"/>
                        </a:lnTo>
                        <a:lnTo>
                          <a:pt x="236" y="1064"/>
                        </a:lnTo>
                        <a:cubicBezTo>
                          <a:pt x="234" y="8"/>
                          <a:pt x="1770" y="0"/>
                          <a:pt x="1772" y="1064"/>
                        </a:cubicBezTo>
                        <a:lnTo>
                          <a:pt x="2012" y="1064"/>
                        </a:lnTo>
                        <a:lnTo>
                          <a:pt x="2012" y="54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b="1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</p:grpSp>
            <p:grpSp>
              <p:nvGrpSpPr>
                <p:cNvPr id="1097" name="Group 174"/>
                <p:cNvGrpSpPr>
                  <a:grpSpLocks/>
                </p:cNvGrpSpPr>
                <p:nvPr/>
              </p:nvGrpSpPr>
              <p:grpSpPr bwMode="auto">
                <a:xfrm>
                  <a:off x="2469" y="283"/>
                  <a:ext cx="822" cy="220"/>
                  <a:chOff x="240" y="720"/>
                  <a:chExt cx="3980" cy="1064"/>
                </a:xfrm>
              </p:grpSpPr>
              <p:sp>
                <p:nvSpPr>
                  <p:cNvPr id="1199" name="Freeform 175"/>
                  <p:cNvSpPr>
                    <a:spLocks/>
                  </p:cNvSpPr>
                  <p:nvPr/>
                </p:nvSpPr>
                <p:spPr bwMode="auto">
                  <a:xfrm>
                    <a:off x="241" y="720"/>
                    <a:ext cx="2012" cy="1064"/>
                  </a:xfrm>
                  <a:custGeom>
                    <a:avLst/>
                    <a:gdLst/>
                    <a:ahLst/>
                    <a:cxnLst>
                      <a:cxn ang="0">
                        <a:pos x="0" y="54"/>
                      </a:cxn>
                      <a:cxn ang="0">
                        <a:pos x="0" y="1064"/>
                      </a:cxn>
                      <a:cxn ang="0">
                        <a:pos x="236" y="1064"/>
                      </a:cxn>
                      <a:cxn ang="0">
                        <a:pos x="1772" y="1064"/>
                      </a:cxn>
                      <a:cxn ang="0">
                        <a:pos x="2012" y="1064"/>
                      </a:cxn>
                      <a:cxn ang="0">
                        <a:pos x="2012" y="54"/>
                      </a:cxn>
                      <a:cxn ang="0">
                        <a:pos x="0" y="54"/>
                      </a:cxn>
                    </a:cxnLst>
                    <a:rect l="0" t="0" r="r" b="b"/>
                    <a:pathLst>
                      <a:path w="2012" h="1064">
                        <a:moveTo>
                          <a:pt x="0" y="54"/>
                        </a:moveTo>
                        <a:lnTo>
                          <a:pt x="0" y="1064"/>
                        </a:lnTo>
                        <a:lnTo>
                          <a:pt x="236" y="1064"/>
                        </a:lnTo>
                        <a:cubicBezTo>
                          <a:pt x="234" y="8"/>
                          <a:pt x="1770" y="0"/>
                          <a:pt x="1772" y="1064"/>
                        </a:cubicBezTo>
                        <a:lnTo>
                          <a:pt x="2012" y="1064"/>
                        </a:lnTo>
                        <a:lnTo>
                          <a:pt x="2012" y="54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b="1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  <p:sp>
                <p:nvSpPr>
                  <p:cNvPr id="1200" name="Freeform 176"/>
                  <p:cNvSpPr>
                    <a:spLocks/>
                  </p:cNvSpPr>
                  <p:nvPr/>
                </p:nvSpPr>
                <p:spPr bwMode="auto">
                  <a:xfrm>
                    <a:off x="2213" y="720"/>
                    <a:ext cx="2012" cy="1064"/>
                  </a:xfrm>
                  <a:custGeom>
                    <a:avLst/>
                    <a:gdLst/>
                    <a:ahLst/>
                    <a:cxnLst>
                      <a:cxn ang="0">
                        <a:pos x="0" y="54"/>
                      </a:cxn>
                      <a:cxn ang="0">
                        <a:pos x="0" y="1064"/>
                      </a:cxn>
                      <a:cxn ang="0">
                        <a:pos x="236" y="1064"/>
                      </a:cxn>
                      <a:cxn ang="0">
                        <a:pos x="1772" y="1064"/>
                      </a:cxn>
                      <a:cxn ang="0">
                        <a:pos x="2012" y="1064"/>
                      </a:cxn>
                      <a:cxn ang="0">
                        <a:pos x="2012" y="54"/>
                      </a:cxn>
                      <a:cxn ang="0">
                        <a:pos x="0" y="54"/>
                      </a:cxn>
                    </a:cxnLst>
                    <a:rect l="0" t="0" r="r" b="b"/>
                    <a:pathLst>
                      <a:path w="2012" h="1064">
                        <a:moveTo>
                          <a:pt x="0" y="54"/>
                        </a:moveTo>
                        <a:lnTo>
                          <a:pt x="0" y="1064"/>
                        </a:lnTo>
                        <a:lnTo>
                          <a:pt x="236" y="1064"/>
                        </a:lnTo>
                        <a:cubicBezTo>
                          <a:pt x="234" y="8"/>
                          <a:pt x="1770" y="0"/>
                          <a:pt x="1772" y="1064"/>
                        </a:cubicBezTo>
                        <a:lnTo>
                          <a:pt x="2012" y="1064"/>
                        </a:lnTo>
                        <a:lnTo>
                          <a:pt x="2012" y="54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b="1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</p:grpSp>
            <p:grpSp>
              <p:nvGrpSpPr>
                <p:cNvPr id="1098" name="Group 177"/>
                <p:cNvGrpSpPr>
                  <a:grpSpLocks/>
                </p:cNvGrpSpPr>
                <p:nvPr/>
              </p:nvGrpSpPr>
              <p:grpSpPr bwMode="auto">
                <a:xfrm>
                  <a:off x="3291" y="283"/>
                  <a:ext cx="823" cy="220"/>
                  <a:chOff x="240" y="720"/>
                  <a:chExt cx="3980" cy="1064"/>
                </a:xfrm>
              </p:grpSpPr>
              <p:sp>
                <p:nvSpPr>
                  <p:cNvPr id="1202" name="Freeform 178"/>
                  <p:cNvSpPr>
                    <a:spLocks/>
                  </p:cNvSpPr>
                  <p:nvPr/>
                </p:nvSpPr>
                <p:spPr bwMode="auto">
                  <a:xfrm>
                    <a:off x="245" y="720"/>
                    <a:ext cx="2010" cy="1064"/>
                  </a:xfrm>
                  <a:custGeom>
                    <a:avLst/>
                    <a:gdLst/>
                    <a:ahLst/>
                    <a:cxnLst>
                      <a:cxn ang="0">
                        <a:pos x="0" y="54"/>
                      </a:cxn>
                      <a:cxn ang="0">
                        <a:pos x="0" y="1064"/>
                      </a:cxn>
                      <a:cxn ang="0">
                        <a:pos x="236" y="1064"/>
                      </a:cxn>
                      <a:cxn ang="0">
                        <a:pos x="1772" y="1064"/>
                      </a:cxn>
                      <a:cxn ang="0">
                        <a:pos x="2012" y="1064"/>
                      </a:cxn>
                      <a:cxn ang="0">
                        <a:pos x="2012" y="54"/>
                      </a:cxn>
                      <a:cxn ang="0">
                        <a:pos x="0" y="54"/>
                      </a:cxn>
                    </a:cxnLst>
                    <a:rect l="0" t="0" r="r" b="b"/>
                    <a:pathLst>
                      <a:path w="2012" h="1064">
                        <a:moveTo>
                          <a:pt x="0" y="54"/>
                        </a:moveTo>
                        <a:lnTo>
                          <a:pt x="0" y="1064"/>
                        </a:lnTo>
                        <a:lnTo>
                          <a:pt x="236" y="1064"/>
                        </a:lnTo>
                        <a:cubicBezTo>
                          <a:pt x="234" y="8"/>
                          <a:pt x="1770" y="0"/>
                          <a:pt x="1772" y="1064"/>
                        </a:cubicBezTo>
                        <a:lnTo>
                          <a:pt x="2012" y="1064"/>
                        </a:lnTo>
                        <a:lnTo>
                          <a:pt x="2012" y="54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b="1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  <p:sp>
                <p:nvSpPr>
                  <p:cNvPr id="1203" name="Freeform 179"/>
                  <p:cNvSpPr>
                    <a:spLocks/>
                  </p:cNvSpPr>
                  <p:nvPr/>
                </p:nvSpPr>
                <p:spPr bwMode="auto">
                  <a:xfrm>
                    <a:off x="2214" y="720"/>
                    <a:ext cx="2010" cy="1064"/>
                  </a:xfrm>
                  <a:custGeom>
                    <a:avLst/>
                    <a:gdLst/>
                    <a:ahLst/>
                    <a:cxnLst>
                      <a:cxn ang="0">
                        <a:pos x="0" y="54"/>
                      </a:cxn>
                      <a:cxn ang="0">
                        <a:pos x="0" y="1064"/>
                      </a:cxn>
                      <a:cxn ang="0">
                        <a:pos x="236" y="1064"/>
                      </a:cxn>
                      <a:cxn ang="0">
                        <a:pos x="1772" y="1064"/>
                      </a:cxn>
                      <a:cxn ang="0">
                        <a:pos x="2012" y="1064"/>
                      </a:cxn>
                      <a:cxn ang="0">
                        <a:pos x="2012" y="54"/>
                      </a:cxn>
                      <a:cxn ang="0">
                        <a:pos x="0" y="54"/>
                      </a:cxn>
                    </a:cxnLst>
                    <a:rect l="0" t="0" r="r" b="b"/>
                    <a:pathLst>
                      <a:path w="2012" h="1064">
                        <a:moveTo>
                          <a:pt x="0" y="54"/>
                        </a:moveTo>
                        <a:lnTo>
                          <a:pt x="0" y="1064"/>
                        </a:lnTo>
                        <a:lnTo>
                          <a:pt x="236" y="1064"/>
                        </a:lnTo>
                        <a:cubicBezTo>
                          <a:pt x="234" y="8"/>
                          <a:pt x="1770" y="0"/>
                          <a:pt x="1772" y="1064"/>
                        </a:cubicBezTo>
                        <a:lnTo>
                          <a:pt x="2012" y="1064"/>
                        </a:lnTo>
                        <a:lnTo>
                          <a:pt x="2012" y="54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b="1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</p:grpSp>
            <p:grpSp>
              <p:nvGrpSpPr>
                <p:cNvPr id="1099" name="Group 180"/>
                <p:cNvGrpSpPr>
                  <a:grpSpLocks/>
                </p:cNvGrpSpPr>
                <p:nvPr/>
              </p:nvGrpSpPr>
              <p:grpSpPr bwMode="auto">
                <a:xfrm>
                  <a:off x="4114" y="283"/>
                  <a:ext cx="823" cy="220"/>
                  <a:chOff x="240" y="720"/>
                  <a:chExt cx="3980" cy="1064"/>
                </a:xfrm>
              </p:grpSpPr>
              <p:sp>
                <p:nvSpPr>
                  <p:cNvPr id="1205" name="Freeform 181"/>
                  <p:cNvSpPr>
                    <a:spLocks/>
                  </p:cNvSpPr>
                  <p:nvPr/>
                </p:nvSpPr>
                <p:spPr bwMode="auto">
                  <a:xfrm>
                    <a:off x="244" y="720"/>
                    <a:ext cx="2010" cy="1064"/>
                  </a:xfrm>
                  <a:custGeom>
                    <a:avLst/>
                    <a:gdLst/>
                    <a:ahLst/>
                    <a:cxnLst>
                      <a:cxn ang="0">
                        <a:pos x="0" y="54"/>
                      </a:cxn>
                      <a:cxn ang="0">
                        <a:pos x="0" y="1064"/>
                      </a:cxn>
                      <a:cxn ang="0">
                        <a:pos x="236" y="1064"/>
                      </a:cxn>
                      <a:cxn ang="0">
                        <a:pos x="1772" y="1064"/>
                      </a:cxn>
                      <a:cxn ang="0">
                        <a:pos x="2012" y="1064"/>
                      </a:cxn>
                      <a:cxn ang="0">
                        <a:pos x="2012" y="54"/>
                      </a:cxn>
                      <a:cxn ang="0">
                        <a:pos x="0" y="54"/>
                      </a:cxn>
                    </a:cxnLst>
                    <a:rect l="0" t="0" r="r" b="b"/>
                    <a:pathLst>
                      <a:path w="2012" h="1064">
                        <a:moveTo>
                          <a:pt x="0" y="54"/>
                        </a:moveTo>
                        <a:lnTo>
                          <a:pt x="0" y="1064"/>
                        </a:lnTo>
                        <a:lnTo>
                          <a:pt x="236" y="1064"/>
                        </a:lnTo>
                        <a:cubicBezTo>
                          <a:pt x="234" y="8"/>
                          <a:pt x="1770" y="0"/>
                          <a:pt x="1772" y="1064"/>
                        </a:cubicBezTo>
                        <a:lnTo>
                          <a:pt x="2012" y="1064"/>
                        </a:lnTo>
                        <a:lnTo>
                          <a:pt x="2012" y="54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b="1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  <p:sp>
                <p:nvSpPr>
                  <p:cNvPr id="1206" name="Freeform 182"/>
                  <p:cNvSpPr>
                    <a:spLocks/>
                  </p:cNvSpPr>
                  <p:nvPr/>
                </p:nvSpPr>
                <p:spPr bwMode="auto">
                  <a:xfrm>
                    <a:off x="2213" y="720"/>
                    <a:ext cx="2010" cy="1064"/>
                  </a:xfrm>
                  <a:custGeom>
                    <a:avLst/>
                    <a:gdLst/>
                    <a:ahLst/>
                    <a:cxnLst>
                      <a:cxn ang="0">
                        <a:pos x="0" y="54"/>
                      </a:cxn>
                      <a:cxn ang="0">
                        <a:pos x="0" y="1064"/>
                      </a:cxn>
                      <a:cxn ang="0">
                        <a:pos x="236" y="1064"/>
                      </a:cxn>
                      <a:cxn ang="0">
                        <a:pos x="1772" y="1064"/>
                      </a:cxn>
                      <a:cxn ang="0">
                        <a:pos x="2012" y="1064"/>
                      </a:cxn>
                      <a:cxn ang="0">
                        <a:pos x="2012" y="54"/>
                      </a:cxn>
                      <a:cxn ang="0">
                        <a:pos x="0" y="54"/>
                      </a:cxn>
                    </a:cxnLst>
                    <a:rect l="0" t="0" r="r" b="b"/>
                    <a:pathLst>
                      <a:path w="2012" h="1064">
                        <a:moveTo>
                          <a:pt x="0" y="54"/>
                        </a:moveTo>
                        <a:lnTo>
                          <a:pt x="0" y="1064"/>
                        </a:lnTo>
                        <a:lnTo>
                          <a:pt x="236" y="1064"/>
                        </a:lnTo>
                        <a:cubicBezTo>
                          <a:pt x="234" y="8"/>
                          <a:pt x="1770" y="0"/>
                          <a:pt x="1772" y="1064"/>
                        </a:cubicBezTo>
                        <a:lnTo>
                          <a:pt x="2012" y="1064"/>
                        </a:lnTo>
                        <a:lnTo>
                          <a:pt x="2012" y="54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b="1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</p:grpSp>
            <p:grpSp>
              <p:nvGrpSpPr>
                <p:cNvPr id="1100" name="Group 183"/>
                <p:cNvGrpSpPr>
                  <a:grpSpLocks/>
                </p:cNvGrpSpPr>
                <p:nvPr/>
              </p:nvGrpSpPr>
              <p:grpSpPr bwMode="auto">
                <a:xfrm>
                  <a:off x="4937" y="283"/>
                  <a:ext cx="823" cy="220"/>
                  <a:chOff x="240" y="720"/>
                  <a:chExt cx="3980" cy="1064"/>
                </a:xfrm>
              </p:grpSpPr>
              <p:sp>
                <p:nvSpPr>
                  <p:cNvPr id="1208" name="Freeform 184"/>
                  <p:cNvSpPr>
                    <a:spLocks/>
                  </p:cNvSpPr>
                  <p:nvPr/>
                </p:nvSpPr>
                <p:spPr bwMode="auto">
                  <a:xfrm>
                    <a:off x="243" y="720"/>
                    <a:ext cx="2010" cy="1064"/>
                  </a:xfrm>
                  <a:custGeom>
                    <a:avLst/>
                    <a:gdLst/>
                    <a:ahLst/>
                    <a:cxnLst>
                      <a:cxn ang="0">
                        <a:pos x="0" y="54"/>
                      </a:cxn>
                      <a:cxn ang="0">
                        <a:pos x="0" y="1064"/>
                      </a:cxn>
                      <a:cxn ang="0">
                        <a:pos x="236" y="1064"/>
                      </a:cxn>
                      <a:cxn ang="0">
                        <a:pos x="1772" y="1064"/>
                      </a:cxn>
                      <a:cxn ang="0">
                        <a:pos x="2012" y="1064"/>
                      </a:cxn>
                      <a:cxn ang="0">
                        <a:pos x="2012" y="54"/>
                      </a:cxn>
                      <a:cxn ang="0">
                        <a:pos x="0" y="54"/>
                      </a:cxn>
                    </a:cxnLst>
                    <a:rect l="0" t="0" r="r" b="b"/>
                    <a:pathLst>
                      <a:path w="2012" h="1064">
                        <a:moveTo>
                          <a:pt x="0" y="54"/>
                        </a:moveTo>
                        <a:lnTo>
                          <a:pt x="0" y="1064"/>
                        </a:lnTo>
                        <a:lnTo>
                          <a:pt x="236" y="1064"/>
                        </a:lnTo>
                        <a:cubicBezTo>
                          <a:pt x="234" y="8"/>
                          <a:pt x="1770" y="0"/>
                          <a:pt x="1772" y="1064"/>
                        </a:cubicBezTo>
                        <a:lnTo>
                          <a:pt x="2012" y="1064"/>
                        </a:lnTo>
                        <a:lnTo>
                          <a:pt x="2012" y="54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b="1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  <p:sp>
                <p:nvSpPr>
                  <p:cNvPr id="1209" name="Freeform 185"/>
                  <p:cNvSpPr>
                    <a:spLocks/>
                  </p:cNvSpPr>
                  <p:nvPr/>
                </p:nvSpPr>
                <p:spPr bwMode="auto">
                  <a:xfrm>
                    <a:off x="2212" y="720"/>
                    <a:ext cx="2010" cy="1064"/>
                  </a:xfrm>
                  <a:custGeom>
                    <a:avLst/>
                    <a:gdLst/>
                    <a:ahLst/>
                    <a:cxnLst>
                      <a:cxn ang="0">
                        <a:pos x="0" y="54"/>
                      </a:cxn>
                      <a:cxn ang="0">
                        <a:pos x="0" y="1064"/>
                      </a:cxn>
                      <a:cxn ang="0">
                        <a:pos x="236" y="1064"/>
                      </a:cxn>
                      <a:cxn ang="0">
                        <a:pos x="1772" y="1064"/>
                      </a:cxn>
                      <a:cxn ang="0">
                        <a:pos x="2012" y="1064"/>
                      </a:cxn>
                      <a:cxn ang="0">
                        <a:pos x="2012" y="54"/>
                      </a:cxn>
                      <a:cxn ang="0">
                        <a:pos x="0" y="54"/>
                      </a:cxn>
                    </a:cxnLst>
                    <a:rect l="0" t="0" r="r" b="b"/>
                    <a:pathLst>
                      <a:path w="2012" h="1064">
                        <a:moveTo>
                          <a:pt x="0" y="54"/>
                        </a:moveTo>
                        <a:lnTo>
                          <a:pt x="0" y="1064"/>
                        </a:lnTo>
                        <a:lnTo>
                          <a:pt x="236" y="1064"/>
                        </a:lnTo>
                        <a:cubicBezTo>
                          <a:pt x="234" y="8"/>
                          <a:pt x="1770" y="0"/>
                          <a:pt x="1772" y="1064"/>
                        </a:cubicBezTo>
                        <a:lnTo>
                          <a:pt x="2012" y="1064"/>
                        </a:lnTo>
                        <a:lnTo>
                          <a:pt x="2012" y="54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b="1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</p:grpSp>
          </p:grpSp>
          <p:grpSp>
            <p:nvGrpSpPr>
              <p:cNvPr id="1081" name="Group 186"/>
              <p:cNvGrpSpPr>
                <a:grpSpLocks/>
              </p:cNvGrpSpPr>
              <p:nvPr/>
            </p:nvGrpSpPr>
            <p:grpSpPr bwMode="auto">
              <a:xfrm>
                <a:off x="3378" y="463"/>
                <a:ext cx="418" cy="112"/>
                <a:chOff x="240" y="720"/>
                <a:chExt cx="3980" cy="1064"/>
              </a:xfrm>
            </p:grpSpPr>
            <p:sp>
              <p:nvSpPr>
                <p:cNvPr id="1211" name="Freeform 187"/>
                <p:cNvSpPr>
                  <a:spLocks/>
                </p:cNvSpPr>
                <p:nvPr/>
              </p:nvSpPr>
              <p:spPr bwMode="auto">
                <a:xfrm>
                  <a:off x="242" y="720"/>
                  <a:ext cx="2011" cy="1064"/>
                </a:xfrm>
                <a:custGeom>
                  <a:avLst/>
                  <a:gdLst/>
                  <a:ahLst/>
                  <a:cxnLst>
                    <a:cxn ang="0">
                      <a:pos x="0" y="54"/>
                    </a:cxn>
                    <a:cxn ang="0">
                      <a:pos x="0" y="1064"/>
                    </a:cxn>
                    <a:cxn ang="0">
                      <a:pos x="236" y="1064"/>
                    </a:cxn>
                    <a:cxn ang="0">
                      <a:pos x="1772" y="1064"/>
                    </a:cxn>
                    <a:cxn ang="0">
                      <a:pos x="2012" y="1064"/>
                    </a:cxn>
                    <a:cxn ang="0">
                      <a:pos x="2012" y="54"/>
                    </a:cxn>
                    <a:cxn ang="0">
                      <a:pos x="0" y="54"/>
                    </a:cxn>
                  </a:cxnLst>
                  <a:rect l="0" t="0" r="r" b="b"/>
                  <a:pathLst>
                    <a:path w="2012" h="1064">
                      <a:moveTo>
                        <a:pt x="0" y="54"/>
                      </a:moveTo>
                      <a:lnTo>
                        <a:pt x="0" y="1064"/>
                      </a:lnTo>
                      <a:lnTo>
                        <a:pt x="236" y="1064"/>
                      </a:lnTo>
                      <a:cubicBezTo>
                        <a:pt x="234" y="8"/>
                        <a:pt x="1770" y="0"/>
                        <a:pt x="1772" y="1064"/>
                      </a:cubicBezTo>
                      <a:lnTo>
                        <a:pt x="2012" y="1064"/>
                      </a:lnTo>
                      <a:lnTo>
                        <a:pt x="2012" y="54"/>
                      </a:lnTo>
                      <a:lnTo>
                        <a:pt x="0" y="54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b="1">
                    <a:solidFill>
                      <a:srgbClr val="000000"/>
                    </a:solidFill>
                    <a:cs typeface="Arial" charset="0"/>
                  </a:endParaRPr>
                </a:p>
              </p:txBody>
            </p:sp>
            <p:sp>
              <p:nvSpPr>
                <p:cNvPr id="1212" name="Freeform 188"/>
                <p:cNvSpPr>
                  <a:spLocks/>
                </p:cNvSpPr>
                <p:nvPr/>
              </p:nvSpPr>
              <p:spPr bwMode="auto">
                <a:xfrm>
                  <a:off x="2213" y="720"/>
                  <a:ext cx="2011" cy="1064"/>
                </a:xfrm>
                <a:custGeom>
                  <a:avLst/>
                  <a:gdLst/>
                  <a:ahLst/>
                  <a:cxnLst>
                    <a:cxn ang="0">
                      <a:pos x="0" y="54"/>
                    </a:cxn>
                    <a:cxn ang="0">
                      <a:pos x="0" y="1064"/>
                    </a:cxn>
                    <a:cxn ang="0">
                      <a:pos x="236" y="1064"/>
                    </a:cxn>
                    <a:cxn ang="0">
                      <a:pos x="1772" y="1064"/>
                    </a:cxn>
                    <a:cxn ang="0">
                      <a:pos x="2012" y="1064"/>
                    </a:cxn>
                    <a:cxn ang="0">
                      <a:pos x="2012" y="54"/>
                    </a:cxn>
                    <a:cxn ang="0">
                      <a:pos x="0" y="54"/>
                    </a:cxn>
                  </a:cxnLst>
                  <a:rect l="0" t="0" r="r" b="b"/>
                  <a:pathLst>
                    <a:path w="2012" h="1064">
                      <a:moveTo>
                        <a:pt x="0" y="54"/>
                      </a:moveTo>
                      <a:lnTo>
                        <a:pt x="0" y="1064"/>
                      </a:lnTo>
                      <a:lnTo>
                        <a:pt x="236" y="1064"/>
                      </a:lnTo>
                      <a:cubicBezTo>
                        <a:pt x="234" y="8"/>
                        <a:pt x="1770" y="0"/>
                        <a:pt x="1772" y="1064"/>
                      </a:cubicBezTo>
                      <a:lnTo>
                        <a:pt x="2012" y="1064"/>
                      </a:lnTo>
                      <a:lnTo>
                        <a:pt x="2012" y="54"/>
                      </a:lnTo>
                      <a:lnTo>
                        <a:pt x="0" y="54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b="1">
                    <a:solidFill>
                      <a:srgbClr val="000000"/>
                    </a:solidFill>
                    <a:cs typeface="Arial" charset="0"/>
                  </a:endParaRPr>
                </a:p>
              </p:txBody>
            </p:sp>
          </p:grpSp>
          <p:grpSp>
            <p:nvGrpSpPr>
              <p:cNvPr id="1082" name="Group 189"/>
              <p:cNvGrpSpPr>
                <a:grpSpLocks/>
              </p:cNvGrpSpPr>
              <p:nvPr/>
            </p:nvGrpSpPr>
            <p:grpSpPr bwMode="auto">
              <a:xfrm>
                <a:off x="3796" y="463"/>
                <a:ext cx="419" cy="112"/>
                <a:chOff x="240" y="720"/>
                <a:chExt cx="3980" cy="1064"/>
              </a:xfrm>
            </p:grpSpPr>
            <p:sp>
              <p:nvSpPr>
                <p:cNvPr id="1214" name="Freeform 190"/>
                <p:cNvSpPr>
                  <a:spLocks/>
                </p:cNvSpPr>
                <p:nvPr/>
              </p:nvSpPr>
              <p:spPr bwMode="auto">
                <a:xfrm>
                  <a:off x="244" y="720"/>
                  <a:ext cx="2067" cy="1064"/>
                </a:xfrm>
                <a:custGeom>
                  <a:avLst/>
                  <a:gdLst/>
                  <a:ahLst/>
                  <a:cxnLst>
                    <a:cxn ang="0">
                      <a:pos x="0" y="54"/>
                    </a:cxn>
                    <a:cxn ang="0">
                      <a:pos x="0" y="1064"/>
                    </a:cxn>
                    <a:cxn ang="0">
                      <a:pos x="236" y="1064"/>
                    </a:cxn>
                    <a:cxn ang="0">
                      <a:pos x="1772" y="1064"/>
                    </a:cxn>
                    <a:cxn ang="0">
                      <a:pos x="2012" y="1064"/>
                    </a:cxn>
                    <a:cxn ang="0">
                      <a:pos x="2012" y="54"/>
                    </a:cxn>
                    <a:cxn ang="0">
                      <a:pos x="0" y="54"/>
                    </a:cxn>
                  </a:cxnLst>
                  <a:rect l="0" t="0" r="r" b="b"/>
                  <a:pathLst>
                    <a:path w="2012" h="1064">
                      <a:moveTo>
                        <a:pt x="0" y="54"/>
                      </a:moveTo>
                      <a:lnTo>
                        <a:pt x="0" y="1064"/>
                      </a:lnTo>
                      <a:lnTo>
                        <a:pt x="236" y="1064"/>
                      </a:lnTo>
                      <a:cubicBezTo>
                        <a:pt x="234" y="8"/>
                        <a:pt x="1770" y="0"/>
                        <a:pt x="1772" y="1064"/>
                      </a:cubicBezTo>
                      <a:lnTo>
                        <a:pt x="2012" y="1064"/>
                      </a:lnTo>
                      <a:lnTo>
                        <a:pt x="2012" y="54"/>
                      </a:lnTo>
                      <a:lnTo>
                        <a:pt x="0" y="54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b="1">
                    <a:solidFill>
                      <a:srgbClr val="000000"/>
                    </a:solidFill>
                    <a:cs typeface="Arial" charset="0"/>
                  </a:endParaRPr>
                </a:p>
              </p:txBody>
            </p:sp>
            <p:sp>
              <p:nvSpPr>
                <p:cNvPr id="1215" name="Freeform 191"/>
                <p:cNvSpPr>
                  <a:spLocks/>
                </p:cNvSpPr>
                <p:nvPr/>
              </p:nvSpPr>
              <p:spPr bwMode="auto">
                <a:xfrm>
                  <a:off x="2240" y="720"/>
                  <a:ext cx="2037" cy="1064"/>
                </a:xfrm>
                <a:custGeom>
                  <a:avLst/>
                  <a:gdLst/>
                  <a:ahLst/>
                  <a:cxnLst>
                    <a:cxn ang="0">
                      <a:pos x="0" y="54"/>
                    </a:cxn>
                    <a:cxn ang="0">
                      <a:pos x="0" y="1064"/>
                    </a:cxn>
                    <a:cxn ang="0">
                      <a:pos x="236" y="1064"/>
                    </a:cxn>
                    <a:cxn ang="0">
                      <a:pos x="1772" y="1064"/>
                    </a:cxn>
                    <a:cxn ang="0">
                      <a:pos x="2012" y="1064"/>
                    </a:cxn>
                    <a:cxn ang="0">
                      <a:pos x="2012" y="54"/>
                    </a:cxn>
                    <a:cxn ang="0">
                      <a:pos x="0" y="54"/>
                    </a:cxn>
                  </a:cxnLst>
                  <a:rect l="0" t="0" r="r" b="b"/>
                  <a:pathLst>
                    <a:path w="2012" h="1064">
                      <a:moveTo>
                        <a:pt x="0" y="54"/>
                      </a:moveTo>
                      <a:lnTo>
                        <a:pt x="0" y="1064"/>
                      </a:lnTo>
                      <a:lnTo>
                        <a:pt x="236" y="1064"/>
                      </a:lnTo>
                      <a:cubicBezTo>
                        <a:pt x="234" y="8"/>
                        <a:pt x="1770" y="0"/>
                        <a:pt x="1772" y="1064"/>
                      </a:cubicBezTo>
                      <a:lnTo>
                        <a:pt x="2012" y="1064"/>
                      </a:lnTo>
                      <a:lnTo>
                        <a:pt x="2012" y="54"/>
                      </a:lnTo>
                      <a:lnTo>
                        <a:pt x="0" y="54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b="1">
                    <a:solidFill>
                      <a:srgbClr val="000000"/>
                    </a:solidFill>
                    <a:cs typeface="Arial" charset="0"/>
                  </a:endParaRPr>
                </a:p>
              </p:txBody>
            </p:sp>
          </p:grpSp>
          <p:grpSp>
            <p:nvGrpSpPr>
              <p:cNvPr id="1083" name="Group 192"/>
              <p:cNvGrpSpPr>
                <a:grpSpLocks/>
              </p:cNvGrpSpPr>
              <p:nvPr/>
            </p:nvGrpSpPr>
            <p:grpSpPr bwMode="auto">
              <a:xfrm>
                <a:off x="4215" y="463"/>
                <a:ext cx="418" cy="112"/>
                <a:chOff x="1646" y="283"/>
                <a:chExt cx="823" cy="220"/>
              </a:xfrm>
            </p:grpSpPr>
            <p:sp>
              <p:nvSpPr>
                <p:cNvPr id="1217" name="Freeform 193"/>
                <p:cNvSpPr>
                  <a:spLocks/>
                </p:cNvSpPr>
                <p:nvPr/>
              </p:nvSpPr>
              <p:spPr bwMode="auto">
                <a:xfrm>
                  <a:off x="1647" y="283"/>
                  <a:ext cx="416" cy="220"/>
                </a:xfrm>
                <a:custGeom>
                  <a:avLst/>
                  <a:gdLst/>
                  <a:ahLst/>
                  <a:cxnLst>
                    <a:cxn ang="0">
                      <a:pos x="0" y="54"/>
                    </a:cxn>
                    <a:cxn ang="0">
                      <a:pos x="0" y="1064"/>
                    </a:cxn>
                    <a:cxn ang="0">
                      <a:pos x="236" y="1064"/>
                    </a:cxn>
                    <a:cxn ang="0">
                      <a:pos x="1772" y="1064"/>
                    </a:cxn>
                    <a:cxn ang="0">
                      <a:pos x="2012" y="1064"/>
                    </a:cxn>
                    <a:cxn ang="0">
                      <a:pos x="2012" y="54"/>
                    </a:cxn>
                    <a:cxn ang="0">
                      <a:pos x="0" y="54"/>
                    </a:cxn>
                  </a:cxnLst>
                  <a:rect l="0" t="0" r="r" b="b"/>
                  <a:pathLst>
                    <a:path w="2012" h="1064">
                      <a:moveTo>
                        <a:pt x="0" y="54"/>
                      </a:moveTo>
                      <a:lnTo>
                        <a:pt x="0" y="1064"/>
                      </a:lnTo>
                      <a:lnTo>
                        <a:pt x="236" y="1064"/>
                      </a:lnTo>
                      <a:cubicBezTo>
                        <a:pt x="234" y="8"/>
                        <a:pt x="1770" y="0"/>
                        <a:pt x="1772" y="1064"/>
                      </a:cubicBezTo>
                      <a:lnTo>
                        <a:pt x="2012" y="1064"/>
                      </a:lnTo>
                      <a:lnTo>
                        <a:pt x="2012" y="54"/>
                      </a:lnTo>
                      <a:lnTo>
                        <a:pt x="0" y="54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b="1">
                    <a:solidFill>
                      <a:srgbClr val="000000"/>
                    </a:solidFill>
                    <a:cs typeface="Arial" charset="0"/>
                  </a:endParaRPr>
                </a:p>
              </p:txBody>
            </p:sp>
            <p:sp>
              <p:nvSpPr>
                <p:cNvPr id="1218" name="Freeform 194"/>
                <p:cNvSpPr>
                  <a:spLocks/>
                </p:cNvSpPr>
                <p:nvPr/>
              </p:nvSpPr>
              <p:spPr bwMode="auto">
                <a:xfrm>
                  <a:off x="2053" y="283"/>
                  <a:ext cx="416" cy="220"/>
                </a:xfrm>
                <a:custGeom>
                  <a:avLst/>
                  <a:gdLst/>
                  <a:ahLst/>
                  <a:cxnLst>
                    <a:cxn ang="0">
                      <a:pos x="0" y="54"/>
                    </a:cxn>
                    <a:cxn ang="0">
                      <a:pos x="0" y="1064"/>
                    </a:cxn>
                    <a:cxn ang="0">
                      <a:pos x="236" y="1064"/>
                    </a:cxn>
                    <a:cxn ang="0">
                      <a:pos x="1772" y="1064"/>
                    </a:cxn>
                    <a:cxn ang="0">
                      <a:pos x="2012" y="1064"/>
                    </a:cxn>
                    <a:cxn ang="0">
                      <a:pos x="2012" y="54"/>
                    </a:cxn>
                    <a:cxn ang="0">
                      <a:pos x="0" y="54"/>
                    </a:cxn>
                  </a:cxnLst>
                  <a:rect l="0" t="0" r="r" b="b"/>
                  <a:pathLst>
                    <a:path w="2012" h="1064">
                      <a:moveTo>
                        <a:pt x="0" y="54"/>
                      </a:moveTo>
                      <a:lnTo>
                        <a:pt x="0" y="1064"/>
                      </a:lnTo>
                      <a:lnTo>
                        <a:pt x="236" y="1064"/>
                      </a:lnTo>
                      <a:cubicBezTo>
                        <a:pt x="234" y="8"/>
                        <a:pt x="1770" y="0"/>
                        <a:pt x="1772" y="1064"/>
                      </a:cubicBezTo>
                      <a:lnTo>
                        <a:pt x="2012" y="1064"/>
                      </a:lnTo>
                      <a:lnTo>
                        <a:pt x="2012" y="54"/>
                      </a:lnTo>
                      <a:lnTo>
                        <a:pt x="0" y="54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b="1">
                    <a:solidFill>
                      <a:srgbClr val="000000"/>
                    </a:solidFill>
                    <a:cs typeface="Arial" charset="0"/>
                  </a:endParaRPr>
                </a:p>
              </p:txBody>
            </p:sp>
          </p:grpSp>
          <p:grpSp>
            <p:nvGrpSpPr>
              <p:cNvPr id="1084" name="Group 195"/>
              <p:cNvGrpSpPr>
                <a:grpSpLocks/>
              </p:cNvGrpSpPr>
              <p:nvPr/>
            </p:nvGrpSpPr>
            <p:grpSpPr bwMode="auto">
              <a:xfrm>
                <a:off x="4633" y="463"/>
                <a:ext cx="418" cy="112"/>
                <a:chOff x="240" y="720"/>
                <a:chExt cx="3980" cy="1064"/>
              </a:xfrm>
            </p:grpSpPr>
            <p:sp>
              <p:nvSpPr>
                <p:cNvPr id="1220" name="Freeform 196"/>
                <p:cNvSpPr>
                  <a:spLocks/>
                </p:cNvSpPr>
                <p:nvPr/>
              </p:nvSpPr>
              <p:spPr bwMode="auto">
                <a:xfrm>
                  <a:off x="239" y="720"/>
                  <a:ext cx="2011" cy="1064"/>
                </a:xfrm>
                <a:custGeom>
                  <a:avLst/>
                  <a:gdLst/>
                  <a:ahLst/>
                  <a:cxnLst>
                    <a:cxn ang="0">
                      <a:pos x="0" y="54"/>
                    </a:cxn>
                    <a:cxn ang="0">
                      <a:pos x="0" y="1064"/>
                    </a:cxn>
                    <a:cxn ang="0">
                      <a:pos x="236" y="1064"/>
                    </a:cxn>
                    <a:cxn ang="0">
                      <a:pos x="1772" y="1064"/>
                    </a:cxn>
                    <a:cxn ang="0">
                      <a:pos x="2012" y="1064"/>
                    </a:cxn>
                    <a:cxn ang="0">
                      <a:pos x="2012" y="54"/>
                    </a:cxn>
                    <a:cxn ang="0">
                      <a:pos x="0" y="54"/>
                    </a:cxn>
                  </a:cxnLst>
                  <a:rect l="0" t="0" r="r" b="b"/>
                  <a:pathLst>
                    <a:path w="2012" h="1064">
                      <a:moveTo>
                        <a:pt x="0" y="54"/>
                      </a:moveTo>
                      <a:lnTo>
                        <a:pt x="0" y="1064"/>
                      </a:lnTo>
                      <a:lnTo>
                        <a:pt x="236" y="1064"/>
                      </a:lnTo>
                      <a:cubicBezTo>
                        <a:pt x="234" y="8"/>
                        <a:pt x="1770" y="0"/>
                        <a:pt x="1772" y="1064"/>
                      </a:cubicBezTo>
                      <a:lnTo>
                        <a:pt x="2012" y="1064"/>
                      </a:lnTo>
                      <a:lnTo>
                        <a:pt x="2012" y="54"/>
                      </a:lnTo>
                      <a:lnTo>
                        <a:pt x="0" y="54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b="1">
                    <a:solidFill>
                      <a:srgbClr val="000000"/>
                    </a:solidFill>
                    <a:cs typeface="Arial" charset="0"/>
                  </a:endParaRPr>
                </a:p>
              </p:txBody>
            </p:sp>
            <p:sp>
              <p:nvSpPr>
                <p:cNvPr id="1221" name="Freeform 197"/>
                <p:cNvSpPr>
                  <a:spLocks/>
                </p:cNvSpPr>
                <p:nvPr/>
              </p:nvSpPr>
              <p:spPr bwMode="auto">
                <a:xfrm>
                  <a:off x="2210" y="720"/>
                  <a:ext cx="2011" cy="1064"/>
                </a:xfrm>
                <a:custGeom>
                  <a:avLst/>
                  <a:gdLst/>
                  <a:ahLst/>
                  <a:cxnLst>
                    <a:cxn ang="0">
                      <a:pos x="0" y="54"/>
                    </a:cxn>
                    <a:cxn ang="0">
                      <a:pos x="0" y="1064"/>
                    </a:cxn>
                    <a:cxn ang="0">
                      <a:pos x="236" y="1064"/>
                    </a:cxn>
                    <a:cxn ang="0">
                      <a:pos x="1772" y="1064"/>
                    </a:cxn>
                    <a:cxn ang="0">
                      <a:pos x="2012" y="1064"/>
                    </a:cxn>
                    <a:cxn ang="0">
                      <a:pos x="2012" y="54"/>
                    </a:cxn>
                    <a:cxn ang="0">
                      <a:pos x="0" y="54"/>
                    </a:cxn>
                  </a:cxnLst>
                  <a:rect l="0" t="0" r="r" b="b"/>
                  <a:pathLst>
                    <a:path w="2012" h="1064">
                      <a:moveTo>
                        <a:pt x="0" y="54"/>
                      </a:moveTo>
                      <a:lnTo>
                        <a:pt x="0" y="1064"/>
                      </a:lnTo>
                      <a:lnTo>
                        <a:pt x="236" y="1064"/>
                      </a:lnTo>
                      <a:cubicBezTo>
                        <a:pt x="234" y="8"/>
                        <a:pt x="1770" y="0"/>
                        <a:pt x="1772" y="1064"/>
                      </a:cubicBezTo>
                      <a:lnTo>
                        <a:pt x="2012" y="1064"/>
                      </a:lnTo>
                      <a:lnTo>
                        <a:pt x="2012" y="54"/>
                      </a:lnTo>
                      <a:lnTo>
                        <a:pt x="0" y="54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b="1">
                    <a:solidFill>
                      <a:srgbClr val="000000"/>
                    </a:solidFill>
                    <a:cs typeface="Arial" charset="0"/>
                  </a:endParaRPr>
                </a:p>
              </p:txBody>
            </p:sp>
          </p:grpSp>
          <p:sp>
            <p:nvSpPr>
              <p:cNvPr id="1222" name="Freeform 198"/>
              <p:cNvSpPr>
                <a:spLocks/>
              </p:cNvSpPr>
              <p:nvPr/>
            </p:nvSpPr>
            <p:spPr bwMode="auto">
              <a:xfrm>
                <a:off x="5051" y="463"/>
                <a:ext cx="211" cy="112"/>
              </a:xfrm>
              <a:custGeom>
                <a:avLst/>
                <a:gdLst/>
                <a:ahLst/>
                <a:cxnLst>
                  <a:cxn ang="0">
                    <a:pos x="0" y="54"/>
                  </a:cxn>
                  <a:cxn ang="0">
                    <a:pos x="0" y="1064"/>
                  </a:cxn>
                  <a:cxn ang="0">
                    <a:pos x="236" y="1064"/>
                  </a:cxn>
                  <a:cxn ang="0">
                    <a:pos x="1772" y="1064"/>
                  </a:cxn>
                  <a:cxn ang="0">
                    <a:pos x="2012" y="1064"/>
                  </a:cxn>
                  <a:cxn ang="0">
                    <a:pos x="2012" y="54"/>
                  </a:cxn>
                  <a:cxn ang="0">
                    <a:pos x="0" y="54"/>
                  </a:cxn>
                </a:cxnLst>
                <a:rect l="0" t="0" r="r" b="b"/>
                <a:pathLst>
                  <a:path w="2012" h="1064">
                    <a:moveTo>
                      <a:pt x="0" y="54"/>
                    </a:moveTo>
                    <a:lnTo>
                      <a:pt x="0" y="1064"/>
                    </a:lnTo>
                    <a:lnTo>
                      <a:pt x="236" y="1064"/>
                    </a:lnTo>
                    <a:cubicBezTo>
                      <a:pt x="234" y="8"/>
                      <a:pt x="1770" y="0"/>
                      <a:pt x="1772" y="1064"/>
                    </a:cubicBezTo>
                    <a:lnTo>
                      <a:pt x="2012" y="1064"/>
                    </a:lnTo>
                    <a:lnTo>
                      <a:pt x="2012" y="54"/>
                    </a:lnTo>
                    <a:lnTo>
                      <a:pt x="0" y="54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b="1">
                  <a:solidFill>
                    <a:srgbClr val="000000"/>
                  </a:solidFill>
                  <a:cs typeface="Arial" charset="0"/>
                </a:endParaRPr>
              </a:p>
            </p:txBody>
          </p:sp>
        </p:grpSp>
      </p:grpSp>
      <p:grpSp>
        <p:nvGrpSpPr>
          <p:cNvPr id="1071" name="Group 199"/>
          <p:cNvGrpSpPr>
            <a:grpSpLocks/>
          </p:cNvGrpSpPr>
          <p:nvPr/>
        </p:nvGrpSpPr>
        <p:grpSpPr bwMode="auto">
          <a:xfrm>
            <a:off x="17463" y="15875"/>
            <a:ext cx="854075" cy="965200"/>
            <a:chOff x="8" y="32"/>
            <a:chExt cx="568" cy="608"/>
          </a:xfrm>
        </p:grpSpPr>
        <p:sp>
          <p:nvSpPr>
            <p:cNvPr id="1224" name="Freeform 200"/>
            <p:cNvSpPr>
              <a:spLocks/>
            </p:cNvSpPr>
            <p:nvPr userDrawn="1"/>
          </p:nvSpPr>
          <p:spPr bwMode="auto">
            <a:xfrm>
              <a:off x="20" y="54"/>
              <a:ext cx="556" cy="586"/>
            </a:xfrm>
            <a:custGeom>
              <a:avLst/>
              <a:gdLst/>
              <a:ahLst/>
              <a:cxnLst>
                <a:cxn ang="0">
                  <a:pos x="1183" y="0"/>
                </a:cxn>
                <a:cxn ang="0">
                  <a:pos x="278" y="1706"/>
                </a:cxn>
                <a:cxn ang="0">
                  <a:pos x="2006" y="913"/>
                </a:cxn>
                <a:cxn ang="0">
                  <a:pos x="735" y="1519"/>
                </a:cxn>
                <a:cxn ang="0">
                  <a:pos x="1661" y="1060"/>
                </a:cxn>
                <a:cxn ang="0">
                  <a:pos x="1060" y="1394"/>
                </a:cxn>
                <a:cxn ang="0">
                  <a:pos x="1489" y="1187"/>
                </a:cxn>
                <a:cxn ang="0">
                  <a:pos x="1255" y="1355"/>
                </a:cxn>
                <a:cxn ang="0">
                  <a:pos x="1430" y="1221"/>
                </a:cxn>
                <a:cxn ang="0">
                  <a:pos x="1144" y="1403"/>
                </a:cxn>
                <a:cxn ang="0">
                  <a:pos x="1611" y="1144"/>
                </a:cxn>
                <a:cxn ang="0">
                  <a:pos x="843" y="1503"/>
                </a:cxn>
                <a:cxn ang="0">
                  <a:pos x="1876" y="960"/>
                </a:cxn>
                <a:cxn ang="0">
                  <a:pos x="474" y="1620"/>
                </a:cxn>
                <a:cxn ang="0">
                  <a:pos x="1158" y="267"/>
                </a:cxn>
                <a:cxn ang="0">
                  <a:pos x="1183" y="0"/>
                </a:cxn>
              </a:cxnLst>
              <a:rect l="0" t="0" r="r" b="b"/>
              <a:pathLst>
                <a:path w="2570" h="2766">
                  <a:moveTo>
                    <a:pt x="1183" y="0"/>
                  </a:moveTo>
                  <a:cubicBezTo>
                    <a:pt x="31" y="34"/>
                    <a:pt x="0" y="1232"/>
                    <a:pt x="278" y="1706"/>
                  </a:cubicBezTo>
                  <a:cubicBezTo>
                    <a:pt x="888" y="2766"/>
                    <a:pt x="2570" y="2078"/>
                    <a:pt x="2006" y="913"/>
                  </a:cubicBezTo>
                  <a:cubicBezTo>
                    <a:pt x="1480" y="86"/>
                    <a:pt x="309" y="751"/>
                    <a:pt x="735" y="1519"/>
                  </a:cubicBezTo>
                  <a:cubicBezTo>
                    <a:pt x="1085" y="2095"/>
                    <a:pt x="2037" y="1686"/>
                    <a:pt x="1661" y="1060"/>
                  </a:cubicBezTo>
                  <a:cubicBezTo>
                    <a:pt x="1411" y="668"/>
                    <a:pt x="776" y="977"/>
                    <a:pt x="1060" y="1394"/>
                  </a:cubicBezTo>
                  <a:cubicBezTo>
                    <a:pt x="1252" y="1653"/>
                    <a:pt x="1647" y="1455"/>
                    <a:pt x="1489" y="1187"/>
                  </a:cubicBezTo>
                  <a:cubicBezTo>
                    <a:pt x="1389" y="1046"/>
                    <a:pt x="1055" y="1113"/>
                    <a:pt x="1255" y="1355"/>
                  </a:cubicBezTo>
                  <a:cubicBezTo>
                    <a:pt x="1185" y="1378"/>
                    <a:pt x="1221" y="1037"/>
                    <a:pt x="1430" y="1221"/>
                  </a:cubicBezTo>
                  <a:cubicBezTo>
                    <a:pt x="1522" y="1329"/>
                    <a:pt x="1328" y="1570"/>
                    <a:pt x="1144" y="1403"/>
                  </a:cubicBezTo>
                  <a:cubicBezTo>
                    <a:pt x="869" y="1019"/>
                    <a:pt x="1486" y="835"/>
                    <a:pt x="1611" y="1144"/>
                  </a:cubicBezTo>
                  <a:cubicBezTo>
                    <a:pt x="1803" y="1494"/>
                    <a:pt x="1244" y="1970"/>
                    <a:pt x="843" y="1503"/>
                  </a:cubicBezTo>
                  <a:cubicBezTo>
                    <a:pt x="467" y="868"/>
                    <a:pt x="1441" y="259"/>
                    <a:pt x="1876" y="960"/>
                  </a:cubicBezTo>
                  <a:cubicBezTo>
                    <a:pt x="2288" y="1625"/>
                    <a:pt x="1142" y="2588"/>
                    <a:pt x="474" y="1620"/>
                  </a:cubicBezTo>
                  <a:cubicBezTo>
                    <a:pt x="341" y="1336"/>
                    <a:pt x="221" y="417"/>
                    <a:pt x="1158" y="267"/>
                  </a:cubicBezTo>
                  <a:lnTo>
                    <a:pt x="1183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12700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225" name="Freeform 201"/>
            <p:cNvSpPr>
              <a:spLocks/>
            </p:cNvSpPr>
            <p:nvPr userDrawn="1"/>
          </p:nvSpPr>
          <p:spPr bwMode="auto">
            <a:xfrm>
              <a:off x="8" y="32"/>
              <a:ext cx="556" cy="586"/>
            </a:xfrm>
            <a:custGeom>
              <a:avLst/>
              <a:gdLst/>
              <a:ahLst/>
              <a:cxnLst>
                <a:cxn ang="0">
                  <a:pos x="1183" y="0"/>
                </a:cxn>
                <a:cxn ang="0">
                  <a:pos x="278" y="1706"/>
                </a:cxn>
                <a:cxn ang="0">
                  <a:pos x="2006" y="913"/>
                </a:cxn>
                <a:cxn ang="0">
                  <a:pos x="735" y="1519"/>
                </a:cxn>
                <a:cxn ang="0">
                  <a:pos x="1661" y="1060"/>
                </a:cxn>
                <a:cxn ang="0">
                  <a:pos x="1060" y="1394"/>
                </a:cxn>
                <a:cxn ang="0">
                  <a:pos x="1489" y="1187"/>
                </a:cxn>
                <a:cxn ang="0">
                  <a:pos x="1255" y="1355"/>
                </a:cxn>
                <a:cxn ang="0">
                  <a:pos x="1430" y="1221"/>
                </a:cxn>
                <a:cxn ang="0">
                  <a:pos x="1144" y="1403"/>
                </a:cxn>
                <a:cxn ang="0">
                  <a:pos x="1611" y="1144"/>
                </a:cxn>
                <a:cxn ang="0">
                  <a:pos x="843" y="1503"/>
                </a:cxn>
                <a:cxn ang="0">
                  <a:pos x="1876" y="960"/>
                </a:cxn>
                <a:cxn ang="0">
                  <a:pos x="474" y="1620"/>
                </a:cxn>
                <a:cxn ang="0">
                  <a:pos x="1158" y="267"/>
                </a:cxn>
                <a:cxn ang="0">
                  <a:pos x="1183" y="0"/>
                </a:cxn>
              </a:cxnLst>
              <a:rect l="0" t="0" r="r" b="b"/>
              <a:pathLst>
                <a:path w="2570" h="2766">
                  <a:moveTo>
                    <a:pt x="1183" y="0"/>
                  </a:moveTo>
                  <a:cubicBezTo>
                    <a:pt x="31" y="34"/>
                    <a:pt x="0" y="1232"/>
                    <a:pt x="278" y="1706"/>
                  </a:cubicBezTo>
                  <a:cubicBezTo>
                    <a:pt x="888" y="2766"/>
                    <a:pt x="2570" y="2078"/>
                    <a:pt x="2006" y="913"/>
                  </a:cubicBezTo>
                  <a:cubicBezTo>
                    <a:pt x="1480" y="86"/>
                    <a:pt x="309" y="751"/>
                    <a:pt x="735" y="1519"/>
                  </a:cubicBezTo>
                  <a:cubicBezTo>
                    <a:pt x="1085" y="2095"/>
                    <a:pt x="2037" y="1686"/>
                    <a:pt x="1661" y="1060"/>
                  </a:cubicBezTo>
                  <a:cubicBezTo>
                    <a:pt x="1411" y="668"/>
                    <a:pt x="776" y="977"/>
                    <a:pt x="1060" y="1394"/>
                  </a:cubicBezTo>
                  <a:cubicBezTo>
                    <a:pt x="1252" y="1653"/>
                    <a:pt x="1647" y="1455"/>
                    <a:pt x="1489" y="1187"/>
                  </a:cubicBezTo>
                  <a:cubicBezTo>
                    <a:pt x="1389" y="1046"/>
                    <a:pt x="1055" y="1113"/>
                    <a:pt x="1255" y="1355"/>
                  </a:cubicBezTo>
                  <a:cubicBezTo>
                    <a:pt x="1185" y="1378"/>
                    <a:pt x="1221" y="1037"/>
                    <a:pt x="1430" y="1221"/>
                  </a:cubicBezTo>
                  <a:cubicBezTo>
                    <a:pt x="1522" y="1329"/>
                    <a:pt x="1328" y="1570"/>
                    <a:pt x="1144" y="1403"/>
                  </a:cubicBezTo>
                  <a:cubicBezTo>
                    <a:pt x="869" y="1019"/>
                    <a:pt x="1486" y="835"/>
                    <a:pt x="1611" y="1144"/>
                  </a:cubicBezTo>
                  <a:cubicBezTo>
                    <a:pt x="1803" y="1494"/>
                    <a:pt x="1244" y="1970"/>
                    <a:pt x="843" y="1503"/>
                  </a:cubicBezTo>
                  <a:cubicBezTo>
                    <a:pt x="467" y="868"/>
                    <a:pt x="1441" y="259"/>
                    <a:pt x="1876" y="960"/>
                  </a:cubicBezTo>
                  <a:cubicBezTo>
                    <a:pt x="2288" y="1625"/>
                    <a:pt x="1142" y="2588"/>
                    <a:pt x="474" y="1620"/>
                  </a:cubicBezTo>
                  <a:cubicBezTo>
                    <a:pt x="341" y="1336"/>
                    <a:pt x="221" y="417"/>
                    <a:pt x="1158" y="267"/>
                  </a:cubicBezTo>
                  <a:lnTo>
                    <a:pt x="1183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12700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>
                <a:solidFill>
                  <a:srgbClr val="000000"/>
                </a:solidFill>
                <a:cs typeface="Arial" charset="0"/>
              </a:endParaRPr>
            </a:p>
          </p:txBody>
        </p:sp>
      </p:grpSp>
      <p:sp>
        <p:nvSpPr>
          <p:cNvPr id="1226" name="Freeform 202"/>
          <p:cNvSpPr>
            <a:spLocks/>
          </p:cNvSpPr>
          <p:nvPr/>
        </p:nvSpPr>
        <p:spPr bwMode="auto">
          <a:xfrm flipH="1">
            <a:off x="7786688" y="50800"/>
            <a:ext cx="835025" cy="930275"/>
          </a:xfrm>
          <a:custGeom>
            <a:avLst/>
            <a:gdLst/>
            <a:ahLst/>
            <a:cxnLst>
              <a:cxn ang="0">
                <a:pos x="1183" y="0"/>
              </a:cxn>
              <a:cxn ang="0">
                <a:pos x="278" y="1706"/>
              </a:cxn>
              <a:cxn ang="0">
                <a:pos x="2006" y="913"/>
              </a:cxn>
              <a:cxn ang="0">
                <a:pos x="735" y="1519"/>
              </a:cxn>
              <a:cxn ang="0">
                <a:pos x="1661" y="1060"/>
              </a:cxn>
              <a:cxn ang="0">
                <a:pos x="1060" y="1394"/>
              </a:cxn>
              <a:cxn ang="0">
                <a:pos x="1489" y="1187"/>
              </a:cxn>
              <a:cxn ang="0">
                <a:pos x="1255" y="1355"/>
              </a:cxn>
              <a:cxn ang="0">
                <a:pos x="1430" y="1221"/>
              </a:cxn>
              <a:cxn ang="0">
                <a:pos x="1144" y="1403"/>
              </a:cxn>
              <a:cxn ang="0">
                <a:pos x="1611" y="1144"/>
              </a:cxn>
              <a:cxn ang="0">
                <a:pos x="843" y="1503"/>
              </a:cxn>
              <a:cxn ang="0">
                <a:pos x="1876" y="960"/>
              </a:cxn>
              <a:cxn ang="0">
                <a:pos x="474" y="1620"/>
              </a:cxn>
              <a:cxn ang="0">
                <a:pos x="1158" y="267"/>
              </a:cxn>
              <a:cxn ang="0">
                <a:pos x="1183" y="0"/>
              </a:cxn>
            </a:cxnLst>
            <a:rect l="0" t="0" r="r" b="b"/>
            <a:pathLst>
              <a:path w="2570" h="2766">
                <a:moveTo>
                  <a:pt x="1183" y="0"/>
                </a:moveTo>
                <a:cubicBezTo>
                  <a:pt x="31" y="34"/>
                  <a:pt x="0" y="1232"/>
                  <a:pt x="278" y="1706"/>
                </a:cubicBezTo>
                <a:cubicBezTo>
                  <a:pt x="888" y="2766"/>
                  <a:pt x="2570" y="2078"/>
                  <a:pt x="2006" y="913"/>
                </a:cubicBezTo>
                <a:cubicBezTo>
                  <a:pt x="1480" y="86"/>
                  <a:pt x="309" y="751"/>
                  <a:pt x="735" y="1519"/>
                </a:cubicBezTo>
                <a:cubicBezTo>
                  <a:pt x="1085" y="2095"/>
                  <a:pt x="2037" y="1686"/>
                  <a:pt x="1661" y="1060"/>
                </a:cubicBezTo>
                <a:cubicBezTo>
                  <a:pt x="1411" y="668"/>
                  <a:pt x="776" y="977"/>
                  <a:pt x="1060" y="1394"/>
                </a:cubicBezTo>
                <a:cubicBezTo>
                  <a:pt x="1252" y="1653"/>
                  <a:pt x="1647" y="1455"/>
                  <a:pt x="1489" y="1187"/>
                </a:cubicBezTo>
                <a:cubicBezTo>
                  <a:pt x="1389" y="1046"/>
                  <a:pt x="1055" y="1113"/>
                  <a:pt x="1255" y="1355"/>
                </a:cubicBezTo>
                <a:cubicBezTo>
                  <a:pt x="1185" y="1378"/>
                  <a:pt x="1221" y="1037"/>
                  <a:pt x="1430" y="1221"/>
                </a:cubicBezTo>
                <a:cubicBezTo>
                  <a:pt x="1522" y="1329"/>
                  <a:pt x="1328" y="1570"/>
                  <a:pt x="1144" y="1403"/>
                </a:cubicBezTo>
                <a:cubicBezTo>
                  <a:pt x="869" y="1019"/>
                  <a:pt x="1486" y="835"/>
                  <a:pt x="1611" y="1144"/>
                </a:cubicBezTo>
                <a:cubicBezTo>
                  <a:pt x="1803" y="1494"/>
                  <a:pt x="1244" y="1970"/>
                  <a:pt x="843" y="1503"/>
                </a:cubicBezTo>
                <a:cubicBezTo>
                  <a:pt x="467" y="868"/>
                  <a:pt x="1441" y="259"/>
                  <a:pt x="1876" y="960"/>
                </a:cubicBezTo>
                <a:cubicBezTo>
                  <a:pt x="2288" y="1625"/>
                  <a:pt x="1142" y="2588"/>
                  <a:pt x="474" y="1620"/>
                </a:cubicBezTo>
                <a:cubicBezTo>
                  <a:pt x="341" y="1336"/>
                  <a:pt x="221" y="417"/>
                  <a:pt x="1158" y="267"/>
                </a:cubicBezTo>
                <a:lnTo>
                  <a:pt x="1183" y="0"/>
                </a:lnTo>
                <a:close/>
              </a:path>
            </a:pathLst>
          </a:custGeom>
          <a:gradFill rotWithShape="1">
            <a:gsLst>
              <a:gs pos="0">
                <a:schemeClr val="bg2"/>
              </a:gs>
              <a:gs pos="100000">
                <a:schemeClr val="bg2">
                  <a:gamma/>
                  <a:shade val="46275"/>
                  <a:invGamma/>
                </a:schemeClr>
              </a:gs>
            </a:gsLst>
            <a:lin ang="5400000" scaled="1"/>
          </a:gradFill>
          <a:ln w="12700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227" name="Freeform 203"/>
          <p:cNvSpPr>
            <a:spLocks/>
          </p:cNvSpPr>
          <p:nvPr/>
        </p:nvSpPr>
        <p:spPr bwMode="auto">
          <a:xfrm flipH="1">
            <a:off x="7767638" y="15875"/>
            <a:ext cx="836612" cy="930275"/>
          </a:xfrm>
          <a:custGeom>
            <a:avLst/>
            <a:gdLst/>
            <a:ahLst/>
            <a:cxnLst>
              <a:cxn ang="0">
                <a:pos x="1183" y="0"/>
              </a:cxn>
              <a:cxn ang="0">
                <a:pos x="278" y="1706"/>
              </a:cxn>
              <a:cxn ang="0">
                <a:pos x="2006" y="913"/>
              </a:cxn>
              <a:cxn ang="0">
                <a:pos x="735" y="1519"/>
              </a:cxn>
              <a:cxn ang="0">
                <a:pos x="1661" y="1060"/>
              </a:cxn>
              <a:cxn ang="0">
                <a:pos x="1060" y="1394"/>
              </a:cxn>
              <a:cxn ang="0">
                <a:pos x="1489" y="1187"/>
              </a:cxn>
              <a:cxn ang="0">
                <a:pos x="1255" y="1355"/>
              </a:cxn>
              <a:cxn ang="0">
                <a:pos x="1430" y="1221"/>
              </a:cxn>
              <a:cxn ang="0">
                <a:pos x="1144" y="1403"/>
              </a:cxn>
              <a:cxn ang="0">
                <a:pos x="1611" y="1144"/>
              </a:cxn>
              <a:cxn ang="0">
                <a:pos x="843" y="1503"/>
              </a:cxn>
              <a:cxn ang="0">
                <a:pos x="1876" y="960"/>
              </a:cxn>
              <a:cxn ang="0">
                <a:pos x="474" y="1620"/>
              </a:cxn>
              <a:cxn ang="0">
                <a:pos x="1158" y="267"/>
              </a:cxn>
              <a:cxn ang="0">
                <a:pos x="1183" y="0"/>
              </a:cxn>
            </a:cxnLst>
            <a:rect l="0" t="0" r="r" b="b"/>
            <a:pathLst>
              <a:path w="2570" h="2766">
                <a:moveTo>
                  <a:pt x="1183" y="0"/>
                </a:moveTo>
                <a:cubicBezTo>
                  <a:pt x="31" y="34"/>
                  <a:pt x="0" y="1232"/>
                  <a:pt x="278" y="1706"/>
                </a:cubicBezTo>
                <a:cubicBezTo>
                  <a:pt x="888" y="2766"/>
                  <a:pt x="2570" y="2078"/>
                  <a:pt x="2006" y="913"/>
                </a:cubicBezTo>
                <a:cubicBezTo>
                  <a:pt x="1480" y="86"/>
                  <a:pt x="309" y="751"/>
                  <a:pt x="735" y="1519"/>
                </a:cubicBezTo>
                <a:cubicBezTo>
                  <a:pt x="1085" y="2095"/>
                  <a:pt x="2037" y="1686"/>
                  <a:pt x="1661" y="1060"/>
                </a:cubicBezTo>
                <a:cubicBezTo>
                  <a:pt x="1411" y="668"/>
                  <a:pt x="776" y="977"/>
                  <a:pt x="1060" y="1394"/>
                </a:cubicBezTo>
                <a:cubicBezTo>
                  <a:pt x="1252" y="1653"/>
                  <a:pt x="1647" y="1455"/>
                  <a:pt x="1489" y="1187"/>
                </a:cubicBezTo>
                <a:cubicBezTo>
                  <a:pt x="1389" y="1046"/>
                  <a:pt x="1055" y="1113"/>
                  <a:pt x="1255" y="1355"/>
                </a:cubicBezTo>
                <a:cubicBezTo>
                  <a:pt x="1185" y="1378"/>
                  <a:pt x="1221" y="1037"/>
                  <a:pt x="1430" y="1221"/>
                </a:cubicBezTo>
                <a:cubicBezTo>
                  <a:pt x="1522" y="1329"/>
                  <a:pt x="1328" y="1570"/>
                  <a:pt x="1144" y="1403"/>
                </a:cubicBezTo>
                <a:cubicBezTo>
                  <a:pt x="869" y="1019"/>
                  <a:pt x="1486" y="835"/>
                  <a:pt x="1611" y="1144"/>
                </a:cubicBezTo>
                <a:cubicBezTo>
                  <a:pt x="1803" y="1494"/>
                  <a:pt x="1244" y="1970"/>
                  <a:pt x="843" y="1503"/>
                </a:cubicBezTo>
                <a:cubicBezTo>
                  <a:pt x="467" y="868"/>
                  <a:pt x="1441" y="259"/>
                  <a:pt x="1876" y="960"/>
                </a:cubicBezTo>
                <a:cubicBezTo>
                  <a:pt x="2288" y="1625"/>
                  <a:pt x="1142" y="2588"/>
                  <a:pt x="474" y="1620"/>
                </a:cubicBezTo>
                <a:cubicBezTo>
                  <a:pt x="341" y="1336"/>
                  <a:pt x="221" y="417"/>
                  <a:pt x="1158" y="267"/>
                </a:cubicBezTo>
                <a:lnTo>
                  <a:pt x="1183" y="0"/>
                </a:lnTo>
                <a:close/>
              </a:path>
            </a:pathLst>
          </a:cu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12700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228" name="Rectangle 204"/>
          <p:cNvSpPr>
            <a:spLocks noChangeArrowheads="1"/>
          </p:cNvSpPr>
          <p:nvPr/>
        </p:nvSpPr>
        <p:spPr bwMode="auto">
          <a:xfrm>
            <a:off x="377825" y="15875"/>
            <a:ext cx="7864475" cy="889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2922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  <p:sldLayoutId id="2147483924" r:id="rId12"/>
    <p:sldLayoutId id="2147483925" r:id="rId13"/>
    <p:sldLayoutId id="2147483926" r:id="rId14"/>
    <p:sldLayoutId id="2147483927" r:id="rId15"/>
    <p:sldLayoutId id="2147483928" r:id="rId16"/>
    <p:sldLayoutId id="2147483929" r:id="rId17"/>
  </p:sldLayoutIdLst>
  <p:transition>
    <p:random/>
  </p:transition>
  <p:hf hdr="0" ftr="0" dt="0"/>
  <p:txStyles>
    <p:titleStyle>
      <a:lvl1pPr algn="ctr" rtl="1" eaLnBrk="0" fontAlgn="base" hangingPunct="0">
        <a:spcBef>
          <a:spcPct val="0"/>
        </a:spcBef>
        <a:spcAft>
          <a:spcPct val="0"/>
        </a:spcAft>
        <a:defRPr sz="3200">
          <a:solidFill>
            <a:srgbClr val="CCECFF"/>
          </a:solidFill>
          <a:latin typeface="+mj-lt"/>
          <a:ea typeface="+mj-ea"/>
          <a:cs typeface="+mj-cs"/>
        </a:defRPr>
      </a:lvl1pPr>
      <a:lvl2pPr algn="ctr" rtl="1" eaLnBrk="0" fontAlgn="base" hangingPunct="0">
        <a:spcBef>
          <a:spcPct val="0"/>
        </a:spcBef>
        <a:spcAft>
          <a:spcPct val="0"/>
        </a:spcAft>
        <a:defRPr sz="3200">
          <a:solidFill>
            <a:srgbClr val="CCECFF"/>
          </a:solidFill>
          <a:latin typeface="Arial" charset="0"/>
          <a:cs typeface="Titr" pitchFamily="2" charset="-78"/>
        </a:defRPr>
      </a:lvl2pPr>
      <a:lvl3pPr algn="ctr" rtl="1" eaLnBrk="0" fontAlgn="base" hangingPunct="0">
        <a:spcBef>
          <a:spcPct val="0"/>
        </a:spcBef>
        <a:spcAft>
          <a:spcPct val="0"/>
        </a:spcAft>
        <a:defRPr sz="3200">
          <a:solidFill>
            <a:srgbClr val="CCECFF"/>
          </a:solidFill>
          <a:latin typeface="Arial" charset="0"/>
          <a:cs typeface="Titr" pitchFamily="2" charset="-78"/>
        </a:defRPr>
      </a:lvl3pPr>
      <a:lvl4pPr algn="ctr" rtl="1" eaLnBrk="0" fontAlgn="base" hangingPunct="0">
        <a:spcBef>
          <a:spcPct val="0"/>
        </a:spcBef>
        <a:spcAft>
          <a:spcPct val="0"/>
        </a:spcAft>
        <a:defRPr sz="3200">
          <a:solidFill>
            <a:srgbClr val="CCECFF"/>
          </a:solidFill>
          <a:latin typeface="Arial" charset="0"/>
          <a:cs typeface="Titr" pitchFamily="2" charset="-78"/>
        </a:defRPr>
      </a:lvl4pPr>
      <a:lvl5pPr algn="ctr" rtl="1" eaLnBrk="0" fontAlgn="base" hangingPunct="0">
        <a:spcBef>
          <a:spcPct val="0"/>
        </a:spcBef>
        <a:spcAft>
          <a:spcPct val="0"/>
        </a:spcAft>
        <a:defRPr sz="3200">
          <a:solidFill>
            <a:srgbClr val="CCECFF"/>
          </a:solidFill>
          <a:latin typeface="Arial" charset="0"/>
          <a:cs typeface="Titr" pitchFamily="2" charset="-78"/>
        </a:defRPr>
      </a:lvl5pPr>
      <a:lvl6pPr marL="457200" algn="ctr" rtl="1" eaLnBrk="1" fontAlgn="base" hangingPunct="1">
        <a:spcBef>
          <a:spcPct val="0"/>
        </a:spcBef>
        <a:spcAft>
          <a:spcPct val="0"/>
        </a:spcAft>
        <a:defRPr sz="3200">
          <a:solidFill>
            <a:srgbClr val="CCECFF"/>
          </a:solidFill>
          <a:latin typeface="Arial" charset="0"/>
          <a:cs typeface="Titr" pitchFamily="2" charset="-78"/>
        </a:defRPr>
      </a:lvl6pPr>
      <a:lvl7pPr marL="914400" algn="ctr" rtl="1" eaLnBrk="1" fontAlgn="base" hangingPunct="1">
        <a:spcBef>
          <a:spcPct val="0"/>
        </a:spcBef>
        <a:spcAft>
          <a:spcPct val="0"/>
        </a:spcAft>
        <a:defRPr sz="3200">
          <a:solidFill>
            <a:srgbClr val="CCECFF"/>
          </a:solidFill>
          <a:latin typeface="Arial" charset="0"/>
          <a:cs typeface="Titr" pitchFamily="2" charset="-78"/>
        </a:defRPr>
      </a:lvl7pPr>
      <a:lvl8pPr marL="1371600" algn="ctr" rtl="1" eaLnBrk="1" fontAlgn="base" hangingPunct="1">
        <a:spcBef>
          <a:spcPct val="0"/>
        </a:spcBef>
        <a:spcAft>
          <a:spcPct val="0"/>
        </a:spcAft>
        <a:defRPr sz="3200">
          <a:solidFill>
            <a:srgbClr val="CCECFF"/>
          </a:solidFill>
          <a:latin typeface="Arial" charset="0"/>
          <a:cs typeface="Titr" pitchFamily="2" charset="-78"/>
        </a:defRPr>
      </a:lvl8pPr>
      <a:lvl9pPr marL="1828800" algn="ctr" rtl="1" eaLnBrk="1" fontAlgn="base" hangingPunct="1">
        <a:spcBef>
          <a:spcPct val="0"/>
        </a:spcBef>
        <a:spcAft>
          <a:spcPct val="0"/>
        </a:spcAft>
        <a:defRPr sz="3200">
          <a:solidFill>
            <a:srgbClr val="CCECFF"/>
          </a:solidFill>
          <a:latin typeface="Arial" charset="0"/>
          <a:cs typeface="Titr" pitchFamily="2" charset="-78"/>
        </a:defRPr>
      </a:lvl9pPr>
    </p:titleStyle>
    <p:bodyStyle>
      <a:lvl1pPr marL="342900" indent="-342900" algn="just" rtl="1" eaLnBrk="0" fontAlgn="base" hangingPunct="0">
        <a:spcBef>
          <a:spcPct val="20000"/>
        </a:spcBef>
        <a:spcAft>
          <a:spcPct val="0"/>
        </a:spcAft>
        <a:buClr>
          <a:srgbClr val="000099"/>
        </a:buClr>
        <a:buFont typeface="Wingdings 2" pitchFamily="18" charset="2"/>
        <a:buBlip>
          <a:blip r:embed="rId20"/>
        </a:buBlip>
        <a:defRPr sz="3200">
          <a:solidFill>
            <a:schemeClr val="accent2"/>
          </a:solidFill>
          <a:latin typeface="+mn-lt"/>
          <a:ea typeface="+mn-ea"/>
          <a:cs typeface="+mn-cs"/>
        </a:defRPr>
      </a:lvl1pPr>
      <a:lvl2pPr marL="742950" indent="-285750" algn="just" rtl="1" eaLnBrk="0" fontAlgn="base" hangingPunct="0">
        <a:spcBef>
          <a:spcPct val="20000"/>
        </a:spcBef>
        <a:spcAft>
          <a:spcPct val="0"/>
        </a:spcAft>
        <a:buClr>
          <a:srgbClr val="CCECFF"/>
        </a:buClr>
        <a:buFont typeface="Wingdings" pitchFamily="2" charset="2"/>
        <a:buBlip>
          <a:blip r:embed="rId21"/>
        </a:buBlip>
        <a:defRPr sz="2800">
          <a:solidFill>
            <a:srgbClr val="990000"/>
          </a:solidFill>
          <a:latin typeface="+mn-lt"/>
          <a:cs typeface="+mn-cs"/>
        </a:defRPr>
      </a:lvl2pPr>
      <a:lvl3pPr marL="1143000" indent="-228600" algn="just" rtl="1" eaLnBrk="0" fontAlgn="base" hangingPunct="0">
        <a:spcBef>
          <a:spcPct val="20000"/>
        </a:spcBef>
        <a:spcAft>
          <a:spcPct val="0"/>
        </a:spcAft>
        <a:buClr>
          <a:srgbClr val="66CCFF"/>
        </a:buClr>
        <a:buFont typeface="Wingdings" pitchFamily="2" charset="2"/>
        <a:buBlip>
          <a:blip r:embed="rId22"/>
        </a:buBlip>
        <a:defRPr sz="2400">
          <a:solidFill>
            <a:srgbClr val="009900"/>
          </a:solidFill>
          <a:latin typeface="+mn-lt"/>
          <a:cs typeface="+mn-cs"/>
        </a:defRPr>
      </a:lvl3pPr>
      <a:lvl4pPr marL="1600200" indent="-228600" algn="just" rtl="1" eaLnBrk="0" fontAlgn="base" hangingPunct="0">
        <a:spcBef>
          <a:spcPct val="20000"/>
        </a:spcBef>
        <a:spcAft>
          <a:spcPct val="0"/>
        </a:spcAft>
        <a:buClr>
          <a:srgbClr val="3399FF"/>
        </a:buClr>
        <a:buFont typeface="Wingdings" pitchFamily="2" charset="2"/>
        <a:buBlip>
          <a:blip r:embed="rId22"/>
        </a:buBlip>
        <a:defRPr sz="2000">
          <a:solidFill>
            <a:srgbClr val="008080"/>
          </a:solidFill>
          <a:latin typeface="+mn-lt"/>
          <a:cs typeface="+mn-cs"/>
        </a:defRPr>
      </a:lvl4pPr>
      <a:lvl5pPr marL="2057400" indent="-228600" algn="just" rtl="1" eaLnBrk="0" fontAlgn="base" hangingPunct="0">
        <a:spcBef>
          <a:spcPct val="20000"/>
        </a:spcBef>
        <a:spcAft>
          <a:spcPct val="0"/>
        </a:spcAft>
        <a:buClr>
          <a:srgbClr val="0033CC"/>
        </a:buClr>
        <a:buFont typeface="Wingdings" pitchFamily="2" charset="2"/>
        <a:buBlip>
          <a:blip r:embed="rId23"/>
        </a:buBlip>
        <a:defRPr sz="2000">
          <a:solidFill>
            <a:srgbClr val="66CCFF"/>
          </a:solidFill>
          <a:latin typeface="+mn-lt"/>
          <a:cs typeface="+mn-cs"/>
        </a:defRPr>
      </a:lvl5pPr>
      <a:lvl6pPr marL="2514600" indent="-228600" algn="just" rtl="1" eaLnBrk="1" fontAlgn="base" hangingPunct="1">
        <a:spcBef>
          <a:spcPct val="20000"/>
        </a:spcBef>
        <a:spcAft>
          <a:spcPct val="0"/>
        </a:spcAft>
        <a:buClr>
          <a:srgbClr val="0033CC"/>
        </a:buClr>
        <a:buFont typeface="Wingdings" pitchFamily="2" charset="2"/>
        <a:buBlip>
          <a:blip r:embed="rId23"/>
        </a:buBlip>
        <a:defRPr sz="2000">
          <a:solidFill>
            <a:srgbClr val="66CCFF"/>
          </a:solidFill>
          <a:latin typeface="+mn-lt"/>
          <a:cs typeface="+mn-cs"/>
        </a:defRPr>
      </a:lvl6pPr>
      <a:lvl7pPr marL="2971800" indent="-228600" algn="just" rtl="1" eaLnBrk="1" fontAlgn="base" hangingPunct="1">
        <a:spcBef>
          <a:spcPct val="20000"/>
        </a:spcBef>
        <a:spcAft>
          <a:spcPct val="0"/>
        </a:spcAft>
        <a:buClr>
          <a:srgbClr val="0033CC"/>
        </a:buClr>
        <a:buFont typeface="Wingdings" pitchFamily="2" charset="2"/>
        <a:buBlip>
          <a:blip r:embed="rId23"/>
        </a:buBlip>
        <a:defRPr sz="2000">
          <a:solidFill>
            <a:srgbClr val="66CCFF"/>
          </a:solidFill>
          <a:latin typeface="+mn-lt"/>
          <a:cs typeface="+mn-cs"/>
        </a:defRPr>
      </a:lvl7pPr>
      <a:lvl8pPr marL="3429000" indent="-228600" algn="just" rtl="1" eaLnBrk="1" fontAlgn="base" hangingPunct="1">
        <a:spcBef>
          <a:spcPct val="20000"/>
        </a:spcBef>
        <a:spcAft>
          <a:spcPct val="0"/>
        </a:spcAft>
        <a:buClr>
          <a:srgbClr val="0033CC"/>
        </a:buClr>
        <a:buFont typeface="Wingdings" pitchFamily="2" charset="2"/>
        <a:buBlip>
          <a:blip r:embed="rId23"/>
        </a:buBlip>
        <a:defRPr sz="2000">
          <a:solidFill>
            <a:srgbClr val="66CCFF"/>
          </a:solidFill>
          <a:latin typeface="+mn-lt"/>
          <a:cs typeface="+mn-cs"/>
        </a:defRPr>
      </a:lvl8pPr>
      <a:lvl9pPr marL="3886200" indent="-228600" algn="just" rtl="1" eaLnBrk="1" fontAlgn="base" hangingPunct="1">
        <a:spcBef>
          <a:spcPct val="20000"/>
        </a:spcBef>
        <a:spcAft>
          <a:spcPct val="0"/>
        </a:spcAft>
        <a:buClr>
          <a:srgbClr val="0033CC"/>
        </a:buClr>
        <a:buFont typeface="Wingdings" pitchFamily="2" charset="2"/>
        <a:buBlip>
          <a:blip r:embed="rId23"/>
        </a:buBlip>
        <a:defRPr sz="2000">
          <a:solidFill>
            <a:srgbClr val="66CCFF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3" name="AutoShape 119"/>
          <p:cNvSpPr>
            <a:spLocks noChangeArrowheads="1"/>
          </p:cNvSpPr>
          <p:nvPr/>
        </p:nvSpPr>
        <p:spPr bwMode="auto">
          <a:xfrm>
            <a:off x="88900" y="15875"/>
            <a:ext cx="8480425" cy="76200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27" name="Rectangle 205"/>
          <p:cNvSpPr>
            <a:spLocks noChangeArrowheads="1"/>
          </p:cNvSpPr>
          <p:nvPr/>
        </p:nvSpPr>
        <p:spPr bwMode="auto">
          <a:xfrm>
            <a:off x="695325" y="638175"/>
            <a:ext cx="7246938" cy="3587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27113" y="104775"/>
            <a:ext cx="6900862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1628775"/>
            <a:ext cx="853281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C319CC4-288A-4079-AE73-0343174E06F3}" type="slidenum">
              <a:rPr lang="ar-SA">
                <a:solidFill>
                  <a:srgbClr val="000000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1033" name="Picture 44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2813" y="-4763"/>
            <a:ext cx="611187" cy="200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78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2813" y="195263"/>
            <a:ext cx="6111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79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2813" y="392113"/>
            <a:ext cx="6111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6" name="Picture 80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2813" y="587375"/>
            <a:ext cx="6111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7" name="Picture 81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2813" y="781050"/>
            <a:ext cx="6111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8" name="Picture 82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7575" y="977900"/>
            <a:ext cx="611188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9" name="Picture 83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2813" y="1165225"/>
            <a:ext cx="6111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0" name="Picture 84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2813" y="1365250"/>
            <a:ext cx="6111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1" name="Picture 85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2813" y="1562100"/>
            <a:ext cx="6111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2" name="Picture 86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2813" y="1757363"/>
            <a:ext cx="6111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3" name="Picture 87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2813" y="1951038"/>
            <a:ext cx="6111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" name="Picture 88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7575" y="2147888"/>
            <a:ext cx="611188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5" name="Picture 89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2813" y="2336800"/>
            <a:ext cx="6111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6" name="Picture 90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2813" y="2536825"/>
            <a:ext cx="6111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7" name="Picture 91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2813" y="2733675"/>
            <a:ext cx="6111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8" name="Picture 92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2813" y="2928938"/>
            <a:ext cx="6111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9" name="Picture 93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2813" y="3122613"/>
            <a:ext cx="6111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0" name="Picture 94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7575" y="3319463"/>
            <a:ext cx="611188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1" name="Picture 95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9163" y="3513138"/>
            <a:ext cx="6111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2" name="Picture 96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2813" y="3706813"/>
            <a:ext cx="6111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3" name="Picture 97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2813" y="3903663"/>
            <a:ext cx="6111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4" name="Picture 98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2813" y="4098925"/>
            <a:ext cx="6111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5" name="Picture 99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2813" y="4292600"/>
            <a:ext cx="6111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6" name="Picture 100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7575" y="4489450"/>
            <a:ext cx="611188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7" name="Picture 101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2813" y="4675188"/>
            <a:ext cx="6111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8" name="Picture 102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2813" y="4875213"/>
            <a:ext cx="6111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9" name="Picture 103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2813" y="5072063"/>
            <a:ext cx="6111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0" name="Picture 104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2813" y="5267325"/>
            <a:ext cx="6111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1" name="Picture 105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2813" y="5461000"/>
            <a:ext cx="6111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2" name="Picture 106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7575" y="5657850"/>
            <a:ext cx="611188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3" name="Picture 107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2813" y="5845175"/>
            <a:ext cx="6111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4" name="Picture 108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2813" y="6045200"/>
            <a:ext cx="6111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5" name="Picture 109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2813" y="6242050"/>
            <a:ext cx="6111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6" name="Picture 110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2813" y="6437313"/>
            <a:ext cx="6111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7" name="Picture 111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2813" y="6630988"/>
            <a:ext cx="6111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44" name="Rectangle 120"/>
          <p:cNvSpPr>
            <a:spLocks noChangeArrowheads="1"/>
          </p:cNvSpPr>
          <p:nvPr/>
        </p:nvSpPr>
        <p:spPr bwMode="auto">
          <a:xfrm>
            <a:off x="377825" y="53975"/>
            <a:ext cx="7864475" cy="88900"/>
          </a:xfrm>
          <a:prstGeom prst="rect">
            <a:avLst/>
          </a:prstGeom>
          <a:gradFill rotWithShape="1">
            <a:gsLst>
              <a:gs pos="0">
                <a:schemeClr val="bg2"/>
              </a:gs>
              <a:gs pos="100000">
                <a:schemeClr val="bg2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>
              <a:solidFill>
                <a:srgbClr val="000000"/>
              </a:solidFill>
              <a:cs typeface="Arial" charset="0"/>
            </a:endParaRPr>
          </a:p>
        </p:txBody>
      </p:sp>
      <p:grpSp>
        <p:nvGrpSpPr>
          <p:cNvPr id="1069" name="Group 121"/>
          <p:cNvGrpSpPr>
            <a:grpSpLocks/>
          </p:cNvGrpSpPr>
          <p:nvPr/>
        </p:nvGrpSpPr>
        <p:grpSpPr bwMode="auto">
          <a:xfrm>
            <a:off x="414338" y="600075"/>
            <a:ext cx="7827962" cy="179388"/>
            <a:chOff x="254" y="463"/>
            <a:chExt cx="5208" cy="113"/>
          </a:xfrm>
        </p:grpSpPr>
        <p:sp>
          <p:nvSpPr>
            <p:cNvPr id="1146" name="Freeform 122"/>
            <p:cNvSpPr>
              <a:spLocks/>
            </p:cNvSpPr>
            <p:nvPr/>
          </p:nvSpPr>
          <p:spPr bwMode="auto">
            <a:xfrm flipH="1">
              <a:off x="5232" y="468"/>
              <a:ext cx="230" cy="106"/>
            </a:xfrm>
            <a:custGeom>
              <a:avLst/>
              <a:gdLst/>
              <a:ahLst/>
              <a:cxnLst>
                <a:cxn ang="0">
                  <a:pos x="230" y="0"/>
                </a:cxn>
                <a:cxn ang="0">
                  <a:pos x="182" y="0"/>
                </a:cxn>
                <a:cxn ang="0">
                  <a:pos x="0" y="78"/>
                </a:cxn>
                <a:cxn ang="0">
                  <a:pos x="86" y="96"/>
                </a:cxn>
                <a:cxn ang="0">
                  <a:pos x="204" y="96"/>
                </a:cxn>
                <a:cxn ang="0">
                  <a:pos x="230" y="0"/>
                </a:cxn>
              </a:cxnLst>
              <a:rect l="0" t="0" r="r" b="b"/>
              <a:pathLst>
                <a:path w="230" h="96">
                  <a:moveTo>
                    <a:pt x="230" y="0"/>
                  </a:moveTo>
                  <a:lnTo>
                    <a:pt x="182" y="0"/>
                  </a:lnTo>
                  <a:lnTo>
                    <a:pt x="0" y="78"/>
                  </a:lnTo>
                  <a:lnTo>
                    <a:pt x="86" y="96"/>
                  </a:lnTo>
                  <a:lnTo>
                    <a:pt x="204" y="96"/>
                  </a:lnTo>
                  <a:lnTo>
                    <a:pt x="23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147" name="Freeform 123"/>
            <p:cNvSpPr>
              <a:spLocks/>
            </p:cNvSpPr>
            <p:nvPr/>
          </p:nvSpPr>
          <p:spPr bwMode="auto">
            <a:xfrm>
              <a:off x="254" y="470"/>
              <a:ext cx="230" cy="106"/>
            </a:xfrm>
            <a:custGeom>
              <a:avLst/>
              <a:gdLst/>
              <a:ahLst/>
              <a:cxnLst>
                <a:cxn ang="0">
                  <a:pos x="230" y="0"/>
                </a:cxn>
                <a:cxn ang="0">
                  <a:pos x="182" y="0"/>
                </a:cxn>
                <a:cxn ang="0">
                  <a:pos x="0" y="78"/>
                </a:cxn>
                <a:cxn ang="0">
                  <a:pos x="86" y="96"/>
                </a:cxn>
                <a:cxn ang="0">
                  <a:pos x="204" y="96"/>
                </a:cxn>
                <a:cxn ang="0">
                  <a:pos x="230" y="0"/>
                </a:cxn>
              </a:cxnLst>
              <a:rect l="0" t="0" r="r" b="b"/>
              <a:pathLst>
                <a:path w="230" h="96">
                  <a:moveTo>
                    <a:pt x="230" y="0"/>
                  </a:moveTo>
                  <a:lnTo>
                    <a:pt x="182" y="0"/>
                  </a:lnTo>
                  <a:lnTo>
                    <a:pt x="0" y="78"/>
                  </a:lnTo>
                  <a:lnTo>
                    <a:pt x="86" y="96"/>
                  </a:lnTo>
                  <a:lnTo>
                    <a:pt x="204" y="96"/>
                  </a:lnTo>
                  <a:lnTo>
                    <a:pt x="23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>
                <a:solidFill>
                  <a:srgbClr val="000000"/>
                </a:solidFill>
                <a:cs typeface="Arial" charset="0"/>
              </a:endParaRPr>
            </a:p>
          </p:txBody>
        </p:sp>
        <p:grpSp>
          <p:nvGrpSpPr>
            <p:cNvPr id="1117" name="Group 124"/>
            <p:cNvGrpSpPr>
              <a:grpSpLocks/>
            </p:cNvGrpSpPr>
            <p:nvPr/>
          </p:nvGrpSpPr>
          <p:grpSpPr bwMode="auto">
            <a:xfrm>
              <a:off x="450" y="463"/>
              <a:ext cx="4812" cy="113"/>
              <a:chOff x="450" y="463"/>
              <a:chExt cx="4812" cy="113"/>
            </a:xfrm>
          </p:grpSpPr>
          <p:grpSp>
            <p:nvGrpSpPr>
              <p:cNvPr id="1118" name="Group 125"/>
              <p:cNvGrpSpPr>
                <a:grpSpLocks/>
              </p:cNvGrpSpPr>
              <p:nvPr/>
            </p:nvGrpSpPr>
            <p:grpSpPr bwMode="auto">
              <a:xfrm>
                <a:off x="450" y="464"/>
                <a:ext cx="2928" cy="112"/>
                <a:chOff x="0" y="283"/>
                <a:chExt cx="5760" cy="220"/>
              </a:xfrm>
            </p:grpSpPr>
            <p:grpSp>
              <p:nvGrpSpPr>
                <p:cNvPr id="1132" name="Group 126"/>
                <p:cNvGrpSpPr>
                  <a:grpSpLocks/>
                </p:cNvGrpSpPr>
                <p:nvPr/>
              </p:nvGrpSpPr>
              <p:grpSpPr bwMode="auto">
                <a:xfrm>
                  <a:off x="0" y="283"/>
                  <a:ext cx="823" cy="220"/>
                  <a:chOff x="240" y="720"/>
                  <a:chExt cx="3980" cy="1064"/>
                </a:xfrm>
              </p:grpSpPr>
              <p:sp>
                <p:nvSpPr>
                  <p:cNvPr id="1151" name="Freeform 127"/>
                  <p:cNvSpPr>
                    <a:spLocks/>
                  </p:cNvSpPr>
                  <p:nvPr/>
                </p:nvSpPr>
                <p:spPr bwMode="auto">
                  <a:xfrm>
                    <a:off x="244" y="720"/>
                    <a:ext cx="2010" cy="1064"/>
                  </a:xfrm>
                  <a:custGeom>
                    <a:avLst/>
                    <a:gdLst/>
                    <a:ahLst/>
                    <a:cxnLst>
                      <a:cxn ang="0">
                        <a:pos x="0" y="54"/>
                      </a:cxn>
                      <a:cxn ang="0">
                        <a:pos x="0" y="1064"/>
                      </a:cxn>
                      <a:cxn ang="0">
                        <a:pos x="236" y="1064"/>
                      </a:cxn>
                      <a:cxn ang="0">
                        <a:pos x="1772" y="1064"/>
                      </a:cxn>
                      <a:cxn ang="0">
                        <a:pos x="2012" y="1064"/>
                      </a:cxn>
                      <a:cxn ang="0">
                        <a:pos x="2012" y="54"/>
                      </a:cxn>
                      <a:cxn ang="0">
                        <a:pos x="0" y="54"/>
                      </a:cxn>
                    </a:cxnLst>
                    <a:rect l="0" t="0" r="r" b="b"/>
                    <a:pathLst>
                      <a:path w="2012" h="1064">
                        <a:moveTo>
                          <a:pt x="0" y="54"/>
                        </a:moveTo>
                        <a:lnTo>
                          <a:pt x="0" y="1064"/>
                        </a:lnTo>
                        <a:lnTo>
                          <a:pt x="236" y="1064"/>
                        </a:lnTo>
                        <a:cubicBezTo>
                          <a:pt x="234" y="8"/>
                          <a:pt x="1770" y="0"/>
                          <a:pt x="1772" y="1064"/>
                        </a:cubicBezTo>
                        <a:lnTo>
                          <a:pt x="2012" y="1064"/>
                        </a:lnTo>
                        <a:lnTo>
                          <a:pt x="2012" y="54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bg2"/>
                      </a:gs>
                      <a:gs pos="100000">
                        <a:schemeClr val="bg2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b="1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  <p:sp>
                <p:nvSpPr>
                  <p:cNvPr id="1152" name="Freeform 128"/>
                  <p:cNvSpPr>
                    <a:spLocks/>
                  </p:cNvSpPr>
                  <p:nvPr/>
                </p:nvSpPr>
                <p:spPr bwMode="auto">
                  <a:xfrm>
                    <a:off x="2214" y="720"/>
                    <a:ext cx="2010" cy="1064"/>
                  </a:xfrm>
                  <a:custGeom>
                    <a:avLst/>
                    <a:gdLst/>
                    <a:ahLst/>
                    <a:cxnLst>
                      <a:cxn ang="0">
                        <a:pos x="0" y="54"/>
                      </a:cxn>
                      <a:cxn ang="0">
                        <a:pos x="0" y="1064"/>
                      </a:cxn>
                      <a:cxn ang="0">
                        <a:pos x="236" y="1064"/>
                      </a:cxn>
                      <a:cxn ang="0">
                        <a:pos x="1772" y="1064"/>
                      </a:cxn>
                      <a:cxn ang="0">
                        <a:pos x="2012" y="1064"/>
                      </a:cxn>
                      <a:cxn ang="0">
                        <a:pos x="2012" y="54"/>
                      </a:cxn>
                      <a:cxn ang="0">
                        <a:pos x="0" y="54"/>
                      </a:cxn>
                    </a:cxnLst>
                    <a:rect l="0" t="0" r="r" b="b"/>
                    <a:pathLst>
                      <a:path w="2012" h="1064">
                        <a:moveTo>
                          <a:pt x="0" y="54"/>
                        </a:moveTo>
                        <a:lnTo>
                          <a:pt x="0" y="1064"/>
                        </a:lnTo>
                        <a:lnTo>
                          <a:pt x="236" y="1064"/>
                        </a:lnTo>
                        <a:cubicBezTo>
                          <a:pt x="234" y="8"/>
                          <a:pt x="1770" y="0"/>
                          <a:pt x="1772" y="1064"/>
                        </a:cubicBezTo>
                        <a:lnTo>
                          <a:pt x="2012" y="1064"/>
                        </a:lnTo>
                        <a:lnTo>
                          <a:pt x="2012" y="54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bg2"/>
                      </a:gs>
                      <a:gs pos="100000">
                        <a:schemeClr val="bg2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b="1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</p:grpSp>
            <p:grpSp>
              <p:nvGrpSpPr>
                <p:cNvPr id="1133" name="Group 129"/>
                <p:cNvGrpSpPr>
                  <a:grpSpLocks/>
                </p:cNvGrpSpPr>
                <p:nvPr/>
              </p:nvGrpSpPr>
              <p:grpSpPr bwMode="auto">
                <a:xfrm>
                  <a:off x="823" y="283"/>
                  <a:ext cx="823" cy="220"/>
                  <a:chOff x="240" y="720"/>
                  <a:chExt cx="3980" cy="1064"/>
                </a:xfrm>
              </p:grpSpPr>
              <p:sp>
                <p:nvSpPr>
                  <p:cNvPr id="1154" name="Freeform 130"/>
                  <p:cNvSpPr>
                    <a:spLocks/>
                  </p:cNvSpPr>
                  <p:nvPr/>
                </p:nvSpPr>
                <p:spPr bwMode="auto">
                  <a:xfrm>
                    <a:off x="243" y="720"/>
                    <a:ext cx="2010" cy="1064"/>
                  </a:xfrm>
                  <a:custGeom>
                    <a:avLst/>
                    <a:gdLst/>
                    <a:ahLst/>
                    <a:cxnLst>
                      <a:cxn ang="0">
                        <a:pos x="0" y="54"/>
                      </a:cxn>
                      <a:cxn ang="0">
                        <a:pos x="0" y="1064"/>
                      </a:cxn>
                      <a:cxn ang="0">
                        <a:pos x="236" y="1064"/>
                      </a:cxn>
                      <a:cxn ang="0">
                        <a:pos x="1772" y="1064"/>
                      </a:cxn>
                      <a:cxn ang="0">
                        <a:pos x="2012" y="1064"/>
                      </a:cxn>
                      <a:cxn ang="0">
                        <a:pos x="2012" y="54"/>
                      </a:cxn>
                      <a:cxn ang="0">
                        <a:pos x="0" y="54"/>
                      </a:cxn>
                    </a:cxnLst>
                    <a:rect l="0" t="0" r="r" b="b"/>
                    <a:pathLst>
                      <a:path w="2012" h="1064">
                        <a:moveTo>
                          <a:pt x="0" y="54"/>
                        </a:moveTo>
                        <a:lnTo>
                          <a:pt x="0" y="1064"/>
                        </a:lnTo>
                        <a:lnTo>
                          <a:pt x="236" y="1064"/>
                        </a:lnTo>
                        <a:cubicBezTo>
                          <a:pt x="234" y="8"/>
                          <a:pt x="1770" y="0"/>
                          <a:pt x="1772" y="1064"/>
                        </a:cubicBezTo>
                        <a:lnTo>
                          <a:pt x="2012" y="1064"/>
                        </a:lnTo>
                        <a:lnTo>
                          <a:pt x="2012" y="54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bg2"/>
                      </a:gs>
                      <a:gs pos="100000">
                        <a:schemeClr val="bg2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b="1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  <p:sp>
                <p:nvSpPr>
                  <p:cNvPr id="1155" name="Freeform 131"/>
                  <p:cNvSpPr>
                    <a:spLocks/>
                  </p:cNvSpPr>
                  <p:nvPr/>
                </p:nvSpPr>
                <p:spPr bwMode="auto">
                  <a:xfrm>
                    <a:off x="2213" y="720"/>
                    <a:ext cx="2010" cy="1064"/>
                  </a:xfrm>
                  <a:custGeom>
                    <a:avLst/>
                    <a:gdLst/>
                    <a:ahLst/>
                    <a:cxnLst>
                      <a:cxn ang="0">
                        <a:pos x="0" y="54"/>
                      </a:cxn>
                      <a:cxn ang="0">
                        <a:pos x="0" y="1064"/>
                      </a:cxn>
                      <a:cxn ang="0">
                        <a:pos x="236" y="1064"/>
                      </a:cxn>
                      <a:cxn ang="0">
                        <a:pos x="1772" y="1064"/>
                      </a:cxn>
                      <a:cxn ang="0">
                        <a:pos x="2012" y="1064"/>
                      </a:cxn>
                      <a:cxn ang="0">
                        <a:pos x="2012" y="54"/>
                      </a:cxn>
                      <a:cxn ang="0">
                        <a:pos x="0" y="54"/>
                      </a:cxn>
                    </a:cxnLst>
                    <a:rect l="0" t="0" r="r" b="b"/>
                    <a:pathLst>
                      <a:path w="2012" h="1064">
                        <a:moveTo>
                          <a:pt x="0" y="54"/>
                        </a:moveTo>
                        <a:lnTo>
                          <a:pt x="0" y="1064"/>
                        </a:lnTo>
                        <a:lnTo>
                          <a:pt x="236" y="1064"/>
                        </a:lnTo>
                        <a:cubicBezTo>
                          <a:pt x="234" y="8"/>
                          <a:pt x="1770" y="0"/>
                          <a:pt x="1772" y="1064"/>
                        </a:cubicBezTo>
                        <a:lnTo>
                          <a:pt x="2012" y="1064"/>
                        </a:lnTo>
                        <a:lnTo>
                          <a:pt x="2012" y="54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bg2"/>
                      </a:gs>
                      <a:gs pos="100000">
                        <a:schemeClr val="bg2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b="1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</p:grpSp>
            <p:grpSp>
              <p:nvGrpSpPr>
                <p:cNvPr id="1134" name="Group 132"/>
                <p:cNvGrpSpPr>
                  <a:grpSpLocks/>
                </p:cNvGrpSpPr>
                <p:nvPr/>
              </p:nvGrpSpPr>
              <p:grpSpPr bwMode="auto">
                <a:xfrm>
                  <a:off x="1646" y="283"/>
                  <a:ext cx="823" cy="220"/>
                  <a:chOff x="1646" y="283"/>
                  <a:chExt cx="823" cy="220"/>
                </a:xfrm>
              </p:grpSpPr>
              <p:sp>
                <p:nvSpPr>
                  <p:cNvPr id="1157" name="Freeform 133"/>
                  <p:cNvSpPr>
                    <a:spLocks/>
                  </p:cNvSpPr>
                  <p:nvPr/>
                </p:nvSpPr>
                <p:spPr bwMode="auto">
                  <a:xfrm>
                    <a:off x="1646" y="283"/>
                    <a:ext cx="416" cy="220"/>
                  </a:xfrm>
                  <a:custGeom>
                    <a:avLst/>
                    <a:gdLst/>
                    <a:ahLst/>
                    <a:cxnLst>
                      <a:cxn ang="0">
                        <a:pos x="0" y="54"/>
                      </a:cxn>
                      <a:cxn ang="0">
                        <a:pos x="0" y="1064"/>
                      </a:cxn>
                      <a:cxn ang="0">
                        <a:pos x="236" y="1064"/>
                      </a:cxn>
                      <a:cxn ang="0">
                        <a:pos x="1772" y="1064"/>
                      </a:cxn>
                      <a:cxn ang="0">
                        <a:pos x="2012" y="1064"/>
                      </a:cxn>
                      <a:cxn ang="0">
                        <a:pos x="2012" y="54"/>
                      </a:cxn>
                      <a:cxn ang="0">
                        <a:pos x="0" y="54"/>
                      </a:cxn>
                    </a:cxnLst>
                    <a:rect l="0" t="0" r="r" b="b"/>
                    <a:pathLst>
                      <a:path w="2012" h="1064">
                        <a:moveTo>
                          <a:pt x="0" y="54"/>
                        </a:moveTo>
                        <a:lnTo>
                          <a:pt x="0" y="1064"/>
                        </a:lnTo>
                        <a:lnTo>
                          <a:pt x="236" y="1064"/>
                        </a:lnTo>
                        <a:cubicBezTo>
                          <a:pt x="234" y="8"/>
                          <a:pt x="1770" y="0"/>
                          <a:pt x="1772" y="1064"/>
                        </a:cubicBezTo>
                        <a:lnTo>
                          <a:pt x="2012" y="1064"/>
                        </a:lnTo>
                        <a:lnTo>
                          <a:pt x="2012" y="54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bg2"/>
                      </a:gs>
                      <a:gs pos="100000">
                        <a:schemeClr val="bg2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b="1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  <p:sp>
                <p:nvSpPr>
                  <p:cNvPr id="1158" name="Freeform 134"/>
                  <p:cNvSpPr>
                    <a:spLocks/>
                  </p:cNvSpPr>
                  <p:nvPr/>
                </p:nvSpPr>
                <p:spPr bwMode="auto">
                  <a:xfrm>
                    <a:off x="2054" y="283"/>
                    <a:ext cx="416" cy="220"/>
                  </a:xfrm>
                  <a:custGeom>
                    <a:avLst/>
                    <a:gdLst/>
                    <a:ahLst/>
                    <a:cxnLst>
                      <a:cxn ang="0">
                        <a:pos x="0" y="54"/>
                      </a:cxn>
                      <a:cxn ang="0">
                        <a:pos x="0" y="1064"/>
                      </a:cxn>
                      <a:cxn ang="0">
                        <a:pos x="236" y="1064"/>
                      </a:cxn>
                      <a:cxn ang="0">
                        <a:pos x="1772" y="1064"/>
                      </a:cxn>
                      <a:cxn ang="0">
                        <a:pos x="2012" y="1064"/>
                      </a:cxn>
                      <a:cxn ang="0">
                        <a:pos x="2012" y="54"/>
                      </a:cxn>
                      <a:cxn ang="0">
                        <a:pos x="0" y="54"/>
                      </a:cxn>
                    </a:cxnLst>
                    <a:rect l="0" t="0" r="r" b="b"/>
                    <a:pathLst>
                      <a:path w="2012" h="1064">
                        <a:moveTo>
                          <a:pt x="0" y="54"/>
                        </a:moveTo>
                        <a:lnTo>
                          <a:pt x="0" y="1064"/>
                        </a:lnTo>
                        <a:lnTo>
                          <a:pt x="236" y="1064"/>
                        </a:lnTo>
                        <a:cubicBezTo>
                          <a:pt x="234" y="8"/>
                          <a:pt x="1770" y="0"/>
                          <a:pt x="1772" y="1064"/>
                        </a:cubicBezTo>
                        <a:lnTo>
                          <a:pt x="2012" y="1064"/>
                        </a:lnTo>
                        <a:lnTo>
                          <a:pt x="2012" y="54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bg2"/>
                      </a:gs>
                      <a:gs pos="100000">
                        <a:schemeClr val="bg2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b="1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</p:grpSp>
            <p:grpSp>
              <p:nvGrpSpPr>
                <p:cNvPr id="1135" name="Group 135"/>
                <p:cNvGrpSpPr>
                  <a:grpSpLocks/>
                </p:cNvGrpSpPr>
                <p:nvPr/>
              </p:nvGrpSpPr>
              <p:grpSpPr bwMode="auto">
                <a:xfrm>
                  <a:off x="2469" y="283"/>
                  <a:ext cx="822" cy="220"/>
                  <a:chOff x="240" y="720"/>
                  <a:chExt cx="3980" cy="1064"/>
                </a:xfrm>
              </p:grpSpPr>
              <p:sp>
                <p:nvSpPr>
                  <p:cNvPr id="1160" name="Freeform 136"/>
                  <p:cNvSpPr>
                    <a:spLocks/>
                  </p:cNvSpPr>
                  <p:nvPr/>
                </p:nvSpPr>
                <p:spPr bwMode="auto">
                  <a:xfrm>
                    <a:off x="241" y="720"/>
                    <a:ext cx="2012" cy="1064"/>
                  </a:xfrm>
                  <a:custGeom>
                    <a:avLst/>
                    <a:gdLst/>
                    <a:ahLst/>
                    <a:cxnLst>
                      <a:cxn ang="0">
                        <a:pos x="0" y="54"/>
                      </a:cxn>
                      <a:cxn ang="0">
                        <a:pos x="0" y="1064"/>
                      </a:cxn>
                      <a:cxn ang="0">
                        <a:pos x="236" y="1064"/>
                      </a:cxn>
                      <a:cxn ang="0">
                        <a:pos x="1772" y="1064"/>
                      </a:cxn>
                      <a:cxn ang="0">
                        <a:pos x="2012" y="1064"/>
                      </a:cxn>
                      <a:cxn ang="0">
                        <a:pos x="2012" y="54"/>
                      </a:cxn>
                      <a:cxn ang="0">
                        <a:pos x="0" y="54"/>
                      </a:cxn>
                    </a:cxnLst>
                    <a:rect l="0" t="0" r="r" b="b"/>
                    <a:pathLst>
                      <a:path w="2012" h="1064">
                        <a:moveTo>
                          <a:pt x="0" y="54"/>
                        </a:moveTo>
                        <a:lnTo>
                          <a:pt x="0" y="1064"/>
                        </a:lnTo>
                        <a:lnTo>
                          <a:pt x="236" y="1064"/>
                        </a:lnTo>
                        <a:cubicBezTo>
                          <a:pt x="234" y="8"/>
                          <a:pt x="1770" y="0"/>
                          <a:pt x="1772" y="1064"/>
                        </a:cubicBezTo>
                        <a:lnTo>
                          <a:pt x="2012" y="1064"/>
                        </a:lnTo>
                        <a:lnTo>
                          <a:pt x="2012" y="54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bg2"/>
                      </a:gs>
                      <a:gs pos="100000">
                        <a:schemeClr val="bg2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b="1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  <p:sp>
                <p:nvSpPr>
                  <p:cNvPr id="1161" name="Freeform 137"/>
                  <p:cNvSpPr>
                    <a:spLocks/>
                  </p:cNvSpPr>
                  <p:nvPr/>
                </p:nvSpPr>
                <p:spPr bwMode="auto">
                  <a:xfrm>
                    <a:off x="2213" y="720"/>
                    <a:ext cx="2012" cy="1064"/>
                  </a:xfrm>
                  <a:custGeom>
                    <a:avLst/>
                    <a:gdLst/>
                    <a:ahLst/>
                    <a:cxnLst>
                      <a:cxn ang="0">
                        <a:pos x="0" y="54"/>
                      </a:cxn>
                      <a:cxn ang="0">
                        <a:pos x="0" y="1064"/>
                      </a:cxn>
                      <a:cxn ang="0">
                        <a:pos x="236" y="1064"/>
                      </a:cxn>
                      <a:cxn ang="0">
                        <a:pos x="1772" y="1064"/>
                      </a:cxn>
                      <a:cxn ang="0">
                        <a:pos x="2012" y="1064"/>
                      </a:cxn>
                      <a:cxn ang="0">
                        <a:pos x="2012" y="54"/>
                      </a:cxn>
                      <a:cxn ang="0">
                        <a:pos x="0" y="54"/>
                      </a:cxn>
                    </a:cxnLst>
                    <a:rect l="0" t="0" r="r" b="b"/>
                    <a:pathLst>
                      <a:path w="2012" h="1064">
                        <a:moveTo>
                          <a:pt x="0" y="54"/>
                        </a:moveTo>
                        <a:lnTo>
                          <a:pt x="0" y="1064"/>
                        </a:lnTo>
                        <a:lnTo>
                          <a:pt x="236" y="1064"/>
                        </a:lnTo>
                        <a:cubicBezTo>
                          <a:pt x="234" y="8"/>
                          <a:pt x="1770" y="0"/>
                          <a:pt x="1772" y="1064"/>
                        </a:cubicBezTo>
                        <a:lnTo>
                          <a:pt x="2012" y="1064"/>
                        </a:lnTo>
                        <a:lnTo>
                          <a:pt x="2012" y="54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bg2"/>
                      </a:gs>
                      <a:gs pos="100000">
                        <a:schemeClr val="bg2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b="1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</p:grpSp>
            <p:grpSp>
              <p:nvGrpSpPr>
                <p:cNvPr id="1136" name="Group 138"/>
                <p:cNvGrpSpPr>
                  <a:grpSpLocks/>
                </p:cNvGrpSpPr>
                <p:nvPr/>
              </p:nvGrpSpPr>
              <p:grpSpPr bwMode="auto">
                <a:xfrm>
                  <a:off x="3291" y="283"/>
                  <a:ext cx="823" cy="220"/>
                  <a:chOff x="240" y="720"/>
                  <a:chExt cx="3980" cy="1064"/>
                </a:xfrm>
              </p:grpSpPr>
              <p:sp>
                <p:nvSpPr>
                  <p:cNvPr id="1163" name="Freeform 139"/>
                  <p:cNvSpPr>
                    <a:spLocks/>
                  </p:cNvSpPr>
                  <p:nvPr/>
                </p:nvSpPr>
                <p:spPr bwMode="auto">
                  <a:xfrm>
                    <a:off x="245" y="720"/>
                    <a:ext cx="2010" cy="1064"/>
                  </a:xfrm>
                  <a:custGeom>
                    <a:avLst/>
                    <a:gdLst/>
                    <a:ahLst/>
                    <a:cxnLst>
                      <a:cxn ang="0">
                        <a:pos x="0" y="54"/>
                      </a:cxn>
                      <a:cxn ang="0">
                        <a:pos x="0" y="1064"/>
                      </a:cxn>
                      <a:cxn ang="0">
                        <a:pos x="236" y="1064"/>
                      </a:cxn>
                      <a:cxn ang="0">
                        <a:pos x="1772" y="1064"/>
                      </a:cxn>
                      <a:cxn ang="0">
                        <a:pos x="2012" y="1064"/>
                      </a:cxn>
                      <a:cxn ang="0">
                        <a:pos x="2012" y="54"/>
                      </a:cxn>
                      <a:cxn ang="0">
                        <a:pos x="0" y="54"/>
                      </a:cxn>
                    </a:cxnLst>
                    <a:rect l="0" t="0" r="r" b="b"/>
                    <a:pathLst>
                      <a:path w="2012" h="1064">
                        <a:moveTo>
                          <a:pt x="0" y="54"/>
                        </a:moveTo>
                        <a:lnTo>
                          <a:pt x="0" y="1064"/>
                        </a:lnTo>
                        <a:lnTo>
                          <a:pt x="236" y="1064"/>
                        </a:lnTo>
                        <a:cubicBezTo>
                          <a:pt x="234" y="8"/>
                          <a:pt x="1770" y="0"/>
                          <a:pt x="1772" y="1064"/>
                        </a:cubicBezTo>
                        <a:lnTo>
                          <a:pt x="2012" y="1064"/>
                        </a:lnTo>
                        <a:lnTo>
                          <a:pt x="2012" y="54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bg2"/>
                      </a:gs>
                      <a:gs pos="100000">
                        <a:schemeClr val="bg2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b="1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  <p:sp>
                <p:nvSpPr>
                  <p:cNvPr id="1164" name="Freeform 140"/>
                  <p:cNvSpPr>
                    <a:spLocks/>
                  </p:cNvSpPr>
                  <p:nvPr/>
                </p:nvSpPr>
                <p:spPr bwMode="auto">
                  <a:xfrm>
                    <a:off x="2214" y="720"/>
                    <a:ext cx="2010" cy="1064"/>
                  </a:xfrm>
                  <a:custGeom>
                    <a:avLst/>
                    <a:gdLst/>
                    <a:ahLst/>
                    <a:cxnLst>
                      <a:cxn ang="0">
                        <a:pos x="0" y="54"/>
                      </a:cxn>
                      <a:cxn ang="0">
                        <a:pos x="0" y="1064"/>
                      </a:cxn>
                      <a:cxn ang="0">
                        <a:pos x="236" y="1064"/>
                      </a:cxn>
                      <a:cxn ang="0">
                        <a:pos x="1772" y="1064"/>
                      </a:cxn>
                      <a:cxn ang="0">
                        <a:pos x="2012" y="1064"/>
                      </a:cxn>
                      <a:cxn ang="0">
                        <a:pos x="2012" y="54"/>
                      </a:cxn>
                      <a:cxn ang="0">
                        <a:pos x="0" y="54"/>
                      </a:cxn>
                    </a:cxnLst>
                    <a:rect l="0" t="0" r="r" b="b"/>
                    <a:pathLst>
                      <a:path w="2012" h="1064">
                        <a:moveTo>
                          <a:pt x="0" y="54"/>
                        </a:moveTo>
                        <a:lnTo>
                          <a:pt x="0" y="1064"/>
                        </a:lnTo>
                        <a:lnTo>
                          <a:pt x="236" y="1064"/>
                        </a:lnTo>
                        <a:cubicBezTo>
                          <a:pt x="234" y="8"/>
                          <a:pt x="1770" y="0"/>
                          <a:pt x="1772" y="1064"/>
                        </a:cubicBezTo>
                        <a:lnTo>
                          <a:pt x="2012" y="1064"/>
                        </a:lnTo>
                        <a:lnTo>
                          <a:pt x="2012" y="54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bg2"/>
                      </a:gs>
                      <a:gs pos="100000">
                        <a:schemeClr val="bg2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b="1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</p:grpSp>
            <p:grpSp>
              <p:nvGrpSpPr>
                <p:cNvPr id="1137" name="Group 141"/>
                <p:cNvGrpSpPr>
                  <a:grpSpLocks/>
                </p:cNvGrpSpPr>
                <p:nvPr/>
              </p:nvGrpSpPr>
              <p:grpSpPr bwMode="auto">
                <a:xfrm>
                  <a:off x="4114" y="283"/>
                  <a:ext cx="823" cy="220"/>
                  <a:chOff x="240" y="720"/>
                  <a:chExt cx="3980" cy="1064"/>
                </a:xfrm>
              </p:grpSpPr>
              <p:sp>
                <p:nvSpPr>
                  <p:cNvPr id="1166" name="Freeform 142"/>
                  <p:cNvSpPr>
                    <a:spLocks/>
                  </p:cNvSpPr>
                  <p:nvPr/>
                </p:nvSpPr>
                <p:spPr bwMode="auto">
                  <a:xfrm>
                    <a:off x="244" y="720"/>
                    <a:ext cx="2010" cy="1064"/>
                  </a:xfrm>
                  <a:custGeom>
                    <a:avLst/>
                    <a:gdLst/>
                    <a:ahLst/>
                    <a:cxnLst>
                      <a:cxn ang="0">
                        <a:pos x="0" y="54"/>
                      </a:cxn>
                      <a:cxn ang="0">
                        <a:pos x="0" y="1064"/>
                      </a:cxn>
                      <a:cxn ang="0">
                        <a:pos x="236" y="1064"/>
                      </a:cxn>
                      <a:cxn ang="0">
                        <a:pos x="1772" y="1064"/>
                      </a:cxn>
                      <a:cxn ang="0">
                        <a:pos x="2012" y="1064"/>
                      </a:cxn>
                      <a:cxn ang="0">
                        <a:pos x="2012" y="54"/>
                      </a:cxn>
                      <a:cxn ang="0">
                        <a:pos x="0" y="54"/>
                      </a:cxn>
                    </a:cxnLst>
                    <a:rect l="0" t="0" r="r" b="b"/>
                    <a:pathLst>
                      <a:path w="2012" h="1064">
                        <a:moveTo>
                          <a:pt x="0" y="54"/>
                        </a:moveTo>
                        <a:lnTo>
                          <a:pt x="0" y="1064"/>
                        </a:lnTo>
                        <a:lnTo>
                          <a:pt x="236" y="1064"/>
                        </a:lnTo>
                        <a:cubicBezTo>
                          <a:pt x="234" y="8"/>
                          <a:pt x="1770" y="0"/>
                          <a:pt x="1772" y="1064"/>
                        </a:cubicBezTo>
                        <a:lnTo>
                          <a:pt x="2012" y="1064"/>
                        </a:lnTo>
                        <a:lnTo>
                          <a:pt x="2012" y="54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bg2"/>
                      </a:gs>
                      <a:gs pos="100000">
                        <a:schemeClr val="bg2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b="1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  <p:sp>
                <p:nvSpPr>
                  <p:cNvPr id="1167" name="Freeform 143"/>
                  <p:cNvSpPr>
                    <a:spLocks/>
                  </p:cNvSpPr>
                  <p:nvPr/>
                </p:nvSpPr>
                <p:spPr bwMode="auto">
                  <a:xfrm>
                    <a:off x="2213" y="720"/>
                    <a:ext cx="2010" cy="1064"/>
                  </a:xfrm>
                  <a:custGeom>
                    <a:avLst/>
                    <a:gdLst/>
                    <a:ahLst/>
                    <a:cxnLst>
                      <a:cxn ang="0">
                        <a:pos x="0" y="54"/>
                      </a:cxn>
                      <a:cxn ang="0">
                        <a:pos x="0" y="1064"/>
                      </a:cxn>
                      <a:cxn ang="0">
                        <a:pos x="236" y="1064"/>
                      </a:cxn>
                      <a:cxn ang="0">
                        <a:pos x="1772" y="1064"/>
                      </a:cxn>
                      <a:cxn ang="0">
                        <a:pos x="2012" y="1064"/>
                      </a:cxn>
                      <a:cxn ang="0">
                        <a:pos x="2012" y="54"/>
                      </a:cxn>
                      <a:cxn ang="0">
                        <a:pos x="0" y="54"/>
                      </a:cxn>
                    </a:cxnLst>
                    <a:rect l="0" t="0" r="r" b="b"/>
                    <a:pathLst>
                      <a:path w="2012" h="1064">
                        <a:moveTo>
                          <a:pt x="0" y="54"/>
                        </a:moveTo>
                        <a:lnTo>
                          <a:pt x="0" y="1064"/>
                        </a:lnTo>
                        <a:lnTo>
                          <a:pt x="236" y="1064"/>
                        </a:lnTo>
                        <a:cubicBezTo>
                          <a:pt x="234" y="8"/>
                          <a:pt x="1770" y="0"/>
                          <a:pt x="1772" y="1064"/>
                        </a:cubicBezTo>
                        <a:lnTo>
                          <a:pt x="2012" y="1064"/>
                        </a:lnTo>
                        <a:lnTo>
                          <a:pt x="2012" y="54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bg2"/>
                      </a:gs>
                      <a:gs pos="100000">
                        <a:schemeClr val="bg2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b="1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</p:grpSp>
            <p:grpSp>
              <p:nvGrpSpPr>
                <p:cNvPr id="1138" name="Group 144"/>
                <p:cNvGrpSpPr>
                  <a:grpSpLocks/>
                </p:cNvGrpSpPr>
                <p:nvPr/>
              </p:nvGrpSpPr>
              <p:grpSpPr bwMode="auto">
                <a:xfrm>
                  <a:off x="4937" y="283"/>
                  <a:ext cx="823" cy="220"/>
                  <a:chOff x="240" y="720"/>
                  <a:chExt cx="3980" cy="1064"/>
                </a:xfrm>
              </p:grpSpPr>
              <p:sp>
                <p:nvSpPr>
                  <p:cNvPr id="1169" name="Freeform 145"/>
                  <p:cNvSpPr>
                    <a:spLocks/>
                  </p:cNvSpPr>
                  <p:nvPr/>
                </p:nvSpPr>
                <p:spPr bwMode="auto">
                  <a:xfrm>
                    <a:off x="243" y="720"/>
                    <a:ext cx="2010" cy="1064"/>
                  </a:xfrm>
                  <a:custGeom>
                    <a:avLst/>
                    <a:gdLst/>
                    <a:ahLst/>
                    <a:cxnLst>
                      <a:cxn ang="0">
                        <a:pos x="0" y="54"/>
                      </a:cxn>
                      <a:cxn ang="0">
                        <a:pos x="0" y="1064"/>
                      </a:cxn>
                      <a:cxn ang="0">
                        <a:pos x="236" y="1064"/>
                      </a:cxn>
                      <a:cxn ang="0">
                        <a:pos x="1772" y="1064"/>
                      </a:cxn>
                      <a:cxn ang="0">
                        <a:pos x="2012" y="1064"/>
                      </a:cxn>
                      <a:cxn ang="0">
                        <a:pos x="2012" y="54"/>
                      </a:cxn>
                      <a:cxn ang="0">
                        <a:pos x="0" y="54"/>
                      </a:cxn>
                    </a:cxnLst>
                    <a:rect l="0" t="0" r="r" b="b"/>
                    <a:pathLst>
                      <a:path w="2012" h="1064">
                        <a:moveTo>
                          <a:pt x="0" y="54"/>
                        </a:moveTo>
                        <a:lnTo>
                          <a:pt x="0" y="1064"/>
                        </a:lnTo>
                        <a:lnTo>
                          <a:pt x="236" y="1064"/>
                        </a:lnTo>
                        <a:cubicBezTo>
                          <a:pt x="234" y="8"/>
                          <a:pt x="1770" y="0"/>
                          <a:pt x="1772" y="1064"/>
                        </a:cubicBezTo>
                        <a:lnTo>
                          <a:pt x="2012" y="1064"/>
                        </a:lnTo>
                        <a:lnTo>
                          <a:pt x="2012" y="54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bg2"/>
                      </a:gs>
                      <a:gs pos="100000">
                        <a:schemeClr val="bg2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b="1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  <p:sp>
                <p:nvSpPr>
                  <p:cNvPr id="1170" name="Freeform 146"/>
                  <p:cNvSpPr>
                    <a:spLocks/>
                  </p:cNvSpPr>
                  <p:nvPr/>
                </p:nvSpPr>
                <p:spPr bwMode="auto">
                  <a:xfrm>
                    <a:off x="2212" y="720"/>
                    <a:ext cx="2010" cy="1064"/>
                  </a:xfrm>
                  <a:custGeom>
                    <a:avLst/>
                    <a:gdLst/>
                    <a:ahLst/>
                    <a:cxnLst>
                      <a:cxn ang="0">
                        <a:pos x="0" y="54"/>
                      </a:cxn>
                      <a:cxn ang="0">
                        <a:pos x="0" y="1064"/>
                      </a:cxn>
                      <a:cxn ang="0">
                        <a:pos x="236" y="1064"/>
                      </a:cxn>
                      <a:cxn ang="0">
                        <a:pos x="1772" y="1064"/>
                      </a:cxn>
                      <a:cxn ang="0">
                        <a:pos x="2012" y="1064"/>
                      </a:cxn>
                      <a:cxn ang="0">
                        <a:pos x="2012" y="54"/>
                      </a:cxn>
                      <a:cxn ang="0">
                        <a:pos x="0" y="54"/>
                      </a:cxn>
                    </a:cxnLst>
                    <a:rect l="0" t="0" r="r" b="b"/>
                    <a:pathLst>
                      <a:path w="2012" h="1064">
                        <a:moveTo>
                          <a:pt x="0" y="54"/>
                        </a:moveTo>
                        <a:lnTo>
                          <a:pt x="0" y="1064"/>
                        </a:lnTo>
                        <a:lnTo>
                          <a:pt x="236" y="1064"/>
                        </a:lnTo>
                        <a:cubicBezTo>
                          <a:pt x="234" y="8"/>
                          <a:pt x="1770" y="0"/>
                          <a:pt x="1772" y="1064"/>
                        </a:cubicBezTo>
                        <a:lnTo>
                          <a:pt x="2012" y="1064"/>
                        </a:lnTo>
                        <a:lnTo>
                          <a:pt x="2012" y="54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bg2"/>
                      </a:gs>
                      <a:gs pos="100000">
                        <a:schemeClr val="bg2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b="1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</p:grpSp>
          </p:grpSp>
          <p:grpSp>
            <p:nvGrpSpPr>
              <p:cNvPr id="1119" name="Group 147"/>
              <p:cNvGrpSpPr>
                <a:grpSpLocks/>
              </p:cNvGrpSpPr>
              <p:nvPr/>
            </p:nvGrpSpPr>
            <p:grpSpPr bwMode="auto">
              <a:xfrm>
                <a:off x="3378" y="463"/>
                <a:ext cx="418" cy="112"/>
                <a:chOff x="240" y="720"/>
                <a:chExt cx="3980" cy="1064"/>
              </a:xfrm>
            </p:grpSpPr>
            <p:sp>
              <p:nvSpPr>
                <p:cNvPr id="1172" name="Freeform 148"/>
                <p:cNvSpPr>
                  <a:spLocks/>
                </p:cNvSpPr>
                <p:nvPr/>
              </p:nvSpPr>
              <p:spPr bwMode="auto">
                <a:xfrm>
                  <a:off x="242" y="720"/>
                  <a:ext cx="2011" cy="1064"/>
                </a:xfrm>
                <a:custGeom>
                  <a:avLst/>
                  <a:gdLst/>
                  <a:ahLst/>
                  <a:cxnLst>
                    <a:cxn ang="0">
                      <a:pos x="0" y="54"/>
                    </a:cxn>
                    <a:cxn ang="0">
                      <a:pos x="0" y="1064"/>
                    </a:cxn>
                    <a:cxn ang="0">
                      <a:pos x="236" y="1064"/>
                    </a:cxn>
                    <a:cxn ang="0">
                      <a:pos x="1772" y="1064"/>
                    </a:cxn>
                    <a:cxn ang="0">
                      <a:pos x="2012" y="1064"/>
                    </a:cxn>
                    <a:cxn ang="0">
                      <a:pos x="2012" y="54"/>
                    </a:cxn>
                    <a:cxn ang="0">
                      <a:pos x="0" y="54"/>
                    </a:cxn>
                  </a:cxnLst>
                  <a:rect l="0" t="0" r="r" b="b"/>
                  <a:pathLst>
                    <a:path w="2012" h="1064">
                      <a:moveTo>
                        <a:pt x="0" y="54"/>
                      </a:moveTo>
                      <a:lnTo>
                        <a:pt x="0" y="1064"/>
                      </a:lnTo>
                      <a:lnTo>
                        <a:pt x="236" y="1064"/>
                      </a:lnTo>
                      <a:cubicBezTo>
                        <a:pt x="234" y="8"/>
                        <a:pt x="1770" y="0"/>
                        <a:pt x="1772" y="1064"/>
                      </a:cubicBezTo>
                      <a:lnTo>
                        <a:pt x="2012" y="1064"/>
                      </a:lnTo>
                      <a:lnTo>
                        <a:pt x="2012" y="54"/>
                      </a:lnTo>
                      <a:lnTo>
                        <a:pt x="0" y="54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b="1">
                    <a:solidFill>
                      <a:srgbClr val="000000"/>
                    </a:solidFill>
                    <a:cs typeface="Arial" charset="0"/>
                  </a:endParaRPr>
                </a:p>
              </p:txBody>
            </p:sp>
            <p:sp>
              <p:nvSpPr>
                <p:cNvPr id="1173" name="Freeform 149"/>
                <p:cNvSpPr>
                  <a:spLocks/>
                </p:cNvSpPr>
                <p:nvPr/>
              </p:nvSpPr>
              <p:spPr bwMode="auto">
                <a:xfrm>
                  <a:off x="2213" y="720"/>
                  <a:ext cx="2011" cy="1064"/>
                </a:xfrm>
                <a:custGeom>
                  <a:avLst/>
                  <a:gdLst/>
                  <a:ahLst/>
                  <a:cxnLst>
                    <a:cxn ang="0">
                      <a:pos x="0" y="54"/>
                    </a:cxn>
                    <a:cxn ang="0">
                      <a:pos x="0" y="1064"/>
                    </a:cxn>
                    <a:cxn ang="0">
                      <a:pos x="236" y="1064"/>
                    </a:cxn>
                    <a:cxn ang="0">
                      <a:pos x="1772" y="1064"/>
                    </a:cxn>
                    <a:cxn ang="0">
                      <a:pos x="2012" y="1064"/>
                    </a:cxn>
                    <a:cxn ang="0">
                      <a:pos x="2012" y="54"/>
                    </a:cxn>
                    <a:cxn ang="0">
                      <a:pos x="0" y="54"/>
                    </a:cxn>
                  </a:cxnLst>
                  <a:rect l="0" t="0" r="r" b="b"/>
                  <a:pathLst>
                    <a:path w="2012" h="1064">
                      <a:moveTo>
                        <a:pt x="0" y="54"/>
                      </a:moveTo>
                      <a:lnTo>
                        <a:pt x="0" y="1064"/>
                      </a:lnTo>
                      <a:lnTo>
                        <a:pt x="236" y="1064"/>
                      </a:lnTo>
                      <a:cubicBezTo>
                        <a:pt x="234" y="8"/>
                        <a:pt x="1770" y="0"/>
                        <a:pt x="1772" y="1064"/>
                      </a:cubicBezTo>
                      <a:lnTo>
                        <a:pt x="2012" y="1064"/>
                      </a:lnTo>
                      <a:lnTo>
                        <a:pt x="2012" y="54"/>
                      </a:lnTo>
                      <a:lnTo>
                        <a:pt x="0" y="54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b="1">
                    <a:solidFill>
                      <a:srgbClr val="000000"/>
                    </a:solidFill>
                    <a:cs typeface="Arial" charset="0"/>
                  </a:endParaRPr>
                </a:p>
              </p:txBody>
            </p:sp>
          </p:grpSp>
          <p:grpSp>
            <p:nvGrpSpPr>
              <p:cNvPr id="1120" name="Group 150"/>
              <p:cNvGrpSpPr>
                <a:grpSpLocks/>
              </p:cNvGrpSpPr>
              <p:nvPr/>
            </p:nvGrpSpPr>
            <p:grpSpPr bwMode="auto">
              <a:xfrm>
                <a:off x="3796" y="463"/>
                <a:ext cx="419" cy="112"/>
                <a:chOff x="240" y="720"/>
                <a:chExt cx="3980" cy="1064"/>
              </a:xfrm>
            </p:grpSpPr>
            <p:sp>
              <p:nvSpPr>
                <p:cNvPr id="1175" name="Freeform 151"/>
                <p:cNvSpPr>
                  <a:spLocks/>
                </p:cNvSpPr>
                <p:nvPr/>
              </p:nvSpPr>
              <p:spPr bwMode="auto">
                <a:xfrm>
                  <a:off x="244" y="720"/>
                  <a:ext cx="2067" cy="1064"/>
                </a:xfrm>
                <a:custGeom>
                  <a:avLst/>
                  <a:gdLst/>
                  <a:ahLst/>
                  <a:cxnLst>
                    <a:cxn ang="0">
                      <a:pos x="0" y="54"/>
                    </a:cxn>
                    <a:cxn ang="0">
                      <a:pos x="0" y="1064"/>
                    </a:cxn>
                    <a:cxn ang="0">
                      <a:pos x="236" y="1064"/>
                    </a:cxn>
                    <a:cxn ang="0">
                      <a:pos x="1772" y="1064"/>
                    </a:cxn>
                    <a:cxn ang="0">
                      <a:pos x="2012" y="1064"/>
                    </a:cxn>
                    <a:cxn ang="0">
                      <a:pos x="2012" y="54"/>
                    </a:cxn>
                    <a:cxn ang="0">
                      <a:pos x="0" y="54"/>
                    </a:cxn>
                  </a:cxnLst>
                  <a:rect l="0" t="0" r="r" b="b"/>
                  <a:pathLst>
                    <a:path w="2012" h="1064">
                      <a:moveTo>
                        <a:pt x="0" y="54"/>
                      </a:moveTo>
                      <a:lnTo>
                        <a:pt x="0" y="1064"/>
                      </a:lnTo>
                      <a:lnTo>
                        <a:pt x="236" y="1064"/>
                      </a:lnTo>
                      <a:cubicBezTo>
                        <a:pt x="234" y="8"/>
                        <a:pt x="1770" y="0"/>
                        <a:pt x="1772" y="1064"/>
                      </a:cubicBezTo>
                      <a:lnTo>
                        <a:pt x="2012" y="1064"/>
                      </a:lnTo>
                      <a:lnTo>
                        <a:pt x="2012" y="54"/>
                      </a:lnTo>
                      <a:lnTo>
                        <a:pt x="0" y="54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b="1">
                    <a:solidFill>
                      <a:srgbClr val="000000"/>
                    </a:solidFill>
                    <a:cs typeface="Arial" charset="0"/>
                  </a:endParaRPr>
                </a:p>
              </p:txBody>
            </p:sp>
            <p:sp>
              <p:nvSpPr>
                <p:cNvPr id="1176" name="Freeform 152"/>
                <p:cNvSpPr>
                  <a:spLocks/>
                </p:cNvSpPr>
                <p:nvPr/>
              </p:nvSpPr>
              <p:spPr bwMode="auto">
                <a:xfrm>
                  <a:off x="2240" y="720"/>
                  <a:ext cx="2037" cy="1064"/>
                </a:xfrm>
                <a:custGeom>
                  <a:avLst/>
                  <a:gdLst/>
                  <a:ahLst/>
                  <a:cxnLst>
                    <a:cxn ang="0">
                      <a:pos x="0" y="54"/>
                    </a:cxn>
                    <a:cxn ang="0">
                      <a:pos x="0" y="1064"/>
                    </a:cxn>
                    <a:cxn ang="0">
                      <a:pos x="236" y="1064"/>
                    </a:cxn>
                    <a:cxn ang="0">
                      <a:pos x="1772" y="1064"/>
                    </a:cxn>
                    <a:cxn ang="0">
                      <a:pos x="2012" y="1064"/>
                    </a:cxn>
                    <a:cxn ang="0">
                      <a:pos x="2012" y="54"/>
                    </a:cxn>
                    <a:cxn ang="0">
                      <a:pos x="0" y="54"/>
                    </a:cxn>
                  </a:cxnLst>
                  <a:rect l="0" t="0" r="r" b="b"/>
                  <a:pathLst>
                    <a:path w="2012" h="1064">
                      <a:moveTo>
                        <a:pt x="0" y="54"/>
                      </a:moveTo>
                      <a:lnTo>
                        <a:pt x="0" y="1064"/>
                      </a:lnTo>
                      <a:lnTo>
                        <a:pt x="236" y="1064"/>
                      </a:lnTo>
                      <a:cubicBezTo>
                        <a:pt x="234" y="8"/>
                        <a:pt x="1770" y="0"/>
                        <a:pt x="1772" y="1064"/>
                      </a:cubicBezTo>
                      <a:lnTo>
                        <a:pt x="2012" y="1064"/>
                      </a:lnTo>
                      <a:lnTo>
                        <a:pt x="2012" y="54"/>
                      </a:lnTo>
                      <a:lnTo>
                        <a:pt x="0" y="54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b="1">
                    <a:solidFill>
                      <a:srgbClr val="000000"/>
                    </a:solidFill>
                    <a:cs typeface="Arial" charset="0"/>
                  </a:endParaRPr>
                </a:p>
              </p:txBody>
            </p:sp>
          </p:grpSp>
          <p:grpSp>
            <p:nvGrpSpPr>
              <p:cNvPr id="1121" name="Group 153"/>
              <p:cNvGrpSpPr>
                <a:grpSpLocks/>
              </p:cNvGrpSpPr>
              <p:nvPr/>
            </p:nvGrpSpPr>
            <p:grpSpPr bwMode="auto">
              <a:xfrm>
                <a:off x="4215" y="463"/>
                <a:ext cx="418" cy="112"/>
                <a:chOff x="1646" y="283"/>
                <a:chExt cx="823" cy="220"/>
              </a:xfrm>
            </p:grpSpPr>
            <p:sp>
              <p:nvSpPr>
                <p:cNvPr id="1178" name="Freeform 154"/>
                <p:cNvSpPr>
                  <a:spLocks/>
                </p:cNvSpPr>
                <p:nvPr/>
              </p:nvSpPr>
              <p:spPr bwMode="auto">
                <a:xfrm>
                  <a:off x="1647" y="283"/>
                  <a:ext cx="416" cy="220"/>
                </a:xfrm>
                <a:custGeom>
                  <a:avLst/>
                  <a:gdLst/>
                  <a:ahLst/>
                  <a:cxnLst>
                    <a:cxn ang="0">
                      <a:pos x="0" y="54"/>
                    </a:cxn>
                    <a:cxn ang="0">
                      <a:pos x="0" y="1064"/>
                    </a:cxn>
                    <a:cxn ang="0">
                      <a:pos x="236" y="1064"/>
                    </a:cxn>
                    <a:cxn ang="0">
                      <a:pos x="1772" y="1064"/>
                    </a:cxn>
                    <a:cxn ang="0">
                      <a:pos x="2012" y="1064"/>
                    </a:cxn>
                    <a:cxn ang="0">
                      <a:pos x="2012" y="54"/>
                    </a:cxn>
                    <a:cxn ang="0">
                      <a:pos x="0" y="54"/>
                    </a:cxn>
                  </a:cxnLst>
                  <a:rect l="0" t="0" r="r" b="b"/>
                  <a:pathLst>
                    <a:path w="2012" h="1064">
                      <a:moveTo>
                        <a:pt x="0" y="54"/>
                      </a:moveTo>
                      <a:lnTo>
                        <a:pt x="0" y="1064"/>
                      </a:lnTo>
                      <a:lnTo>
                        <a:pt x="236" y="1064"/>
                      </a:lnTo>
                      <a:cubicBezTo>
                        <a:pt x="234" y="8"/>
                        <a:pt x="1770" y="0"/>
                        <a:pt x="1772" y="1064"/>
                      </a:cubicBezTo>
                      <a:lnTo>
                        <a:pt x="2012" y="1064"/>
                      </a:lnTo>
                      <a:lnTo>
                        <a:pt x="2012" y="54"/>
                      </a:lnTo>
                      <a:lnTo>
                        <a:pt x="0" y="54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b="1">
                    <a:solidFill>
                      <a:srgbClr val="000000"/>
                    </a:solidFill>
                    <a:cs typeface="Arial" charset="0"/>
                  </a:endParaRPr>
                </a:p>
              </p:txBody>
            </p:sp>
            <p:sp>
              <p:nvSpPr>
                <p:cNvPr id="1179" name="Freeform 155"/>
                <p:cNvSpPr>
                  <a:spLocks/>
                </p:cNvSpPr>
                <p:nvPr/>
              </p:nvSpPr>
              <p:spPr bwMode="auto">
                <a:xfrm>
                  <a:off x="2053" y="283"/>
                  <a:ext cx="416" cy="220"/>
                </a:xfrm>
                <a:custGeom>
                  <a:avLst/>
                  <a:gdLst/>
                  <a:ahLst/>
                  <a:cxnLst>
                    <a:cxn ang="0">
                      <a:pos x="0" y="54"/>
                    </a:cxn>
                    <a:cxn ang="0">
                      <a:pos x="0" y="1064"/>
                    </a:cxn>
                    <a:cxn ang="0">
                      <a:pos x="236" y="1064"/>
                    </a:cxn>
                    <a:cxn ang="0">
                      <a:pos x="1772" y="1064"/>
                    </a:cxn>
                    <a:cxn ang="0">
                      <a:pos x="2012" y="1064"/>
                    </a:cxn>
                    <a:cxn ang="0">
                      <a:pos x="2012" y="54"/>
                    </a:cxn>
                    <a:cxn ang="0">
                      <a:pos x="0" y="54"/>
                    </a:cxn>
                  </a:cxnLst>
                  <a:rect l="0" t="0" r="r" b="b"/>
                  <a:pathLst>
                    <a:path w="2012" h="1064">
                      <a:moveTo>
                        <a:pt x="0" y="54"/>
                      </a:moveTo>
                      <a:lnTo>
                        <a:pt x="0" y="1064"/>
                      </a:lnTo>
                      <a:lnTo>
                        <a:pt x="236" y="1064"/>
                      </a:lnTo>
                      <a:cubicBezTo>
                        <a:pt x="234" y="8"/>
                        <a:pt x="1770" y="0"/>
                        <a:pt x="1772" y="1064"/>
                      </a:cubicBezTo>
                      <a:lnTo>
                        <a:pt x="2012" y="1064"/>
                      </a:lnTo>
                      <a:lnTo>
                        <a:pt x="2012" y="54"/>
                      </a:lnTo>
                      <a:lnTo>
                        <a:pt x="0" y="54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b="1">
                    <a:solidFill>
                      <a:srgbClr val="000000"/>
                    </a:solidFill>
                    <a:cs typeface="Arial" charset="0"/>
                  </a:endParaRPr>
                </a:p>
              </p:txBody>
            </p:sp>
          </p:grpSp>
          <p:grpSp>
            <p:nvGrpSpPr>
              <p:cNvPr id="1122" name="Group 156"/>
              <p:cNvGrpSpPr>
                <a:grpSpLocks/>
              </p:cNvGrpSpPr>
              <p:nvPr/>
            </p:nvGrpSpPr>
            <p:grpSpPr bwMode="auto">
              <a:xfrm>
                <a:off x="4633" y="463"/>
                <a:ext cx="418" cy="112"/>
                <a:chOff x="240" y="720"/>
                <a:chExt cx="3980" cy="1064"/>
              </a:xfrm>
            </p:grpSpPr>
            <p:sp>
              <p:nvSpPr>
                <p:cNvPr id="1181" name="Freeform 157"/>
                <p:cNvSpPr>
                  <a:spLocks/>
                </p:cNvSpPr>
                <p:nvPr/>
              </p:nvSpPr>
              <p:spPr bwMode="auto">
                <a:xfrm>
                  <a:off x="239" y="720"/>
                  <a:ext cx="2011" cy="1064"/>
                </a:xfrm>
                <a:custGeom>
                  <a:avLst/>
                  <a:gdLst/>
                  <a:ahLst/>
                  <a:cxnLst>
                    <a:cxn ang="0">
                      <a:pos x="0" y="54"/>
                    </a:cxn>
                    <a:cxn ang="0">
                      <a:pos x="0" y="1064"/>
                    </a:cxn>
                    <a:cxn ang="0">
                      <a:pos x="236" y="1064"/>
                    </a:cxn>
                    <a:cxn ang="0">
                      <a:pos x="1772" y="1064"/>
                    </a:cxn>
                    <a:cxn ang="0">
                      <a:pos x="2012" y="1064"/>
                    </a:cxn>
                    <a:cxn ang="0">
                      <a:pos x="2012" y="54"/>
                    </a:cxn>
                    <a:cxn ang="0">
                      <a:pos x="0" y="54"/>
                    </a:cxn>
                  </a:cxnLst>
                  <a:rect l="0" t="0" r="r" b="b"/>
                  <a:pathLst>
                    <a:path w="2012" h="1064">
                      <a:moveTo>
                        <a:pt x="0" y="54"/>
                      </a:moveTo>
                      <a:lnTo>
                        <a:pt x="0" y="1064"/>
                      </a:lnTo>
                      <a:lnTo>
                        <a:pt x="236" y="1064"/>
                      </a:lnTo>
                      <a:cubicBezTo>
                        <a:pt x="234" y="8"/>
                        <a:pt x="1770" y="0"/>
                        <a:pt x="1772" y="1064"/>
                      </a:cubicBezTo>
                      <a:lnTo>
                        <a:pt x="2012" y="1064"/>
                      </a:lnTo>
                      <a:lnTo>
                        <a:pt x="2012" y="54"/>
                      </a:lnTo>
                      <a:lnTo>
                        <a:pt x="0" y="54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b="1">
                    <a:solidFill>
                      <a:srgbClr val="000000"/>
                    </a:solidFill>
                    <a:cs typeface="Arial" charset="0"/>
                  </a:endParaRPr>
                </a:p>
              </p:txBody>
            </p:sp>
            <p:sp>
              <p:nvSpPr>
                <p:cNvPr id="1182" name="Freeform 158"/>
                <p:cNvSpPr>
                  <a:spLocks/>
                </p:cNvSpPr>
                <p:nvPr/>
              </p:nvSpPr>
              <p:spPr bwMode="auto">
                <a:xfrm>
                  <a:off x="2210" y="720"/>
                  <a:ext cx="2011" cy="1064"/>
                </a:xfrm>
                <a:custGeom>
                  <a:avLst/>
                  <a:gdLst/>
                  <a:ahLst/>
                  <a:cxnLst>
                    <a:cxn ang="0">
                      <a:pos x="0" y="54"/>
                    </a:cxn>
                    <a:cxn ang="0">
                      <a:pos x="0" y="1064"/>
                    </a:cxn>
                    <a:cxn ang="0">
                      <a:pos x="236" y="1064"/>
                    </a:cxn>
                    <a:cxn ang="0">
                      <a:pos x="1772" y="1064"/>
                    </a:cxn>
                    <a:cxn ang="0">
                      <a:pos x="2012" y="1064"/>
                    </a:cxn>
                    <a:cxn ang="0">
                      <a:pos x="2012" y="54"/>
                    </a:cxn>
                    <a:cxn ang="0">
                      <a:pos x="0" y="54"/>
                    </a:cxn>
                  </a:cxnLst>
                  <a:rect l="0" t="0" r="r" b="b"/>
                  <a:pathLst>
                    <a:path w="2012" h="1064">
                      <a:moveTo>
                        <a:pt x="0" y="54"/>
                      </a:moveTo>
                      <a:lnTo>
                        <a:pt x="0" y="1064"/>
                      </a:lnTo>
                      <a:lnTo>
                        <a:pt x="236" y="1064"/>
                      </a:lnTo>
                      <a:cubicBezTo>
                        <a:pt x="234" y="8"/>
                        <a:pt x="1770" y="0"/>
                        <a:pt x="1772" y="1064"/>
                      </a:cubicBezTo>
                      <a:lnTo>
                        <a:pt x="2012" y="1064"/>
                      </a:lnTo>
                      <a:lnTo>
                        <a:pt x="2012" y="54"/>
                      </a:lnTo>
                      <a:lnTo>
                        <a:pt x="0" y="54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b="1">
                    <a:solidFill>
                      <a:srgbClr val="000000"/>
                    </a:solidFill>
                    <a:cs typeface="Arial" charset="0"/>
                  </a:endParaRPr>
                </a:p>
              </p:txBody>
            </p:sp>
          </p:grpSp>
          <p:sp>
            <p:nvSpPr>
              <p:cNvPr id="1183" name="Freeform 159"/>
              <p:cNvSpPr>
                <a:spLocks/>
              </p:cNvSpPr>
              <p:nvPr/>
            </p:nvSpPr>
            <p:spPr bwMode="auto">
              <a:xfrm>
                <a:off x="5051" y="463"/>
                <a:ext cx="211" cy="112"/>
              </a:xfrm>
              <a:custGeom>
                <a:avLst/>
                <a:gdLst/>
                <a:ahLst/>
                <a:cxnLst>
                  <a:cxn ang="0">
                    <a:pos x="0" y="54"/>
                  </a:cxn>
                  <a:cxn ang="0">
                    <a:pos x="0" y="1064"/>
                  </a:cxn>
                  <a:cxn ang="0">
                    <a:pos x="236" y="1064"/>
                  </a:cxn>
                  <a:cxn ang="0">
                    <a:pos x="1772" y="1064"/>
                  </a:cxn>
                  <a:cxn ang="0">
                    <a:pos x="2012" y="1064"/>
                  </a:cxn>
                  <a:cxn ang="0">
                    <a:pos x="2012" y="54"/>
                  </a:cxn>
                  <a:cxn ang="0">
                    <a:pos x="0" y="54"/>
                  </a:cxn>
                </a:cxnLst>
                <a:rect l="0" t="0" r="r" b="b"/>
                <a:pathLst>
                  <a:path w="2012" h="1064">
                    <a:moveTo>
                      <a:pt x="0" y="54"/>
                    </a:moveTo>
                    <a:lnTo>
                      <a:pt x="0" y="1064"/>
                    </a:lnTo>
                    <a:lnTo>
                      <a:pt x="236" y="1064"/>
                    </a:lnTo>
                    <a:cubicBezTo>
                      <a:pt x="234" y="8"/>
                      <a:pt x="1770" y="0"/>
                      <a:pt x="1772" y="1064"/>
                    </a:cubicBezTo>
                    <a:lnTo>
                      <a:pt x="2012" y="1064"/>
                    </a:lnTo>
                    <a:lnTo>
                      <a:pt x="2012" y="54"/>
                    </a:lnTo>
                    <a:lnTo>
                      <a:pt x="0" y="54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b="1">
                  <a:solidFill>
                    <a:srgbClr val="000000"/>
                  </a:solidFill>
                  <a:cs typeface="Arial" charset="0"/>
                </a:endParaRPr>
              </a:p>
            </p:txBody>
          </p:sp>
        </p:grpSp>
      </p:grpSp>
      <p:grpSp>
        <p:nvGrpSpPr>
          <p:cNvPr id="1070" name="Group 160"/>
          <p:cNvGrpSpPr>
            <a:grpSpLocks/>
          </p:cNvGrpSpPr>
          <p:nvPr/>
        </p:nvGrpSpPr>
        <p:grpSpPr bwMode="auto">
          <a:xfrm>
            <a:off x="400050" y="598488"/>
            <a:ext cx="7827963" cy="179387"/>
            <a:chOff x="254" y="463"/>
            <a:chExt cx="5208" cy="113"/>
          </a:xfrm>
        </p:grpSpPr>
        <p:sp>
          <p:nvSpPr>
            <p:cNvPr id="1185" name="Freeform 161"/>
            <p:cNvSpPr>
              <a:spLocks/>
            </p:cNvSpPr>
            <p:nvPr/>
          </p:nvSpPr>
          <p:spPr bwMode="auto">
            <a:xfrm flipH="1">
              <a:off x="5232" y="468"/>
              <a:ext cx="230" cy="106"/>
            </a:xfrm>
            <a:custGeom>
              <a:avLst/>
              <a:gdLst/>
              <a:ahLst/>
              <a:cxnLst>
                <a:cxn ang="0">
                  <a:pos x="230" y="0"/>
                </a:cxn>
                <a:cxn ang="0">
                  <a:pos x="182" y="0"/>
                </a:cxn>
                <a:cxn ang="0">
                  <a:pos x="0" y="78"/>
                </a:cxn>
                <a:cxn ang="0">
                  <a:pos x="86" y="96"/>
                </a:cxn>
                <a:cxn ang="0">
                  <a:pos x="204" y="96"/>
                </a:cxn>
                <a:cxn ang="0">
                  <a:pos x="230" y="0"/>
                </a:cxn>
              </a:cxnLst>
              <a:rect l="0" t="0" r="r" b="b"/>
              <a:pathLst>
                <a:path w="230" h="96">
                  <a:moveTo>
                    <a:pt x="230" y="0"/>
                  </a:moveTo>
                  <a:lnTo>
                    <a:pt x="182" y="0"/>
                  </a:lnTo>
                  <a:lnTo>
                    <a:pt x="0" y="78"/>
                  </a:lnTo>
                  <a:lnTo>
                    <a:pt x="86" y="96"/>
                  </a:lnTo>
                  <a:lnTo>
                    <a:pt x="204" y="96"/>
                  </a:lnTo>
                  <a:lnTo>
                    <a:pt x="23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186" name="Freeform 162"/>
            <p:cNvSpPr>
              <a:spLocks/>
            </p:cNvSpPr>
            <p:nvPr/>
          </p:nvSpPr>
          <p:spPr bwMode="auto">
            <a:xfrm>
              <a:off x="254" y="470"/>
              <a:ext cx="230" cy="106"/>
            </a:xfrm>
            <a:custGeom>
              <a:avLst/>
              <a:gdLst/>
              <a:ahLst/>
              <a:cxnLst>
                <a:cxn ang="0">
                  <a:pos x="230" y="0"/>
                </a:cxn>
                <a:cxn ang="0">
                  <a:pos x="182" y="0"/>
                </a:cxn>
                <a:cxn ang="0">
                  <a:pos x="0" y="78"/>
                </a:cxn>
                <a:cxn ang="0">
                  <a:pos x="86" y="96"/>
                </a:cxn>
                <a:cxn ang="0">
                  <a:pos x="204" y="96"/>
                </a:cxn>
                <a:cxn ang="0">
                  <a:pos x="230" y="0"/>
                </a:cxn>
              </a:cxnLst>
              <a:rect l="0" t="0" r="r" b="b"/>
              <a:pathLst>
                <a:path w="230" h="96">
                  <a:moveTo>
                    <a:pt x="230" y="0"/>
                  </a:moveTo>
                  <a:lnTo>
                    <a:pt x="182" y="0"/>
                  </a:lnTo>
                  <a:lnTo>
                    <a:pt x="0" y="78"/>
                  </a:lnTo>
                  <a:lnTo>
                    <a:pt x="86" y="96"/>
                  </a:lnTo>
                  <a:lnTo>
                    <a:pt x="204" y="96"/>
                  </a:lnTo>
                  <a:lnTo>
                    <a:pt x="23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>
                <a:solidFill>
                  <a:srgbClr val="000000"/>
                </a:solidFill>
                <a:cs typeface="Arial" charset="0"/>
              </a:endParaRPr>
            </a:p>
          </p:txBody>
        </p:sp>
        <p:grpSp>
          <p:nvGrpSpPr>
            <p:cNvPr id="1079" name="Group 163"/>
            <p:cNvGrpSpPr>
              <a:grpSpLocks/>
            </p:cNvGrpSpPr>
            <p:nvPr/>
          </p:nvGrpSpPr>
          <p:grpSpPr bwMode="auto">
            <a:xfrm>
              <a:off x="450" y="463"/>
              <a:ext cx="4812" cy="113"/>
              <a:chOff x="450" y="463"/>
              <a:chExt cx="4812" cy="113"/>
            </a:xfrm>
          </p:grpSpPr>
          <p:grpSp>
            <p:nvGrpSpPr>
              <p:cNvPr id="1080" name="Group 164"/>
              <p:cNvGrpSpPr>
                <a:grpSpLocks/>
              </p:cNvGrpSpPr>
              <p:nvPr/>
            </p:nvGrpSpPr>
            <p:grpSpPr bwMode="auto">
              <a:xfrm>
                <a:off x="450" y="464"/>
                <a:ext cx="2928" cy="112"/>
                <a:chOff x="0" y="283"/>
                <a:chExt cx="5760" cy="220"/>
              </a:xfrm>
            </p:grpSpPr>
            <p:grpSp>
              <p:nvGrpSpPr>
                <p:cNvPr id="1094" name="Group 165"/>
                <p:cNvGrpSpPr>
                  <a:grpSpLocks/>
                </p:cNvGrpSpPr>
                <p:nvPr/>
              </p:nvGrpSpPr>
              <p:grpSpPr bwMode="auto">
                <a:xfrm>
                  <a:off x="0" y="283"/>
                  <a:ext cx="823" cy="220"/>
                  <a:chOff x="240" y="720"/>
                  <a:chExt cx="3980" cy="1064"/>
                </a:xfrm>
              </p:grpSpPr>
              <p:sp>
                <p:nvSpPr>
                  <p:cNvPr id="1190" name="Freeform 166"/>
                  <p:cNvSpPr>
                    <a:spLocks/>
                  </p:cNvSpPr>
                  <p:nvPr/>
                </p:nvSpPr>
                <p:spPr bwMode="auto">
                  <a:xfrm>
                    <a:off x="244" y="720"/>
                    <a:ext cx="2010" cy="1064"/>
                  </a:xfrm>
                  <a:custGeom>
                    <a:avLst/>
                    <a:gdLst/>
                    <a:ahLst/>
                    <a:cxnLst>
                      <a:cxn ang="0">
                        <a:pos x="0" y="54"/>
                      </a:cxn>
                      <a:cxn ang="0">
                        <a:pos x="0" y="1064"/>
                      </a:cxn>
                      <a:cxn ang="0">
                        <a:pos x="236" y="1064"/>
                      </a:cxn>
                      <a:cxn ang="0">
                        <a:pos x="1772" y="1064"/>
                      </a:cxn>
                      <a:cxn ang="0">
                        <a:pos x="2012" y="1064"/>
                      </a:cxn>
                      <a:cxn ang="0">
                        <a:pos x="2012" y="54"/>
                      </a:cxn>
                      <a:cxn ang="0">
                        <a:pos x="0" y="54"/>
                      </a:cxn>
                    </a:cxnLst>
                    <a:rect l="0" t="0" r="r" b="b"/>
                    <a:pathLst>
                      <a:path w="2012" h="1064">
                        <a:moveTo>
                          <a:pt x="0" y="54"/>
                        </a:moveTo>
                        <a:lnTo>
                          <a:pt x="0" y="1064"/>
                        </a:lnTo>
                        <a:lnTo>
                          <a:pt x="236" y="1064"/>
                        </a:lnTo>
                        <a:cubicBezTo>
                          <a:pt x="234" y="8"/>
                          <a:pt x="1770" y="0"/>
                          <a:pt x="1772" y="1064"/>
                        </a:cubicBezTo>
                        <a:lnTo>
                          <a:pt x="2012" y="1064"/>
                        </a:lnTo>
                        <a:lnTo>
                          <a:pt x="2012" y="54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b="1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  <p:sp>
                <p:nvSpPr>
                  <p:cNvPr id="1191" name="Freeform 167"/>
                  <p:cNvSpPr>
                    <a:spLocks/>
                  </p:cNvSpPr>
                  <p:nvPr/>
                </p:nvSpPr>
                <p:spPr bwMode="auto">
                  <a:xfrm>
                    <a:off x="2214" y="720"/>
                    <a:ext cx="2010" cy="1064"/>
                  </a:xfrm>
                  <a:custGeom>
                    <a:avLst/>
                    <a:gdLst/>
                    <a:ahLst/>
                    <a:cxnLst>
                      <a:cxn ang="0">
                        <a:pos x="0" y="54"/>
                      </a:cxn>
                      <a:cxn ang="0">
                        <a:pos x="0" y="1064"/>
                      </a:cxn>
                      <a:cxn ang="0">
                        <a:pos x="236" y="1064"/>
                      </a:cxn>
                      <a:cxn ang="0">
                        <a:pos x="1772" y="1064"/>
                      </a:cxn>
                      <a:cxn ang="0">
                        <a:pos x="2012" y="1064"/>
                      </a:cxn>
                      <a:cxn ang="0">
                        <a:pos x="2012" y="54"/>
                      </a:cxn>
                      <a:cxn ang="0">
                        <a:pos x="0" y="54"/>
                      </a:cxn>
                    </a:cxnLst>
                    <a:rect l="0" t="0" r="r" b="b"/>
                    <a:pathLst>
                      <a:path w="2012" h="1064">
                        <a:moveTo>
                          <a:pt x="0" y="54"/>
                        </a:moveTo>
                        <a:lnTo>
                          <a:pt x="0" y="1064"/>
                        </a:lnTo>
                        <a:lnTo>
                          <a:pt x="236" y="1064"/>
                        </a:lnTo>
                        <a:cubicBezTo>
                          <a:pt x="234" y="8"/>
                          <a:pt x="1770" y="0"/>
                          <a:pt x="1772" y="1064"/>
                        </a:cubicBezTo>
                        <a:lnTo>
                          <a:pt x="2012" y="1064"/>
                        </a:lnTo>
                        <a:lnTo>
                          <a:pt x="2012" y="54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b="1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</p:grpSp>
            <p:grpSp>
              <p:nvGrpSpPr>
                <p:cNvPr id="1095" name="Group 168"/>
                <p:cNvGrpSpPr>
                  <a:grpSpLocks/>
                </p:cNvGrpSpPr>
                <p:nvPr/>
              </p:nvGrpSpPr>
              <p:grpSpPr bwMode="auto">
                <a:xfrm>
                  <a:off x="823" y="283"/>
                  <a:ext cx="823" cy="220"/>
                  <a:chOff x="240" y="720"/>
                  <a:chExt cx="3980" cy="1064"/>
                </a:xfrm>
              </p:grpSpPr>
              <p:sp>
                <p:nvSpPr>
                  <p:cNvPr id="1193" name="Freeform 169"/>
                  <p:cNvSpPr>
                    <a:spLocks/>
                  </p:cNvSpPr>
                  <p:nvPr/>
                </p:nvSpPr>
                <p:spPr bwMode="auto">
                  <a:xfrm>
                    <a:off x="243" y="720"/>
                    <a:ext cx="2010" cy="1064"/>
                  </a:xfrm>
                  <a:custGeom>
                    <a:avLst/>
                    <a:gdLst/>
                    <a:ahLst/>
                    <a:cxnLst>
                      <a:cxn ang="0">
                        <a:pos x="0" y="54"/>
                      </a:cxn>
                      <a:cxn ang="0">
                        <a:pos x="0" y="1064"/>
                      </a:cxn>
                      <a:cxn ang="0">
                        <a:pos x="236" y="1064"/>
                      </a:cxn>
                      <a:cxn ang="0">
                        <a:pos x="1772" y="1064"/>
                      </a:cxn>
                      <a:cxn ang="0">
                        <a:pos x="2012" y="1064"/>
                      </a:cxn>
                      <a:cxn ang="0">
                        <a:pos x="2012" y="54"/>
                      </a:cxn>
                      <a:cxn ang="0">
                        <a:pos x="0" y="54"/>
                      </a:cxn>
                    </a:cxnLst>
                    <a:rect l="0" t="0" r="r" b="b"/>
                    <a:pathLst>
                      <a:path w="2012" h="1064">
                        <a:moveTo>
                          <a:pt x="0" y="54"/>
                        </a:moveTo>
                        <a:lnTo>
                          <a:pt x="0" y="1064"/>
                        </a:lnTo>
                        <a:lnTo>
                          <a:pt x="236" y="1064"/>
                        </a:lnTo>
                        <a:cubicBezTo>
                          <a:pt x="234" y="8"/>
                          <a:pt x="1770" y="0"/>
                          <a:pt x="1772" y="1064"/>
                        </a:cubicBezTo>
                        <a:lnTo>
                          <a:pt x="2012" y="1064"/>
                        </a:lnTo>
                        <a:lnTo>
                          <a:pt x="2012" y="54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b="1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  <p:sp>
                <p:nvSpPr>
                  <p:cNvPr id="1194" name="Freeform 170"/>
                  <p:cNvSpPr>
                    <a:spLocks/>
                  </p:cNvSpPr>
                  <p:nvPr/>
                </p:nvSpPr>
                <p:spPr bwMode="auto">
                  <a:xfrm>
                    <a:off x="2213" y="720"/>
                    <a:ext cx="2010" cy="1064"/>
                  </a:xfrm>
                  <a:custGeom>
                    <a:avLst/>
                    <a:gdLst/>
                    <a:ahLst/>
                    <a:cxnLst>
                      <a:cxn ang="0">
                        <a:pos x="0" y="54"/>
                      </a:cxn>
                      <a:cxn ang="0">
                        <a:pos x="0" y="1064"/>
                      </a:cxn>
                      <a:cxn ang="0">
                        <a:pos x="236" y="1064"/>
                      </a:cxn>
                      <a:cxn ang="0">
                        <a:pos x="1772" y="1064"/>
                      </a:cxn>
                      <a:cxn ang="0">
                        <a:pos x="2012" y="1064"/>
                      </a:cxn>
                      <a:cxn ang="0">
                        <a:pos x="2012" y="54"/>
                      </a:cxn>
                      <a:cxn ang="0">
                        <a:pos x="0" y="54"/>
                      </a:cxn>
                    </a:cxnLst>
                    <a:rect l="0" t="0" r="r" b="b"/>
                    <a:pathLst>
                      <a:path w="2012" h="1064">
                        <a:moveTo>
                          <a:pt x="0" y="54"/>
                        </a:moveTo>
                        <a:lnTo>
                          <a:pt x="0" y="1064"/>
                        </a:lnTo>
                        <a:lnTo>
                          <a:pt x="236" y="1064"/>
                        </a:lnTo>
                        <a:cubicBezTo>
                          <a:pt x="234" y="8"/>
                          <a:pt x="1770" y="0"/>
                          <a:pt x="1772" y="1064"/>
                        </a:cubicBezTo>
                        <a:lnTo>
                          <a:pt x="2012" y="1064"/>
                        </a:lnTo>
                        <a:lnTo>
                          <a:pt x="2012" y="54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b="1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</p:grpSp>
            <p:grpSp>
              <p:nvGrpSpPr>
                <p:cNvPr id="1096" name="Group 171"/>
                <p:cNvGrpSpPr>
                  <a:grpSpLocks/>
                </p:cNvGrpSpPr>
                <p:nvPr/>
              </p:nvGrpSpPr>
              <p:grpSpPr bwMode="auto">
                <a:xfrm>
                  <a:off x="1646" y="283"/>
                  <a:ext cx="823" cy="220"/>
                  <a:chOff x="1646" y="283"/>
                  <a:chExt cx="823" cy="220"/>
                </a:xfrm>
              </p:grpSpPr>
              <p:sp>
                <p:nvSpPr>
                  <p:cNvPr id="1196" name="Freeform 172"/>
                  <p:cNvSpPr>
                    <a:spLocks/>
                  </p:cNvSpPr>
                  <p:nvPr/>
                </p:nvSpPr>
                <p:spPr bwMode="auto">
                  <a:xfrm>
                    <a:off x="1646" y="283"/>
                    <a:ext cx="416" cy="220"/>
                  </a:xfrm>
                  <a:custGeom>
                    <a:avLst/>
                    <a:gdLst/>
                    <a:ahLst/>
                    <a:cxnLst>
                      <a:cxn ang="0">
                        <a:pos x="0" y="54"/>
                      </a:cxn>
                      <a:cxn ang="0">
                        <a:pos x="0" y="1064"/>
                      </a:cxn>
                      <a:cxn ang="0">
                        <a:pos x="236" y="1064"/>
                      </a:cxn>
                      <a:cxn ang="0">
                        <a:pos x="1772" y="1064"/>
                      </a:cxn>
                      <a:cxn ang="0">
                        <a:pos x="2012" y="1064"/>
                      </a:cxn>
                      <a:cxn ang="0">
                        <a:pos x="2012" y="54"/>
                      </a:cxn>
                      <a:cxn ang="0">
                        <a:pos x="0" y="54"/>
                      </a:cxn>
                    </a:cxnLst>
                    <a:rect l="0" t="0" r="r" b="b"/>
                    <a:pathLst>
                      <a:path w="2012" h="1064">
                        <a:moveTo>
                          <a:pt x="0" y="54"/>
                        </a:moveTo>
                        <a:lnTo>
                          <a:pt x="0" y="1064"/>
                        </a:lnTo>
                        <a:lnTo>
                          <a:pt x="236" y="1064"/>
                        </a:lnTo>
                        <a:cubicBezTo>
                          <a:pt x="234" y="8"/>
                          <a:pt x="1770" y="0"/>
                          <a:pt x="1772" y="1064"/>
                        </a:cubicBezTo>
                        <a:lnTo>
                          <a:pt x="2012" y="1064"/>
                        </a:lnTo>
                        <a:lnTo>
                          <a:pt x="2012" y="54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b="1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  <p:sp>
                <p:nvSpPr>
                  <p:cNvPr id="1197" name="Freeform 173"/>
                  <p:cNvSpPr>
                    <a:spLocks/>
                  </p:cNvSpPr>
                  <p:nvPr/>
                </p:nvSpPr>
                <p:spPr bwMode="auto">
                  <a:xfrm>
                    <a:off x="2054" y="283"/>
                    <a:ext cx="416" cy="220"/>
                  </a:xfrm>
                  <a:custGeom>
                    <a:avLst/>
                    <a:gdLst/>
                    <a:ahLst/>
                    <a:cxnLst>
                      <a:cxn ang="0">
                        <a:pos x="0" y="54"/>
                      </a:cxn>
                      <a:cxn ang="0">
                        <a:pos x="0" y="1064"/>
                      </a:cxn>
                      <a:cxn ang="0">
                        <a:pos x="236" y="1064"/>
                      </a:cxn>
                      <a:cxn ang="0">
                        <a:pos x="1772" y="1064"/>
                      </a:cxn>
                      <a:cxn ang="0">
                        <a:pos x="2012" y="1064"/>
                      </a:cxn>
                      <a:cxn ang="0">
                        <a:pos x="2012" y="54"/>
                      </a:cxn>
                      <a:cxn ang="0">
                        <a:pos x="0" y="54"/>
                      </a:cxn>
                    </a:cxnLst>
                    <a:rect l="0" t="0" r="r" b="b"/>
                    <a:pathLst>
                      <a:path w="2012" h="1064">
                        <a:moveTo>
                          <a:pt x="0" y="54"/>
                        </a:moveTo>
                        <a:lnTo>
                          <a:pt x="0" y="1064"/>
                        </a:lnTo>
                        <a:lnTo>
                          <a:pt x="236" y="1064"/>
                        </a:lnTo>
                        <a:cubicBezTo>
                          <a:pt x="234" y="8"/>
                          <a:pt x="1770" y="0"/>
                          <a:pt x="1772" y="1064"/>
                        </a:cubicBezTo>
                        <a:lnTo>
                          <a:pt x="2012" y="1064"/>
                        </a:lnTo>
                        <a:lnTo>
                          <a:pt x="2012" y="54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b="1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</p:grpSp>
            <p:grpSp>
              <p:nvGrpSpPr>
                <p:cNvPr id="1097" name="Group 174"/>
                <p:cNvGrpSpPr>
                  <a:grpSpLocks/>
                </p:cNvGrpSpPr>
                <p:nvPr/>
              </p:nvGrpSpPr>
              <p:grpSpPr bwMode="auto">
                <a:xfrm>
                  <a:off x="2469" y="283"/>
                  <a:ext cx="822" cy="220"/>
                  <a:chOff x="240" y="720"/>
                  <a:chExt cx="3980" cy="1064"/>
                </a:xfrm>
              </p:grpSpPr>
              <p:sp>
                <p:nvSpPr>
                  <p:cNvPr id="1199" name="Freeform 175"/>
                  <p:cNvSpPr>
                    <a:spLocks/>
                  </p:cNvSpPr>
                  <p:nvPr/>
                </p:nvSpPr>
                <p:spPr bwMode="auto">
                  <a:xfrm>
                    <a:off x="241" y="720"/>
                    <a:ext cx="2012" cy="1064"/>
                  </a:xfrm>
                  <a:custGeom>
                    <a:avLst/>
                    <a:gdLst/>
                    <a:ahLst/>
                    <a:cxnLst>
                      <a:cxn ang="0">
                        <a:pos x="0" y="54"/>
                      </a:cxn>
                      <a:cxn ang="0">
                        <a:pos x="0" y="1064"/>
                      </a:cxn>
                      <a:cxn ang="0">
                        <a:pos x="236" y="1064"/>
                      </a:cxn>
                      <a:cxn ang="0">
                        <a:pos x="1772" y="1064"/>
                      </a:cxn>
                      <a:cxn ang="0">
                        <a:pos x="2012" y="1064"/>
                      </a:cxn>
                      <a:cxn ang="0">
                        <a:pos x="2012" y="54"/>
                      </a:cxn>
                      <a:cxn ang="0">
                        <a:pos x="0" y="54"/>
                      </a:cxn>
                    </a:cxnLst>
                    <a:rect l="0" t="0" r="r" b="b"/>
                    <a:pathLst>
                      <a:path w="2012" h="1064">
                        <a:moveTo>
                          <a:pt x="0" y="54"/>
                        </a:moveTo>
                        <a:lnTo>
                          <a:pt x="0" y="1064"/>
                        </a:lnTo>
                        <a:lnTo>
                          <a:pt x="236" y="1064"/>
                        </a:lnTo>
                        <a:cubicBezTo>
                          <a:pt x="234" y="8"/>
                          <a:pt x="1770" y="0"/>
                          <a:pt x="1772" y="1064"/>
                        </a:cubicBezTo>
                        <a:lnTo>
                          <a:pt x="2012" y="1064"/>
                        </a:lnTo>
                        <a:lnTo>
                          <a:pt x="2012" y="54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b="1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  <p:sp>
                <p:nvSpPr>
                  <p:cNvPr id="1200" name="Freeform 176"/>
                  <p:cNvSpPr>
                    <a:spLocks/>
                  </p:cNvSpPr>
                  <p:nvPr/>
                </p:nvSpPr>
                <p:spPr bwMode="auto">
                  <a:xfrm>
                    <a:off x="2213" y="720"/>
                    <a:ext cx="2012" cy="1064"/>
                  </a:xfrm>
                  <a:custGeom>
                    <a:avLst/>
                    <a:gdLst/>
                    <a:ahLst/>
                    <a:cxnLst>
                      <a:cxn ang="0">
                        <a:pos x="0" y="54"/>
                      </a:cxn>
                      <a:cxn ang="0">
                        <a:pos x="0" y="1064"/>
                      </a:cxn>
                      <a:cxn ang="0">
                        <a:pos x="236" y="1064"/>
                      </a:cxn>
                      <a:cxn ang="0">
                        <a:pos x="1772" y="1064"/>
                      </a:cxn>
                      <a:cxn ang="0">
                        <a:pos x="2012" y="1064"/>
                      </a:cxn>
                      <a:cxn ang="0">
                        <a:pos x="2012" y="54"/>
                      </a:cxn>
                      <a:cxn ang="0">
                        <a:pos x="0" y="54"/>
                      </a:cxn>
                    </a:cxnLst>
                    <a:rect l="0" t="0" r="r" b="b"/>
                    <a:pathLst>
                      <a:path w="2012" h="1064">
                        <a:moveTo>
                          <a:pt x="0" y="54"/>
                        </a:moveTo>
                        <a:lnTo>
                          <a:pt x="0" y="1064"/>
                        </a:lnTo>
                        <a:lnTo>
                          <a:pt x="236" y="1064"/>
                        </a:lnTo>
                        <a:cubicBezTo>
                          <a:pt x="234" y="8"/>
                          <a:pt x="1770" y="0"/>
                          <a:pt x="1772" y="1064"/>
                        </a:cubicBezTo>
                        <a:lnTo>
                          <a:pt x="2012" y="1064"/>
                        </a:lnTo>
                        <a:lnTo>
                          <a:pt x="2012" y="54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b="1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</p:grpSp>
            <p:grpSp>
              <p:nvGrpSpPr>
                <p:cNvPr id="1098" name="Group 177"/>
                <p:cNvGrpSpPr>
                  <a:grpSpLocks/>
                </p:cNvGrpSpPr>
                <p:nvPr/>
              </p:nvGrpSpPr>
              <p:grpSpPr bwMode="auto">
                <a:xfrm>
                  <a:off x="3291" y="283"/>
                  <a:ext cx="823" cy="220"/>
                  <a:chOff x="240" y="720"/>
                  <a:chExt cx="3980" cy="1064"/>
                </a:xfrm>
              </p:grpSpPr>
              <p:sp>
                <p:nvSpPr>
                  <p:cNvPr id="1202" name="Freeform 178"/>
                  <p:cNvSpPr>
                    <a:spLocks/>
                  </p:cNvSpPr>
                  <p:nvPr/>
                </p:nvSpPr>
                <p:spPr bwMode="auto">
                  <a:xfrm>
                    <a:off x="245" y="720"/>
                    <a:ext cx="2010" cy="1064"/>
                  </a:xfrm>
                  <a:custGeom>
                    <a:avLst/>
                    <a:gdLst/>
                    <a:ahLst/>
                    <a:cxnLst>
                      <a:cxn ang="0">
                        <a:pos x="0" y="54"/>
                      </a:cxn>
                      <a:cxn ang="0">
                        <a:pos x="0" y="1064"/>
                      </a:cxn>
                      <a:cxn ang="0">
                        <a:pos x="236" y="1064"/>
                      </a:cxn>
                      <a:cxn ang="0">
                        <a:pos x="1772" y="1064"/>
                      </a:cxn>
                      <a:cxn ang="0">
                        <a:pos x="2012" y="1064"/>
                      </a:cxn>
                      <a:cxn ang="0">
                        <a:pos x="2012" y="54"/>
                      </a:cxn>
                      <a:cxn ang="0">
                        <a:pos x="0" y="54"/>
                      </a:cxn>
                    </a:cxnLst>
                    <a:rect l="0" t="0" r="r" b="b"/>
                    <a:pathLst>
                      <a:path w="2012" h="1064">
                        <a:moveTo>
                          <a:pt x="0" y="54"/>
                        </a:moveTo>
                        <a:lnTo>
                          <a:pt x="0" y="1064"/>
                        </a:lnTo>
                        <a:lnTo>
                          <a:pt x="236" y="1064"/>
                        </a:lnTo>
                        <a:cubicBezTo>
                          <a:pt x="234" y="8"/>
                          <a:pt x="1770" y="0"/>
                          <a:pt x="1772" y="1064"/>
                        </a:cubicBezTo>
                        <a:lnTo>
                          <a:pt x="2012" y="1064"/>
                        </a:lnTo>
                        <a:lnTo>
                          <a:pt x="2012" y="54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b="1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  <p:sp>
                <p:nvSpPr>
                  <p:cNvPr id="1203" name="Freeform 179"/>
                  <p:cNvSpPr>
                    <a:spLocks/>
                  </p:cNvSpPr>
                  <p:nvPr/>
                </p:nvSpPr>
                <p:spPr bwMode="auto">
                  <a:xfrm>
                    <a:off x="2214" y="720"/>
                    <a:ext cx="2010" cy="1064"/>
                  </a:xfrm>
                  <a:custGeom>
                    <a:avLst/>
                    <a:gdLst/>
                    <a:ahLst/>
                    <a:cxnLst>
                      <a:cxn ang="0">
                        <a:pos x="0" y="54"/>
                      </a:cxn>
                      <a:cxn ang="0">
                        <a:pos x="0" y="1064"/>
                      </a:cxn>
                      <a:cxn ang="0">
                        <a:pos x="236" y="1064"/>
                      </a:cxn>
                      <a:cxn ang="0">
                        <a:pos x="1772" y="1064"/>
                      </a:cxn>
                      <a:cxn ang="0">
                        <a:pos x="2012" y="1064"/>
                      </a:cxn>
                      <a:cxn ang="0">
                        <a:pos x="2012" y="54"/>
                      </a:cxn>
                      <a:cxn ang="0">
                        <a:pos x="0" y="54"/>
                      </a:cxn>
                    </a:cxnLst>
                    <a:rect l="0" t="0" r="r" b="b"/>
                    <a:pathLst>
                      <a:path w="2012" h="1064">
                        <a:moveTo>
                          <a:pt x="0" y="54"/>
                        </a:moveTo>
                        <a:lnTo>
                          <a:pt x="0" y="1064"/>
                        </a:lnTo>
                        <a:lnTo>
                          <a:pt x="236" y="1064"/>
                        </a:lnTo>
                        <a:cubicBezTo>
                          <a:pt x="234" y="8"/>
                          <a:pt x="1770" y="0"/>
                          <a:pt x="1772" y="1064"/>
                        </a:cubicBezTo>
                        <a:lnTo>
                          <a:pt x="2012" y="1064"/>
                        </a:lnTo>
                        <a:lnTo>
                          <a:pt x="2012" y="54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b="1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</p:grpSp>
            <p:grpSp>
              <p:nvGrpSpPr>
                <p:cNvPr id="1099" name="Group 180"/>
                <p:cNvGrpSpPr>
                  <a:grpSpLocks/>
                </p:cNvGrpSpPr>
                <p:nvPr/>
              </p:nvGrpSpPr>
              <p:grpSpPr bwMode="auto">
                <a:xfrm>
                  <a:off x="4114" y="283"/>
                  <a:ext cx="823" cy="220"/>
                  <a:chOff x="240" y="720"/>
                  <a:chExt cx="3980" cy="1064"/>
                </a:xfrm>
              </p:grpSpPr>
              <p:sp>
                <p:nvSpPr>
                  <p:cNvPr id="1205" name="Freeform 181"/>
                  <p:cNvSpPr>
                    <a:spLocks/>
                  </p:cNvSpPr>
                  <p:nvPr/>
                </p:nvSpPr>
                <p:spPr bwMode="auto">
                  <a:xfrm>
                    <a:off x="244" y="720"/>
                    <a:ext cx="2010" cy="1064"/>
                  </a:xfrm>
                  <a:custGeom>
                    <a:avLst/>
                    <a:gdLst/>
                    <a:ahLst/>
                    <a:cxnLst>
                      <a:cxn ang="0">
                        <a:pos x="0" y="54"/>
                      </a:cxn>
                      <a:cxn ang="0">
                        <a:pos x="0" y="1064"/>
                      </a:cxn>
                      <a:cxn ang="0">
                        <a:pos x="236" y="1064"/>
                      </a:cxn>
                      <a:cxn ang="0">
                        <a:pos x="1772" y="1064"/>
                      </a:cxn>
                      <a:cxn ang="0">
                        <a:pos x="2012" y="1064"/>
                      </a:cxn>
                      <a:cxn ang="0">
                        <a:pos x="2012" y="54"/>
                      </a:cxn>
                      <a:cxn ang="0">
                        <a:pos x="0" y="54"/>
                      </a:cxn>
                    </a:cxnLst>
                    <a:rect l="0" t="0" r="r" b="b"/>
                    <a:pathLst>
                      <a:path w="2012" h="1064">
                        <a:moveTo>
                          <a:pt x="0" y="54"/>
                        </a:moveTo>
                        <a:lnTo>
                          <a:pt x="0" y="1064"/>
                        </a:lnTo>
                        <a:lnTo>
                          <a:pt x="236" y="1064"/>
                        </a:lnTo>
                        <a:cubicBezTo>
                          <a:pt x="234" y="8"/>
                          <a:pt x="1770" y="0"/>
                          <a:pt x="1772" y="1064"/>
                        </a:cubicBezTo>
                        <a:lnTo>
                          <a:pt x="2012" y="1064"/>
                        </a:lnTo>
                        <a:lnTo>
                          <a:pt x="2012" y="54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b="1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  <p:sp>
                <p:nvSpPr>
                  <p:cNvPr id="1206" name="Freeform 182"/>
                  <p:cNvSpPr>
                    <a:spLocks/>
                  </p:cNvSpPr>
                  <p:nvPr/>
                </p:nvSpPr>
                <p:spPr bwMode="auto">
                  <a:xfrm>
                    <a:off x="2213" y="720"/>
                    <a:ext cx="2010" cy="1064"/>
                  </a:xfrm>
                  <a:custGeom>
                    <a:avLst/>
                    <a:gdLst/>
                    <a:ahLst/>
                    <a:cxnLst>
                      <a:cxn ang="0">
                        <a:pos x="0" y="54"/>
                      </a:cxn>
                      <a:cxn ang="0">
                        <a:pos x="0" y="1064"/>
                      </a:cxn>
                      <a:cxn ang="0">
                        <a:pos x="236" y="1064"/>
                      </a:cxn>
                      <a:cxn ang="0">
                        <a:pos x="1772" y="1064"/>
                      </a:cxn>
                      <a:cxn ang="0">
                        <a:pos x="2012" y="1064"/>
                      </a:cxn>
                      <a:cxn ang="0">
                        <a:pos x="2012" y="54"/>
                      </a:cxn>
                      <a:cxn ang="0">
                        <a:pos x="0" y="54"/>
                      </a:cxn>
                    </a:cxnLst>
                    <a:rect l="0" t="0" r="r" b="b"/>
                    <a:pathLst>
                      <a:path w="2012" h="1064">
                        <a:moveTo>
                          <a:pt x="0" y="54"/>
                        </a:moveTo>
                        <a:lnTo>
                          <a:pt x="0" y="1064"/>
                        </a:lnTo>
                        <a:lnTo>
                          <a:pt x="236" y="1064"/>
                        </a:lnTo>
                        <a:cubicBezTo>
                          <a:pt x="234" y="8"/>
                          <a:pt x="1770" y="0"/>
                          <a:pt x="1772" y="1064"/>
                        </a:cubicBezTo>
                        <a:lnTo>
                          <a:pt x="2012" y="1064"/>
                        </a:lnTo>
                        <a:lnTo>
                          <a:pt x="2012" y="54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b="1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</p:grpSp>
            <p:grpSp>
              <p:nvGrpSpPr>
                <p:cNvPr id="1100" name="Group 183"/>
                <p:cNvGrpSpPr>
                  <a:grpSpLocks/>
                </p:cNvGrpSpPr>
                <p:nvPr/>
              </p:nvGrpSpPr>
              <p:grpSpPr bwMode="auto">
                <a:xfrm>
                  <a:off x="4937" y="283"/>
                  <a:ext cx="823" cy="220"/>
                  <a:chOff x="240" y="720"/>
                  <a:chExt cx="3980" cy="1064"/>
                </a:xfrm>
              </p:grpSpPr>
              <p:sp>
                <p:nvSpPr>
                  <p:cNvPr id="1208" name="Freeform 184"/>
                  <p:cNvSpPr>
                    <a:spLocks/>
                  </p:cNvSpPr>
                  <p:nvPr/>
                </p:nvSpPr>
                <p:spPr bwMode="auto">
                  <a:xfrm>
                    <a:off x="243" y="720"/>
                    <a:ext cx="2010" cy="1064"/>
                  </a:xfrm>
                  <a:custGeom>
                    <a:avLst/>
                    <a:gdLst/>
                    <a:ahLst/>
                    <a:cxnLst>
                      <a:cxn ang="0">
                        <a:pos x="0" y="54"/>
                      </a:cxn>
                      <a:cxn ang="0">
                        <a:pos x="0" y="1064"/>
                      </a:cxn>
                      <a:cxn ang="0">
                        <a:pos x="236" y="1064"/>
                      </a:cxn>
                      <a:cxn ang="0">
                        <a:pos x="1772" y="1064"/>
                      </a:cxn>
                      <a:cxn ang="0">
                        <a:pos x="2012" y="1064"/>
                      </a:cxn>
                      <a:cxn ang="0">
                        <a:pos x="2012" y="54"/>
                      </a:cxn>
                      <a:cxn ang="0">
                        <a:pos x="0" y="54"/>
                      </a:cxn>
                    </a:cxnLst>
                    <a:rect l="0" t="0" r="r" b="b"/>
                    <a:pathLst>
                      <a:path w="2012" h="1064">
                        <a:moveTo>
                          <a:pt x="0" y="54"/>
                        </a:moveTo>
                        <a:lnTo>
                          <a:pt x="0" y="1064"/>
                        </a:lnTo>
                        <a:lnTo>
                          <a:pt x="236" y="1064"/>
                        </a:lnTo>
                        <a:cubicBezTo>
                          <a:pt x="234" y="8"/>
                          <a:pt x="1770" y="0"/>
                          <a:pt x="1772" y="1064"/>
                        </a:cubicBezTo>
                        <a:lnTo>
                          <a:pt x="2012" y="1064"/>
                        </a:lnTo>
                        <a:lnTo>
                          <a:pt x="2012" y="54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b="1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  <p:sp>
                <p:nvSpPr>
                  <p:cNvPr id="1209" name="Freeform 185"/>
                  <p:cNvSpPr>
                    <a:spLocks/>
                  </p:cNvSpPr>
                  <p:nvPr/>
                </p:nvSpPr>
                <p:spPr bwMode="auto">
                  <a:xfrm>
                    <a:off x="2212" y="720"/>
                    <a:ext cx="2010" cy="1064"/>
                  </a:xfrm>
                  <a:custGeom>
                    <a:avLst/>
                    <a:gdLst/>
                    <a:ahLst/>
                    <a:cxnLst>
                      <a:cxn ang="0">
                        <a:pos x="0" y="54"/>
                      </a:cxn>
                      <a:cxn ang="0">
                        <a:pos x="0" y="1064"/>
                      </a:cxn>
                      <a:cxn ang="0">
                        <a:pos x="236" y="1064"/>
                      </a:cxn>
                      <a:cxn ang="0">
                        <a:pos x="1772" y="1064"/>
                      </a:cxn>
                      <a:cxn ang="0">
                        <a:pos x="2012" y="1064"/>
                      </a:cxn>
                      <a:cxn ang="0">
                        <a:pos x="2012" y="54"/>
                      </a:cxn>
                      <a:cxn ang="0">
                        <a:pos x="0" y="54"/>
                      </a:cxn>
                    </a:cxnLst>
                    <a:rect l="0" t="0" r="r" b="b"/>
                    <a:pathLst>
                      <a:path w="2012" h="1064">
                        <a:moveTo>
                          <a:pt x="0" y="54"/>
                        </a:moveTo>
                        <a:lnTo>
                          <a:pt x="0" y="1064"/>
                        </a:lnTo>
                        <a:lnTo>
                          <a:pt x="236" y="1064"/>
                        </a:lnTo>
                        <a:cubicBezTo>
                          <a:pt x="234" y="8"/>
                          <a:pt x="1770" y="0"/>
                          <a:pt x="1772" y="1064"/>
                        </a:cubicBezTo>
                        <a:lnTo>
                          <a:pt x="2012" y="1064"/>
                        </a:lnTo>
                        <a:lnTo>
                          <a:pt x="2012" y="54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b="1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</p:grpSp>
          </p:grpSp>
          <p:grpSp>
            <p:nvGrpSpPr>
              <p:cNvPr id="1081" name="Group 186"/>
              <p:cNvGrpSpPr>
                <a:grpSpLocks/>
              </p:cNvGrpSpPr>
              <p:nvPr/>
            </p:nvGrpSpPr>
            <p:grpSpPr bwMode="auto">
              <a:xfrm>
                <a:off x="3378" y="463"/>
                <a:ext cx="418" cy="112"/>
                <a:chOff x="240" y="720"/>
                <a:chExt cx="3980" cy="1064"/>
              </a:xfrm>
            </p:grpSpPr>
            <p:sp>
              <p:nvSpPr>
                <p:cNvPr id="1211" name="Freeform 187"/>
                <p:cNvSpPr>
                  <a:spLocks/>
                </p:cNvSpPr>
                <p:nvPr/>
              </p:nvSpPr>
              <p:spPr bwMode="auto">
                <a:xfrm>
                  <a:off x="242" y="720"/>
                  <a:ext cx="2011" cy="1064"/>
                </a:xfrm>
                <a:custGeom>
                  <a:avLst/>
                  <a:gdLst/>
                  <a:ahLst/>
                  <a:cxnLst>
                    <a:cxn ang="0">
                      <a:pos x="0" y="54"/>
                    </a:cxn>
                    <a:cxn ang="0">
                      <a:pos x="0" y="1064"/>
                    </a:cxn>
                    <a:cxn ang="0">
                      <a:pos x="236" y="1064"/>
                    </a:cxn>
                    <a:cxn ang="0">
                      <a:pos x="1772" y="1064"/>
                    </a:cxn>
                    <a:cxn ang="0">
                      <a:pos x="2012" y="1064"/>
                    </a:cxn>
                    <a:cxn ang="0">
                      <a:pos x="2012" y="54"/>
                    </a:cxn>
                    <a:cxn ang="0">
                      <a:pos x="0" y="54"/>
                    </a:cxn>
                  </a:cxnLst>
                  <a:rect l="0" t="0" r="r" b="b"/>
                  <a:pathLst>
                    <a:path w="2012" h="1064">
                      <a:moveTo>
                        <a:pt x="0" y="54"/>
                      </a:moveTo>
                      <a:lnTo>
                        <a:pt x="0" y="1064"/>
                      </a:lnTo>
                      <a:lnTo>
                        <a:pt x="236" y="1064"/>
                      </a:lnTo>
                      <a:cubicBezTo>
                        <a:pt x="234" y="8"/>
                        <a:pt x="1770" y="0"/>
                        <a:pt x="1772" y="1064"/>
                      </a:cubicBezTo>
                      <a:lnTo>
                        <a:pt x="2012" y="1064"/>
                      </a:lnTo>
                      <a:lnTo>
                        <a:pt x="2012" y="54"/>
                      </a:lnTo>
                      <a:lnTo>
                        <a:pt x="0" y="54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b="1">
                    <a:solidFill>
                      <a:srgbClr val="000000"/>
                    </a:solidFill>
                    <a:cs typeface="Arial" charset="0"/>
                  </a:endParaRPr>
                </a:p>
              </p:txBody>
            </p:sp>
            <p:sp>
              <p:nvSpPr>
                <p:cNvPr id="1212" name="Freeform 188"/>
                <p:cNvSpPr>
                  <a:spLocks/>
                </p:cNvSpPr>
                <p:nvPr/>
              </p:nvSpPr>
              <p:spPr bwMode="auto">
                <a:xfrm>
                  <a:off x="2213" y="720"/>
                  <a:ext cx="2011" cy="1064"/>
                </a:xfrm>
                <a:custGeom>
                  <a:avLst/>
                  <a:gdLst/>
                  <a:ahLst/>
                  <a:cxnLst>
                    <a:cxn ang="0">
                      <a:pos x="0" y="54"/>
                    </a:cxn>
                    <a:cxn ang="0">
                      <a:pos x="0" y="1064"/>
                    </a:cxn>
                    <a:cxn ang="0">
                      <a:pos x="236" y="1064"/>
                    </a:cxn>
                    <a:cxn ang="0">
                      <a:pos x="1772" y="1064"/>
                    </a:cxn>
                    <a:cxn ang="0">
                      <a:pos x="2012" y="1064"/>
                    </a:cxn>
                    <a:cxn ang="0">
                      <a:pos x="2012" y="54"/>
                    </a:cxn>
                    <a:cxn ang="0">
                      <a:pos x="0" y="54"/>
                    </a:cxn>
                  </a:cxnLst>
                  <a:rect l="0" t="0" r="r" b="b"/>
                  <a:pathLst>
                    <a:path w="2012" h="1064">
                      <a:moveTo>
                        <a:pt x="0" y="54"/>
                      </a:moveTo>
                      <a:lnTo>
                        <a:pt x="0" y="1064"/>
                      </a:lnTo>
                      <a:lnTo>
                        <a:pt x="236" y="1064"/>
                      </a:lnTo>
                      <a:cubicBezTo>
                        <a:pt x="234" y="8"/>
                        <a:pt x="1770" y="0"/>
                        <a:pt x="1772" y="1064"/>
                      </a:cubicBezTo>
                      <a:lnTo>
                        <a:pt x="2012" y="1064"/>
                      </a:lnTo>
                      <a:lnTo>
                        <a:pt x="2012" y="54"/>
                      </a:lnTo>
                      <a:lnTo>
                        <a:pt x="0" y="54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b="1">
                    <a:solidFill>
                      <a:srgbClr val="000000"/>
                    </a:solidFill>
                    <a:cs typeface="Arial" charset="0"/>
                  </a:endParaRPr>
                </a:p>
              </p:txBody>
            </p:sp>
          </p:grpSp>
          <p:grpSp>
            <p:nvGrpSpPr>
              <p:cNvPr id="1082" name="Group 189"/>
              <p:cNvGrpSpPr>
                <a:grpSpLocks/>
              </p:cNvGrpSpPr>
              <p:nvPr/>
            </p:nvGrpSpPr>
            <p:grpSpPr bwMode="auto">
              <a:xfrm>
                <a:off x="3796" y="463"/>
                <a:ext cx="419" cy="112"/>
                <a:chOff x="240" y="720"/>
                <a:chExt cx="3980" cy="1064"/>
              </a:xfrm>
            </p:grpSpPr>
            <p:sp>
              <p:nvSpPr>
                <p:cNvPr id="1214" name="Freeform 190"/>
                <p:cNvSpPr>
                  <a:spLocks/>
                </p:cNvSpPr>
                <p:nvPr/>
              </p:nvSpPr>
              <p:spPr bwMode="auto">
                <a:xfrm>
                  <a:off x="244" y="720"/>
                  <a:ext cx="2067" cy="1064"/>
                </a:xfrm>
                <a:custGeom>
                  <a:avLst/>
                  <a:gdLst/>
                  <a:ahLst/>
                  <a:cxnLst>
                    <a:cxn ang="0">
                      <a:pos x="0" y="54"/>
                    </a:cxn>
                    <a:cxn ang="0">
                      <a:pos x="0" y="1064"/>
                    </a:cxn>
                    <a:cxn ang="0">
                      <a:pos x="236" y="1064"/>
                    </a:cxn>
                    <a:cxn ang="0">
                      <a:pos x="1772" y="1064"/>
                    </a:cxn>
                    <a:cxn ang="0">
                      <a:pos x="2012" y="1064"/>
                    </a:cxn>
                    <a:cxn ang="0">
                      <a:pos x="2012" y="54"/>
                    </a:cxn>
                    <a:cxn ang="0">
                      <a:pos x="0" y="54"/>
                    </a:cxn>
                  </a:cxnLst>
                  <a:rect l="0" t="0" r="r" b="b"/>
                  <a:pathLst>
                    <a:path w="2012" h="1064">
                      <a:moveTo>
                        <a:pt x="0" y="54"/>
                      </a:moveTo>
                      <a:lnTo>
                        <a:pt x="0" y="1064"/>
                      </a:lnTo>
                      <a:lnTo>
                        <a:pt x="236" y="1064"/>
                      </a:lnTo>
                      <a:cubicBezTo>
                        <a:pt x="234" y="8"/>
                        <a:pt x="1770" y="0"/>
                        <a:pt x="1772" y="1064"/>
                      </a:cubicBezTo>
                      <a:lnTo>
                        <a:pt x="2012" y="1064"/>
                      </a:lnTo>
                      <a:lnTo>
                        <a:pt x="2012" y="54"/>
                      </a:lnTo>
                      <a:lnTo>
                        <a:pt x="0" y="54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b="1">
                    <a:solidFill>
                      <a:srgbClr val="000000"/>
                    </a:solidFill>
                    <a:cs typeface="Arial" charset="0"/>
                  </a:endParaRPr>
                </a:p>
              </p:txBody>
            </p:sp>
            <p:sp>
              <p:nvSpPr>
                <p:cNvPr id="1215" name="Freeform 191"/>
                <p:cNvSpPr>
                  <a:spLocks/>
                </p:cNvSpPr>
                <p:nvPr/>
              </p:nvSpPr>
              <p:spPr bwMode="auto">
                <a:xfrm>
                  <a:off x="2240" y="720"/>
                  <a:ext cx="2037" cy="1064"/>
                </a:xfrm>
                <a:custGeom>
                  <a:avLst/>
                  <a:gdLst/>
                  <a:ahLst/>
                  <a:cxnLst>
                    <a:cxn ang="0">
                      <a:pos x="0" y="54"/>
                    </a:cxn>
                    <a:cxn ang="0">
                      <a:pos x="0" y="1064"/>
                    </a:cxn>
                    <a:cxn ang="0">
                      <a:pos x="236" y="1064"/>
                    </a:cxn>
                    <a:cxn ang="0">
                      <a:pos x="1772" y="1064"/>
                    </a:cxn>
                    <a:cxn ang="0">
                      <a:pos x="2012" y="1064"/>
                    </a:cxn>
                    <a:cxn ang="0">
                      <a:pos x="2012" y="54"/>
                    </a:cxn>
                    <a:cxn ang="0">
                      <a:pos x="0" y="54"/>
                    </a:cxn>
                  </a:cxnLst>
                  <a:rect l="0" t="0" r="r" b="b"/>
                  <a:pathLst>
                    <a:path w="2012" h="1064">
                      <a:moveTo>
                        <a:pt x="0" y="54"/>
                      </a:moveTo>
                      <a:lnTo>
                        <a:pt x="0" y="1064"/>
                      </a:lnTo>
                      <a:lnTo>
                        <a:pt x="236" y="1064"/>
                      </a:lnTo>
                      <a:cubicBezTo>
                        <a:pt x="234" y="8"/>
                        <a:pt x="1770" y="0"/>
                        <a:pt x="1772" y="1064"/>
                      </a:cubicBezTo>
                      <a:lnTo>
                        <a:pt x="2012" y="1064"/>
                      </a:lnTo>
                      <a:lnTo>
                        <a:pt x="2012" y="54"/>
                      </a:lnTo>
                      <a:lnTo>
                        <a:pt x="0" y="54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b="1">
                    <a:solidFill>
                      <a:srgbClr val="000000"/>
                    </a:solidFill>
                    <a:cs typeface="Arial" charset="0"/>
                  </a:endParaRPr>
                </a:p>
              </p:txBody>
            </p:sp>
          </p:grpSp>
          <p:grpSp>
            <p:nvGrpSpPr>
              <p:cNvPr id="1083" name="Group 192"/>
              <p:cNvGrpSpPr>
                <a:grpSpLocks/>
              </p:cNvGrpSpPr>
              <p:nvPr/>
            </p:nvGrpSpPr>
            <p:grpSpPr bwMode="auto">
              <a:xfrm>
                <a:off x="4215" y="463"/>
                <a:ext cx="418" cy="112"/>
                <a:chOff x="1646" y="283"/>
                <a:chExt cx="823" cy="220"/>
              </a:xfrm>
            </p:grpSpPr>
            <p:sp>
              <p:nvSpPr>
                <p:cNvPr id="1217" name="Freeform 193"/>
                <p:cNvSpPr>
                  <a:spLocks/>
                </p:cNvSpPr>
                <p:nvPr/>
              </p:nvSpPr>
              <p:spPr bwMode="auto">
                <a:xfrm>
                  <a:off x="1647" y="283"/>
                  <a:ext cx="416" cy="220"/>
                </a:xfrm>
                <a:custGeom>
                  <a:avLst/>
                  <a:gdLst/>
                  <a:ahLst/>
                  <a:cxnLst>
                    <a:cxn ang="0">
                      <a:pos x="0" y="54"/>
                    </a:cxn>
                    <a:cxn ang="0">
                      <a:pos x="0" y="1064"/>
                    </a:cxn>
                    <a:cxn ang="0">
                      <a:pos x="236" y="1064"/>
                    </a:cxn>
                    <a:cxn ang="0">
                      <a:pos x="1772" y="1064"/>
                    </a:cxn>
                    <a:cxn ang="0">
                      <a:pos x="2012" y="1064"/>
                    </a:cxn>
                    <a:cxn ang="0">
                      <a:pos x="2012" y="54"/>
                    </a:cxn>
                    <a:cxn ang="0">
                      <a:pos x="0" y="54"/>
                    </a:cxn>
                  </a:cxnLst>
                  <a:rect l="0" t="0" r="r" b="b"/>
                  <a:pathLst>
                    <a:path w="2012" h="1064">
                      <a:moveTo>
                        <a:pt x="0" y="54"/>
                      </a:moveTo>
                      <a:lnTo>
                        <a:pt x="0" y="1064"/>
                      </a:lnTo>
                      <a:lnTo>
                        <a:pt x="236" y="1064"/>
                      </a:lnTo>
                      <a:cubicBezTo>
                        <a:pt x="234" y="8"/>
                        <a:pt x="1770" y="0"/>
                        <a:pt x="1772" y="1064"/>
                      </a:cubicBezTo>
                      <a:lnTo>
                        <a:pt x="2012" y="1064"/>
                      </a:lnTo>
                      <a:lnTo>
                        <a:pt x="2012" y="54"/>
                      </a:lnTo>
                      <a:lnTo>
                        <a:pt x="0" y="54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b="1">
                    <a:solidFill>
                      <a:srgbClr val="000000"/>
                    </a:solidFill>
                    <a:cs typeface="Arial" charset="0"/>
                  </a:endParaRPr>
                </a:p>
              </p:txBody>
            </p:sp>
            <p:sp>
              <p:nvSpPr>
                <p:cNvPr id="1218" name="Freeform 194"/>
                <p:cNvSpPr>
                  <a:spLocks/>
                </p:cNvSpPr>
                <p:nvPr/>
              </p:nvSpPr>
              <p:spPr bwMode="auto">
                <a:xfrm>
                  <a:off x="2053" y="283"/>
                  <a:ext cx="416" cy="220"/>
                </a:xfrm>
                <a:custGeom>
                  <a:avLst/>
                  <a:gdLst/>
                  <a:ahLst/>
                  <a:cxnLst>
                    <a:cxn ang="0">
                      <a:pos x="0" y="54"/>
                    </a:cxn>
                    <a:cxn ang="0">
                      <a:pos x="0" y="1064"/>
                    </a:cxn>
                    <a:cxn ang="0">
                      <a:pos x="236" y="1064"/>
                    </a:cxn>
                    <a:cxn ang="0">
                      <a:pos x="1772" y="1064"/>
                    </a:cxn>
                    <a:cxn ang="0">
                      <a:pos x="2012" y="1064"/>
                    </a:cxn>
                    <a:cxn ang="0">
                      <a:pos x="2012" y="54"/>
                    </a:cxn>
                    <a:cxn ang="0">
                      <a:pos x="0" y="54"/>
                    </a:cxn>
                  </a:cxnLst>
                  <a:rect l="0" t="0" r="r" b="b"/>
                  <a:pathLst>
                    <a:path w="2012" h="1064">
                      <a:moveTo>
                        <a:pt x="0" y="54"/>
                      </a:moveTo>
                      <a:lnTo>
                        <a:pt x="0" y="1064"/>
                      </a:lnTo>
                      <a:lnTo>
                        <a:pt x="236" y="1064"/>
                      </a:lnTo>
                      <a:cubicBezTo>
                        <a:pt x="234" y="8"/>
                        <a:pt x="1770" y="0"/>
                        <a:pt x="1772" y="1064"/>
                      </a:cubicBezTo>
                      <a:lnTo>
                        <a:pt x="2012" y="1064"/>
                      </a:lnTo>
                      <a:lnTo>
                        <a:pt x="2012" y="54"/>
                      </a:lnTo>
                      <a:lnTo>
                        <a:pt x="0" y="54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b="1">
                    <a:solidFill>
                      <a:srgbClr val="000000"/>
                    </a:solidFill>
                    <a:cs typeface="Arial" charset="0"/>
                  </a:endParaRPr>
                </a:p>
              </p:txBody>
            </p:sp>
          </p:grpSp>
          <p:grpSp>
            <p:nvGrpSpPr>
              <p:cNvPr id="1084" name="Group 195"/>
              <p:cNvGrpSpPr>
                <a:grpSpLocks/>
              </p:cNvGrpSpPr>
              <p:nvPr/>
            </p:nvGrpSpPr>
            <p:grpSpPr bwMode="auto">
              <a:xfrm>
                <a:off x="4633" y="463"/>
                <a:ext cx="418" cy="112"/>
                <a:chOff x="240" y="720"/>
                <a:chExt cx="3980" cy="1064"/>
              </a:xfrm>
            </p:grpSpPr>
            <p:sp>
              <p:nvSpPr>
                <p:cNvPr id="1220" name="Freeform 196"/>
                <p:cNvSpPr>
                  <a:spLocks/>
                </p:cNvSpPr>
                <p:nvPr/>
              </p:nvSpPr>
              <p:spPr bwMode="auto">
                <a:xfrm>
                  <a:off x="239" y="720"/>
                  <a:ext cx="2011" cy="1064"/>
                </a:xfrm>
                <a:custGeom>
                  <a:avLst/>
                  <a:gdLst/>
                  <a:ahLst/>
                  <a:cxnLst>
                    <a:cxn ang="0">
                      <a:pos x="0" y="54"/>
                    </a:cxn>
                    <a:cxn ang="0">
                      <a:pos x="0" y="1064"/>
                    </a:cxn>
                    <a:cxn ang="0">
                      <a:pos x="236" y="1064"/>
                    </a:cxn>
                    <a:cxn ang="0">
                      <a:pos x="1772" y="1064"/>
                    </a:cxn>
                    <a:cxn ang="0">
                      <a:pos x="2012" y="1064"/>
                    </a:cxn>
                    <a:cxn ang="0">
                      <a:pos x="2012" y="54"/>
                    </a:cxn>
                    <a:cxn ang="0">
                      <a:pos x="0" y="54"/>
                    </a:cxn>
                  </a:cxnLst>
                  <a:rect l="0" t="0" r="r" b="b"/>
                  <a:pathLst>
                    <a:path w="2012" h="1064">
                      <a:moveTo>
                        <a:pt x="0" y="54"/>
                      </a:moveTo>
                      <a:lnTo>
                        <a:pt x="0" y="1064"/>
                      </a:lnTo>
                      <a:lnTo>
                        <a:pt x="236" y="1064"/>
                      </a:lnTo>
                      <a:cubicBezTo>
                        <a:pt x="234" y="8"/>
                        <a:pt x="1770" y="0"/>
                        <a:pt x="1772" y="1064"/>
                      </a:cubicBezTo>
                      <a:lnTo>
                        <a:pt x="2012" y="1064"/>
                      </a:lnTo>
                      <a:lnTo>
                        <a:pt x="2012" y="54"/>
                      </a:lnTo>
                      <a:lnTo>
                        <a:pt x="0" y="54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b="1">
                    <a:solidFill>
                      <a:srgbClr val="000000"/>
                    </a:solidFill>
                    <a:cs typeface="Arial" charset="0"/>
                  </a:endParaRPr>
                </a:p>
              </p:txBody>
            </p:sp>
            <p:sp>
              <p:nvSpPr>
                <p:cNvPr id="1221" name="Freeform 197"/>
                <p:cNvSpPr>
                  <a:spLocks/>
                </p:cNvSpPr>
                <p:nvPr/>
              </p:nvSpPr>
              <p:spPr bwMode="auto">
                <a:xfrm>
                  <a:off x="2210" y="720"/>
                  <a:ext cx="2011" cy="1064"/>
                </a:xfrm>
                <a:custGeom>
                  <a:avLst/>
                  <a:gdLst/>
                  <a:ahLst/>
                  <a:cxnLst>
                    <a:cxn ang="0">
                      <a:pos x="0" y="54"/>
                    </a:cxn>
                    <a:cxn ang="0">
                      <a:pos x="0" y="1064"/>
                    </a:cxn>
                    <a:cxn ang="0">
                      <a:pos x="236" y="1064"/>
                    </a:cxn>
                    <a:cxn ang="0">
                      <a:pos x="1772" y="1064"/>
                    </a:cxn>
                    <a:cxn ang="0">
                      <a:pos x="2012" y="1064"/>
                    </a:cxn>
                    <a:cxn ang="0">
                      <a:pos x="2012" y="54"/>
                    </a:cxn>
                    <a:cxn ang="0">
                      <a:pos x="0" y="54"/>
                    </a:cxn>
                  </a:cxnLst>
                  <a:rect l="0" t="0" r="r" b="b"/>
                  <a:pathLst>
                    <a:path w="2012" h="1064">
                      <a:moveTo>
                        <a:pt x="0" y="54"/>
                      </a:moveTo>
                      <a:lnTo>
                        <a:pt x="0" y="1064"/>
                      </a:lnTo>
                      <a:lnTo>
                        <a:pt x="236" y="1064"/>
                      </a:lnTo>
                      <a:cubicBezTo>
                        <a:pt x="234" y="8"/>
                        <a:pt x="1770" y="0"/>
                        <a:pt x="1772" y="1064"/>
                      </a:cubicBezTo>
                      <a:lnTo>
                        <a:pt x="2012" y="1064"/>
                      </a:lnTo>
                      <a:lnTo>
                        <a:pt x="2012" y="54"/>
                      </a:lnTo>
                      <a:lnTo>
                        <a:pt x="0" y="54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b="1">
                    <a:solidFill>
                      <a:srgbClr val="000000"/>
                    </a:solidFill>
                    <a:cs typeface="Arial" charset="0"/>
                  </a:endParaRPr>
                </a:p>
              </p:txBody>
            </p:sp>
          </p:grpSp>
          <p:sp>
            <p:nvSpPr>
              <p:cNvPr id="1222" name="Freeform 198"/>
              <p:cNvSpPr>
                <a:spLocks/>
              </p:cNvSpPr>
              <p:nvPr/>
            </p:nvSpPr>
            <p:spPr bwMode="auto">
              <a:xfrm>
                <a:off x="5051" y="463"/>
                <a:ext cx="211" cy="112"/>
              </a:xfrm>
              <a:custGeom>
                <a:avLst/>
                <a:gdLst/>
                <a:ahLst/>
                <a:cxnLst>
                  <a:cxn ang="0">
                    <a:pos x="0" y="54"/>
                  </a:cxn>
                  <a:cxn ang="0">
                    <a:pos x="0" y="1064"/>
                  </a:cxn>
                  <a:cxn ang="0">
                    <a:pos x="236" y="1064"/>
                  </a:cxn>
                  <a:cxn ang="0">
                    <a:pos x="1772" y="1064"/>
                  </a:cxn>
                  <a:cxn ang="0">
                    <a:pos x="2012" y="1064"/>
                  </a:cxn>
                  <a:cxn ang="0">
                    <a:pos x="2012" y="54"/>
                  </a:cxn>
                  <a:cxn ang="0">
                    <a:pos x="0" y="54"/>
                  </a:cxn>
                </a:cxnLst>
                <a:rect l="0" t="0" r="r" b="b"/>
                <a:pathLst>
                  <a:path w="2012" h="1064">
                    <a:moveTo>
                      <a:pt x="0" y="54"/>
                    </a:moveTo>
                    <a:lnTo>
                      <a:pt x="0" y="1064"/>
                    </a:lnTo>
                    <a:lnTo>
                      <a:pt x="236" y="1064"/>
                    </a:lnTo>
                    <a:cubicBezTo>
                      <a:pt x="234" y="8"/>
                      <a:pt x="1770" y="0"/>
                      <a:pt x="1772" y="1064"/>
                    </a:cubicBezTo>
                    <a:lnTo>
                      <a:pt x="2012" y="1064"/>
                    </a:lnTo>
                    <a:lnTo>
                      <a:pt x="2012" y="54"/>
                    </a:lnTo>
                    <a:lnTo>
                      <a:pt x="0" y="54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b="1">
                  <a:solidFill>
                    <a:srgbClr val="000000"/>
                  </a:solidFill>
                  <a:cs typeface="Arial" charset="0"/>
                </a:endParaRPr>
              </a:p>
            </p:txBody>
          </p:sp>
        </p:grpSp>
      </p:grpSp>
      <p:grpSp>
        <p:nvGrpSpPr>
          <p:cNvPr id="1071" name="Group 199"/>
          <p:cNvGrpSpPr>
            <a:grpSpLocks/>
          </p:cNvGrpSpPr>
          <p:nvPr/>
        </p:nvGrpSpPr>
        <p:grpSpPr bwMode="auto">
          <a:xfrm>
            <a:off x="17463" y="15875"/>
            <a:ext cx="854075" cy="965200"/>
            <a:chOff x="8" y="32"/>
            <a:chExt cx="568" cy="608"/>
          </a:xfrm>
        </p:grpSpPr>
        <p:sp>
          <p:nvSpPr>
            <p:cNvPr id="1224" name="Freeform 200"/>
            <p:cNvSpPr>
              <a:spLocks/>
            </p:cNvSpPr>
            <p:nvPr userDrawn="1"/>
          </p:nvSpPr>
          <p:spPr bwMode="auto">
            <a:xfrm>
              <a:off x="20" y="54"/>
              <a:ext cx="556" cy="586"/>
            </a:xfrm>
            <a:custGeom>
              <a:avLst/>
              <a:gdLst/>
              <a:ahLst/>
              <a:cxnLst>
                <a:cxn ang="0">
                  <a:pos x="1183" y="0"/>
                </a:cxn>
                <a:cxn ang="0">
                  <a:pos x="278" y="1706"/>
                </a:cxn>
                <a:cxn ang="0">
                  <a:pos x="2006" y="913"/>
                </a:cxn>
                <a:cxn ang="0">
                  <a:pos x="735" y="1519"/>
                </a:cxn>
                <a:cxn ang="0">
                  <a:pos x="1661" y="1060"/>
                </a:cxn>
                <a:cxn ang="0">
                  <a:pos x="1060" y="1394"/>
                </a:cxn>
                <a:cxn ang="0">
                  <a:pos x="1489" y="1187"/>
                </a:cxn>
                <a:cxn ang="0">
                  <a:pos x="1255" y="1355"/>
                </a:cxn>
                <a:cxn ang="0">
                  <a:pos x="1430" y="1221"/>
                </a:cxn>
                <a:cxn ang="0">
                  <a:pos x="1144" y="1403"/>
                </a:cxn>
                <a:cxn ang="0">
                  <a:pos x="1611" y="1144"/>
                </a:cxn>
                <a:cxn ang="0">
                  <a:pos x="843" y="1503"/>
                </a:cxn>
                <a:cxn ang="0">
                  <a:pos x="1876" y="960"/>
                </a:cxn>
                <a:cxn ang="0">
                  <a:pos x="474" y="1620"/>
                </a:cxn>
                <a:cxn ang="0">
                  <a:pos x="1158" y="267"/>
                </a:cxn>
                <a:cxn ang="0">
                  <a:pos x="1183" y="0"/>
                </a:cxn>
              </a:cxnLst>
              <a:rect l="0" t="0" r="r" b="b"/>
              <a:pathLst>
                <a:path w="2570" h="2766">
                  <a:moveTo>
                    <a:pt x="1183" y="0"/>
                  </a:moveTo>
                  <a:cubicBezTo>
                    <a:pt x="31" y="34"/>
                    <a:pt x="0" y="1232"/>
                    <a:pt x="278" y="1706"/>
                  </a:cubicBezTo>
                  <a:cubicBezTo>
                    <a:pt x="888" y="2766"/>
                    <a:pt x="2570" y="2078"/>
                    <a:pt x="2006" y="913"/>
                  </a:cubicBezTo>
                  <a:cubicBezTo>
                    <a:pt x="1480" y="86"/>
                    <a:pt x="309" y="751"/>
                    <a:pt x="735" y="1519"/>
                  </a:cubicBezTo>
                  <a:cubicBezTo>
                    <a:pt x="1085" y="2095"/>
                    <a:pt x="2037" y="1686"/>
                    <a:pt x="1661" y="1060"/>
                  </a:cubicBezTo>
                  <a:cubicBezTo>
                    <a:pt x="1411" y="668"/>
                    <a:pt x="776" y="977"/>
                    <a:pt x="1060" y="1394"/>
                  </a:cubicBezTo>
                  <a:cubicBezTo>
                    <a:pt x="1252" y="1653"/>
                    <a:pt x="1647" y="1455"/>
                    <a:pt x="1489" y="1187"/>
                  </a:cubicBezTo>
                  <a:cubicBezTo>
                    <a:pt x="1389" y="1046"/>
                    <a:pt x="1055" y="1113"/>
                    <a:pt x="1255" y="1355"/>
                  </a:cubicBezTo>
                  <a:cubicBezTo>
                    <a:pt x="1185" y="1378"/>
                    <a:pt x="1221" y="1037"/>
                    <a:pt x="1430" y="1221"/>
                  </a:cubicBezTo>
                  <a:cubicBezTo>
                    <a:pt x="1522" y="1329"/>
                    <a:pt x="1328" y="1570"/>
                    <a:pt x="1144" y="1403"/>
                  </a:cubicBezTo>
                  <a:cubicBezTo>
                    <a:pt x="869" y="1019"/>
                    <a:pt x="1486" y="835"/>
                    <a:pt x="1611" y="1144"/>
                  </a:cubicBezTo>
                  <a:cubicBezTo>
                    <a:pt x="1803" y="1494"/>
                    <a:pt x="1244" y="1970"/>
                    <a:pt x="843" y="1503"/>
                  </a:cubicBezTo>
                  <a:cubicBezTo>
                    <a:pt x="467" y="868"/>
                    <a:pt x="1441" y="259"/>
                    <a:pt x="1876" y="960"/>
                  </a:cubicBezTo>
                  <a:cubicBezTo>
                    <a:pt x="2288" y="1625"/>
                    <a:pt x="1142" y="2588"/>
                    <a:pt x="474" y="1620"/>
                  </a:cubicBezTo>
                  <a:cubicBezTo>
                    <a:pt x="341" y="1336"/>
                    <a:pt x="221" y="417"/>
                    <a:pt x="1158" y="267"/>
                  </a:cubicBezTo>
                  <a:lnTo>
                    <a:pt x="1183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12700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225" name="Freeform 201"/>
            <p:cNvSpPr>
              <a:spLocks/>
            </p:cNvSpPr>
            <p:nvPr userDrawn="1"/>
          </p:nvSpPr>
          <p:spPr bwMode="auto">
            <a:xfrm>
              <a:off x="8" y="32"/>
              <a:ext cx="556" cy="586"/>
            </a:xfrm>
            <a:custGeom>
              <a:avLst/>
              <a:gdLst/>
              <a:ahLst/>
              <a:cxnLst>
                <a:cxn ang="0">
                  <a:pos x="1183" y="0"/>
                </a:cxn>
                <a:cxn ang="0">
                  <a:pos x="278" y="1706"/>
                </a:cxn>
                <a:cxn ang="0">
                  <a:pos x="2006" y="913"/>
                </a:cxn>
                <a:cxn ang="0">
                  <a:pos x="735" y="1519"/>
                </a:cxn>
                <a:cxn ang="0">
                  <a:pos x="1661" y="1060"/>
                </a:cxn>
                <a:cxn ang="0">
                  <a:pos x="1060" y="1394"/>
                </a:cxn>
                <a:cxn ang="0">
                  <a:pos x="1489" y="1187"/>
                </a:cxn>
                <a:cxn ang="0">
                  <a:pos x="1255" y="1355"/>
                </a:cxn>
                <a:cxn ang="0">
                  <a:pos x="1430" y="1221"/>
                </a:cxn>
                <a:cxn ang="0">
                  <a:pos x="1144" y="1403"/>
                </a:cxn>
                <a:cxn ang="0">
                  <a:pos x="1611" y="1144"/>
                </a:cxn>
                <a:cxn ang="0">
                  <a:pos x="843" y="1503"/>
                </a:cxn>
                <a:cxn ang="0">
                  <a:pos x="1876" y="960"/>
                </a:cxn>
                <a:cxn ang="0">
                  <a:pos x="474" y="1620"/>
                </a:cxn>
                <a:cxn ang="0">
                  <a:pos x="1158" y="267"/>
                </a:cxn>
                <a:cxn ang="0">
                  <a:pos x="1183" y="0"/>
                </a:cxn>
              </a:cxnLst>
              <a:rect l="0" t="0" r="r" b="b"/>
              <a:pathLst>
                <a:path w="2570" h="2766">
                  <a:moveTo>
                    <a:pt x="1183" y="0"/>
                  </a:moveTo>
                  <a:cubicBezTo>
                    <a:pt x="31" y="34"/>
                    <a:pt x="0" y="1232"/>
                    <a:pt x="278" y="1706"/>
                  </a:cubicBezTo>
                  <a:cubicBezTo>
                    <a:pt x="888" y="2766"/>
                    <a:pt x="2570" y="2078"/>
                    <a:pt x="2006" y="913"/>
                  </a:cubicBezTo>
                  <a:cubicBezTo>
                    <a:pt x="1480" y="86"/>
                    <a:pt x="309" y="751"/>
                    <a:pt x="735" y="1519"/>
                  </a:cubicBezTo>
                  <a:cubicBezTo>
                    <a:pt x="1085" y="2095"/>
                    <a:pt x="2037" y="1686"/>
                    <a:pt x="1661" y="1060"/>
                  </a:cubicBezTo>
                  <a:cubicBezTo>
                    <a:pt x="1411" y="668"/>
                    <a:pt x="776" y="977"/>
                    <a:pt x="1060" y="1394"/>
                  </a:cubicBezTo>
                  <a:cubicBezTo>
                    <a:pt x="1252" y="1653"/>
                    <a:pt x="1647" y="1455"/>
                    <a:pt x="1489" y="1187"/>
                  </a:cubicBezTo>
                  <a:cubicBezTo>
                    <a:pt x="1389" y="1046"/>
                    <a:pt x="1055" y="1113"/>
                    <a:pt x="1255" y="1355"/>
                  </a:cubicBezTo>
                  <a:cubicBezTo>
                    <a:pt x="1185" y="1378"/>
                    <a:pt x="1221" y="1037"/>
                    <a:pt x="1430" y="1221"/>
                  </a:cubicBezTo>
                  <a:cubicBezTo>
                    <a:pt x="1522" y="1329"/>
                    <a:pt x="1328" y="1570"/>
                    <a:pt x="1144" y="1403"/>
                  </a:cubicBezTo>
                  <a:cubicBezTo>
                    <a:pt x="869" y="1019"/>
                    <a:pt x="1486" y="835"/>
                    <a:pt x="1611" y="1144"/>
                  </a:cubicBezTo>
                  <a:cubicBezTo>
                    <a:pt x="1803" y="1494"/>
                    <a:pt x="1244" y="1970"/>
                    <a:pt x="843" y="1503"/>
                  </a:cubicBezTo>
                  <a:cubicBezTo>
                    <a:pt x="467" y="868"/>
                    <a:pt x="1441" y="259"/>
                    <a:pt x="1876" y="960"/>
                  </a:cubicBezTo>
                  <a:cubicBezTo>
                    <a:pt x="2288" y="1625"/>
                    <a:pt x="1142" y="2588"/>
                    <a:pt x="474" y="1620"/>
                  </a:cubicBezTo>
                  <a:cubicBezTo>
                    <a:pt x="341" y="1336"/>
                    <a:pt x="221" y="417"/>
                    <a:pt x="1158" y="267"/>
                  </a:cubicBezTo>
                  <a:lnTo>
                    <a:pt x="1183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12700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>
                <a:solidFill>
                  <a:srgbClr val="000000"/>
                </a:solidFill>
                <a:cs typeface="Arial" charset="0"/>
              </a:endParaRPr>
            </a:p>
          </p:txBody>
        </p:sp>
      </p:grpSp>
      <p:sp>
        <p:nvSpPr>
          <p:cNvPr id="1226" name="Freeform 202"/>
          <p:cNvSpPr>
            <a:spLocks/>
          </p:cNvSpPr>
          <p:nvPr/>
        </p:nvSpPr>
        <p:spPr bwMode="auto">
          <a:xfrm flipH="1">
            <a:off x="7786688" y="50800"/>
            <a:ext cx="835025" cy="930275"/>
          </a:xfrm>
          <a:custGeom>
            <a:avLst/>
            <a:gdLst/>
            <a:ahLst/>
            <a:cxnLst>
              <a:cxn ang="0">
                <a:pos x="1183" y="0"/>
              </a:cxn>
              <a:cxn ang="0">
                <a:pos x="278" y="1706"/>
              </a:cxn>
              <a:cxn ang="0">
                <a:pos x="2006" y="913"/>
              </a:cxn>
              <a:cxn ang="0">
                <a:pos x="735" y="1519"/>
              </a:cxn>
              <a:cxn ang="0">
                <a:pos x="1661" y="1060"/>
              </a:cxn>
              <a:cxn ang="0">
                <a:pos x="1060" y="1394"/>
              </a:cxn>
              <a:cxn ang="0">
                <a:pos x="1489" y="1187"/>
              </a:cxn>
              <a:cxn ang="0">
                <a:pos x="1255" y="1355"/>
              </a:cxn>
              <a:cxn ang="0">
                <a:pos x="1430" y="1221"/>
              </a:cxn>
              <a:cxn ang="0">
                <a:pos x="1144" y="1403"/>
              </a:cxn>
              <a:cxn ang="0">
                <a:pos x="1611" y="1144"/>
              </a:cxn>
              <a:cxn ang="0">
                <a:pos x="843" y="1503"/>
              </a:cxn>
              <a:cxn ang="0">
                <a:pos x="1876" y="960"/>
              </a:cxn>
              <a:cxn ang="0">
                <a:pos x="474" y="1620"/>
              </a:cxn>
              <a:cxn ang="0">
                <a:pos x="1158" y="267"/>
              </a:cxn>
              <a:cxn ang="0">
                <a:pos x="1183" y="0"/>
              </a:cxn>
            </a:cxnLst>
            <a:rect l="0" t="0" r="r" b="b"/>
            <a:pathLst>
              <a:path w="2570" h="2766">
                <a:moveTo>
                  <a:pt x="1183" y="0"/>
                </a:moveTo>
                <a:cubicBezTo>
                  <a:pt x="31" y="34"/>
                  <a:pt x="0" y="1232"/>
                  <a:pt x="278" y="1706"/>
                </a:cubicBezTo>
                <a:cubicBezTo>
                  <a:pt x="888" y="2766"/>
                  <a:pt x="2570" y="2078"/>
                  <a:pt x="2006" y="913"/>
                </a:cubicBezTo>
                <a:cubicBezTo>
                  <a:pt x="1480" y="86"/>
                  <a:pt x="309" y="751"/>
                  <a:pt x="735" y="1519"/>
                </a:cubicBezTo>
                <a:cubicBezTo>
                  <a:pt x="1085" y="2095"/>
                  <a:pt x="2037" y="1686"/>
                  <a:pt x="1661" y="1060"/>
                </a:cubicBezTo>
                <a:cubicBezTo>
                  <a:pt x="1411" y="668"/>
                  <a:pt x="776" y="977"/>
                  <a:pt x="1060" y="1394"/>
                </a:cubicBezTo>
                <a:cubicBezTo>
                  <a:pt x="1252" y="1653"/>
                  <a:pt x="1647" y="1455"/>
                  <a:pt x="1489" y="1187"/>
                </a:cubicBezTo>
                <a:cubicBezTo>
                  <a:pt x="1389" y="1046"/>
                  <a:pt x="1055" y="1113"/>
                  <a:pt x="1255" y="1355"/>
                </a:cubicBezTo>
                <a:cubicBezTo>
                  <a:pt x="1185" y="1378"/>
                  <a:pt x="1221" y="1037"/>
                  <a:pt x="1430" y="1221"/>
                </a:cubicBezTo>
                <a:cubicBezTo>
                  <a:pt x="1522" y="1329"/>
                  <a:pt x="1328" y="1570"/>
                  <a:pt x="1144" y="1403"/>
                </a:cubicBezTo>
                <a:cubicBezTo>
                  <a:pt x="869" y="1019"/>
                  <a:pt x="1486" y="835"/>
                  <a:pt x="1611" y="1144"/>
                </a:cubicBezTo>
                <a:cubicBezTo>
                  <a:pt x="1803" y="1494"/>
                  <a:pt x="1244" y="1970"/>
                  <a:pt x="843" y="1503"/>
                </a:cubicBezTo>
                <a:cubicBezTo>
                  <a:pt x="467" y="868"/>
                  <a:pt x="1441" y="259"/>
                  <a:pt x="1876" y="960"/>
                </a:cubicBezTo>
                <a:cubicBezTo>
                  <a:pt x="2288" y="1625"/>
                  <a:pt x="1142" y="2588"/>
                  <a:pt x="474" y="1620"/>
                </a:cubicBezTo>
                <a:cubicBezTo>
                  <a:pt x="341" y="1336"/>
                  <a:pt x="221" y="417"/>
                  <a:pt x="1158" y="267"/>
                </a:cubicBezTo>
                <a:lnTo>
                  <a:pt x="1183" y="0"/>
                </a:lnTo>
                <a:close/>
              </a:path>
            </a:pathLst>
          </a:custGeom>
          <a:gradFill rotWithShape="1">
            <a:gsLst>
              <a:gs pos="0">
                <a:schemeClr val="bg2"/>
              </a:gs>
              <a:gs pos="100000">
                <a:schemeClr val="bg2">
                  <a:gamma/>
                  <a:shade val="46275"/>
                  <a:invGamma/>
                </a:schemeClr>
              </a:gs>
            </a:gsLst>
            <a:lin ang="5400000" scaled="1"/>
          </a:gradFill>
          <a:ln w="12700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227" name="Freeform 203"/>
          <p:cNvSpPr>
            <a:spLocks/>
          </p:cNvSpPr>
          <p:nvPr/>
        </p:nvSpPr>
        <p:spPr bwMode="auto">
          <a:xfrm flipH="1">
            <a:off x="7767638" y="15875"/>
            <a:ext cx="836612" cy="930275"/>
          </a:xfrm>
          <a:custGeom>
            <a:avLst/>
            <a:gdLst/>
            <a:ahLst/>
            <a:cxnLst>
              <a:cxn ang="0">
                <a:pos x="1183" y="0"/>
              </a:cxn>
              <a:cxn ang="0">
                <a:pos x="278" y="1706"/>
              </a:cxn>
              <a:cxn ang="0">
                <a:pos x="2006" y="913"/>
              </a:cxn>
              <a:cxn ang="0">
                <a:pos x="735" y="1519"/>
              </a:cxn>
              <a:cxn ang="0">
                <a:pos x="1661" y="1060"/>
              </a:cxn>
              <a:cxn ang="0">
                <a:pos x="1060" y="1394"/>
              </a:cxn>
              <a:cxn ang="0">
                <a:pos x="1489" y="1187"/>
              </a:cxn>
              <a:cxn ang="0">
                <a:pos x="1255" y="1355"/>
              </a:cxn>
              <a:cxn ang="0">
                <a:pos x="1430" y="1221"/>
              </a:cxn>
              <a:cxn ang="0">
                <a:pos x="1144" y="1403"/>
              </a:cxn>
              <a:cxn ang="0">
                <a:pos x="1611" y="1144"/>
              </a:cxn>
              <a:cxn ang="0">
                <a:pos x="843" y="1503"/>
              </a:cxn>
              <a:cxn ang="0">
                <a:pos x="1876" y="960"/>
              </a:cxn>
              <a:cxn ang="0">
                <a:pos x="474" y="1620"/>
              </a:cxn>
              <a:cxn ang="0">
                <a:pos x="1158" y="267"/>
              </a:cxn>
              <a:cxn ang="0">
                <a:pos x="1183" y="0"/>
              </a:cxn>
            </a:cxnLst>
            <a:rect l="0" t="0" r="r" b="b"/>
            <a:pathLst>
              <a:path w="2570" h="2766">
                <a:moveTo>
                  <a:pt x="1183" y="0"/>
                </a:moveTo>
                <a:cubicBezTo>
                  <a:pt x="31" y="34"/>
                  <a:pt x="0" y="1232"/>
                  <a:pt x="278" y="1706"/>
                </a:cubicBezTo>
                <a:cubicBezTo>
                  <a:pt x="888" y="2766"/>
                  <a:pt x="2570" y="2078"/>
                  <a:pt x="2006" y="913"/>
                </a:cubicBezTo>
                <a:cubicBezTo>
                  <a:pt x="1480" y="86"/>
                  <a:pt x="309" y="751"/>
                  <a:pt x="735" y="1519"/>
                </a:cubicBezTo>
                <a:cubicBezTo>
                  <a:pt x="1085" y="2095"/>
                  <a:pt x="2037" y="1686"/>
                  <a:pt x="1661" y="1060"/>
                </a:cubicBezTo>
                <a:cubicBezTo>
                  <a:pt x="1411" y="668"/>
                  <a:pt x="776" y="977"/>
                  <a:pt x="1060" y="1394"/>
                </a:cubicBezTo>
                <a:cubicBezTo>
                  <a:pt x="1252" y="1653"/>
                  <a:pt x="1647" y="1455"/>
                  <a:pt x="1489" y="1187"/>
                </a:cubicBezTo>
                <a:cubicBezTo>
                  <a:pt x="1389" y="1046"/>
                  <a:pt x="1055" y="1113"/>
                  <a:pt x="1255" y="1355"/>
                </a:cubicBezTo>
                <a:cubicBezTo>
                  <a:pt x="1185" y="1378"/>
                  <a:pt x="1221" y="1037"/>
                  <a:pt x="1430" y="1221"/>
                </a:cubicBezTo>
                <a:cubicBezTo>
                  <a:pt x="1522" y="1329"/>
                  <a:pt x="1328" y="1570"/>
                  <a:pt x="1144" y="1403"/>
                </a:cubicBezTo>
                <a:cubicBezTo>
                  <a:pt x="869" y="1019"/>
                  <a:pt x="1486" y="835"/>
                  <a:pt x="1611" y="1144"/>
                </a:cubicBezTo>
                <a:cubicBezTo>
                  <a:pt x="1803" y="1494"/>
                  <a:pt x="1244" y="1970"/>
                  <a:pt x="843" y="1503"/>
                </a:cubicBezTo>
                <a:cubicBezTo>
                  <a:pt x="467" y="868"/>
                  <a:pt x="1441" y="259"/>
                  <a:pt x="1876" y="960"/>
                </a:cubicBezTo>
                <a:cubicBezTo>
                  <a:pt x="2288" y="1625"/>
                  <a:pt x="1142" y="2588"/>
                  <a:pt x="474" y="1620"/>
                </a:cubicBezTo>
                <a:cubicBezTo>
                  <a:pt x="341" y="1336"/>
                  <a:pt x="221" y="417"/>
                  <a:pt x="1158" y="267"/>
                </a:cubicBezTo>
                <a:lnTo>
                  <a:pt x="1183" y="0"/>
                </a:lnTo>
                <a:close/>
              </a:path>
            </a:pathLst>
          </a:cu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12700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228" name="Rectangle 204"/>
          <p:cNvSpPr>
            <a:spLocks noChangeArrowheads="1"/>
          </p:cNvSpPr>
          <p:nvPr/>
        </p:nvSpPr>
        <p:spPr bwMode="auto">
          <a:xfrm>
            <a:off x="377825" y="15875"/>
            <a:ext cx="7864475" cy="889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29828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1" r:id="rId1"/>
    <p:sldLayoutId id="2147483932" r:id="rId2"/>
    <p:sldLayoutId id="2147483933" r:id="rId3"/>
    <p:sldLayoutId id="2147483934" r:id="rId4"/>
    <p:sldLayoutId id="2147483935" r:id="rId5"/>
    <p:sldLayoutId id="2147483936" r:id="rId6"/>
    <p:sldLayoutId id="2147483937" r:id="rId7"/>
    <p:sldLayoutId id="2147483938" r:id="rId8"/>
    <p:sldLayoutId id="2147483939" r:id="rId9"/>
    <p:sldLayoutId id="2147483940" r:id="rId10"/>
    <p:sldLayoutId id="2147483941" r:id="rId11"/>
    <p:sldLayoutId id="2147483942" r:id="rId12"/>
    <p:sldLayoutId id="2147483943" r:id="rId13"/>
    <p:sldLayoutId id="2147483944" r:id="rId14"/>
    <p:sldLayoutId id="2147483945" r:id="rId15"/>
    <p:sldLayoutId id="2147483946" r:id="rId16"/>
    <p:sldLayoutId id="2147483947" r:id="rId17"/>
  </p:sldLayoutIdLst>
  <p:transition>
    <p:random/>
  </p:transition>
  <p:hf hdr="0" ftr="0" dt="0"/>
  <p:txStyles>
    <p:titleStyle>
      <a:lvl1pPr algn="ctr" rtl="1" eaLnBrk="0" fontAlgn="base" hangingPunct="0">
        <a:spcBef>
          <a:spcPct val="0"/>
        </a:spcBef>
        <a:spcAft>
          <a:spcPct val="0"/>
        </a:spcAft>
        <a:defRPr sz="3200">
          <a:solidFill>
            <a:srgbClr val="CCECFF"/>
          </a:solidFill>
          <a:latin typeface="+mj-lt"/>
          <a:ea typeface="+mj-ea"/>
          <a:cs typeface="+mj-cs"/>
        </a:defRPr>
      </a:lvl1pPr>
      <a:lvl2pPr algn="ctr" rtl="1" eaLnBrk="0" fontAlgn="base" hangingPunct="0">
        <a:spcBef>
          <a:spcPct val="0"/>
        </a:spcBef>
        <a:spcAft>
          <a:spcPct val="0"/>
        </a:spcAft>
        <a:defRPr sz="3200">
          <a:solidFill>
            <a:srgbClr val="CCECFF"/>
          </a:solidFill>
          <a:latin typeface="Arial" charset="0"/>
          <a:cs typeface="Titr" pitchFamily="2" charset="-78"/>
        </a:defRPr>
      </a:lvl2pPr>
      <a:lvl3pPr algn="ctr" rtl="1" eaLnBrk="0" fontAlgn="base" hangingPunct="0">
        <a:spcBef>
          <a:spcPct val="0"/>
        </a:spcBef>
        <a:spcAft>
          <a:spcPct val="0"/>
        </a:spcAft>
        <a:defRPr sz="3200">
          <a:solidFill>
            <a:srgbClr val="CCECFF"/>
          </a:solidFill>
          <a:latin typeface="Arial" charset="0"/>
          <a:cs typeface="Titr" pitchFamily="2" charset="-78"/>
        </a:defRPr>
      </a:lvl3pPr>
      <a:lvl4pPr algn="ctr" rtl="1" eaLnBrk="0" fontAlgn="base" hangingPunct="0">
        <a:spcBef>
          <a:spcPct val="0"/>
        </a:spcBef>
        <a:spcAft>
          <a:spcPct val="0"/>
        </a:spcAft>
        <a:defRPr sz="3200">
          <a:solidFill>
            <a:srgbClr val="CCECFF"/>
          </a:solidFill>
          <a:latin typeface="Arial" charset="0"/>
          <a:cs typeface="Titr" pitchFamily="2" charset="-78"/>
        </a:defRPr>
      </a:lvl4pPr>
      <a:lvl5pPr algn="ctr" rtl="1" eaLnBrk="0" fontAlgn="base" hangingPunct="0">
        <a:spcBef>
          <a:spcPct val="0"/>
        </a:spcBef>
        <a:spcAft>
          <a:spcPct val="0"/>
        </a:spcAft>
        <a:defRPr sz="3200">
          <a:solidFill>
            <a:srgbClr val="CCECFF"/>
          </a:solidFill>
          <a:latin typeface="Arial" charset="0"/>
          <a:cs typeface="Titr" pitchFamily="2" charset="-78"/>
        </a:defRPr>
      </a:lvl5pPr>
      <a:lvl6pPr marL="457200" algn="ctr" rtl="1" eaLnBrk="1" fontAlgn="base" hangingPunct="1">
        <a:spcBef>
          <a:spcPct val="0"/>
        </a:spcBef>
        <a:spcAft>
          <a:spcPct val="0"/>
        </a:spcAft>
        <a:defRPr sz="3200">
          <a:solidFill>
            <a:srgbClr val="CCECFF"/>
          </a:solidFill>
          <a:latin typeface="Arial" charset="0"/>
          <a:cs typeface="Titr" pitchFamily="2" charset="-78"/>
        </a:defRPr>
      </a:lvl6pPr>
      <a:lvl7pPr marL="914400" algn="ctr" rtl="1" eaLnBrk="1" fontAlgn="base" hangingPunct="1">
        <a:spcBef>
          <a:spcPct val="0"/>
        </a:spcBef>
        <a:spcAft>
          <a:spcPct val="0"/>
        </a:spcAft>
        <a:defRPr sz="3200">
          <a:solidFill>
            <a:srgbClr val="CCECFF"/>
          </a:solidFill>
          <a:latin typeface="Arial" charset="0"/>
          <a:cs typeface="Titr" pitchFamily="2" charset="-78"/>
        </a:defRPr>
      </a:lvl7pPr>
      <a:lvl8pPr marL="1371600" algn="ctr" rtl="1" eaLnBrk="1" fontAlgn="base" hangingPunct="1">
        <a:spcBef>
          <a:spcPct val="0"/>
        </a:spcBef>
        <a:spcAft>
          <a:spcPct val="0"/>
        </a:spcAft>
        <a:defRPr sz="3200">
          <a:solidFill>
            <a:srgbClr val="CCECFF"/>
          </a:solidFill>
          <a:latin typeface="Arial" charset="0"/>
          <a:cs typeface="Titr" pitchFamily="2" charset="-78"/>
        </a:defRPr>
      </a:lvl8pPr>
      <a:lvl9pPr marL="1828800" algn="ctr" rtl="1" eaLnBrk="1" fontAlgn="base" hangingPunct="1">
        <a:spcBef>
          <a:spcPct val="0"/>
        </a:spcBef>
        <a:spcAft>
          <a:spcPct val="0"/>
        </a:spcAft>
        <a:defRPr sz="3200">
          <a:solidFill>
            <a:srgbClr val="CCECFF"/>
          </a:solidFill>
          <a:latin typeface="Arial" charset="0"/>
          <a:cs typeface="Titr" pitchFamily="2" charset="-78"/>
        </a:defRPr>
      </a:lvl9pPr>
    </p:titleStyle>
    <p:bodyStyle>
      <a:lvl1pPr marL="342900" indent="-342900" algn="just" rtl="1" eaLnBrk="0" fontAlgn="base" hangingPunct="0">
        <a:spcBef>
          <a:spcPct val="20000"/>
        </a:spcBef>
        <a:spcAft>
          <a:spcPct val="0"/>
        </a:spcAft>
        <a:buClr>
          <a:srgbClr val="000099"/>
        </a:buClr>
        <a:buFont typeface="Wingdings 2" pitchFamily="18" charset="2"/>
        <a:buBlip>
          <a:blip r:embed="rId20"/>
        </a:buBlip>
        <a:defRPr sz="3200">
          <a:solidFill>
            <a:schemeClr val="accent2"/>
          </a:solidFill>
          <a:latin typeface="+mn-lt"/>
          <a:ea typeface="+mn-ea"/>
          <a:cs typeface="+mn-cs"/>
        </a:defRPr>
      </a:lvl1pPr>
      <a:lvl2pPr marL="742950" indent="-285750" algn="just" rtl="1" eaLnBrk="0" fontAlgn="base" hangingPunct="0">
        <a:spcBef>
          <a:spcPct val="20000"/>
        </a:spcBef>
        <a:spcAft>
          <a:spcPct val="0"/>
        </a:spcAft>
        <a:buClr>
          <a:srgbClr val="CCECFF"/>
        </a:buClr>
        <a:buFont typeface="Wingdings" pitchFamily="2" charset="2"/>
        <a:buBlip>
          <a:blip r:embed="rId21"/>
        </a:buBlip>
        <a:defRPr sz="2800">
          <a:solidFill>
            <a:srgbClr val="990000"/>
          </a:solidFill>
          <a:latin typeface="+mn-lt"/>
          <a:cs typeface="+mn-cs"/>
        </a:defRPr>
      </a:lvl2pPr>
      <a:lvl3pPr marL="1143000" indent="-228600" algn="just" rtl="1" eaLnBrk="0" fontAlgn="base" hangingPunct="0">
        <a:spcBef>
          <a:spcPct val="20000"/>
        </a:spcBef>
        <a:spcAft>
          <a:spcPct val="0"/>
        </a:spcAft>
        <a:buClr>
          <a:srgbClr val="66CCFF"/>
        </a:buClr>
        <a:buFont typeface="Wingdings" pitchFamily="2" charset="2"/>
        <a:buBlip>
          <a:blip r:embed="rId22"/>
        </a:buBlip>
        <a:defRPr sz="2400">
          <a:solidFill>
            <a:srgbClr val="009900"/>
          </a:solidFill>
          <a:latin typeface="+mn-lt"/>
          <a:cs typeface="+mn-cs"/>
        </a:defRPr>
      </a:lvl3pPr>
      <a:lvl4pPr marL="1600200" indent="-228600" algn="just" rtl="1" eaLnBrk="0" fontAlgn="base" hangingPunct="0">
        <a:spcBef>
          <a:spcPct val="20000"/>
        </a:spcBef>
        <a:spcAft>
          <a:spcPct val="0"/>
        </a:spcAft>
        <a:buClr>
          <a:srgbClr val="3399FF"/>
        </a:buClr>
        <a:buFont typeface="Wingdings" pitchFamily="2" charset="2"/>
        <a:buBlip>
          <a:blip r:embed="rId22"/>
        </a:buBlip>
        <a:defRPr sz="2000">
          <a:solidFill>
            <a:srgbClr val="008080"/>
          </a:solidFill>
          <a:latin typeface="+mn-lt"/>
          <a:cs typeface="+mn-cs"/>
        </a:defRPr>
      </a:lvl4pPr>
      <a:lvl5pPr marL="2057400" indent="-228600" algn="just" rtl="1" eaLnBrk="0" fontAlgn="base" hangingPunct="0">
        <a:spcBef>
          <a:spcPct val="20000"/>
        </a:spcBef>
        <a:spcAft>
          <a:spcPct val="0"/>
        </a:spcAft>
        <a:buClr>
          <a:srgbClr val="0033CC"/>
        </a:buClr>
        <a:buFont typeface="Wingdings" pitchFamily="2" charset="2"/>
        <a:buBlip>
          <a:blip r:embed="rId23"/>
        </a:buBlip>
        <a:defRPr sz="2000">
          <a:solidFill>
            <a:srgbClr val="66CCFF"/>
          </a:solidFill>
          <a:latin typeface="+mn-lt"/>
          <a:cs typeface="+mn-cs"/>
        </a:defRPr>
      </a:lvl5pPr>
      <a:lvl6pPr marL="2514600" indent="-228600" algn="just" rtl="1" eaLnBrk="1" fontAlgn="base" hangingPunct="1">
        <a:spcBef>
          <a:spcPct val="20000"/>
        </a:spcBef>
        <a:spcAft>
          <a:spcPct val="0"/>
        </a:spcAft>
        <a:buClr>
          <a:srgbClr val="0033CC"/>
        </a:buClr>
        <a:buFont typeface="Wingdings" pitchFamily="2" charset="2"/>
        <a:buBlip>
          <a:blip r:embed="rId23"/>
        </a:buBlip>
        <a:defRPr sz="2000">
          <a:solidFill>
            <a:srgbClr val="66CCFF"/>
          </a:solidFill>
          <a:latin typeface="+mn-lt"/>
          <a:cs typeface="+mn-cs"/>
        </a:defRPr>
      </a:lvl6pPr>
      <a:lvl7pPr marL="2971800" indent="-228600" algn="just" rtl="1" eaLnBrk="1" fontAlgn="base" hangingPunct="1">
        <a:spcBef>
          <a:spcPct val="20000"/>
        </a:spcBef>
        <a:spcAft>
          <a:spcPct val="0"/>
        </a:spcAft>
        <a:buClr>
          <a:srgbClr val="0033CC"/>
        </a:buClr>
        <a:buFont typeface="Wingdings" pitchFamily="2" charset="2"/>
        <a:buBlip>
          <a:blip r:embed="rId23"/>
        </a:buBlip>
        <a:defRPr sz="2000">
          <a:solidFill>
            <a:srgbClr val="66CCFF"/>
          </a:solidFill>
          <a:latin typeface="+mn-lt"/>
          <a:cs typeface="+mn-cs"/>
        </a:defRPr>
      </a:lvl7pPr>
      <a:lvl8pPr marL="3429000" indent="-228600" algn="just" rtl="1" eaLnBrk="1" fontAlgn="base" hangingPunct="1">
        <a:spcBef>
          <a:spcPct val="20000"/>
        </a:spcBef>
        <a:spcAft>
          <a:spcPct val="0"/>
        </a:spcAft>
        <a:buClr>
          <a:srgbClr val="0033CC"/>
        </a:buClr>
        <a:buFont typeface="Wingdings" pitchFamily="2" charset="2"/>
        <a:buBlip>
          <a:blip r:embed="rId23"/>
        </a:buBlip>
        <a:defRPr sz="2000">
          <a:solidFill>
            <a:srgbClr val="66CCFF"/>
          </a:solidFill>
          <a:latin typeface="+mn-lt"/>
          <a:cs typeface="+mn-cs"/>
        </a:defRPr>
      </a:lvl8pPr>
      <a:lvl9pPr marL="3886200" indent="-228600" algn="just" rtl="1" eaLnBrk="1" fontAlgn="base" hangingPunct="1">
        <a:spcBef>
          <a:spcPct val="20000"/>
        </a:spcBef>
        <a:spcAft>
          <a:spcPct val="0"/>
        </a:spcAft>
        <a:buClr>
          <a:srgbClr val="0033CC"/>
        </a:buClr>
        <a:buFont typeface="Wingdings" pitchFamily="2" charset="2"/>
        <a:buBlip>
          <a:blip r:embed="rId23"/>
        </a:buBlip>
        <a:defRPr sz="2000">
          <a:solidFill>
            <a:srgbClr val="66CCFF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000">
              <a:srgbClr val="00B050">
                <a:alpha val="35000"/>
              </a:srgb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54B385FC-19A3-456A-9D73-29667B8A56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6240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9" r:id="rId1"/>
    <p:sldLayoutId id="2147483950" r:id="rId2"/>
    <p:sldLayoutId id="2147483951" r:id="rId3"/>
    <p:sldLayoutId id="2147483952" r:id="rId4"/>
    <p:sldLayoutId id="2147483953" r:id="rId5"/>
    <p:sldLayoutId id="2147483954" r:id="rId6"/>
    <p:sldLayoutId id="2147483955" r:id="rId7"/>
    <p:sldLayoutId id="2147483956" r:id="rId8"/>
    <p:sldLayoutId id="2147483957" r:id="rId9"/>
    <p:sldLayoutId id="2147483958" r:id="rId10"/>
    <p:sldLayoutId id="2147483959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38EA988-8EB1-4E05-8864-6CE2D8DEEE41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4843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3" name="AutoShape 119"/>
          <p:cNvSpPr>
            <a:spLocks noChangeArrowheads="1"/>
          </p:cNvSpPr>
          <p:nvPr/>
        </p:nvSpPr>
        <p:spPr bwMode="auto">
          <a:xfrm>
            <a:off x="88900" y="15875"/>
            <a:ext cx="8480425" cy="76200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27" name="Rectangle 205"/>
          <p:cNvSpPr>
            <a:spLocks noChangeArrowheads="1"/>
          </p:cNvSpPr>
          <p:nvPr/>
        </p:nvSpPr>
        <p:spPr bwMode="auto">
          <a:xfrm>
            <a:off x="695325" y="638175"/>
            <a:ext cx="7246938" cy="3587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27113" y="104775"/>
            <a:ext cx="6900862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1628775"/>
            <a:ext cx="853281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550AF05-24AC-4755-9D96-787425C814B9}" type="slidenum">
              <a:rPr lang="ar-SA">
                <a:solidFill>
                  <a:srgbClr val="000000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1033" name="Picture 44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2813" y="-4763"/>
            <a:ext cx="611187" cy="200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78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2813" y="195263"/>
            <a:ext cx="6111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79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2813" y="392113"/>
            <a:ext cx="6111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6" name="Picture 80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2813" y="587375"/>
            <a:ext cx="6111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7" name="Picture 81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2813" y="781050"/>
            <a:ext cx="6111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8" name="Picture 82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7575" y="977900"/>
            <a:ext cx="611188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9" name="Picture 83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2813" y="1165225"/>
            <a:ext cx="6111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0" name="Picture 84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2813" y="1365250"/>
            <a:ext cx="6111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1" name="Picture 85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2813" y="1562100"/>
            <a:ext cx="6111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2" name="Picture 86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2813" y="1757363"/>
            <a:ext cx="6111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3" name="Picture 87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2813" y="1951038"/>
            <a:ext cx="6111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" name="Picture 88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7575" y="2147888"/>
            <a:ext cx="611188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5" name="Picture 89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2813" y="2336800"/>
            <a:ext cx="6111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6" name="Picture 90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2813" y="2536825"/>
            <a:ext cx="6111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7" name="Picture 91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2813" y="2733675"/>
            <a:ext cx="6111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8" name="Picture 92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2813" y="2928938"/>
            <a:ext cx="6111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9" name="Picture 93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2813" y="3122613"/>
            <a:ext cx="6111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0" name="Picture 94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7575" y="3319463"/>
            <a:ext cx="611188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1" name="Picture 95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9163" y="3513138"/>
            <a:ext cx="6111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2" name="Picture 96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2813" y="3706813"/>
            <a:ext cx="6111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3" name="Picture 97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2813" y="3903663"/>
            <a:ext cx="6111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4" name="Picture 98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2813" y="4098925"/>
            <a:ext cx="6111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5" name="Picture 99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2813" y="4292600"/>
            <a:ext cx="6111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6" name="Picture 100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7575" y="4489450"/>
            <a:ext cx="611188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7" name="Picture 101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2813" y="4675188"/>
            <a:ext cx="6111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8" name="Picture 102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2813" y="4875213"/>
            <a:ext cx="6111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9" name="Picture 103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2813" y="5072063"/>
            <a:ext cx="6111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0" name="Picture 104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2813" y="5267325"/>
            <a:ext cx="6111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1" name="Picture 105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2813" y="5461000"/>
            <a:ext cx="6111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2" name="Picture 106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7575" y="5657850"/>
            <a:ext cx="611188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3" name="Picture 107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2813" y="5845175"/>
            <a:ext cx="6111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4" name="Picture 108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2813" y="6045200"/>
            <a:ext cx="6111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5" name="Picture 109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2813" y="6242050"/>
            <a:ext cx="6111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6" name="Picture 110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2813" y="6437313"/>
            <a:ext cx="6111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7" name="Picture 111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2813" y="6630988"/>
            <a:ext cx="6111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44" name="Rectangle 120"/>
          <p:cNvSpPr>
            <a:spLocks noChangeArrowheads="1"/>
          </p:cNvSpPr>
          <p:nvPr/>
        </p:nvSpPr>
        <p:spPr bwMode="auto">
          <a:xfrm>
            <a:off x="377825" y="53975"/>
            <a:ext cx="7864475" cy="88900"/>
          </a:xfrm>
          <a:prstGeom prst="rect">
            <a:avLst/>
          </a:prstGeom>
          <a:gradFill rotWithShape="1">
            <a:gsLst>
              <a:gs pos="0">
                <a:schemeClr val="bg2"/>
              </a:gs>
              <a:gs pos="100000">
                <a:schemeClr val="bg2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>
              <a:solidFill>
                <a:srgbClr val="000000"/>
              </a:solidFill>
              <a:cs typeface="Arial" charset="0"/>
            </a:endParaRPr>
          </a:p>
        </p:txBody>
      </p:sp>
      <p:grpSp>
        <p:nvGrpSpPr>
          <p:cNvPr id="1069" name="Group 121"/>
          <p:cNvGrpSpPr>
            <a:grpSpLocks/>
          </p:cNvGrpSpPr>
          <p:nvPr/>
        </p:nvGrpSpPr>
        <p:grpSpPr bwMode="auto">
          <a:xfrm>
            <a:off x="414338" y="600075"/>
            <a:ext cx="7827962" cy="179388"/>
            <a:chOff x="254" y="463"/>
            <a:chExt cx="5208" cy="113"/>
          </a:xfrm>
        </p:grpSpPr>
        <p:sp>
          <p:nvSpPr>
            <p:cNvPr id="1146" name="Freeform 122"/>
            <p:cNvSpPr>
              <a:spLocks/>
            </p:cNvSpPr>
            <p:nvPr/>
          </p:nvSpPr>
          <p:spPr bwMode="auto">
            <a:xfrm flipH="1">
              <a:off x="5232" y="468"/>
              <a:ext cx="230" cy="106"/>
            </a:xfrm>
            <a:custGeom>
              <a:avLst/>
              <a:gdLst/>
              <a:ahLst/>
              <a:cxnLst>
                <a:cxn ang="0">
                  <a:pos x="230" y="0"/>
                </a:cxn>
                <a:cxn ang="0">
                  <a:pos x="182" y="0"/>
                </a:cxn>
                <a:cxn ang="0">
                  <a:pos x="0" y="78"/>
                </a:cxn>
                <a:cxn ang="0">
                  <a:pos x="86" y="96"/>
                </a:cxn>
                <a:cxn ang="0">
                  <a:pos x="204" y="96"/>
                </a:cxn>
                <a:cxn ang="0">
                  <a:pos x="230" y="0"/>
                </a:cxn>
              </a:cxnLst>
              <a:rect l="0" t="0" r="r" b="b"/>
              <a:pathLst>
                <a:path w="230" h="96">
                  <a:moveTo>
                    <a:pt x="230" y="0"/>
                  </a:moveTo>
                  <a:lnTo>
                    <a:pt x="182" y="0"/>
                  </a:lnTo>
                  <a:lnTo>
                    <a:pt x="0" y="78"/>
                  </a:lnTo>
                  <a:lnTo>
                    <a:pt x="86" y="96"/>
                  </a:lnTo>
                  <a:lnTo>
                    <a:pt x="204" y="96"/>
                  </a:lnTo>
                  <a:lnTo>
                    <a:pt x="23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147" name="Freeform 123"/>
            <p:cNvSpPr>
              <a:spLocks/>
            </p:cNvSpPr>
            <p:nvPr/>
          </p:nvSpPr>
          <p:spPr bwMode="auto">
            <a:xfrm>
              <a:off x="254" y="470"/>
              <a:ext cx="230" cy="106"/>
            </a:xfrm>
            <a:custGeom>
              <a:avLst/>
              <a:gdLst/>
              <a:ahLst/>
              <a:cxnLst>
                <a:cxn ang="0">
                  <a:pos x="230" y="0"/>
                </a:cxn>
                <a:cxn ang="0">
                  <a:pos x="182" y="0"/>
                </a:cxn>
                <a:cxn ang="0">
                  <a:pos x="0" y="78"/>
                </a:cxn>
                <a:cxn ang="0">
                  <a:pos x="86" y="96"/>
                </a:cxn>
                <a:cxn ang="0">
                  <a:pos x="204" y="96"/>
                </a:cxn>
                <a:cxn ang="0">
                  <a:pos x="230" y="0"/>
                </a:cxn>
              </a:cxnLst>
              <a:rect l="0" t="0" r="r" b="b"/>
              <a:pathLst>
                <a:path w="230" h="96">
                  <a:moveTo>
                    <a:pt x="230" y="0"/>
                  </a:moveTo>
                  <a:lnTo>
                    <a:pt x="182" y="0"/>
                  </a:lnTo>
                  <a:lnTo>
                    <a:pt x="0" y="78"/>
                  </a:lnTo>
                  <a:lnTo>
                    <a:pt x="86" y="96"/>
                  </a:lnTo>
                  <a:lnTo>
                    <a:pt x="204" y="96"/>
                  </a:lnTo>
                  <a:lnTo>
                    <a:pt x="23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>
                <a:solidFill>
                  <a:srgbClr val="000000"/>
                </a:solidFill>
                <a:cs typeface="Arial" charset="0"/>
              </a:endParaRPr>
            </a:p>
          </p:txBody>
        </p:sp>
        <p:grpSp>
          <p:nvGrpSpPr>
            <p:cNvPr id="1117" name="Group 124"/>
            <p:cNvGrpSpPr>
              <a:grpSpLocks/>
            </p:cNvGrpSpPr>
            <p:nvPr/>
          </p:nvGrpSpPr>
          <p:grpSpPr bwMode="auto">
            <a:xfrm>
              <a:off x="450" y="463"/>
              <a:ext cx="4812" cy="113"/>
              <a:chOff x="450" y="463"/>
              <a:chExt cx="4812" cy="113"/>
            </a:xfrm>
          </p:grpSpPr>
          <p:grpSp>
            <p:nvGrpSpPr>
              <p:cNvPr id="1118" name="Group 125"/>
              <p:cNvGrpSpPr>
                <a:grpSpLocks/>
              </p:cNvGrpSpPr>
              <p:nvPr/>
            </p:nvGrpSpPr>
            <p:grpSpPr bwMode="auto">
              <a:xfrm>
                <a:off x="450" y="464"/>
                <a:ext cx="2928" cy="112"/>
                <a:chOff x="0" y="283"/>
                <a:chExt cx="5760" cy="220"/>
              </a:xfrm>
            </p:grpSpPr>
            <p:grpSp>
              <p:nvGrpSpPr>
                <p:cNvPr id="1132" name="Group 126"/>
                <p:cNvGrpSpPr>
                  <a:grpSpLocks/>
                </p:cNvGrpSpPr>
                <p:nvPr/>
              </p:nvGrpSpPr>
              <p:grpSpPr bwMode="auto">
                <a:xfrm>
                  <a:off x="0" y="283"/>
                  <a:ext cx="823" cy="220"/>
                  <a:chOff x="240" y="720"/>
                  <a:chExt cx="3980" cy="1064"/>
                </a:xfrm>
              </p:grpSpPr>
              <p:sp>
                <p:nvSpPr>
                  <p:cNvPr id="1151" name="Freeform 127"/>
                  <p:cNvSpPr>
                    <a:spLocks/>
                  </p:cNvSpPr>
                  <p:nvPr/>
                </p:nvSpPr>
                <p:spPr bwMode="auto">
                  <a:xfrm>
                    <a:off x="244" y="720"/>
                    <a:ext cx="2010" cy="1064"/>
                  </a:xfrm>
                  <a:custGeom>
                    <a:avLst/>
                    <a:gdLst/>
                    <a:ahLst/>
                    <a:cxnLst>
                      <a:cxn ang="0">
                        <a:pos x="0" y="54"/>
                      </a:cxn>
                      <a:cxn ang="0">
                        <a:pos x="0" y="1064"/>
                      </a:cxn>
                      <a:cxn ang="0">
                        <a:pos x="236" y="1064"/>
                      </a:cxn>
                      <a:cxn ang="0">
                        <a:pos x="1772" y="1064"/>
                      </a:cxn>
                      <a:cxn ang="0">
                        <a:pos x="2012" y="1064"/>
                      </a:cxn>
                      <a:cxn ang="0">
                        <a:pos x="2012" y="54"/>
                      </a:cxn>
                      <a:cxn ang="0">
                        <a:pos x="0" y="54"/>
                      </a:cxn>
                    </a:cxnLst>
                    <a:rect l="0" t="0" r="r" b="b"/>
                    <a:pathLst>
                      <a:path w="2012" h="1064">
                        <a:moveTo>
                          <a:pt x="0" y="54"/>
                        </a:moveTo>
                        <a:lnTo>
                          <a:pt x="0" y="1064"/>
                        </a:lnTo>
                        <a:lnTo>
                          <a:pt x="236" y="1064"/>
                        </a:lnTo>
                        <a:cubicBezTo>
                          <a:pt x="234" y="8"/>
                          <a:pt x="1770" y="0"/>
                          <a:pt x="1772" y="1064"/>
                        </a:cubicBezTo>
                        <a:lnTo>
                          <a:pt x="2012" y="1064"/>
                        </a:lnTo>
                        <a:lnTo>
                          <a:pt x="2012" y="54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bg2"/>
                      </a:gs>
                      <a:gs pos="100000">
                        <a:schemeClr val="bg2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b="1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  <p:sp>
                <p:nvSpPr>
                  <p:cNvPr id="1152" name="Freeform 128"/>
                  <p:cNvSpPr>
                    <a:spLocks/>
                  </p:cNvSpPr>
                  <p:nvPr/>
                </p:nvSpPr>
                <p:spPr bwMode="auto">
                  <a:xfrm>
                    <a:off x="2214" y="720"/>
                    <a:ext cx="2010" cy="1064"/>
                  </a:xfrm>
                  <a:custGeom>
                    <a:avLst/>
                    <a:gdLst/>
                    <a:ahLst/>
                    <a:cxnLst>
                      <a:cxn ang="0">
                        <a:pos x="0" y="54"/>
                      </a:cxn>
                      <a:cxn ang="0">
                        <a:pos x="0" y="1064"/>
                      </a:cxn>
                      <a:cxn ang="0">
                        <a:pos x="236" y="1064"/>
                      </a:cxn>
                      <a:cxn ang="0">
                        <a:pos x="1772" y="1064"/>
                      </a:cxn>
                      <a:cxn ang="0">
                        <a:pos x="2012" y="1064"/>
                      </a:cxn>
                      <a:cxn ang="0">
                        <a:pos x="2012" y="54"/>
                      </a:cxn>
                      <a:cxn ang="0">
                        <a:pos x="0" y="54"/>
                      </a:cxn>
                    </a:cxnLst>
                    <a:rect l="0" t="0" r="r" b="b"/>
                    <a:pathLst>
                      <a:path w="2012" h="1064">
                        <a:moveTo>
                          <a:pt x="0" y="54"/>
                        </a:moveTo>
                        <a:lnTo>
                          <a:pt x="0" y="1064"/>
                        </a:lnTo>
                        <a:lnTo>
                          <a:pt x="236" y="1064"/>
                        </a:lnTo>
                        <a:cubicBezTo>
                          <a:pt x="234" y="8"/>
                          <a:pt x="1770" y="0"/>
                          <a:pt x="1772" y="1064"/>
                        </a:cubicBezTo>
                        <a:lnTo>
                          <a:pt x="2012" y="1064"/>
                        </a:lnTo>
                        <a:lnTo>
                          <a:pt x="2012" y="54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bg2"/>
                      </a:gs>
                      <a:gs pos="100000">
                        <a:schemeClr val="bg2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b="1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</p:grpSp>
            <p:grpSp>
              <p:nvGrpSpPr>
                <p:cNvPr id="1133" name="Group 129"/>
                <p:cNvGrpSpPr>
                  <a:grpSpLocks/>
                </p:cNvGrpSpPr>
                <p:nvPr/>
              </p:nvGrpSpPr>
              <p:grpSpPr bwMode="auto">
                <a:xfrm>
                  <a:off x="823" y="283"/>
                  <a:ext cx="823" cy="220"/>
                  <a:chOff x="240" y="720"/>
                  <a:chExt cx="3980" cy="1064"/>
                </a:xfrm>
              </p:grpSpPr>
              <p:sp>
                <p:nvSpPr>
                  <p:cNvPr id="1154" name="Freeform 130"/>
                  <p:cNvSpPr>
                    <a:spLocks/>
                  </p:cNvSpPr>
                  <p:nvPr/>
                </p:nvSpPr>
                <p:spPr bwMode="auto">
                  <a:xfrm>
                    <a:off x="243" y="720"/>
                    <a:ext cx="2010" cy="1064"/>
                  </a:xfrm>
                  <a:custGeom>
                    <a:avLst/>
                    <a:gdLst/>
                    <a:ahLst/>
                    <a:cxnLst>
                      <a:cxn ang="0">
                        <a:pos x="0" y="54"/>
                      </a:cxn>
                      <a:cxn ang="0">
                        <a:pos x="0" y="1064"/>
                      </a:cxn>
                      <a:cxn ang="0">
                        <a:pos x="236" y="1064"/>
                      </a:cxn>
                      <a:cxn ang="0">
                        <a:pos x="1772" y="1064"/>
                      </a:cxn>
                      <a:cxn ang="0">
                        <a:pos x="2012" y="1064"/>
                      </a:cxn>
                      <a:cxn ang="0">
                        <a:pos x="2012" y="54"/>
                      </a:cxn>
                      <a:cxn ang="0">
                        <a:pos x="0" y="54"/>
                      </a:cxn>
                    </a:cxnLst>
                    <a:rect l="0" t="0" r="r" b="b"/>
                    <a:pathLst>
                      <a:path w="2012" h="1064">
                        <a:moveTo>
                          <a:pt x="0" y="54"/>
                        </a:moveTo>
                        <a:lnTo>
                          <a:pt x="0" y="1064"/>
                        </a:lnTo>
                        <a:lnTo>
                          <a:pt x="236" y="1064"/>
                        </a:lnTo>
                        <a:cubicBezTo>
                          <a:pt x="234" y="8"/>
                          <a:pt x="1770" y="0"/>
                          <a:pt x="1772" y="1064"/>
                        </a:cubicBezTo>
                        <a:lnTo>
                          <a:pt x="2012" y="1064"/>
                        </a:lnTo>
                        <a:lnTo>
                          <a:pt x="2012" y="54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bg2"/>
                      </a:gs>
                      <a:gs pos="100000">
                        <a:schemeClr val="bg2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b="1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  <p:sp>
                <p:nvSpPr>
                  <p:cNvPr id="1155" name="Freeform 131"/>
                  <p:cNvSpPr>
                    <a:spLocks/>
                  </p:cNvSpPr>
                  <p:nvPr/>
                </p:nvSpPr>
                <p:spPr bwMode="auto">
                  <a:xfrm>
                    <a:off x="2213" y="720"/>
                    <a:ext cx="2010" cy="1064"/>
                  </a:xfrm>
                  <a:custGeom>
                    <a:avLst/>
                    <a:gdLst/>
                    <a:ahLst/>
                    <a:cxnLst>
                      <a:cxn ang="0">
                        <a:pos x="0" y="54"/>
                      </a:cxn>
                      <a:cxn ang="0">
                        <a:pos x="0" y="1064"/>
                      </a:cxn>
                      <a:cxn ang="0">
                        <a:pos x="236" y="1064"/>
                      </a:cxn>
                      <a:cxn ang="0">
                        <a:pos x="1772" y="1064"/>
                      </a:cxn>
                      <a:cxn ang="0">
                        <a:pos x="2012" y="1064"/>
                      </a:cxn>
                      <a:cxn ang="0">
                        <a:pos x="2012" y="54"/>
                      </a:cxn>
                      <a:cxn ang="0">
                        <a:pos x="0" y="54"/>
                      </a:cxn>
                    </a:cxnLst>
                    <a:rect l="0" t="0" r="r" b="b"/>
                    <a:pathLst>
                      <a:path w="2012" h="1064">
                        <a:moveTo>
                          <a:pt x="0" y="54"/>
                        </a:moveTo>
                        <a:lnTo>
                          <a:pt x="0" y="1064"/>
                        </a:lnTo>
                        <a:lnTo>
                          <a:pt x="236" y="1064"/>
                        </a:lnTo>
                        <a:cubicBezTo>
                          <a:pt x="234" y="8"/>
                          <a:pt x="1770" y="0"/>
                          <a:pt x="1772" y="1064"/>
                        </a:cubicBezTo>
                        <a:lnTo>
                          <a:pt x="2012" y="1064"/>
                        </a:lnTo>
                        <a:lnTo>
                          <a:pt x="2012" y="54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bg2"/>
                      </a:gs>
                      <a:gs pos="100000">
                        <a:schemeClr val="bg2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b="1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</p:grpSp>
            <p:grpSp>
              <p:nvGrpSpPr>
                <p:cNvPr id="1134" name="Group 132"/>
                <p:cNvGrpSpPr>
                  <a:grpSpLocks/>
                </p:cNvGrpSpPr>
                <p:nvPr/>
              </p:nvGrpSpPr>
              <p:grpSpPr bwMode="auto">
                <a:xfrm>
                  <a:off x="1646" y="283"/>
                  <a:ext cx="823" cy="220"/>
                  <a:chOff x="1646" y="283"/>
                  <a:chExt cx="823" cy="220"/>
                </a:xfrm>
              </p:grpSpPr>
              <p:sp>
                <p:nvSpPr>
                  <p:cNvPr id="1157" name="Freeform 133"/>
                  <p:cNvSpPr>
                    <a:spLocks/>
                  </p:cNvSpPr>
                  <p:nvPr/>
                </p:nvSpPr>
                <p:spPr bwMode="auto">
                  <a:xfrm>
                    <a:off x="1646" y="283"/>
                    <a:ext cx="416" cy="220"/>
                  </a:xfrm>
                  <a:custGeom>
                    <a:avLst/>
                    <a:gdLst/>
                    <a:ahLst/>
                    <a:cxnLst>
                      <a:cxn ang="0">
                        <a:pos x="0" y="54"/>
                      </a:cxn>
                      <a:cxn ang="0">
                        <a:pos x="0" y="1064"/>
                      </a:cxn>
                      <a:cxn ang="0">
                        <a:pos x="236" y="1064"/>
                      </a:cxn>
                      <a:cxn ang="0">
                        <a:pos x="1772" y="1064"/>
                      </a:cxn>
                      <a:cxn ang="0">
                        <a:pos x="2012" y="1064"/>
                      </a:cxn>
                      <a:cxn ang="0">
                        <a:pos x="2012" y="54"/>
                      </a:cxn>
                      <a:cxn ang="0">
                        <a:pos x="0" y="54"/>
                      </a:cxn>
                    </a:cxnLst>
                    <a:rect l="0" t="0" r="r" b="b"/>
                    <a:pathLst>
                      <a:path w="2012" h="1064">
                        <a:moveTo>
                          <a:pt x="0" y="54"/>
                        </a:moveTo>
                        <a:lnTo>
                          <a:pt x="0" y="1064"/>
                        </a:lnTo>
                        <a:lnTo>
                          <a:pt x="236" y="1064"/>
                        </a:lnTo>
                        <a:cubicBezTo>
                          <a:pt x="234" y="8"/>
                          <a:pt x="1770" y="0"/>
                          <a:pt x="1772" y="1064"/>
                        </a:cubicBezTo>
                        <a:lnTo>
                          <a:pt x="2012" y="1064"/>
                        </a:lnTo>
                        <a:lnTo>
                          <a:pt x="2012" y="54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bg2"/>
                      </a:gs>
                      <a:gs pos="100000">
                        <a:schemeClr val="bg2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b="1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  <p:sp>
                <p:nvSpPr>
                  <p:cNvPr id="1158" name="Freeform 134"/>
                  <p:cNvSpPr>
                    <a:spLocks/>
                  </p:cNvSpPr>
                  <p:nvPr/>
                </p:nvSpPr>
                <p:spPr bwMode="auto">
                  <a:xfrm>
                    <a:off x="2054" y="283"/>
                    <a:ext cx="416" cy="220"/>
                  </a:xfrm>
                  <a:custGeom>
                    <a:avLst/>
                    <a:gdLst/>
                    <a:ahLst/>
                    <a:cxnLst>
                      <a:cxn ang="0">
                        <a:pos x="0" y="54"/>
                      </a:cxn>
                      <a:cxn ang="0">
                        <a:pos x="0" y="1064"/>
                      </a:cxn>
                      <a:cxn ang="0">
                        <a:pos x="236" y="1064"/>
                      </a:cxn>
                      <a:cxn ang="0">
                        <a:pos x="1772" y="1064"/>
                      </a:cxn>
                      <a:cxn ang="0">
                        <a:pos x="2012" y="1064"/>
                      </a:cxn>
                      <a:cxn ang="0">
                        <a:pos x="2012" y="54"/>
                      </a:cxn>
                      <a:cxn ang="0">
                        <a:pos x="0" y="54"/>
                      </a:cxn>
                    </a:cxnLst>
                    <a:rect l="0" t="0" r="r" b="b"/>
                    <a:pathLst>
                      <a:path w="2012" h="1064">
                        <a:moveTo>
                          <a:pt x="0" y="54"/>
                        </a:moveTo>
                        <a:lnTo>
                          <a:pt x="0" y="1064"/>
                        </a:lnTo>
                        <a:lnTo>
                          <a:pt x="236" y="1064"/>
                        </a:lnTo>
                        <a:cubicBezTo>
                          <a:pt x="234" y="8"/>
                          <a:pt x="1770" y="0"/>
                          <a:pt x="1772" y="1064"/>
                        </a:cubicBezTo>
                        <a:lnTo>
                          <a:pt x="2012" y="1064"/>
                        </a:lnTo>
                        <a:lnTo>
                          <a:pt x="2012" y="54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bg2"/>
                      </a:gs>
                      <a:gs pos="100000">
                        <a:schemeClr val="bg2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b="1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</p:grpSp>
            <p:grpSp>
              <p:nvGrpSpPr>
                <p:cNvPr id="1135" name="Group 135"/>
                <p:cNvGrpSpPr>
                  <a:grpSpLocks/>
                </p:cNvGrpSpPr>
                <p:nvPr/>
              </p:nvGrpSpPr>
              <p:grpSpPr bwMode="auto">
                <a:xfrm>
                  <a:off x="2469" y="283"/>
                  <a:ext cx="822" cy="220"/>
                  <a:chOff x="240" y="720"/>
                  <a:chExt cx="3980" cy="1064"/>
                </a:xfrm>
              </p:grpSpPr>
              <p:sp>
                <p:nvSpPr>
                  <p:cNvPr id="1160" name="Freeform 136"/>
                  <p:cNvSpPr>
                    <a:spLocks/>
                  </p:cNvSpPr>
                  <p:nvPr/>
                </p:nvSpPr>
                <p:spPr bwMode="auto">
                  <a:xfrm>
                    <a:off x="241" y="720"/>
                    <a:ext cx="2012" cy="1064"/>
                  </a:xfrm>
                  <a:custGeom>
                    <a:avLst/>
                    <a:gdLst/>
                    <a:ahLst/>
                    <a:cxnLst>
                      <a:cxn ang="0">
                        <a:pos x="0" y="54"/>
                      </a:cxn>
                      <a:cxn ang="0">
                        <a:pos x="0" y="1064"/>
                      </a:cxn>
                      <a:cxn ang="0">
                        <a:pos x="236" y="1064"/>
                      </a:cxn>
                      <a:cxn ang="0">
                        <a:pos x="1772" y="1064"/>
                      </a:cxn>
                      <a:cxn ang="0">
                        <a:pos x="2012" y="1064"/>
                      </a:cxn>
                      <a:cxn ang="0">
                        <a:pos x="2012" y="54"/>
                      </a:cxn>
                      <a:cxn ang="0">
                        <a:pos x="0" y="54"/>
                      </a:cxn>
                    </a:cxnLst>
                    <a:rect l="0" t="0" r="r" b="b"/>
                    <a:pathLst>
                      <a:path w="2012" h="1064">
                        <a:moveTo>
                          <a:pt x="0" y="54"/>
                        </a:moveTo>
                        <a:lnTo>
                          <a:pt x="0" y="1064"/>
                        </a:lnTo>
                        <a:lnTo>
                          <a:pt x="236" y="1064"/>
                        </a:lnTo>
                        <a:cubicBezTo>
                          <a:pt x="234" y="8"/>
                          <a:pt x="1770" y="0"/>
                          <a:pt x="1772" y="1064"/>
                        </a:cubicBezTo>
                        <a:lnTo>
                          <a:pt x="2012" y="1064"/>
                        </a:lnTo>
                        <a:lnTo>
                          <a:pt x="2012" y="54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bg2"/>
                      </a:gs>
                      <a:gs pos="100000">
                        <a:schemeClr val="bg2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b="1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  <p:sp>
                <p:nvSpPr>
                  <p:cNvPr id="1161" name="Freeform 137"/>
                  <p:cNvSpPr>
                    <a:spLocks/>
                  </p:cNvSpPr>
                  <p:nvPr/>
                </p:nvSpPr>
                <p:spPr bwMode="auto">
                  <a:xfrm>
                    <a:off x="2213" y="720"/>
                    <a:ext cx="2012" cy="1064"/>
                  </a:xfrm>
                  <a:custGeom>
                    <a:avLst/>
                    <a:gdLst/>
                    <a:ahLst/>
                    <a:cxnLst>
                      <a:cxn ang="0">
                        <a:pos x="0" y="54"/>
                      </a:cxn>
                      <a:cxn ang="0">
                        <a:pos x="0" y="1064"/>
                      </a:cxn>
                      <a:cxn ang="0">
                        <a:pos x="236" y="1064"/>
                      </a:cxn>
                      <a:cxn ang="0">
                        <a:pos x="1772" y="1064"/>
                      </a:cxn>
                      <a:cxn ang="0">
                        <a:pos x="2012" y="1064"/>
                      </a:cxn>
                      <a:cxn ang="0">
                        <a:pos x="2012" y="54"/>
                      </a:cxn>
                      <a:cxn ang="0">
                        <a:pos x="0" y="54"/>
                      </a:cxn>
                    </a:cxnLst>
                    <a:rect l="0" t="0" r="r" b="b"/>
                    <a:pathLst>
                      <a:path w="2012" h="1064">
                        <a:moveTo>
                          <a:pt x="0" y="54"/>
                        </a:moveTo>
                        <a:lnTo>
                          <a:pt x="0" y="1064"/>
                        </a:lnTo>
                        <a:lnTo>
                          <a:pt x="236" y="1064"/>
                        </a:lnTo>
                        <a:cubicBezTo>
                          <a:pt x="234" y="8"/>
                          <a:pt x="1770" y="0"/>
                          <a:pt x="1772" y="1064"/>
                        </a:cubicBezTo>
                        <a:lnTo>
                          <a:pt x="2012" y="1064"/>
                        </a:lnTo>
                        <a:lnTo>
                          <a:pt x="2012" y="54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bg2"/>
                      </a:gs>
                      <a:gs pos="100000">
                        <a:schemeClr val="bg2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b="1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</p:grpSp>
            <p:grpSp>
              <p:nvGrpSpPr>
                <p:cNvPr id="1136" name="Group 138"/>
                <p:cNvGrpSpPr>
                  <a:grpSpLocks/>
                </p:cNvGrpSpPr>
                <p:nvPr/>
              </p:nvGrpSpPr>
              <p:grpSpPr bwMode="auto">
                <a:xfrm>
                  <a:off x="3291" y="283"/>
                  <a:ext cx="823" cy="220"/>
                  <a:chOff x="240" y="720"/>
                  <a:chExt cx="3980" cy="1064"/>
                </a:xfrm>
              </p:grpSpPr>
              <p:sp>
                <p:nvSpPr>
                  <p:cNvPr id="1163" name="Freeform 139"/>
                  <p:cNvSpPr>
                    <a:spLocks/>
                  </p:cNvSpPr>
                  <p:nvPr/>
                </p:nvSpPr>
                <p:spPr bwMode="auto">
                  <a:xfrm>
                    <a:off x="245" y="720"/>
                    <a:ext cx="2010" cy="1064"/>
                  </a:xfrm>
                  <a:custGeom>
                    <a:avLst/>
                    <a:gdLst/>
                    <a:ahLst/>
                    <a:cxnLst>
                      <a:cxn ang="0">
                        <a:pos x="0" y="54"/>
                      </a:cxn>
                      <a:cxn ang="0">
                        <a:pos x="0" y="1064"/>
                      </a:cxn>
                      <a:cxn ang="0">
                        <a:pos x="236" y="1064"/>
                      </a:cxn>
                      <a:cxn ang="0">
                        <a:pos x="1772" y="1064"/>
                      </a:cxn>
                      <a:cxn ang="0">
                        <a:pos x="2012" y="1064"/>
                      </a:cxn>
                      <a:cxn ang="0">
                        <a:pos x="2012" y="54"/>
                      </a:cxn>
                      <a:cxn ang="0">
                        <a:pos x="0" y="54"/>
                      </a:cxn>
                    </a:cxnLst>
                    <a:rect l="0" t="0" r="r" b="b"/>
                    <a:pathLst>
                      <a:path w="2012" h="1064">
                        <a:moveTo>
                          <a:pt x="0" y="54"/>
                        </a:moveTo>
                        <a:lnTo>
                          <a:pt x="0" y="1064"/>
                        </a:lnTo>
                        <a:lnTo>
                          <a:pt x="236" y="1064"/>
                        </a:lnTo>
                        <a:cubicBezTo>
                          <a:pt x="234" y="8"/>
                          <a:pt x="1770" y="0"/>
                          <a:pt x="1772" y="1064"/>
                        </a:cubicBezTo>
                        <a:lnTo>
                          <a:pt x="2012" y="1064"/>
                        </a:lnTo>
                        <a:lnTo>
                          <a:pt x="2012" y="54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bg2"/>
                      </a:gs>
                      <a:gs pos="100000">
                        <a:schemeClr val="bg2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b="1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  <p:sp>
                <p:nvSpPr>
                  <p:cNvPr id="1164" name="Freeform 140"/>
                  <p:cNvSpPr>
                    <a:spLocks/>
                  </p:cNvSpPr>
                  <p:nvPr/>
                </p:nvSpPr>
                <p:spPr bwMode="auto">
                  <a:xfrm>
                    <a:off x="2214" y="720"/>
                    <a:ext cx="2010" cy="1064"/>
                  </a:xfrm>
                  <a:custGeom>
                    <a:avLst/>
                    <a:gdLst/>
                    <a:ahLst/>
                    <a:cxnLst>
                      <a:cxn ang="0">
                        <a:pos x="0" y="54"/>
                      </a:cxn>
                      <a:cxn ang="0">
                        <a:pos x="0" y="1064"/>
                      </a:cxn>
                      <a:cxn ang="0">
                        <a:pos x="236" y="1064"/>
                      </a:cxn>
                      <a:cxn ang="0">
                        <a:pos x="1772" y="1064"/>
                      </a:cxn>
                      <a:cxn ang="0">
                        <a:pos x="2012" y="1064"/>
                      </a:cxn>
                      <a:cxn ang="0">
                        <a:pos x="2012" y="54"/>
                      </a:cxn>
                      <a:cxn ang="0">
                        <a:pos x="0" y="54"/>
                      </a:cxn>
                    </a:cxnLst>
                    <a:rect l="0" t="0" r="r" b="b"/>
                    <a:pathLst>
                      <a:path w="2012" h="1064">
                        <a:moveTo>
                          <a:pt x="0" y="54"/>
                        </a:moveTo>
                        <a:lnTo>
                          <a:pt x="0" y="1064"/>
                        </a:lnTo>
                        <a:lnTo>
                          <a:pt x="236" y="1064"/>
                        </a:lnTo>
                        <a:cubicBezTo>
                          <a:pt x="234" y="8"/>
                          <a:pt x="1770" y="0"/>
                          <a:pt x="1772" y="1064"/>
                        </a:cubicBezTo>
                        <a:lnTo>
                          <a:pt x="2012" y="1064"/>
                        </a:lnTo>
                        <a:lnTo>
                          <a:pt x="2012" y="54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bg2"/>
                      </a:gs>
                      <a:gs pos="100000">
                        <a:schemeClr val="bg2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b="1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</p:grpSp>
            <p:grpSp>
              <p:nvGrpSpPr>
                <p:cNvPr id="1137" name="Group 141"/>
                <p:cNvGrpSpPr>
                  <a:grpSpLocks/>
                </p:cNvGrpSpPr>
                <p:nvPr/>
              </p:nvGrpSpPr>
              <p:grpSpPr bwMode="auto">
                <a:xfrm>
                  <a:off x="4114" y="283"/>
                  <a:ext cx="823" cy="220"/>
                  <a:chOff x="240" y="720"/>
                  <a:chExt cx="3980" cy="1064"/>
                </a:xfrm>
              </p:grpSpPr>
              <p:sp>
                <p:nvSpPr>
                  <p:cNvPr id="1166" name="Freeform 142"/>
                  <p:cNvSpPr>
                    <a:spLocks/>
                  </p:cNvSpPr>
                  <p:nvPr/>
                </p:nvSpPr>
                <p:spPr bwMode="auto">
                  <a:xfrm>
                    <a:off x="244" y="720"/>
                    <a:ext cx="2010" cy="1064"/>
                  </a:xfrm>
                  <a:custGeom>
                    <a:avLst/>
                    <a:gdLst/>
                    <a:ahLst/>
                    <a:cxnLst>
                      <a:cxn ang="0">
                        <a:pos x="0" y="54"/>
                      </a:cxn>
                      <a:cxn ang="0">
                        <a:pos x="0" y="1064"/>
                      </a:cxn>
                      <a:cxn ang="0">
                        <a:pos x="236" y="1064"/>
                      </a:cxn>
                      <a:cxn ang="0">
                        <a:pos x="1772" y="1064"/>
                      </a:cxn>
                      <a:cxn ang="0">
                        <a:pos x="2012" y="1064"/>
                      </a:cxn>
                      <a:cxn ang="0">
                        <a:pos x="2012" y="54"/>
                      </a:cxn>
                      <a:cxn ang="0">
                        <a:pos x="0" y="54"/>
                      </a:cxn>
                    </a:cxnLst>
                    <a:rect l="0" t="0" r="r" b="b"/>
                    <a:pathLst>
                      <a:path w="2012" h="1064">
                        <a:moveTo>
                          <a:pt x="0" y="54"/>
                        </a:moveTo>
                        <a:lnTo>
                          <a:pt x="0" y="1064"/>
                        </a:lnTo>
                        <a:lnTo>
                          <a:pt x="236" y="1064"/>
                        </a:lnTo>
                        <a:cubicBezTo>
                          <a:pt x="234" y="8"/>
                          <a:pt x="1770" y="0"/>
                          <a:pt x="1772" y="1064"/>
                        </a:cubicBezTo>
                        <a:lnTo>
                          <a:pt x="2012" y="1064"/>
                        </a:lnTo>
                        <a:lnTo>
                          <a:pt x="2012" y="54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bg2"/>
                      </a:gs>
                      <a:gs pos="100000">
                        <a:schemeClr val="bg2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b="1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  <p:sp>
                <p:nvSpPr>
                  <p:cNvPr id="1167" name="Freeform 143"/>
                  <p:cNvSpPr>
                    <a:spLocks/>
                  </p:cNvSpPr>
                  <p:nvPr/>
                </p:nvSpPr>
                <p:spPr bwMode="auto">
                  <a:xfrm>
                    <a:off x="2213" y="720"/>
                    <a:ext cx="2010" cy="1064"/>
                  </a:xfrm>
                  <a:custGeom>
                    <a:avLst/>
                    <a:gdLst/>
                    <a:ahLst/>
                    <a:cxnLst>
                      <a:cxn ang="0">
                        <a:pos x="0" y="54"/>
                      </a:cxn>
                      <a:cxn ang="0">
                        <a:pos x="0" y="1064"/>
                      </a:cxn>
                      <a:cxn ang="0">
                        <a:pos x="236" y="1064"/>
                      </a:cxn>
                      <a:cxn ang="0">
                        <a:pos x="1772" y="1064"/>
                      </a:cxn>
                      <a:cxn ang="0">
                        <a:pos x="2012" y="1064"/>
                      </a:cxn>
                      <a:cxn ang="0">
                        <a:pos x="2012" y="54"/>
                      </a:cxn>
                      <a:cxn ang="0">
                        <a:pos x="0" y="54"/>
                      </a:cxn>
                    </a:cxnLst>
                    <a:rect l="0" t="0" r="r" b="b"/>
                    <a:pathLst>
                      <a:path w="2012" h="1064">
                        <a:moveTo>
                          <a:pt x="0" y="54"/>
                        </a:moveTo>
                        <a:lnTo>
                          <a:pt x="0" y="1064"/>
                        </a:lnTo>
                        <a:lnTo>
                          <a:pt x="236" y="1064"/>
                        </a:lnTo>
                        <a:cubicBezTo>
                          <a:pt x="234" y="8"/>
                          <a:pt x="1770" y="0"/>
                          <a:pt x="1772" y="1064"/>
                        </a:cubicBezTo>
                        <a:lnTo>
                          <a:pt x="2012" y="1064"/>
                        </a:lnTo>
                        <a:lnTo>
                          <a:pt x="2012" y="54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bg2"/>
                      </a:gs>
                      <a:gs pos="100000">
                        <a:schemeClr val="bg2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b="1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</p:grpSp>
            <p:grpSp>
              <p:nvGrpSpPr>
                <p:cNvPr id="1138" name="Group 144"/>
                <p:cNvGrpSpPr>
                  <a:grpSpLocks/>
                </p:cNvGrpSpPr>
                <p:nvPr/>
              </p:nvGrpSpPr>
              <p:grpSpPr bwMode="auto">
                <a:xfrm>
                  <a:off x="4937" y="283"/>
                  <a:ext cx="823" cy="220"/>
                  <a:chOff x="240" y="720"/>
                  <a:chExt cx="3980" cy="1064"/>
                </a:xfrm>
              </p:grpSpPr>
              <p:sp>
                <p:nvSpPr>
                  <p:cNvPr id="1169" name="Freeform 145"/>
                  <p:cNvSpPr>
                    <a:spLocks/>
                  </p:cNvSpPr>
                  <p:nvPr/>
                </p:nvSpPr>
                <p:spPr bwMode="auto">
                  <a:xfrm>
                    <a:off x="243" y="720"/>
                    <a:ext cx="2010" cy="1064"/>
                  </a:xfrm>
                  <a:custGeom>
                    <a:avLst/>
                    <a:gdLst/>
                    <a:ahLst/>
                    <a:cxnLst>
                      <a:cxn ang="0">
                        <a:pos x="0" y="54"/>
                      </a:cxn>
                      <a:cxn ang="0">
                        <a:pos x="0" y="1064"/>
                      </a:cxn>
                      <a:cxn ang="0">
                        <a:pos x="236" y="1064"/>
                      </a:cxn>
                      <a:cxn ang="0">
                        <a:pos x="1772" y="1064"/>
                      </a:cxn>
                      <a:cxn ang="0">
                        <a:pos x="2012" y="1064"/>
                      </a:cxn>
                      <a:cxn ang="0">
                        <a:pos x="2012" y="54"/>
                      </a:cxn>
                      <a:cxn ang="0">
                        <a:pos x="0" y="54"/>
                      </a:cxn>
                    </a:cxnLst>
                    <a:rect l="0" t="0" r="r" b="b"/>
                    <a:pathLst>
                      <a:path w="2012" h="1064">
                        <a:moveTo>
                          <a:pt x="0" y="54"/>
                        </a:moveTo>
                        <a:lnTo>
                          <a:pt x="0" y="1064"/>
                        </a:lnTo>
                        <a:lnTo>
                          <a:pt x="236" y="1064"/>
                        </a:lnTo>
                        <a:cubicBezTo>
                          <a:pt x="234" y="8"/>
                          <a:pt x="1770" y="0"/>
                          <a:pt x="1772" y="1064"/>
                        </a:cubicBezTo>
                        <a:lnTo>
                          <a:pt x="2012" y="1064"/>
                        </a:lnTo>
                        <a:lnTo>
                          <a:pt x="2012" y="54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bg2"/>
                      </a:gs>
                      <a:gs pos="100000">
                        <a:schemeClr val="bg2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b="1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  <p:sp>
                <p:nvSpPr>
                  <p:cNvPr id="1170" name="Freeform 146"/>
                  <p:cNvSpPr>
                    <a:spLocks/>
                  </p:cNvSpPr>
                  <p:nvPr/>
                </p:nvSpPr>
                <p:spPr bwMode="auto">
                  <a:xfrm>
                    <a:off x="2212" y="720"/>
                    <a:ext cx="2010" cy="1064"/>
                  </a:xfrm>
                  <a:custGeom>
                    <a:avLst/>
                    <a:gdLst/>
                    <a:ahLst/>
                    <a:cxnLst>
                      <a:cxn ang="0">
                        <a:pos x="0" y="54"/>
                      </a:cxn>
                      <a:cxn ang="0">
                        <a:pos x="0" y="1064"/>
                      </a:cxn>
                      <a:cxn ang="0">
                        <a:pos x="236" y="1064"/>
                      </a:cxn>
                      <a:cxn ang="0">
                        <a:pos x="1772" y="1064"/>
                      </a:cxn>
                      <a:cxn ang="0">
                        <a:pos x="2012" y="1064"/>
                      </a:cxn>
                      <a:cxn ang="0">
                        <a:pos x="2012" y="54"/>
                      </a:cxn>
                      <a:cxn ang="0">
                        <a:pos x="0" y="54"/>
                      </a:cxn>
                    </a:cxnLst>
                    <a:rect l="0" t="0" r="r" b="b"/>
                    <a:pathLst>
                      <a:path w="2012" h="1064">
                        <a:moveTo>
                          <a:pt x="0" y="54"/>
                        </a:moveTo>
                        <a:lnTo>
                          <a:pt x="0" y="1064"/>
                        </a:lnTo>
                        <a:lnTo>
                          <a:pt x="236" y="1064"/>
                        </a:lnTo>
                        <a:cubicBezTo>
                          <a:pt x="234" y="8"/>
                          <a:pt x="1770" y="0"/>
                          <a:pt x="1772" y="1064"/>
                        </a:cubicBezTo>
                        <a:lnTo>
                          <a:pt x="2012" y="1064"/>
                        </a:lnTo>
                        <a:lnTo>
                          <a:pt x="2012" y="54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bg2"/>
                      </a:gs>
                      <a:gs pos="100000">
                        <a:schemeClr val="bg2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b="1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</p:grpSp>
          </p:grpSp>
          <p:grpSp>
            <p:nvGrpSpPr>
              <p:cNvPr id="1119" name="Group 147"/>
              <p:cNvGrpSpPr>
                <a:grpSpLocks/>
              </p:cNvGrpSpPr>
              <p:nvPr/>
            </p:nvGrpSpPr>
            <p:grpSpPr bwMode="auto">
              <a:xfrm>
                <a:off x="3378" y="463"/>
                <a:ext cx="418" cy="112"/>
                <a:chOff x="240" y="720"/>
                <a:chExt cx="3980" cy="1064"/>
              </a:xfrm>
            </p:grpSpPr>
            <p:sp>
              <p:nvSpPr>
                <p:cNvPr id="1172" name="Freeform 148"/>
                <p:cNvSpPr>
                  <a:spLocks/>
                </p:cNvSpPr>
                <p:nvPr/>
              </p:nvSpPr>
              <p:spPr bwMode="auto">
                <a:xfrm>
                  <a:off x="242" y="720"/>
                  <a:ext cx="2011" cy="1064"/>
                </a:xfrm>
                <a:custGeom>
                  <a:avLst/>
                  <a:gdLst/>
                  <a:ahLst/>
                  <a:cxnLst>
                    <a:cxn ang="0">
                      <a:pos x="0" y="54"/>
                    </a:cxn>
                    <a:cxn ang="0">
                      <a:pos x="0" y="1064"/>
                    </a:cxn>
                    <a:cxn ang="0">
                      <a:pos x="236" y="1064"/>
                    </a:cxn>
                    <a:cxn ang="0">
                      <a:pos x="1772" y="1064"/>
                    </a:cxn>
                    <a:cxn ang="0">
                      <a:pos x="2012" y="1064"/>
                    </a:cxn>
                    <a:cxn ang="0">
                      <a:pos x="2012" y="54"/>
                    </a:cxn>
                    <a:cxn ang="0">
                      <a:pos x="0" y="54"/>
                    </a:cxn>
                  </a:cxnLst>
                  <a:rect l="0" t="0" r="r" b="b"/>
                  <a:pathLst>
                    <a:path w="2012" h="1064">
                      <a:moveTo>
                        <a:pt x="0" y="54"/>
                      </a:moveTo>
                      <a:lnTo>
                        <a:pt x="0" y="1064"/>
                      </a:lnTo>
                      <a:lnTo>
                        <a:pt x="236" y="1064"/>
                      </a:lnTo>
                      <a:cubicBezTo>
                        <a:pt x="234" y="8"/>
                        <a:pt x="1770" y="0"/>
                        <a:pt x="1772" y="1064"/>
                      </a:cubicBezTo>
                      <a:lnTo>
                        <a:pt x="2012" y="1064"/>
                      </a:lnTo>
                      <a:lnTo>
                        <a:pt x="2012" y="54"/>
                      </a:lnTo>
                      <a:lnTo>
                        <a:pt x="0" y="54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b="1">
                    <a:solidFill>
                      <a:srgbClr val="000000"/>
                    </a:solidFill>
                    <a:cs typeface="Arial" charset="0"/>
                  </a:endParaRPr>
                </a:p>
              </p:txBody>
            </p:sp>
            <p:sp>
              <p:nvSpPr>
                <p:cNvPr id="1173" name="Freeform 149"/>
                <p:cNvSpPr>
                  <a:spLocks/>
                </p:cNvSpPr>
                <p:nvPr/>
              </p:nvSpPr>
              <p:spPr bwMode="auto">
                <a:xfrm>
                  <a:off x="2213" y="720"/>
                  <a:ext cx="2011" cy="1064"/>
                </a:xfrm>
                <a:custGeom>
                  <a:avLst/>
                  <a:gdLst/>
                  <a:ahLst/>
                  <a:cxnLst>
                    <a:cxn ang="0">
                      <a:pos x="0" y="54"/>
                    </a:cxn>
                    <a:cxn ang="0">
                      <a:pos x="0" y="1064"/>
                    </a:cxn>
                    <a:cxn ang="0">
                      <a:pos x="236" y="1064"/>
                    </a:cxn>
                    <a:cxn ang="0">
                      <a:pos x="1772" y="1064"/>
                    </a:cxn>
                    <a:cxn ang="0">
                      <a:pos x="2012" y="1064"/>
                    </a:cxn>
                    <a:cxn ang="0">
                      <a:pos x="2012" y="54"/>
                    </a:cxn>
                    <a:cxn ang="0">
                      <a:pos x="0" y="54"/>
                    </a:cxn>
                  </a:cxnLst>
                  <a:rect l="0" t="0" r="r" b="b"/>
                  <a:pathLst>
                    <a:path w="2012" h="1064">
                      <a:moveTo>
                        <a:pt x="0" y="54"/>
                      </a:moveTo>
                      <a:lnTo>
                        <a:pt x="0" y="1064"/>
                      </a:lnTo>
                      <a:lnTo>
                        <a:pt x="236" y="1064"/>
                      </a:lnTo>
                      <a:cubicBezTo>
                        <a:pt x="234" y="8"/>
                        <a:pt x="1770" y="0"/>
                        <a:pt x="1772" y="1064"/>
                      </a:cubicBezTo>
                      <a:lnTo>
                        <a:pt x="2012" y="1064"/>
                      </a:lnTo>
                      <a:lnTo>
                        <a:pt x="2012" y="54"/>
                      </a:lnTo>
                      <a:lnTo>
                        <a:pt x="0" y="54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b="1">
                    <a:solidFill>
                      <a:srgbClr val="000000"/>
                    </a:solidFill>
                    <a:cs typeface="Arial" charset="0"/>
                  </a:endParaRPr>
                </a:p>
              </p:txBody>
            </p:sp>
          </p:grpSp>
          <p:grpSp>
            <p:nvGrpSpPr>
              <p:cNvPr id="1120" name="Group 150"/>
              <p:cNvGrpSpPr>
                <a:grpSpLocks/>
              </p:cNvGrpSpPr>
              <p:nvPr/>
            </p:nvGrpSpPr>
            <p:grpSpPr bwMode="auto">
              <a:xfrm>
                <a:off x="3796" y="463"/>
                <a:ext cx="419" cy="112"/>
                <a:chOff x="240" y="720"/>
                <a:chExt cx="3980" cy="1064"/>
              </a:xfrm>
            </p:grpSpPr>
            <p:sp>
              <p:nvSpPr>
                <p:cNvPr id="1175" name="Freeform 151"/>
                <p:cNvSpPr>
                  <a:spLocks/>
                </p:cNvSpPr>
                <p:nvPr/>
              </p:nvSpPr>
              <p:spPr bwMode="auto">
                <a:xfrm>
                  <a:off x="244" y="720"/>
                  <a:ext cx="2067" cy="1064"/>
                </a:xfrm>
                <a:custGeom>
                  <a:avLst/>
                  <a:gdLst/>
                  <a:ahLst/>
                  <a:cxnLst>
                    <a:cxn ang="0">
                      <a:pos x="0" y="54"/>
                    </a:cxn>
                    <a:cxn ang="0">
                      <a:pos x="0" y="1064"/>
                    </a:cxn>
                    <a:cxn ang="0">
                      <a:pos x="236" y="1064"/>
                    </a:cxn>
                    <a:cxn ang="0">
                      <a:pos x="1772" y="1064"/>
                    </a:cxn>
                    <a:cxn ang="0">
                      <a:pos x="2012" y="1064"/>
                    </a:cxn>
                    <a:cxn ang="0">
                      <a:pos x="2012" y="54"/>
                    </a:cxn>
                    <a:cxn ang="0">
                      <a:pos x="0" y="54"/>
                    </a:cxn>
                  </a:cxnLst>
                  <a:rect l="0" t="0" r="r" b="b"/>
                  <a:pathLst>
                    <a:path w="2012" h="1064">
                      <a:moveTo>
                        <a:pt x="0" y="54"/>
                      </a:moveTo>
                      <a:lnTo>
                        <a:pt x="0" y="1064"/>
                      </a:lnTo>
                      <a:lnTo>
                        <a:pt x="236" y="1064"/>
                      </a:lnTo>
                      <a:cubicBezTo>
                        <a:pt x="234" y="8"/>
                        <a:pt x="1770" y="0"/>
                        <a:pt x="1772" y="1064"/>
                      </a:cubicBezTo>
                      <a:lnTo>
                        <a:pt x="2012" y="1064"/>
                      </a:lnTo>
                      <a:lnTo>
                        <a:pt x="2012" y="54"/>
                      </a:lnTo>
                      <a:lnTo>
                        <a:pt x="0" y="54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b="1">
                    <a:solidFill>
                      <a:srgbClr val="000000"/>
                    </a:solidFill>
                    <a:cs typeface="Arial" charset="0"/>
                  </a:endParaRPr>
                </a:p>
              </p:txBody>
            </p:sp>
            <p:sp>
              <p:nvSpPr>
                <p:cNvPr id="1176" name="Freeform 152"/>
                <p:cNvSpPr>
                  <a:spLocks/>
                </p:cNvSpPr>
                <p:nvPr/>
              </p:nvSpPr>
              <p:spPr bwMode="auto">
                <a:xfrm>
                  <a:off x="2240" y="720"/>
                  <a:ext cx="2037" cy="1064"/>
                </a:xfrm>
                <a:custGeom>
                  <a:avLst/>
                  <a:gdLst/>
                  <a:ahLst/>
                  <a:cxnLst>
                    <a:cxn ang="0">
                      <a:pos x="0" y="54"/>
                    </a:cxn>
                    <a:cxn ang="0">
                      <a:pos x="0" y="1064"/>
                    </a:cxn>
                    <a:cxn ang="0">
                      <a:pos x="236" y="1064"/>
                    </a:cxn>
                    <a:cxn ang="0">
                      <a:pos x="1772" y="1064"/>
                    </a:cxn>
                    <a:cxn ang="0">
                      <a:pos x="2012" y="1064"/>
                    </a:cxn>
                    <a:cxn ang="0">
                      <a:pos x="2012" y="54"/>
                    </a:cxn>
                    <a:cxn ang="0">
                      <a:pos x="0" y="54"/>
                    </a:cxn>
                  </a:cxnLst>
                  <a:rect l="0" t="0" r="r" b="b"/>
                  <a:pathLst>
                    <a:path w="2012" h="1064">
                      <a:moveTo>
                        <a:pt x="0" y="54"/>
                      </a:moveTo>
                      <a:lnTo>
                        <a:pt x="0" y="1064"/>
                      </a:lnTo>
                      <a:lnTo>
                        <a:pt x="236" y="1064"/>
                      </a:lnTo>
                      <a:cubicBezTo>
                        <a:pt x="234" y="8"/>
                        <a:pt x="1770" y="0"/>
                        <a:pt x="1772" y="1064"/>
                      </a:cubicBezTo>
                      <a:lnTo>
                        <a:pt x="2012" y="1064"/>
                      </a:lnTo>
                      <a:lnTo>
                        <a:pt x="2012" y="54"/>
                      </a:lnTo>
                      <a:lnTo>
                        <a:pt x="0" y="54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b="1">
                    <a:solidFill>
                      <a:srgbClr val="000000"/>
                    </a:solidFill>
                    <a:cs typeface="Arial" charset="0"/>
                  </a:endParaRPr>
                </a:p>
              </p:txBody>
            </p:sp>
          </p:grpSp>
          <p:grpSp>
            <p:nvGrpSpPr>
              <p:cNvPr id="1121" name="Group 153"/>
              <p:cNvGrpSpPr>
                <a:grpSpLocks/>
              </p:cNvGrpSpPr>
              <p:nvPr/>
            </p:nvGrpSpPr>
            <p:grpSpPr bwMode="auto">
              <a:xfrm>
                <a:off x="4215" y="463"/>
                <a:ext cx="418" cy="112"/>
                <a:chOff x="1646" y="283"/>
                <a:chExt cx="823" cy="220"/>
              </a:xfrm>
            </p:grpSpPr>
            <p:sp>
              <p:nvSpPr>
                <p:cNvPr id="1178" name="Freeform 154"/>
                <p:cNvSpPr>
                  <a:spLocks/>
                </p:cNvSpPr>
                <p:nvPr/>
              </p:nvSpPr>
              <p:spPr bwMode="auto">
                <a:xfrm>
                  <a:off x="1647" y="283"/>
                  <a:ext cx="416" cy="220"/>
                </a:xfrm>
                <a:custGeom>
                  <a:avLst/>
                  <a:gdLst/>
                  <a:ahLst/>
                  <a:cxnLst>
                    <a:cxn ang="0">
                      <a:pos x="0" y="54"/>
                    </a:cxn>
                    <a:cxn ang="0">
                      <a:pos x="0" y="1064"/>
                    </a:cxn>
                    <a:cxn ang="0">
                      <a:pos x="236" y="1064"/>
                    </a:cxn>
                    <a:cxn ang="0">
                      <a:pos x="1772" y="1064"/>
                    </a:cxn>
                    <a:cxn ang="0">
                      <a:pos x="2012" y="1064"/>
                    </a:cxn>
                    <a:cxn ang="0">
                      <a:pos x="2012" y="54"/>
                    </a:cxn>
                    <a:cxn ang="0">
                      <a:pos x="0" y="54"/>
                    </a:cxn>
                  </a:cxnLst>
                  <a:rect l="0" t="0" r="r" b="b"/>
                  <a:pathLst>
                    <a:path w="2012" h="1064">
                      <a:moveTo>
                        <a:pt x="0" y="54"/>
                      </a:moveTo>
                      <a:lnTo>
                        <a:pt x="0" y="1064"/>
                      </a:lnTo>
                      <a:lnTo>
                        <a:pt x="236" y="1064"/>
                      </a:lnTo>
                      <a:cubicBezTo>
                        <a:pt x="234" y="8"/>
                        <a:pt x="1770" y="0"/>
                        <a:pt x="1772" y="1064"/>
                      </a:cubicBezTo>
                      <a:lnTo>
                        <a:pt x="2012" y="1064"/>
                      </a:lnTo>
                      <a:lnTo>
                        <a:pt x="2012" y="54"/>
                      </a:lnTo>
                      <a:lnTo>
                        <a:pt x="0" y="54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b="1">
                    <a:solidFill>
                      <a:srgbClr val="000000"/>
                    </a:solidFill>
                    <a:cs typeface="Arial" charset="0"/>
                  </a:endParaRPr>
                </a:p>
              </p:txBody>
            </p:sp>
            <p:sp>
              <p:nvSpPr>
                <p:cNvPr id="1179" name="Freeform 155"/>
                <p:cNvSpPr>
                  <a:spLocks/>
                </p:cNvSpPr>
                <p:nvPr/>
              </p:nvSpPr>
              <p:spPr bwMode="auto">
                <a:xfrm>
                  <a:off x="2053" y="283"/>
                  <a:ext cx="416" cy="220"/>
                </a:xfrm>
                <a:custGeom>
                  <a:avLst/>
                  <a:gdLst/>
                  <a:ahLst/>
                  <a:cxnLst>
                    <a:cxn ang="0">
                      <a:pos x="0" y="54"/>
                    </a:cxn>
                    <a:cxn ang="0">
                      <a:pos x="0" y="1064"/>
                    </a:cxn>
                    <a:cxn ang="0">
                      <a:pos x="236" y="1064"/>
                    </a:cxn>
                    <a:cxn ang="0">
                      <a:pos x="1772" y="1064"/>
                    </a:cxn>
                    <a:cxn ang="0">
                      <a:pos x="2012" y="1064"/>
                    </a:cxn>
                    <a:cxn ang="0">
                      <a:pos x="2012" y="54"/>
                    </a:cxn>
                    <a:cxn ang="0">
                      <a:pos x="0" y="54"/>
                    </a:cxn>
                  </a:cxnLst>
                  <a:rect l="0" t="0" r="r" b="b"/>
                  <a:pathLst>
                    <a:path w="2012" h="1064">
                      <a:moveTo>
                        <a:pt x="0" y="54"/>
                      </a:moveTo>
                      <a:lnTo>
                        <a:pt x="0" y="1064"/>
                      </a:lnTo>
                      <a:lnTo>
                        <a:pt x="236" y="1064"/>
                      </a:lnTo>
                      <a:cubicBezTo>
                        <a:pt x="234" y="8"/>
                        <a:pt x="1770" y="0"/>
                        <a:pt x="1772" y="1064"/>
                      </a:cubicBezTo>
                      <a:lnTo>
                        <a:pt x="2012" y="1064"/>
                      </a:lnTo>
                      <a:lnTo>
                        <a:pt x="2012" y="54"/>
                      </a:lnTo>
                      <a:lnTo>
                        <a:pt x="0" y="54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b="1">
                    <a:solidFill>
                      <a:srgbClr val="000000"/>
                    </a:solidFill>
                    <a:cs typeface="Arial" charset="0"/>
                  </a:endParaRPr>
                </a:p>
              </p:txBody>
            </p:sp>
          </p:grpSp>
          <p:grpSp>
            <p:nvGrpSpPr>
              <p:cNvPr id="1122" name="Group 156"/>
              <p:cNvGrpSpPr>
                <a:grpSpLocks/>
              </p:cNvGrpSpPr>
              <p:nvPr/>
            </p:nvGrpSpPr>
            <p:grpSpPr bwMode="auto">
              <a:xfrm>
                <a:off x="4633" y="463"/>
                <a:ext cx="418" cy="112"/>
                <a:chOff x="240" y="720"/>
                <a:chExt cx="3980" cy="1064"/>
              </a:xfrm>
            </p:grpSpPr>
            <p:sp>
              <p:nvSpPr>
                <p:cNvPr id="1181" name="Freeform 157"/>
                <p:cNvSpPr>
                  <a:spLocks/>
                </p:cNvSpPr>
                <p:nvPr/>
              </p:nvSpPr>
              <p:spPr bwMode="auto">
                <a:xfrm>
                  <a:off x="239" y="720"/>
                  <a:ext cx="2011" cy="1064"/>
                </a:xfrm>
                <a:custGeom>
                  <a:avLst/>
                  <a:gdLst/>
                  <a:ahLst/>
                  <a:cxnLst>
                    <a:cxn ang="0">
                      <a:pos x="0" y="54"/>
                    </a:cxn>
                    <a:cxn ang="0">
                      <a:pos x="0" y="1064"/>
                    </a:cxn>
                    <a:cxn ang="0">
                      <a:pos x="236" y="1064"/>
                    </a:cxn>
                    <a:cxn ang="0">
                      <a:pos x="1772" y="1064"/>
                    </a:cxn>
                    <a:cxn ang="0">
                      <a:pos x="2012" y="1064"/>
                    </a:cxn>
                    <a:cxn ang="0">
                      <a:pos x="2012" y="54"/>
                    </a:cxn>
                    <a:cxn ang="0">
                      <a:pos x="0" y="54"/>
                    </a:cxn>
                  </a:cxnLst>
                  <a:rect l="0" t="0" r="r" b="b"/>
                  <a:pathLst>
                    <a:path w="2012" h="1064">
                      <a:moveTo>
                        <a:pt x="0" y="54"/>
                      </a:moveTo>
                      <a:lnTo>
                        <a:pt x="0" y="1064"/>
                      </a:lnTo>
                      <a:lnTo>
                        <a:pt x="236" y="1064"/>
                      </a:lnTo>
                      <a:cubicBezTo>
                        <a:pt x="234" y="8"/>
                        <a:pt x="1770" y="0"/>
                        <a:pt x="1772" y="1064"/>
                      </a:cubicBezTo>
                      <a:lnTo>
                        <a:pt x="2012" y="1064"/>
                      </a:lnTo>
                      <a:lnTo>
                        <a:pt x="2012" y="54"/>
                      </a:lnTo>
                      <a:lnTo>
                        <a:pt x="0" y="54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b="1">
                    <a:solidFill>
                      <a:srgbClr val="000000"/>
                    </a:solidFill>
                    <a:cs typeface="Arial" charset="0"/>
                  </a:endParaRPr>
                </a:p>
              </p:txBody>
            </p:sp>
            <p:sp>
              <p:nvSpPr>
                <p:cNvPr id="1182" name="Freeform 158"/>
                <p:cNvSpPr>
                  <a:spLocks/>
                </p:cNvSpPr>
                <p:nvPr/>
              </p:nvSpPr>
              <p:spPr bwMode="auto">
                <a:xfrm>
                  <a:off x="2210" y="720"/>
                  <a:ext cx="2011" cy="1064"/>
                </a:xfrm>
                <a:custGeom>
                  <a:avLst/>
                  <a:gdLst/>
                  <a:ahLst/>
                  <a:cxnLst>
                    <a:cxn ang="0">
                      <a:pos x="0" y="54"/>
                    </a:cxn>
                    <a:cxn ang="0">
                      <a:pos x="0" y="1064"/>
                    </a:cxn>
                    <a:cxn ang="0">
                      <a:pos x="236" y="1064"/>
                    </a:cxn>
                    <a:cxn ang="0">
                      <a:pos x="1772" y="1064"/>
                    </a:cxn>
                    <a:cxn ang="0">
                      <a:pos x="2012" y="1064"/>
                    </a:cxn>
                    <a:cxn ang="0">
                      <a:pos x="2012" y="54"/>
                    </a:cxn>
                    <a:cxn ang="0">
                      <a:pos x="0" y="54"/>
                    </a:cxn>
                  </a:cxnLst>
                  <a:rect l="0" t="0" r="r" b="b"/>
                  <a:pathLst>
                    <a:path w="2012" h="1064">
                      <a:moveTo>
                        <a:pt x="0" y="54"/>
                      </a:moveTo>
                      <a:lnTo>
                        <a:pt x="0" y="1064"/>
                      </a:lnTo>
                      <a:lnTo>
                        <a:pt x="236" y="1064"/>
                      </a:lnTo>
                      <a:cubicBezTo>
                        <a:pt x="234" y="8"/>
                        <a:pt x="1770" y="0"/>
                        <a:pt x="1772" y="1064"/>
                      </a:cubicBezTo>
                      <a:lnTo>
                        <a:pt x="2012" y="1064"/>
                      </a:lnTo>
                      <a:lnTo>
                        <a:pt x="2012" y="54"/>
                      </a:lnTo>
                      <a:lnTo>
                        <a:pt x="0" y="54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b="1">
                    <a:solidFill>
                      <a:srgbClr val="000000"/>
                    </a:solidFill>
                    <a:cs typeface="Arial" charset="0"/>
                  </a:endParaRPr>
                </a:p>
              </p:txBody>
            </p:sp>
          </p:grpSp>
          <p:sp>
            <p:nvSpPr>
              <p:cNvPr id="1183" name="Freeform 159"/>
              <p:cNvSpPr>
                <a:spLocks/>
              </p:cNvSpPr>
              <p:nvPr/>
            </p:nvSpPr>
            <p:spPr bwMode="auto">
              <a:xfrm>
                <a:off x="5051" y="463"/>
                <a:ext cx="211" cy="112"/>
              </a:xfrm>
              <a:custGeom>
                <a:avLst/>
                <a:gdLst/>
                <a:ahLst/>
                <a:cxnLst>
                  <a:cxn ang="0">
                    <a:pos x="0" y="54"/>
                  </a:cxn>
                  <a:cxn ang="0">
                    <a:pos x="0" y="1064"/>
                  </a:cxn>
                  <a:cxn ang="0">
                    <a:pos x="236" y="1064"/>
                  </a:cxn>
                  <a:cxn ang="0">
                    <a:pos x="1772" y="1064"/>
                  </a:cxn>
                  <a:cxn ang="0">
                    <a:pos x="2012" y="1064"/>
                  </a:cxn>
                  <a:cxn ang="0">
                    <a:pos x="2012" y="54"/>
                  </a:cxn>
                  <a:cxn ang="0">
                    <a:pos x="0" y="54"/>
                  </a:cxn>
                </a:cxnLst>
                <a:rect l="0" t="0" r="r" b="b"/>
                <a:pathLst>
                  <a:path w="2012" h="1064">
                    <a:moveTo>
                      <a:pt x="0" y="54"/>
                    </a:moveTo>
                    <a:lnTo>
                      <a:pt x="0" y="1064"/>
                    </a:lnTo>
                    <a:lnTo>
                      <a:pt x="236" y="1064"/>
                    </a:lnTo>
                    <a:cubicBezTo>
                      <a:pt x="234" y="8"/>
                      <a:pt x="1770" y="0"/>
                      <a:pt x="1772" y="1064"/>
                    </a:cubicBezTo>
                    <a:lnTo>
                      <a:pt x="2012" y="1064"/>
                    </a:lnTo>
                    <a:lnTo>
                      <a:pt x="2012" y="54"/>
                    </a:lnTo>
                    <a:lnTo>
                      <a:pt x="0" y="54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b="1">
                  <a:solidFill>
                    <a:srgbClr val="000000"/>
                  </a:solidFill>
                  <a:cs typeface="Arial" charset="0"/>
                </a:endParaRPr>
              </a:p>
            </p:txBody>
          </p:sp>
        </p:grpSp>
      </p:grpSp>
      <p:grpSp>
        <p:nvGrpSpPr>
          <p:cNvPr id="1070" name="Group 160"/>
          <p:cNvGrpSpPr>
            <a:grpSpLocks/>
          </p:cNvGrpSpPr>
          <p:nvPr/>
        </p:nvGrpSpPr>
        <p:grpSpPr bwMode="auto">
          <a:xfrm>
            <a:off x="400050" y="598488"/>
            <a:ext cx="7827963" cy="179387"/>
            <a:chOff x="254" y="463"/>
            <a:chExt cx="5208" cy="113"/>
          </a:xfrm>
        </p:grpSpPr>
        <p:sp>
          <p:nvSpPr>
            <p:cNvPr id="1185" name="Freeform 161"/>
            <p:cNvSpPr>
              <a:spLocks/>
            </p:cNvSpPr>
            <p:nvPr/>
          </p:nvSpPr>
          <p:spPr bwMode="auto">
            <a:xfrm flipH="1">
              <a:off x="5232" y="468"/>
              <a:ext cx="230" cy="106"/>
            </a:xfrm>
            <a:custGeom>
              <a:avLst/>
              <a:gdLst/>
              <a:ahLst/>
              <a:cxnLst>
                <a:cxn ang="0">
                  <a:pos x="230" y="0"/>
                </a:cxn>
                <a:cxn ang="0">
                  <a:pos x="182" y="0"/>
                </a:cxn>
                <a:cxn ang="0">
                  <a:pos x="0" y="78"/>
                </a:cxn>
                <a:cxn ang="0">
                  <a:pos x="86" y="96"/>
                </a:cxn>
                <a:cxn ang="0">
                  <a:pos x="204" y="96"/>
                </a:cxn>
                <a:cxn ang="0">
                  <a:pos x="230" y="0"/>
                </a:cxn>
              </a:cxnLst>
              <a:rect l="0" t="0" r="r" b="b"/>
              <a:pathLst>
                <a:path w="230" h="96">
                  <a:moveTo>
                    <a:pt x="230" y="0"/>
                  </a:moveTo>
                  <a:lnTo>
                    <a:pt x="182" y="0"/>
                  </a:lnTo>
                  <a:lnTo>
                    <a:pt x="0" y="78"/>
                  </a:lnTo>
                  <a:lnTo>
                    <a:pt x="86" y="96"/>
                  </a:lnTo>
                  <a:lnTo>
                    <a:pt x="204" y="96"/>
                  </a:lnTo>
                  <a:lnTo>
                    <a:pt x="23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186" name="Freeform 162"/>
            <p:cNvSpPr>
              <a:spLocks/>
            </p:cNvSpPr>
            <p:nvPr/>
          </p:nvSpPr>
          <p:spPr bwMode="auto">
            <a:xfrm>
              <a:off x="254" y="470"/>
              <a:ext cx="230" cy="106"/>
            </a:xfrm>
            <a:custGeom>
              <a:avLst/>
              <a:gdLst/>
              <a:ahLst/>
              <a:cxnLst>
                <a:cxn ang="0">
                  <a:pos x="230" y="0"/>
                </a:cxn>
                <a:cxn ang="0">
                  <a:pos x="182" y="0"/>
                </a:cxn>
                <a:cxn ang="0">
                  <a:pos x="0" y="78"/>
                </a:cxn>
                <a:cxn ang="0">
                  <a:pos x="86" y="96"/>
                </a:cxn>
                <a:cxn ang="0">
                  <a:pos x="204" y="96"/>
                </a:cxn>
                <a:cxn ang="0">
                  <a:pos x="230" y="0"/>
                </a:cxn>
              </a:cxnLst>
              <a:rect l="0" t="0" r="r" b="b"/>
              <a:pathLst>
                <a:path w="230" h="96">
                  <a:moveTo>
                    <a:pt x="230" y="0"/>
                  </a:moveTo>
                  <a:lnTo>
                    <a:pt x="182" y="0"/>
                  </a:lnTo>
                  <a:lnTo>
                    <a:pt x="0" y="78"/>
                  </a:lnTo>
                  <a:lnTo>
                    <a:pt x="86" y="96"/>
                  </a:lnTo>
                  <a:lnTo>
                    <a:pt x="204" y="96"/>
                  </a:lnTo>
                  <a:lnTo>
                    <a:pt x="23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>
                <a:solidFill>
                  <a:srgbClr val="000000"/>
                </a:solidFill>
                <a:cs typeface="Arial" charset="0"/>
              </a:endParaRPr>
            </a:p>
          </p:txBody>
        </p:sp>
        <p:grpSp>
          <p:nvGrpSpPr>
            <p:cNvPr id="1079" name="Group 163"/>
            <p:cNvGrpSpPr>
              <a:grpSpLocks/>
            </p:cNvGrpSpPr>
            <p:nvPr/>
          </p:nvGrpSpPr>
          <p:grpSpPr bwMode="auto">
            <a:xfrm>
              <a:off x="450" y="463"/>
              <a:ext cx="4812" cy="113"/>
              <a:chOff x="450" y="463"/>
              <a:chExt cx="4812" cy="113"/>
            </a:xfrm>
          </p:grpSpPr>
          <p:grpSp>
            <p:nvGrpSpPr>
              <p:cNvPr id="1080" name="Group 164"/>
              <p:cNvGrpSpPr>
                <a:grpSpLocks/>
              </p:cNvGrpSpPr>
              <p:nvPr/>
            </p:nvGrpSpPr>
            <p:grpSpPr bwMode="auto">
              <a:xfrm>
                <a:off x="450" y="464"/>
                <a:ext cx="2928" cy="112"/>
                <a:chOff x="0" y="283"/>
                <a:chExt cx="5760" cy="220"/>
              </a:xfrm>
            </p:grpSpPr>
            <p:grpSp>
              <p:nvGrpSpPr>
                <p:cNvPr id="1094" name="Group 165"/>
                <p:cNvGrpSpPr>
                  <a:grpSpLocks/>
                </p:cNvGrpSpPr>
                <p:nvPr/>
              </p:nvGrpSpPr>
              <p:grpSpPr bwMode="auto">
                <a:xfrm>
                  <a:off x="0" y="283"/>
                  <a:ext cx="823" cy="220"/>
                  <a:chOff x="240" y="720"/>
                  <a:chExt cx="3980" cy="1064"/>
                </a:xfrm>
              </p:grpSpPr>
              <p:sp>
                <p:nvSpPr>
                  <p:cNvPr id="1190" name="Freeform 166"/>
                  <p:cNvSpPr>
                    <a:spLocks/>
                  </p:cNvSpPr>
                  <p:nvPr/>
                </p:nvSpPr>
                <p:spPr bwMode="auto">
                  <a:xfrm>
                    <a:off x="244" y="720"/>
                    <a:ext cx="2010" cy="1064"/>
                  </a:xfrm>
                  <a:custGeom>
                    <a:avLst/>
                    <a:gdLst/>
                    <a:ahLst/>
                    <a:cxnLst>
                      <a:cxn ang="0">
                        <a:pos x="0" y="54"/>
                      </a:cxn>
                      <a:cxn ang="0">
                        <a:pos x="0" y="1064"/>
                      </a:cxn>
                      <a:cxn ang="0">
                        <a:pos x="236" y="1064"/>
                      </a:cxn>
                      <a:cxn ang="0">
                        <a:pos x="1772" y="1064"/>
                      </a:cxn>
                      <a:cxn ang="0">
                        <a:pos x="2012" y="1064"/>
                      </a:cxn>
                      <a:cxn ang="0">
                        <a:pos x="2012" y="54"/>
                      </a:cxn>
                      <a:cxn ang="0">
                        <a:pos x="0" y="54"/>
                      </a:cxn>
                    </a:cxnLst>
                    <a:rect l="0" t="0" r="r" b="b"/>
                    <a:pathLst>
                      <a:path w="2012" h="1064">
                        <a:moveTo>
                          <a:pt x="0" y="54"/>
                        </a:moveTo>
                        <a:lnTo>
                          <a:pt x="0" y="1064"/>
                        </a:lnTo>
                        <a:lnTo>
                          <a:pt x="236" y="1064"/>
                        </a:lnTo>
                        <a:cubicBezTo>
                          <a:pt x="234" y="8"/>
                          <a:pt x="1770" y="0"/>
                          <a:pt x="1772" y="1064"/>
                        </a:cubicBezTo>
                        <a:lnTo>
                          <a:pt x="2012" y="1064"/>
                        </a:lnTo>
                        <a:lnTo>
                          <a:pt x="2012" y="54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b="1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  <p:sp>
                <p:nvSpPr>
                  <p:cNvPr id="1191" name="Freeform 167"/>
                  <p:cNvSpPr>
                    <a:spLocks/>
                  </p:cNvSpPr>
                  <p:nvPr/>
                </p:nvSpPr>
                <p:spPr bwMode="auto">
                  <a:xfrm>
                    <a:off x="2214" y="720"/>
                    <a:ext cx="2010" cy="1064"/>
                  </a:xfrm>
                  <a:custGeom>
                    <a:avLst/>
                    <a:gdLst/>
                    <a:ahLst/>
                    <a:cxnLst>
                      <a:cxn ang="0">
                        <a:pos x="0" y="54"/>
                      </a:cxn>
                      <a:cxn ang="0">
                        <a:pos x="0" y="1064"/>
                      </a:cxn>
                      <a:cxn ang="0">
                        <a:pos x="236" y="1064"/>
                      </a:cxn>
                      <a:cxn ang="0">
                        <a:pos x="1772" y="1064"/>
                      </a:cxn>
                      <a:cxn ang="0">
                        <a:pos x="2012" y="1064"/>
                      </a:cxn>
                      <a:cxn ang="0">
                        <a:pos x="2012" y="54"/>
                      </a:cxn>
                      <a:cxn ang="0">
                        <a:pos x="0" y="54"/>
                      </a:cxn>
                    </a:cxnLst>
                    <a:rect l="0" t="0" r="r" b="b"/>
                    <a:pathLst>
                      <a:path w="2012" h="1064">
                        <a:moveTo>
                          <a:pt x="0" y="54"/>
                        </a:moveTo>
                        <a:lnTo>
                          <a:pt x="0" y="1064"/>
                        </a:lnTo>
                        <a:lnTo>
                          <a:pt x="236" y="1064"/>
                        </a:lnTo>
                        <a:cubicBezTo>
                          <a:pt x="234" y="8"/>
                          <a:pt x="1770" y="0"/>
                          <a:pt x="1772" y="1064"/>
                        </a:cubicBezTo>
                        <a:lnTo>
                          <a:pt x="2012" y="1064"/>
                        </a:lnTo>
                        <a:lnTo>
                          <a:pt x="2012" y="54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b="1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</p:grpSp>
            <p:grpSp>
              <p:nvGrpSpPr>
                <p:cNvPr id="1095" name="Group 168"/>
                <p:cNvGrpSpPr>
                  <a:grpSpLocks/>
                </p:cNvGrpSpPr>
                <p:nvPr/>
              </p:nvGrpSpPr>
              <p:grpSpPr bwMode="auto">
                <a:xfrm>
                  <a:off x="823" y="283"/>
                  <a:ext cx="823" cy="220"/>
                  <a:chOff x="240" y="720"/>
                  <a:chExt cx="3980" cy="1064"/>
                </a:xfrm>
              </p:grpSpPr>
              <p:sp>
                <p:nvSpPr>
                  <p:cNvPr id="1193" name="Freeform 169"/>
                  <p:cNvSpPr>
                    <a:spLocks/>
                  </p:cNvSpPr>
                  <p:nvPr/>
                </p:nvSpPr>
                <p:spPr bwMode="auto">
                  <a:xfrm>
                    <a:off x="243" y="720"/>
                    <a:ext cx="2010" cy="1064"/>
                  </a:xfrm>
                  <a:custGeom>
                    <a:avLst/>
                    <a:gdLst/>
                    <a:ahLst/>
                    <a:cxnLst>
                      <a:cxn ang="0">
                        <a:pos x="0" y="54"/>
                      </a:cxn>
                      <a:cxn ang="0">
                        <a:pos x="0" y="1064"/>
                      </a:cxn>
                      <a:cxn ang="0">
                        <a:pos x="236" y="1064"/>
                      </a:cxn>
                      <a:cxn ang="0">
                        <a:pos x="1772" y="1064"/>
                      </a:cxn>
                      <a:cxn ang="0">
                        <a:pos x="2012" y="1064"/>
                      </a:cxn>
                      <a:cxn ang="0">
                        <a:pos x="2012" y="54"/>
                      </a:cxn>
                      <a:cxn ang="0">
                        <a:pos x="0" y="54"/>
                      </a:cxn>
                    </a:cxnLst>
                    <a:rect l="0" t="0" r="r" b="b"/>
                    <a:pathLst>
                      <a:path w="2012" h="1064">
                        <a:moveTo>
                          <a:pt x="0" y="54"/>
                        </a:moveTo>
                        <a:lnTo>
                          <a:pt x="0" y="1064"/>
                        </a:lnTo>
                        <a:lnTo>
                          <a:pt x="236" y="1064"/>
                        </a:lnTo>
                        <a:cubicBezTo>
                          <a:pt x="234" y="8"/>
                          <a:pt x="1770" y="0"/>
                          <a:pt x="1772" y="1064"/>
                        </a:cubicBezTo>
                        <a:lnTo>
                          <a:pt x="2012" y="1064"/>
                        </a:lnTo>
                        <a:lnTo>
                          <a:pt x="2012" y="54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b="1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  <p:sp>
                <p:nvSpPr>
                  <p:cNvPr id="1194" name="Freeform 170"/>
                  <p:cNvSpPr>
                    <a:spLocks/>
                  </p:cNvSpPr>
                  <p:nvPr/>
                </p:nvSpPr>
                <p:spPr bwMode="auto">
                  <a:xfrm>
                    <a:off x="2213" y="720"/>
                    <a:ext cx="2010" cy="1064"/>
                  </a:xfrm>
                  <a:custGeom>
                    <a:avLst/>
                    <a:gdLst/>
                    <a:ahLst/>
                    <a:cxnLst>
                      <a:cxn ang="0">
                        <a:pos x="0" y="54"/>
                      </a:cxn>
                      <a:cxn ang="0">
                        <a:pos x="0" y="1064"/>
                      </a:cxn>
                      <a:cxn ang="0">
                        <a:pos x="236" y="1064"/>
                      </a:cxn>
                      <a:cxn ang="0">
                        <a:pos x="1772" y="1064"/>
                      </a:cxn>
                      <a:cxn ang="0">
                        <a:pos x="2012" y="1064"/>
                      </a:cxn>
                      <a:cxn ang="0">
                        <a:pos x="2012" y="54"/>
                      </a:cxn>
                      <a:cxn ang="0">
                        <a:pos x="0" y="54"/>
                      </a:cxn>
                    </a:cxnLst>
                    <a:rect l="0" t="0" r="r" b="b"/>
                    <a:pathLst>
                      <a:path w="2012" h="1064">
                        <a:moveTo>
                          <a:pt x="0" y="54"/>
                        </a:moveTo>
                        <a:lnTo>
                          <a:pt x="0" y="1064"/>
                        </a:lnTo>
                        <a:lnTo>
                          <a:pt x="236" y="1064"/>
                        </a:lnTo>
                        <a:cubicBezTo>
                          <a:pt x="234" y="8"/>
                          <a:pt x="1770" y="0"/>
                          <a:pt x="1772" y="1064"/>
                        </a:cubicBezTo>
                        <a:lnTo>
                          <a:pt x="2012" y="1064"/>
                        </a:lnTo>
                        <a:lnTo>
                          <a:pt x="2012" y="54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b="1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</p:grpSp>
            <p:grpSp>
              <p:nvGrpSpPr>
                <p:cNvPr id="1096" name="Group 171"/>
                <p:cNvGrpSpPr>
                  <a:grpSpLocks/>
                </p:cNvGrpSpPr>
                <p:nvPr/>
              </p:nvGrpSpPr>
              <p:grpSpPr bwMode="auto">
                <a:xfrm>
                  <a:off x="1646" y="283"/>
                  <a:ext cx="823" cy="220"/>
                  <a:chOff x="1646" y="283"/>
                  <a:chExt cx="823" cy="220"/>
                </a:xfrm>
              </p:grpSpPr>
              <p:sp>
                <p:nvSpPr>
                  <p:cNvPr id="1196" name="Freeform 172"/>
                  <p:cNvSpPr>
                    <a:spLocks/>
                  </p:cNvSpPr>
                  <p:nvPr/>
                </p:nvSpPr>
                <p:spPr bwMode="auto">
                  <a:xfrm>
                    <a:off x="1646" y="283"/>
                    <a:ext cx="416" cy="220"/>
                  </a:xfrm>
                  <a:custGeom>
                    <a:avLst/>
                    <a:gdLst/>
                    <a:ahLst/>
                    <a:cxnLst>
                      <a:cxn ang="0">
                        <a:pos x="0" y="54"/>
                      </a:cxn>
                      <a:cxn ang="0">
                        <a:pos x="0" y="1064"/>
                      </a:cxn>
                      <a:cxn ang="0">
                        <a:pos x="236" y="1064"/>
                      </a:cxn>
                      <a:cxn ang="0">
                        <a:pos x="1772" y="1064"/>
                      </a:cxn>
                      <a:cxn ang="0">
                        <a:pos x="2012" y="1064"/>
                      </a:cxn>
                      <a:cxn ang="0">
                        <a:pos x="2012" y="54"/>
                      </a:cxn>
                      <a:cxn ang="0">
                        <a:pos x="0" y="54"/>
                      </a:cxn>
                    </a:cxnLst>
                    <a:rect l="0" t="0" r="r" b="b"/>
                    <a:pathLst>
                      <a:path w="2012" h="1064">
                        <a:moveTo>
                          <a:pt x="0" y="54"/>
                        </a:moveTo>
                        <a:lnTo>
                          <a:pt x="0" y="1064"/>
                        </a:lnTo>
                        <a:lnTo>
                          <a:pt x="236" y="1064"/>
                        </a:lnTo>
                        <a:cubicBezTo>
                          <a:pt x="234" y="8"/>
                          <a:pt x="1770" y="0"/>
                          <a:pt x="1772" y="1064"/>
                        </a:cubicBezTo>
                        <a:lnTo>
                          <a:pt x="2012" y="1064"/>
                        </a:lnTo>
                        <a:lnTo>
                          <a:pt x="2012" y="54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b="1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  <p:sp>
                <p:nvSpPr>
                  <p:cNvPr id="1197" name="Freeform 173"/>
                  <p:cNvSpPr>
                    <a:spLocks/>
                  </p:cNvSpPr>
                  <p:nvPr/>
                </p:nvSpPr>
                <p:spPr bwMode="auto">
                  <a:xfrm>
                    <a:off x="2054" y="283"/>
                    <a:ext cx="416" cy="220"/>
                  </a:xfrm>
                  <a:custGeom>
                    <a:avLst/>
                    <a:gdLst/>
                    <a:ahLst/>
                    <a:cxnLst>
                      <a:cxn ang="0">
                        <a:pos x="0" y="54"/>
                      </a:cxn>
                      <a:cxn ang="0">
                        <a:pos x="0" y="1064"/>
                      </a:cxn>
                      <a:cxn ang="0">
                        <a:pos x="236" y="1064"/>
                      </a:cxn>
                      <a:cxn ang="0">
                        <a:pos x="1772" y="1064"/>
                      </a:cxn>
                      <a:cxn ang="0">
                        <a:pos x="2012" y="1064"/>
                      </a:cxn>
                      <a:cxn ang="0">
                        <a:pos x="2012" y="54"/>
                      </a:cxn>
                      <a:cxn ang="0">
                        <a:pos x="0" y="54"/>
                      </a:cxn>
                    </a:cxnLst>
                    <a:rect l="0" t="0" r="r" b="b"/>
                    <a:pathLst>
                      <a:path w="2012" h="1064">
                        <a:moveTo>
                          <a:pt x="0" y="54"/>
                        </a:moveTo>
                        <a:lnTo>
                          <a:pt x="0" y="1064"/>
                        </a:lnTo>
                        <a:lnTo>
                          <a:pt x="236" y="1064"/>
                        </a:lnTo>
                        <a:cubicBezTo>
                          <a:pt x="234" y="8"/>
                          <a:pt x="1770" y="0"/>
                          <a:pt x="1772" y="1064"/>
                        </a:cubicBezTo>
                        <a:lnTo>
                          <a:pt x="2012" y="1064"/>
                        </a:lnTo>
                        <a:lnTo>
                          <a:pt x="2012" y="54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b="1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</p:grpSp>
            <p:grpSp>
              <p:nvGrpSpPr>
                <p:cNvPr id="1097" name="Group 174"/>
                <p:cNvGrpSpPr>
                  <a:grpSpLocks/>
                </p:cNvGrpSpPr>
                <p:nvPr/>
              </p:nvGrpSpPr>
              <p:grpSpPr bwMode="auto">
                <a:xfrm>
                  <a:off x="2469" y="283"/>
                  <a:ext cx="822" cy="220"/>
                  <a:chOff x="240" y="720"/>
                  <a:chExt cx="3980" cy="1064"/>
                </a:xfrm>
              </p:grpSpPr>
              <p:sp>
                <p:nvSpPr>
                  <p:cNvPr id="1199" name="Freeform 175"/>
                  <p:cNvSpPr>
                    <a:spLocks/>
                  </p:cNvSpPr>
                  <p:nvPr/>
                </p:nvSpPr>
                <p:spPr bwMode="auto">
                  <a:xfrm>
                    <a:off x="241" y="720"/>
                    <a:ext cx="2012" cy="1064"/>
                  </a:xfrm>
                  <a:custGeom>
                    <a:avLst/>
                    <a:gdLst/>
                    <a:ahLst/>
                    <a:cxnLst>
                      <a:cxn ang="0">
                        <a:pos x="0" y="54"/>
                      </a:cxn>
                      <a:cxn ang="0">
                        <a:pos x="0" y="1064"/>
                      </a:cxn>
                      <a:cxn ang="0">
                        <a:pos x="236" y="1064"/>
                      </a:cxn>
                      <a:cxn ang="0">
                        <a:pos x="1772" y="1064"/>
                      </a:cxn>
                      <a:cxn ang="0">
                        <a:pos x="2012" y="1064"/>
                      </a:cxn>
                      <a:cxn ang="0">
                        <a:pos x="2012" y="54"/>
                      </a:cxn>
                      <a:cxn ang="0">
                        <a:pos x="0" y="54"/>
                      </a:cxn>
                    </a:cxnLst>
                    <a:rect l="0" t="0" r="r" b="b"/>
                    <a:pathLst>
                      <a:path w="2012" h="1064">
                        <a:moveTo>
                          <a:pt x="0" y="54"/>
                        </a:moveTo>
                        <a:lnTo>
                          <a:pt x="0" y="1064"/>
                        </a:lnTo>
                        <a:lnTo>
                          <a:pt x="236" y="1064"/>
                        </a:lnTo>
                        <a:cubicBezTo>
                          <a:pt x="234" y="8"/>
                          <a:pt x="1770" y="0"/>
                          <a:pt x="1772" y="1064"/>
                        </a:cubicBezTo>
                        <a:lnTo>
                          <a:pt x="2012" y="1064"/>
                        </a:lnTo>
                        <a:lnTo>
                          <a:pt x="2012" y="54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b="1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  <p:sp>
                <p:nvSpPr>
                  <p:cNvPr id="1200" name="Freeform 176"/>
                  <p:cNvSpPr>
                    <a:spLocks/>
                  </p:cNvSpPr>
                  <p:nvPr/>
                </p:nvSpPr>
                <p:spPr bwMode="auto">
                  <a:xfrm>
                    <a:off x="2213" y="720"/>
                    <a:ext cx="2012" cy="1064"/>
                  </a:xfrm>
                  <a:custGeom>
                    <a:avLst/>
                    <a:gdLst/>
                    <a:ahLst/>
                    <a:cxnLst>
                      <a:cxn ang="0">
                        <a:pos x="0" y="54"/>
                      </a:cxn>
                      <a:cxn ang="0">
                        <a:pos x="0" y="1064"/>
                      </a:cxn>
                      <a:cxn ang="0">
                        <a:pos x="236" y="1064"/>
                      </a:cxn>
                      <a:cxn ang="0">
                        <a:pos x="1772" y="1064"/>
                      </a:cxn>
                      <a:cxn ang="0">
                        <a:pos x="2012" y="1064"/>
                      </a:cxn>
                      <a:cxn ang="0">
                        <a:pos x="2012" y="54"/>
                      </a:cxn>
                      <a:cxn ang="0">
                        <a:pos x="0" y="54"/>
                      </a:cxn>
                    </a:cxnLst>
                    <a:rect l="0" t="0" r="r" b="b"/>
                    <a:pathLst>
                      <a:path w="2012" h="1064">
                        <a:moveTo>
                          <a:pt x="0" y="54"/>
                        </a:moveTo>
                        <a:lnTo>
                          <a:pt x="0" y="1064"/>
                        </a:lnTo>
                        <a:lnTo>
                          <a:pt x="236" y="1064"/>
                        </a:lnTo>
                        <a:cubicBezTo>
                          <a:pt x="234" y="8"/>
                          <a:pt x="1770" y="0"/>
                          <a:pt x="1772" y="1064"/>
                        </a:cubicBezTo>
                        <a:lnTo>
                          <a:pt x="2012" y="1064"/>
                        </a:lnTo>
                        <a:lnTo>
                          <a:pt x="2012" y="54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b="1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</p:grpSp>
            <p:grpSp>
              <p:nvGrpSpPr>
                <p:cNvPr id="1098" name="Group 177"/>
                <p:cNvGrpSpPr>
                  <a:grpSpLocks/>
                </p:cNvGrpSpPr>
                <p:nvPr/>
              </p:nvGrpSpPr>
              <p:grpSpPr bwMode="auto">
                <a:xfrm>
                  <a:off x="3291" y="283"/>
                  <a:ext cx="823" cy="220"/>
                  <a:chOff x="240" y="720"/>
                  <a:chExt cx="3980" cy="1064"/>
                </a:xfrm>
              </p:grpSpPr>
              <p:sp>
                <p:nvSpPr>
                  <p:cNvPr id="1202" name="Freeform 178"/>
                  <p:cNvSpPr>
                    <a:spLocks/>
                  </p:cNvSpPr>
                  <p:nvPr/>
                </p:nvSpPr>
                <p:spPr bwMode="auto">
                  <a:xfrm>
                    <a:off x="245" y="720"/>
                    <a:ext cx="2010" cy="1064"/>
                  </a:xfrm>
                  <a:custGeom>
                    <a:avLst/>
                    <a:gdLst/>
                    <a:ahLst/>
                    <a:cxnLst>
                      <a:cxn ang="0">
                        <a:pos x="0" y="54"/>
                      </a:cxn>
                      <a:cxn ang="0">
                        <a:pos x="0" y="1064"/>
                      </a:cxn>
                      <a:cxn ang="0">
                        <a:pos x="236" y="1064"/>
                      </a:cxn>
                      <a:cxn ang="0">
                        <a:pos x="1772" y="1064"/>
                      </a:cxn>
                      <a:cxn ang="0">
                        <a:pos x="2012" y="1064"/>
                      </a:cxn>
                      <a:cxn ang="0">
                        <a:pos x="2012" y="54"/>
                      </a:cxn>
                      <a:cxn ang="0">
                        <a:pos x="0" y="54"/>
                      </a:cxn>
                    </a:cxnLst>
                    <a:rect l="0" t="0" r="r" b="b"/>
                    <a:pathLst>
                      <a:path w="2012" h="1064">
                        <a:moveTo>
                          <a:pt x="0" y="54"/>
                        </a:moveTo>
                        <a:lnTo>
                          <a:pt x="0" y="1064"/>
                        </a:lnTo>
                        <a:lnTo>
                          <a:pt x="236" y="1064"/>
                        </a:lnTo>
                        <a:cubicBezTo>
                          <a:pt x="234" y="8"/>
                          <a:pt x="1770" y="0"/>
                          <a:pt x="1772" y="1064"/>
                        </a:cubicBezTo>
                        <a:lnTo>
                          <a:pt x="2012" y="1064"/>
                        </a:lnTo>
                        <a:lnTo>
                          <a:pt x="2012" y="54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b="1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  <p:sp>
                <p:nvSpPr>
                  <p:cNvPr id="1203" name="Freeform 179"/>
                  <p:cNvSpPr>
                    <a:spLocks/>
                  </p:cNvSpPr>
                  <p:nvPr/>
                </p:nvSpPr>
                <p:spPr bwMode="auto">
                  <a:xfrm>
                    <a:off x="2214" y="720"/>
                    <a:ext cx="2010" cy="1064"/>
                  </a:xfrm>
                  <a:custGeom>
                    <a:avLst/>
                    <a:gdLst/>
                    <a:ahLst/>
                    <a:cxnLst>
                      <a:cxn ang="0">
                        <a:pos x="0" y="54"/>
                      </a:cxn>
                      <a:cxn ang="0">
                        <a:pos x="0" y="1064"/>
                      </a:cxn>
                      <a:cxn ang="0">
                        <a:pos x="236" y="1064"/>
                      </a:cxn>
                      <a:cxn ang="0">
                        <a:pos x="1772" y="1064"/>
                      </a:cxn>
                      <a:cxn ang="0">
                        <a:pos x="2012" y="1064"/>
                      </a:cxn>
                      <a:cxn ang="0">
                        <a:pos x="2012" y="54"/>
                      </a:cxn>
                      <a:cxn ang="0">
                        <a:pos x="0" y="54"/>
                      </a:cxn>
                    </a:cxnLst>
                    <a:rect l="0" t="0" r="r" b="b"/>
                    <a:pathLst>
                      <a:path w="2012" h="1064">
                        <a:moveTo>
                          <a:pt x="0" y="54"/>
                        </a:moveTo>
                        <a:lnTo>
                          <a:pt x="0" y="1064"/>
                        </a:lnTo>
                        <a:lnTo>
                          <a:pt x="236" y="1064"/>
                        </a:lnTo>
                        <a:cubicBezTo>
                          <a:pt x="234" y="8"/>
                          <a:pt x="1770" y="0"/>
                          <a:pt x="1772" y="1064"/>
                        </a:cubicBezTo>
                        <a:lnTo>
                          <a:pt x="2012" y="1064"/>
                        </a:lnTo>
                        <a:lnTo>
                          <a:pt x="2012" y="54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b="1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</p:grpSp>
            <p:grpSp>
              <p:nvGrpSpPr>
                <p:cNvPr id="1099" name="Group 180"/>
                <p:cNvGrpSpPr>
                  <a:grpSpLocks/>
                </p:cNvGrpSpPr>
                <p:nvPr/>
              </p:nvGrpSpPr>
              <p:grpSpPr bwMode="auto">
                <a:xfrm>
                  <a:off x="4114" y="283"/>
                  <a:ext cx="823" cy="220"/>
                  <a:chOff x="240" y="720"/>
                  <a:chExt cx="3980" cy="1064"/>
                </a:xfrm>
              </p:grpSpPr>
              <p:sp>
                <p:nvSpPr>
                  <p:cNvPr id="1205" name="Freeform 181"/>
                  <p:cNvSpPr>
                    <a:spLocks/>
                  </p:cNvSpPr>
                  <p:nvPr/>
                </p:nvSpPr>
                <p:spPr bwMode="auto">
                  <a:xfrm>
                    <a:off x="244" y="720"/>
                    <a:ext cx="2010" cy="1064"/>
                  </a:xfrm>
                  <a:custGeom>
                    <a:avLst/>
                    <a:gdLst/>
                    <a:ahLst/>
                    <a:cxnLst>
                      <a:cxn ang="0">
                        <a:pos x="0" y="54"/>
                      </a:cxn>
                      <a:cxn ang="0">
                        <a:pos x="0" y="1064"/>
                      </a:cxn>
                      <a:cxn ang="0">
                        <a:pos x="236" y="1064"/>
                      </a:cxn>
                      <a:cxn ang="0">
                        <a:pos x="1772" y="1064"/>
                      </a:cxn>
                      <a:cxn ang="0">
                        <a:pos x="2012" y="1064"/>
                      </a:cxn>
                      <a:cxn ang="0">
                        <a:pos x="2012" y="54"/>
                      </a:cxn>
                      <a:cxn ang="0">
                        <a:pos x="0" y="54"/>
                      </a:cxn>
                    </a:cxnLst>
                    <a:rect l="0" t="0" r="r" b="b"/>
                    <a:pathLst>
                      <a:path w="2012" h="1064">
                        <a:moveTo>
                          <a:pt x="0" y="54"/>
                        </a:moveTo>
                        <a:lnTo>
                          <a:pt x="0" y="1064"/>
                        </a:lnTo>
                        <a:lnTo>
                          <a:pt x="236" y="1064"/>
                        </a:lnTo>
                        <a:cubicBezTo>
                          <a:pt x="234" y="8"/>
                          <a:pt x="1770" y="0"/>
                          <a:pt x="1772" y="1064"/>
                        </a:cubicBezTo>
                        <a:lnTo>
                          <a:pt x="2012" y="1064"/>
                        </a:lnTo>
                        <a:lnTo>
                          <a:pt x="2012" y="54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b="1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  <p:sp>
                <p:nvSpPr>
                  <p:cNvPr id="1206" name="Freeform 182"/>
                  <p:cNvSpPr>
                    <a:spLocks/>
                  </p:cNvSpPr>
                  <p:nvPr/>
                </p:nvSpPr>
                <p:spPr bwMode="auto">
                  <a:xfrm>
                    <a:off x="2213" y="720"/>
                    <a:ext cx="2010" cy="1064"/>
                  </a:xfrm>
                  <a:custGeom>
                    <a:avLst/>
                    <a:gdLst/>
                    <a:ahLst/>
                    <a:cxnLst>
                      <a:cxn ang="0">
                        <a:pos x="0" y="54"/>
                      </a:cxn>
                      <a:cxn ang="0">
                        <a:pos x="0" y="1064"/>
                      </a:cxn>
                      <a:cxn ang="0">
                        <a:pos x="236" y="1064"/>
                      </a:cxn>
                      <a:cxn ang="0">
                        <a:pos x="1772" y="1064"/>
                      </a:cxn>
                      <a:cxn ang="0">
                        <a:pos x="2012" y="1064"/>
                      </a:cxn>
                      <a:cxn ang="0">
                        <a:pos x="2012" y="54"/>
                      </a:cxn>
                      <a:cxn ang="0">
                        <a:pos x="0" y="54"/>
                      </a:cxn>
                    </a:cxnLst>
                    <a:rect l="0" t="0" r="r" b="b"/>
                    <a:pathLst>
                      <a:path w="2012" h="1064">
                        <a:moveTo>
                          <a:pt x="0" y="54"/>
                        </a:moveTo>
                        <a:lnTo>
                          <a:pt x="0" y="1064"/>
                        </a:lnTo>
                        <a:lnTo>
                          <a:pt x="236" y="1064"/>
                        </a:lnTo>
                        <a:cubicBezTo>
                          <a:pt x="234" y="8"/>
                          <a:pt x="1770" y="0"/>
                          <a:pt x="1772" y="1064"/>
                        </a:cubicBezTo>
                        <a:lnTo>
                          <a:pt x="2012" y="1064"/>
                        </a:lnTo>
                        <a:lnTo>
                          <a:pt x="2012" y="54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b="1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</p:grpSp>
            <p:grpSp>
              <p:nvGrpSpPr>
                <p:cNvPr id="1100" name="Group 183"/>
                <p:cNvGrpSpPr>
                  <a:grpSpLocks/>
                </p:cNvGrpSpPr>
                <p:nvPr/>
              </p:nvGrpSpPr>
              <p:grpSpPr bwMode="auto">
                <a:xfrm>
                  <a:off x="4937" y="283"/>
                  <a:ext cx="823" cy="220"/>
                  <a:chOff x="240" y="720"/>
                  <a:chExt cx="3980" cy="1064"/>
                </a:xfrm>
              </p:grpSpPr>
              <p:sp>
                <p:nvSpPr>
                  <p:cNvPr id="1208" name="Freeform 184"/>
                  <p:cNvSpPr>
                    <a:spLocks/>
                  </p:cNvSpPr>
                  <p:nvPr/>
                </p:nvSpPr>
                <p:spPr bwMode="auto">
                  <a:xfrm>
                    <a:off x="243" y="720"/>
                    <a:ext cx="2010" cy="1064"/>
                  </a:xfrm>
                  <a:custGeom>
                    <a:avLst/>
                    <a:gdLst/>
                    <a:ahLst/>
                    <a:cxnLst>
                      <a:cxn ang="0">
                        <a:pos x="0" y="54"/>
                      </a:cxn>
                      <a:cxn ang="0">
                        <a:pos x="0" y="1064"/>
                      </a:cxn>
                      <a:cxn ang="0">
                        <a:pos x="236" y="1064"/>
                      </a:cxn>
                      <a:cxn ang="0">
                        <a:pos x="1772" y="1064"/>
                      </a:cxn>
                      <a:cxn ang="0">
                        <a:pos x="2012" y="1064"/>
                      </a:cxn>
                      <a:cxn ang="0">
                        <a:pos x="2012" y="54"/>
                      </a:cxn>
                      <a:cxn ang="0">
                        <a:pos x="0" y="54"/>
                      </a:cxn>
                    </a:cxnLst>
                    <a:rect l="0" t="0" r="r" b="b"/>
                    <a:pathLst>
                      <a:path w="2012" h="1064">
                        <a:moveTo>
                          <a:pt x="0" y="54"/>
                        </a:moveTo>
                        <a:lnTo>
                          <a:pt x="0" y="1064"/>
                        </a:lnTo>
                        <a:lnTo>
                          <a:pt x="236" y="1064"/>
                        </a:lnTo>
                        <a:cubicBezTo>
                          <a:pt x="234" y="8"/>
                          <a:pt x="1770" y="0"/>
                          <a:pt x="1772" y="1064"/>
                        </a:cubicBezTo>
                        <a:lnTo>
                          <a:pt x="2012" y="1064"/>
                        </a:lnTo>
                        <a:lnTo>
                          <a:pt x="2012" y="54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b="1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  <p:sp>
                <p:nvSpPr>
                  <p:cNvPr id="1209" name="Freeform 185"/>
                  <p:cNvSpPr>
                    <a:spLocks/>
                  </p:cNvSpPr>
                  <p:nvPr/>
                </p:nvSpPr>
                <p:spPr bwMode="auto">
                  <a:xfrm>
                    <a:off x="2212" y="720"/>
                    <a:ext cx="2010" cy="1064"/>
                  </a:xfrm>
                  <a:custGeom>
                    <a:avLst/>
                    <a:gdLst/>
                    <a:ahLst/>
                    <a:cxnLst>
                      <a:cxn ang="0">
                        <a:pos x="0" y="54"/>
                      </a:cxn>
                      <a:cxn ang="0">
                        <a:pos x="0" y="1064"/>
                      </a:cxn>
                      <a:cxn ang="0">
                        <a:pos x="236" y="1064"/>
                      </a:cxn>
                      <a:cxn ang="0">
                        <a:pos x="1772" y="1064"/>
                      </a:cxn>
                      <a:cxn ang="0">
                        <a:pos x="2012" y="1064"/>
                      </a:cxn>
                      <a:cxn ang="0">
                        <a:pos x="2012" y="54"/>
                      </a:cxn>
                      <a:cxn ang="0">
                        <a:pos x="0" y="54"/>
                      </a:cxn>
                    </a:cxnLst>
                    <a:rect l="0" t="0" r="r" b="b"/>
                    <a:pathLst>
                      <a:path w="2012" h="1064">
                        <a:moveTo>
                          <a:pt x="0" y="54"/>
                        </a:moveTo>
                        <a:lnTo>
                          <a:pt x="0" y="1064"/>
                        </a:lnTo>
                        <a:lnTo>
                          <a:pt x="236" y="1064"/>
                        </a:lnTo>
                        <a:cubicBezTo>
                          <a:pt x="234" y="8"/>
                          <a:pt x="1770" y="0"/>
                          <a:pt x="1772" y="1064"/>
                        </a:cubicBezTo>
                        <a:lnTo>
                          <a:pt x="2012" y="1064"/>
                        </a:lnTo>
                        <a:lnTo>
                          <a:pt x="2012" y="54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b="1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</p:grpSp>
          </p:grpSp>
          <p:grpSp>
            <p:nvGrpSpPr>
              <p:cNvPr id="1081" name="Group 186"/>
              <p:cNvGrpSpPr>
                <a:grpSpLocks/>
              </p:cNvGrpSpPr>
              <p:nvPr/>
            </p:nvGrpSpPr>
            <p:grpSpPr bwMode="auto">
              <a:xfrm>
                <a:off x="3378" y="463"/>
                <a:ext cx="418" cy="112"/>
                <a:chOff x="240" y="720"/>
                <a:chExt cx="3980" cy="1064"/>
              </a:xfrm>
            </p:grpSpPr>
            <p:sp>
              <p:nvSpPr>
                <p:cNvPr id="1211" name="Freeform 187"/>
                <p:cNvSpPr>
                  <a:spLocks/>
                </p:cNvSpPr>
                <p:nvPr/>
              </p:nvSpPr>
              <p:spPr bwMode="auto">
                <a:xfrm>
                  <a:off x="242" y="720"/>
                  <a:ext cx="2011" cy="1064"/>
                </a:xfrm>
                <a:custGeom>
                  <a:avLst/>
                  <a:gdLst/>
                  <a:ahLst/>
                  <a:cxnLst>
                    <a:cxn ang="0">
                      <a:pos x="0" y="54"/>
                    </a:cxn>
                    <a:cxn ang="0">
                      <a:pos x="0" y="1064"/>
                    </a:cxn>
                    <a:cxn ang="0">
                      <a:pos x="236" y="1064"/>
                    </a:cxn>
                    <a:cxn ang="0">
                      <a:pos x="1772" y="1064"/>
                    </a:cxn>
                    <a:cxn ang="0">
                      <a:pos x="2012" y="1064"/>
                    </a:cxn>
                    <a:cxn ang="0">
                      <a:pos x="2012" y="54"/>
                    </a:cxn>
                    <a:cxn ang="0">
                      <a:pos x="0" y="54"/>
                    </a:cxn>
                  </a:cxnLst>
                  <a:rect l="0" t="0" r="r" b="b"/>
                  <a:pathLst>
                    <a:path w="2012" h="1064">
                      <a:moveTo>
                        <a:pt x="0" y="54"/>
                      </a:moveTo>
                      <a:lnTo>
                        <a:pt x="0" y="1064"/>
                      </a:lnTo>
                      <a:lnTo>
                        <a:pt x="236" y="1064"/>
                      </a:lnTo>
                      <a:cubicBezTo>
                        <a:pt x="234" y="8"/>
                        <a:pt x="1770" y="0"/>
                        <a:pt x="1772" y="1064"/>
                      </a:cubicBezTo>
                      <a:lnTo>
                        <a:pt x="2012" y="1064"/>
                      </a:lnTo>
                      <a:lnTo>
                        <a:pt x="2012" y="54"/>
                      </a:lnTo>
                      <a:lnTo>
                        <a:pt x="0" y="54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b="1">
                    <a:solidFill>
                      <a:srgbClr val="000000"/>
                    </a:solidFill>
                    <a:cs typeface="Arial" charset="0"/>
                  </a:endParaRPr>
                </a:p>
              </p:txBody>
            </p:sp>
            <p:sp>
              <p:nvSpPr>
                <p:cNvPr id="1212" name="Freeform 188"/>
                <p:cNvSpPr>
                  <a:spLocks/>
                </p:cNvSpPr>
                <p:nvPr/>
              </p:nvSpPr>
              <p:spPr bwMode="auto">
                <a:xfrm>
                  <a:off x="2213" y="720"/>
                  <a:ext cx="2011" cy="1064"/>
                </a:xfrm>
                <a:custGeom>
                  <a:avLst/>
                  <a:gdLst/>
                  <a:ahLst/>
                  <a:cxnLst>
                    <a:cxn ang="0">
                      <a:pos x="0" y="54"/>
                    </a:cxn>
                    <a:cxn ang="0">
                      <a:pos x="0" y="1064"/>
                    </a:cxn>
                    <a:cxn ang="0">
                      <a:pos x="236" y="1064"/>
                    </a:cxn>
                    <a:cxn ang="0">
                      <a:pos x="1772" y="1064"/>
                    </a:cxn>
                    <a:cxn ang="0">
                      <a:pos x="2012" y="1064"/>
                    </a:cxn>
                    <a:cxn ang="0">
                      <a:pos x="2012" y="54"/>
                    </a:cxn>
                    <a:cxn ang="0">
                      <a:pos x="0" y="54"/>
                    </a:cxn>
                  </a:cxnLst>
                  <a:rect l="0" t="0" r="r" b="b"/>
                  <a:pathLst>
                    <a:path w="2012" h="1064">
                      <a:moveTo>
                        <a:pt x="0" y="54"/>
                      </a:moveTo>
                      <a:lnTo>
                        <a:pt x="0" y="1064"/>
                      </a:lnTo>
                      <a:lnTo>
                        <a:pt x="236" y="1064"/>
                      </a:lnTo>
                      <a:cubicBezTo>
                        <a:pt x="234" y="8"/>
                        <a:pt x="1770" y="0"/>
                        <a:pt x="1772" y="1064"/>
                      </a:cubicBezTo>
                      <a:lnTo>
                        <a:pt x="2012" y="1064"/>
                      </a:lnTo>
                      <a:lnTo>
                        <a:pt x="2012" y="54"/>
                      </a:lnTo>
                      <a:lnTo>
                        <a:pt x="0" y="54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b="1">
                    <a:solidFill>
                      <a:srgbClr val="000000"/>
                    </a:solidFill>
                    <a:cs typeface="Arial" charset="0"/>
                  </a:endParaRPr>
                </a:p>
              </p:txBody>
            </p:sp>
          </p:grpSp>
          <p:grpSp>
            <p:nvGrpSpPr>
              <p:cNvPr id="1082" name="Group 189"/>
              <p:cNvGrpSpPr>
                <a:grpSpLocks/>
              </p:cNvGrpSpPr>
              <p:nvPr/>
            </p:nvGrpSpPr>
            <p:grpSpPr bwMode="auto">
              <a:xfrm>
                <a:off x="3796" y="463"/>
                <a:ext cx="419" cy="112"/>
                <a:chOff x="240" y="720"/>
                <a:chExt cx="3980" cy="1064"/>
              </a:xfrm>
            </p:grpSpPr>
            <p:sp>
              <p:nvSpPr>
                <p:cNvPr id="1214" name="Freeform 190"/>
                <p:cNvSpPr>
                  <a:spLocks/>
                </p:cNvSpPr>
                <p:nvPr/>
              </p:nvSpPr>
              <p:spPr bwMode="auto">
                <a:xfrm>
                  <a:off x="244" y="720"/>
                  <a:ext cx="2067" cy="1064"/>
                </a:xfrm>
                <a:custGeom>
                  <a:avLst/>
                  <a:gdLst/>
                  <a:ahLst/>
                  <a:cxnLst>
                    <a:cxn ang="0">
                      <a:pos x="0" y="54"/>
                    </a:cxn>
                    <a:cxn ang="0">
                      <a:pos x="0" y="1064"/>
                    </a:cxn>
                    <a:cxn ang="0">
                      <a:pos x="236" y="1064"/>
                    </a:cxn>
                    <a:cxn ang="0">
                      <a:pos x="1772" y="1064"/>
                    </a:cxn>
                    <a:cxn ang="0">
                      <a:pos x="2012" y="1064"/>
                    </a:cxn>
                    <a:cxn ang="0">
                      <a:pos x="2012" y="54"/>
                    </a:cxn>
                    <a:cxn ang="0">
                      <a:pos x="0" y="54"/>
                    </a:cxn>
                  </a:cxnLst>
                  <a:rect l="0" t="0" r="r" b="b"/>
                  <a:pathLst>
                    <a:path w="2012" h="1064">
                      <a:moveTo>
                        <a:pt x="0" y="54"/>
                      </a:moveTo>
                      <a:lnTo>
                        <a:pt x="0" y="1064"/>
                      </a:lnTo>
                      <a:lnTo>
                        <a:pt x="236" y="1064"/>
                      </a:lnTo>
                      <a:cubicBezTo>
                        <a:pt x="234" y="8"/>
                        <a:pt x="1770" y="0"/>
                        <a:pt x="1772" y="1064"/>
                      </a:cubicBezTo>
                      <a:lnTo>
                        <a:pt x="2012" y="1064"/>
                      </a:lnTo>
                      <a:lnTo>
                        <a:pt x="2012" y="54"/>
                      </a:lnTo>
                      <a:lnTo>
                        <a:pt x="0" y="54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b="1">
                    <a:solidFill>
                      <a:srgbClr val="000000"/>
                    </a:solidFill>
                    <a:cs typeface="Arial" charset="0"/>
                  </a:endParaRPr>
                </a:p>
              </p:txBody>
            </p:sp>
            <p:sp>
              <p:nvSpPr>
                <p:cNvPr id="1215" name="Freeform 191"/>
                <p:cNvSpPr>
                  <a:spLocks/>
                </p:cNvSpPr>
                <p:nvPr/>
              </p:nvSpPr>
              <p:spPr bwMode="auto">
                <a:xfrm>
                  <a:off x="2240" y="720"/>
                  <a:ext cx="2037" cy="1064"/>
                </a:xfrm>
                <a:custGeom>
                  <a:avLst/>
                  <a:gdLst/>
                  <a:ahLst/>
                  <a:cxnLst>
                    <a:cxn ang="0">
                      <a:pos x="0" y="54"/>
                    </a:cxn>
                    <a:cxn ang="0">
                      <a:pos x="0" y="1064"/>
                    </a:cxn>
                    <a:cxn ang="0">
                      <a:pos x="236" y="1064"/>
                    </a:cxn>
                    <a:cxn ang="0">
                      <a:pos x="1772" y="1064"/>
                    </a:cxn>
                    <a:cxn ang="0">
                      <a:pos x="2012" y="1064"/>
                    </a:cxn>
                    <a:cxn ang="0">
                      <a:pos x="2012" y="54"/>
                    </a:cxn>
                    <a:cxn ang="0">
                      <a:pos x="0" y="54"/>
                    </a:cxn>
                  </a:cxnLst>
                  <a:rect l="0" t="0" r="r" b="b"/>
                  <a:pathLst>
                    <a:path w="2012" h="1064">
                      <a:moveTo>
                        <a:pt x="0" y="54"/>
                      </a:moveTo>
                      <a:lnTo>
                        <a:pt x="0" y="1064"/>
                      </a:lnTo>
                      <a:lnTo>
                        <a:pt x="236" y="1064"/>
                      </a:lnTo>
                      <a:cubicBezTo>
                        <a:pt x="234" y="8"/>
                        <a:pt x="1770" y="0"/>
                        <a:pt x="1772" y="1064"/>
                      </a:cubicBezTo>
                      <a:lnTo>
                        <a:pt x="2012" y="1064"/>
                      </a:lnTo>
                      <a:lnTo>
                        <a:pt x="2012" y="54"/>
                      </a:lnTo>
                      <a:lnTo>
                        <a:pt x="0" y="54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b="1">
                    <a:solidFill>
                      <a:srgbClr val="000000"/>
                    </a:solidFill>
                    <a:cs typeface="Arial" charset="0"/>
                  </a:endParaRPr>
                </a:p>
              </p:txBody>
            </p:sp>
          </p:grpSp>
          <p:grpSp>
            <p:nvGrpSpPr>
              <p:cNvPr id="1083" name="Group 192"/>
              <p:cNvGrpSpPr>
                <a:grpSpLocks/>
              </p:cNvGrpSpPr>
              <p:nvPr/>
            </p:nvGrpSpPr>
            <p:grpSpPr bwMode="auto">
              <a:xfrm>
                <a:off x="4215" y="463"/>
                <a:ext cx="418" cy="112"/>
                <a:chOff x="1646" y="283"/>
                <a:chExt cx="823" cy="220"/>
              </a:xfrm>
            </p:grpSpPr>
            <p:sp>
              <p:nvSpPr>
                <p:cNvPr id="1217" name="Freeform 193"/>
                <p:cNvSpPr>
                  <a:spLocks/>
                </p:cNvSpPr>
                <p:nvPr/>
              </p:nvSpPr>
              <p:spPr bwMode="auto">
                <a:xfrm>
                  <a:off x="1647" y="283"/>
                  <a:ext cx="416" cy="220"/>
                </a:xfrm>
                <a:custGeom>
                  <a:avLst/>
                  <a:gdLst/>
                  <a:ahLst/>
                  <a:cxnLst>
                    <a:cxn ang="0">
                      <a:pos x="0" y="54"/>
                    </a:cxn>
                    <a:cxn ang="0">
                      <a:pos x="0" y="1064"/>
                    </a:cxn>
                    <a:cxn ang="0">
                      <a:pos x="236" y="1064"/>
                    </a:cxn>
                    <a:cxn ang="0">
                      <a:pos x="1772" y="1064"/>
                    </a:cxn>
                    <a:cxn ang="0">
                      <a:pos x="2012" y="1064"/>
                    </a:cxn>
                    <a:cxn ang="0">
                      <a:pos x="2012" y="54"/>
                    </a:cxn>
                    <a:cxn ang="0">
                      <a:pos x="0" y="54"/>
                    </a:cxn>
                  </a:cxnLst>
                  <a:rect l="0" t="0" r="r" b="b"/>
                  <a:pathLst>
                    <a:path w="2012" h="1064">
                      <a:moveTo>
                        <a:pt x="0" y="54"/>
                      </a:moveTo>
                      <a:lnTo>
                        <a:pt x="0" y="1064"/>
                      </a:lnTo>
                      <a:lnTo>
                        <a:pt x="236" y="1064"/>
                      </a:lnTo>
                      <a:cubicBezTo>
                        <a:pt x="234" y="8"/>
                        <a:pt x="1770" y="0"/>
                        <a:pt x="1772" y="1064"/>
                      </a:cubicBezTo>
                      <a:lnTo>
                        <a:pt x="2012" y="1064"/>
                      </a:lnTo>
                      <a:lnTo>
                        <a:pt x="2012" y="54"/>
                      </a:lnTo>
                      <a:lnTo>
                        <a:pt x="0" y="54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b="1">
                    <a:solidFill>
                      <a:srgbClr val="000000"/>
                    </a:solidFill>
                    <a:cs typeface="Arial" charset="0"/>
                  </a:endParaRPr>
                </a:p>
              </p:txBody>
            </p:sp>
            <p:sp>
              <p:nvSpPr>
                <p:cNvPr id="1218" name="Freeform 194"/>
                <p:cNvSpPr>
                  <a:spLocks/>
                </p:cNvSpPr>
                <p:nvPr/>
              </p:nvSpPr>
              <p:spPr bwMode="auto">
                <a:xfrm>
                  <a:off x="2053" y="283"/>
                  <a:ext cx="416" cy="220"/>
                </a:xfrm>
                <a:custGeom>
                  <a:avLst/>
                  <a:gdLst/>
                  <a:ahLst/>
                  <a:cxnLst>
                    <a:cxn ang="0">
                      <a:pos x="0" y="54"/>
                    </a:cxn>
                    <a:cxn ang="0">
                      <a:pos x="0" y="1064"/>
                    </a:cxn>
                    <a:cxn ang="0">
                      <a:pos x="236" y="1064"/>
                    </a:cxn>
                    <a:cxn ang="0">
                      <a:pos x="1772" y="1064"/>
                    </a:cxn>
                    <a:cxn ang="0">
                      <a:pos x="2012" y="1064"/>
                    </a:cxn>
                    <a:cxn ang="0">
                      <a:pos x="2012" y="54"/>
                    </a:cxn>
                    <a:cxn ang="0">
                      <a:pos x="0" y="54"/>
                    </a:cxn>
                  </a:cxnLst>
                  <a:rect l="0" t="0" r="r" b="b"/>
                  <a:pathLst>
                    <a:path w="2012" h="1064">
                      <a:moveTo>
                        <a:pt x="0" y="54"/>
                      </a:moveTo>
                      <a:lnTo>
                        <a:pt x="0" y="1064"/>
                      </a:lnTo>
                      <a:lnTo>
                        <a:pt x="236" y="1064"/>
                      </a:lnTo>
                      <a:cubicBezTo>
                        <a:pt x="234" y="8"/>
                        <a:pt x="1770" y="0"/>
                        <a:pt x="1772" y="1064"/>
                      </a:cubicBezTo>
                      <a:lnTo>
                        <a:pt x="2012" y="1064"/>
                      </a:lnTo>
                      <a:lnTo>
                        <a:pt x="2012" y="54"/>
                      </a:lnTo>
                      <a:lnTo>
                        <a:pt x="0" y="54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b="1">
                    <a:solidFill>
                      <a:srgbClr val="000000"/>
                    </a:solidFill>
                    <a:cs typeface="Arial" charset="0"/>
                  </a:endParaRPr>
                </a:p>
              </p:txBody>
            </p:sp>
          </p:grpSp>
          <p:grpSp>
            <p:nvGrpSpPr>
              <p:cNvPr id="1084" name="Group 195"/>
              <p:cNvGrpSpPr>
                <a:grpSpLocks/>
              </p:cNvGrpSpPr>
              <p:nvPr/>
            </p:nvGrpSpPr>
            <p:grpSpPr bwMode="auto">
              <a:xfrm>
                <a:off x="4633" y="463"/>
                <a:ext cx="418" cy="112"/>
                <a:chOff x="240" y="720"/>
                <a:chExt cx="3980" cy="1064"/>
              </a:xfrm>
            </p:grpSpPr>
            <p:sp>
              <p:nvSpPr>
                <p:cNvPr id="1220" name="Freeform 196"/>
                <p:cNvSpPr>
                  <a:spLocks/>
                </p:cNvSpPr>
                <p:nvPr/>
              </p:nvSpPr>
              <p:spPr bwMode="auto">
                <a:xfrm>
                  <a:off x="239" y="720"/>
                  <a:ext cx="2011" cy="1064"/>
                </a:xfrm>
                <a:custGeom>
                  <a:avLst/>
                  <a:gdLst/>
                  <a:ahLst/>
                  <a:cxnLst>
                    <a:cxn ang="0">
                      <a:pos x="0" y="54"/>
                    </a:cxn>
                    <a:cxn ang="0">
                      <a:pos x="0" y="1064"/>
                    </a:cxn>
                    <a:cxn ang="0">
                      <a:pos x="236" y="1064"/>
                    </a:cxn>
                    <a:cxn ang="0">
                      <a:pos x="1772" y="1064"/>
                    </a:cxn>
                    <a:cxn ang="0">
                      <a:pos x="2012" y="1064"/>
                    </a:cxn>
                    <a:cxn ang="0">
                      <a:pos x="2012" y="54"/>
                    </a:cxn>
                    <a:cxn ang="0">
                      <a:pos x="0" y="54"/>
                    </a:cxn>
                  </a:cxnLst>
                  <a:rect l="0" t="0" r="r" b="b"/>
                  <a:pathLst>
                    <a:path w="2012" h="1064">
                      <a:moveTo>
                        <a:pt x="0" y="54"/>
                      </a:moveTo>
                      <a:lnTo>
                        <a:pt x="0" y="1064"/>
                      </a:lnTo>
                      <a:lnTo>
                        <a:pt x="236" y="1064"/>
                      </a:lnTo>
                      <a:cubicBezTo>
                        <a:pt x="234" y="8"/>
                        <a:pt x="1770" y="0"/>
                        <a:pt x="1772" y="1064"/>
                      </a:cubicBezTo>
                      <a:lnTo>
                        <a:pt x="2012" y="1064"/>
                      </a:lnTo>
                      <a:lnTo>
                        <a:pt x="2012" y="54"/>
                      </a:lnTo>
                      <a:lnTo>
                        <a:pt x="0" y="54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b="1">
                    <a:solidFill>
                      <a:srgbClr val="000000"/>
                    </a:solidFill>
                    <a:cs typeface="Arial" charset="0"/>
                  </a:endParaRPr>
                </a:p>
              </p:txBody>
            </p:sp>
            <p:sp>
              <p:nvSpPr>
                <p:cNvPr id="1221" name="Freeform 197"/>
                <p:cNvSpPr>
                  <a:spLocks/>
                </p:cNvSpPr>
                <p:nvPr/>
              </p:nvSpPr>
              <p:spPr bwMode="auto">
                <a:xfrm>
                  <a:off x="2210" y="720"/>
                  <a:ext cx="2011" cy="1064"/>
                </a:xfrm>
                <a:custGeom>
                  <a:avLst/>
                  <a:gdLst/>
                  <a:ahLst/>
                  <a:cxnLst>
                    <a:cxn ang="0">
                      <a:pos x="0" y="54"/>
                    </a:cxn>
                    <a:cxn ang="0">
                      <a:pos x="0" y="1064"/>
                    </a:cxn>
                    <a:cxn ang="0">
                      <a:pos x="236" y="1064"/>
                    </a:cxn>
                    <a:cxn ang="0">
                      <a:pos x="1772" y="1064"/>
                    </a:cxn>
                    <a:cxn ang="0">
                      <a:pos x="2012" y="1064"/>
                    </a:cxn>
                    <a:cxn ang="0">
                      <a:pos x="2012" y="54"/>
                    </a:cxn>
                    <a:cxn ang="0">
                      <a:pos x="0" y="54"/>
                    </a:cxn>
                  </a:cxnLst>
                  <a:rect l="0" t="0" r="r" b="b"/>
                  <a:pathLst>
                    <a:path w="2012" h="1064">
                      <a:moveTo>
                        <a:pt x="0" y="54"/>
                      </a:moveTo>
                      <a:lnTo>
                        <a:pt x="0" y="1064"/>
                      </a:lnTo>
                      <a:lnTo>
                        <a:pt x="236" y="1064"/>
                      </a:lnTo>
                      <a:cubicBezTo>
                        <a:pt x="234" y="8"/>
                        <a:pt x="1770" y="0"/>
                        <a:pt x="1772" y="1064"/>
                      </a:cubicBezTo>
                      <a:lnTo>
                        <a:pt x="2012" y="1064"/>
                      </a:lnTo>
                      <a:lnTo>
                        <a:pt x="2012" y="54"/>
                      </a:lnTo>
                      <a:lnTo>
                        <a:pt x="0" y="54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b="1">
                    <a:solidFill>
                      <a:srgbClr val="000000"/>
                    </a:solidFill>
                    <a:cs typeface="Arial" charset="0"/>
                  </a:endParaRPr>
                </a:p>
              </p:txBody>
            </p:sp>
          </p:grpSp>
          <p:sp>
            <p:nvSpPr>
              <p:cNvPr id="1222" name="Freeform 198"/>
              <p:cNvSpPr>
                <a:spLocks/>
              </p:cNvSpPr>
              <p:nvPr/>
            </p:nvSpPr>
            <p:spPr bwMode="auto">
              <a:xfrm>
                <a:off x="5051" y="463"/>
                <a:ext cx="211" cy="112"/>
              </a:xfrm>
              <a:custGeom>
                <a:avLst/>
                <a:gdLst/>
                <a:ahLst/>
                <a:cxnLst>
                  <a:cxn ang="0">
                    <a:pos x="0" y="54"/>
                  </a:cxn>
                  <a:cxn ang="0">
                    <a:pos x="0" y="1064"/>
                  </a:cxn>
                  <a:cxn ang="0">
                    <a:pos x="236" y="1064"/>
                  </a:cxn>
                  <a:cxn ang="0">
                    <a:pos x="1772" y="1064"/>
                  </a:cxn>
                  <a:cxn ang="0">
                    <a:pos x="2012" y="1064"/>
                  </a:cxn>
                  <a:cxn ang="0">
                    <a:pos x="2012" y="54"/>
                  </a:cxn>
                  <a:cxn ang="0">
                    <a:pos x="0" y="54"/>
                  </a:cxn>
                </a:cxnLst>
                <a:rect l="0" t="0" r="r" b="b"/>
                <a:pathLst>
                  <a:path w="2012" h="1064">
                    <a:moveTo>
                      <a:pt x="0" y="54"/>
                    </a:moveTo>
                    <a:lnTo>
                      <a:pt x="0" y="1064"/>
                    </a:lnTo>
                    <a:lnTo>
                      <a:pt x="236" y="1064"/>
                    </a:lnTo>
                    <a:cubicBezTo>
                      <a:pt x="234" y="8"/>
                      <a:pt x="1770" y="0"/>
                      <a:pt x="1772" y="1064"/>
                    </a:cubicBezTo>
                    <a:lnTo>
                      <a:pt x="2012" y="1064"/>
                    </a:lnTo>
                    <a:lnTo>
                      <a:pt x="2012" y="54"/>
                    </a:lnTo>
                    <a:lnTo>
                      <a:pt x="0" y="54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b="1">
                  <a:solidFill>
                    <a:srgbClr val="000000"/>
                  </a:solidFill>
                  <a:cs typeface="Arial" charset="0"/>
                </a:endParaRPr>
              </a:p>
            </p:txBody>
          </p:sp>
        </p:grpSp>
      </p:grpSp>
      <p:grpSp>
        <p:nvGrpSpPr>
          <p:cNvPr id="1071" name="Group 199"/>
          <p:cNvGrpSpPr>
            <a:grpSpLocks/>
          </p:cNvGrpSpPr>
          <p:nvPr/>
        </p:nvGrpSpPr>
        <p:grpSpPr bwMode="auto">
          <a:xfrm>
            <a:off x="17463" y="15875"/>
            <a:ext cx="854075" cy="965200"/>
            <a:chOff x="8" y="32"/>
            <a:chExt cx="568" cy="608"/>
          </a:xfrm>
        </p:grpSpPr>
        <p:sp>
          <p:nvSpPr>
            <p:cNvPr id="1224" name="Freeform 200"/>
            <p:cNvSpPr>
              <a:spLocks/>
            </p:cNvSpPr>
            <p:nvPr userDrawn="1"/>
          </p:nvSpPr>
          <p:spPr bwMode="auto">
            <a:xfrm>
              <a:off x="20" y="54"/>
              <a:ext cx="556" cy="586"/>
            </a:xfrm>
            <a:custGeom>
              <a:avLst/>
              <a:gdLst/>
              <a:ahLst/>
              <a:cxnLst>
                <a:cxn ang="0">
                  <a:pos x="1183" y="0"/>
                </a:cxn>
                <a:cxn ang="0">
                  <a:pos x="278" y="1706"/>
                </a:cxn>
                <a:cxn ang="0">
                  <a:pos x="2006" y="913"/>
                </a:cxn>
                <a:cxn ang="0">
                  <a:pos x="735" y="1519"/>
                </a:cxn>
                <a:cxn ang="0">
                  <a:pos x="1661" y="1060"/>
                </a:cxn>
                <a:cxn ang="0">
                  <a:pos x="1060" y="1394"/>
                </a:cxn>
                <a:cxn ang="0">
                  <a:pos x="1489" y="1187"/>
                </a:cxn>
                <a:cxn ang="0">
                  <a:pos x="1255" y="1355"/>
                </a:cxn>
                <a:cxn ang="0">
                  <a:pos x="1430" y="1221"/>
                </a:cxn>
                <a:cxn ang="0">
                  <a:pos x="1144" y="1403"/>
                </a:cxn>
                <a:cxn ang="0">
                  <a:pos x="1611" y="1144"/>
                </a:cxn>
                <a:cxn ang="0">
                  <a:pos x="843" y="1503"/>
                </a:cxn>
                <a:cxn ang="0">
                  <a:pos x="1876" y="960"/>
                </a:cxn>
                <a:cxn ang="0">
                  <a:pos x="474" y="1620"/>
                </a:cxn>
                <a:cxn ang="0">
                  <a:pos x="1158" y="267"/>
                </a:cxn>
                <a:cxn ang="0">
                  <a:pos x="1183" y="0"/>
                </a:cxn>
              </a:cxnLst>
              <a:rect l="0" t="0" r="r" b="b"/>
              <a:pathLst>
                <a:path w="2570" h="2766">
                  <a:moveTo>
                    <a:pt x="1183" y="0"/>
                  </a:moveTo>
                  <a:cubicBezTo>
                    <a:pt x="31" y="34"/>
                    <a:pt x="0" y="1232"/>
                    <a:pt x="278" y="1706"/>
                  </a:cubicBezTo>
                  <a:cubicBezTo>
                    <a:pt x="888" y="2766"/>
                    <a:pt x="2570" y="2078"/>
                    <a:pt x="2006" y="913"/>
                  </a:cubicBezTo>
                  <a:cubicBezTo>
                    <a:pt x="1480" y="86"/>
                    <a:pt x="309" y="751"/>
                    <a:pt x="735" y="1519"/>
                  </a:cubicBezTo>
                  <a:cubicBezTo>
                    <a:pt x="1085" y="2095"/>
                    <a:pt x="2037" y="1686"/>
                    <a:pt x="1661" y="1060"/>
                  </a:cubicBezTo>
                  <a:cubicBezTo>
                    <a:pt x="1411" y="668"/>
                    <a:pt x="776" y="977"/>
                    <a:pt x="1060" y="1394"/>
                  </a:cubicBezTo>
                  <a:cubicBezTo>
                    <a:pt x="1252" y="1653"/>
                    <a:pt x="1647" y="1455"/>
                    <a:pt x="1489" y="1187"/>
                  </a:cubicBezTo>
                  <a:cubicBezTo>
                    <a:pt x="1389" y="1046"/>
                    <a:pt x="1055" y="1113"/>
                    <a:pt x="1255" y="1355"/>
                  </a:cubicBezTo>
                  <a:cubicBezTo>
                    <a:pt x="1185" y="1378"/>
                    <a:pt x="1221" y="1037"/>
                    <a:pt x="1430" y="1221"/>
                  </a:cubicBezTo>
                  <a:cubicBezTo>
                    <a:pt x="1522" y="1329"/>
                    <a:pt x="1328" y="1570"/>
                    <a:pt x="1144" y="1403"/>
                  </a:cubicBezTo>
                  <a:cubicBezTo>
                    <a:pt x="869" y="1019"/>
                    <a:pt x="1486" y="835"/>
                    <a:pt x="1611" y="1144"/>
                  </a:cubicBezTo>
                  <a:cubicBezTo>
                    <a:pt x="1803" y="1494"/>
                    <a:pt x="1244" y="1970"/>
                    <a:pt x="843" y="1503"/>
                  </a:cubicBezTo>
                  <a:cubicBezTo>
                    <a:pt x="467" y="868"/>
                    <a:pt x="1441" y="259"/>
                    <a:pt x="1876" y="960"/>
                  </a:cubicBezTo>
                  <a:cubicBezTo>
                    <a:pt x="2288" y="1625"/>
                    <a:pt x="1142" y="2588"/>
                    <a:pt x="474" y="1620"/>
                  </a:cubicBezTo>
                  <a:cubicBezTo>
                    <a:pt x="341" y="1336"/>
                    <a:pt x="221" y="417"/>
                    <a:pt x="1158" y="267"/>
                  </a:cubicBezTo>
                  <a:lnTo>
                    <a:pt x="1183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12700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225" name="Freeform 201"/>
            <p:cNvSpPr>
              <a:spLocks/>
            </p:cNvSpPr>
            <p:nvPr userDrawn="1"/>
          </p:nvSpPr>
          <p:spPr bwMode="auto">
            <a:xfrm>
              <a:off x="8" y="32"/>
              <a:ext cx="556" cy="586"/>
            </a:xfrm>
            <a:custGeom>
              <a:avLst/>
              <a:gdLst/>
              <a:ahLst/>
              <a:cxnLst>
                <a:cxn ang="0">
                  <a:pos x="1183" y="0"/>
                </a:cxn>
                <a:cxn ang="0">
                  <a:pos x="278" y="1706"/>
                </a:cxn>
                <a:cxn ang="0">
                  <a:pos x="2006" y="913"/>
                </a:cxn>
                <a:cxn ang="0">
                  <a:pos x="735" y="1519"/>
                </a:cxn>
                <a:cxn ang="0">
                  <a:pos x="1661" y="1060"/>
                </a:cxn>
                <a:cxn ang="0">
                  <a:pos x="1060" y="1394"/>
                </a:cxn>
                <a:cxn ang="0">
                  <a:pos x="1489" y="1187"/>
                </a:cxn>
                <a:cxn ang="0">
                  <a:pos x="1255" y="1355"/>
                </a:cxn>
                <a:cxn ang="0">
                  <a:pos x="1430" y="1221"/>
                </a:cxn>
                <a:cxn ang="0">
                  <a:pos x="1144" y="1403"/>
                </a:cxn>
                <a:cxn ang="0">
                  <a:pos x="1611" y="1144"/>
                </a:cxn>
                <a:cxn ang="0">
                  <a:pos x="843" y="1503"/>
                </a:cxn>
                <a:cxn ang="0">
                  <a:pos x="1876" y="960"/>
                </a:cxn>
                <a:cxn ang="0">
                  <a:pos x="474" y="1620"/>
                </a:cxn>
                <a:cxn ang="0">
                  <a:pos x="1158" y="267"/>
                </a:cxn>
                <a:cxn ang="0">
                  <a:pos x="1183" y="0"/>
                </a:cxn>
              </a:cxnLst>
              <a:rect l="0" t="0" r="r" b="b"/>
              <a:pathLst>
                <a:path w="2570" h="2766">
                  <a:moveTo>
                    <a:pt x="1183" y="0"/>
                  </a:moveTo>
                  <a:cubicBezTo>
                    <a:pt x="31" y="34"/>
                    <a:pt x="0" y="1232"/>
                    <a:pt x="278" y="1706"/>
                  </a:cubicBezTo>
                  <a:cubicBezTo>
                    <a:pt x="888" y="2766"/>
                    <a:pt x="2570" y="2078"/>
                    <a:pt x="2006" y="913"/>
                  </a:cubicBezTo>
                  <a:cubicBezTo>
                    <a:pt x="1480" y="86"/>
                    <a:pt x="309" y="751"/>
                    <a:pt x="735" y="1519"/>
                  </a:cubicBezTo>
                  <a:cubicBezTo>
                    <a:pt x="1085" y="2095"/>
                    <a:pt x="2037" y="1686"/>
                    <a:pt x="1661" y="1060"/>
                  </a:cubicBezTo>
                  <a:cubicBezTo>
                    <a:pt x="1411" y="668"/>
                    <a:pt x="776" y="977"/>
                    <a:pt x="1060" y="1394"/>
                  </a:cubicBezTo>
                  <a:cubicBezTo>
                    <a:pt x="1252" y="1653"/>
                    <a:pt x="1647" y="1455"/>
                    <a:pt x="1489" y="1187"/>
                  </a:cubicBezTo>
                  <a:cubicBezTo>
                    <a:pt x="1389" y="1046"/>
                    <a:pt x="1055" y="1113"/>
                    <a:pt x="1255" y="1355"/>
                  </a:cubicBezTo>
                  <a:cubicBezTo>
                    <a:pt x="1185" y="1378"/>
                    <a:pt x="1221" y="1037"/>
                    <a:pt x="1430" y="1221"/>
                  </a:cubicBezTo>
                  <a:cubicBezTo>
                    <a:pt x="1522" y="1329"/>
                    <a:pt x="1328" y="1570"/>
                    <a:pt x="1144" y="1403"/>
                  </a:cubicBezTo>
                  <a:cubicBezTo>
                    <a:pt x="869" y="1019"/>
                    <a:pt x="1486" y="835"/>
                    <a:pt x="1611" y="1144"/>
                  </a:cubicBezTo>
                  <a:cubicBezTo>
                    <a:pt x="1803" y="1494"/>
                    <a:pt x="1244" y="1970"/>
                    <a:pt x="843" y="1503"/>
                  </a:cubicBezTo>
                  <a:cubicBezTo>
                    <a:pt x="467" y="868"/>
                    <a:pt x="1441" y="259"/>
                    <a:pt x="1876" y="960"/>
                  </a:cubicBezTo>
                  <a:cubicBezTo>
                    <a:pt x="2288" y="1625"/>
                    <a:pt x="1142" y="2588"/>
                    <a:pt x="474" y="1620"/>
                  </a:cubicBezTo>
                  <a:cubicBezTo>
                    <a:pt x="341" y="1336"/>
                    <a:pt x="221" y="417"/>
                    <a:pt x="1158" y="267"/>
                  </a:cubicBezTo>
                  <a:lnTo>
                    <a:pt x="1183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12700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>
                <a:solidFill>
                  <a:srgbClr val="000000"/>
                </a:solidFill>
                <a:cs typeface="Arial" charset="0"/>
              </a:endParaRPr>
            </a:p>
          </p:txBody>
        </p:sp>
      </p:grpSp>
      <p:sp>
        <p:nvSpPr>
          <p:cNvPr id="1226" name="Freeform 202"/>
          <p:cNvSpPr>
            <a:spLocks/>
          </p:cNvSpPr>
          <p:nvPr/>
        </p:nvSpPr>
        <p:spPr bwMode="auto">
          <a:xfrm flipH="1">
            <a:off x="7786688" y="50800"/>
            <a:ext cx="835025" cy="930275"/>
          </a:xfrm>
          <a:custGeom>
            <a:avLst/>
            <a:gdLst/>
            <a:ahLst/>
            <a:cxnLst>
              <a:cxn ang="0">
                <a:pos x="1183" y="0"/>
              </a:cxn>
              <a:cxn ang="0">
                <a:pos x="278" y="1706"/>
              </a:cxn>
              <a:cxn ang="0">
                <a:pos x="2006" y="913"/>
              </a:cxn>
              <a:cxn ang="0">
                <a:pos x="735" y="1519"/>
              </a:cxn>
              <a:cxn ang="0">
                <a:pos x="1661" y="1060"/>
              </a:cxn>
              <a:cxn ang="0">
                <a:pos x="1060" y="1394"/>
              </a:cxn>
              <a:cxn ang="0">
                <a:pos x="1489" y="1187"/>
              </a:cxn>
              <a:cxn ang="0">
                <a:pos x="1255" y="1355"/>
              </a:cxn>
              <a:cxn ang="0">
                <a:pos x="1430" y="1221"/>
              </a:cxn>
              <a:cxn ang="0">
                <a:pos x="1144" y="1403"/>
              </a:cxn>
              <a:cxn ang="0">
                <a:pos x="1611" y="1144"/>
              </a:cxn>
              <a:cxn ang="0">
                <a:pos x="843" y="1503"/>
              </a:cxn>
              <a:cxn ang="0">
                <a:pos x="1876" y="960"/>
              </a:cxn>
              <a:cxn ang="0">
                <a:pos x="474" y="1620"/>
              </a:cxn>
              <a:cxn ang="0">
                <a:pos x="1158" y="267"/>
              </a:cxn>
              <a:cxn ang="0">
                <a:pos x="1183" y="0"/>
              </a:cxn>
            </a:cxnLst>
            <a:rect l="0" t="0" r="r" b="b"/>
            <a:pathLst>
              <a:path w="2570" h="2766">
                <a:moveTo>
                  <a:pt x="1183" y="0"/>
                </a:moveTo>
                <a:cubicBezTo>
                  <a:pt x="31" y="34"/>
                  <a:pt x="0" y="1232"/>
                  <a:pt x="278" y="1706"/>
                </a:cubicBezTo>
                <a:cubicBezTo>
                  <a:pt x="888" y="2766"/>
                  <a:pt x="2570" y="2078"/>
                  <a:pt x="2006" y="913"/>
                </a:cubicBezTo>
                <a:cubicBezTo>
                  <a:pt x="1480" y="86"/>
                  <a:pt x="309" y="751"/>
                  <a:pt x="735" y="1519"/>
                </a:cubicBezTo>
                <a:cubicBezTo>
                  <a:pt x="1085" y="2095"/>
                  <a:pt x="2037" y="1686"/>
                  <a:pt x="1661" y="1060"/>
                </a:cubicBezTo>
                <a:cubicBezTo>
                  <a:pt x="1411" y="668"/>
                  <a:pt x="776" y="977"/>
                  <a:pt x="1060" y="1394"/>
                </a:cubicBezTo>
                <a:cubicBezTo>
                  <a:pt x="1252" y="1653"/>
                  <a:pt x="1647" y="1455"/>
                  <a:pt x="1489" y="1187"/>
                </a:cubicBezTo>
                <a:cubicBezTo>
                  <a:pt x="1389" y="1046"/>
                  <a:pt x="1055" y="1113"/>
                  <a:pt x="1255" y="1355"/>
                </a:cubicBezTo>
                <a:cubicBezTo>
                  <a:pt x="1185" y="1378"/>
                  <a:pt x="1221" y="1037"/>
                  <a:pt x="1430" y="1221"/>
                </a:cubicBezTo>
                <a:cubicBezTo>
                  <a:pt x="1522" y="1329"/>
                  <a:pt x="1328" y="1570"/>
                  <a:pt x="1144" y="1403"/>
                </a:cubicBezTo>
                <a:cubicBezTo>
                  <a:pt x="869" y="1019"/>
                  <a:pt x="1486" y="835"/>
                  <a:pt x="1611" y="1144"/>
                </a:cubicBezTo>
                <a:cubicBezTo>
                  <a:pt x="1803" y="1494"/>
                  <a:pt x="1244" y="1970"/>
                  <a:pt x="843" y="1503"/>
                </a:cubicBezTo>
                <a:cubicBezTo>
                  <a:pt x="467" y="868"/>
                  <a:pt x="1441" y="259"/>
                  <a:pt x="1876" y="960"/>
                </a:cubicBezTo>
                <a:cubicBezTo>
                  <a:pt x="2288" y="1625"/>
                  <a:pt x="1142" y="2588"/>
                  <a:pt x="474" y="1620"/>
                </a:cubicBezTo>
                <a:cubicBezTo>
                  <a:pt x="341" y="1336"/>
                  <a:pt x="221" y="417"/>
                  <a:pt x="1158" y="267"/>
                </a:cubicBezTo>
                <a:lnTo>
                  <a:pt x="1183" y="0"/>
                </a:lnTo>
                <a:close/>
              </a:path>
            </a:pathLst>
          </a:custGeom>
          <a:gradFill rotWithShape="1">
            <a:gsLst>
              <a:gs pos="0">
                <a:schemeClr val="bg2"/>
              </a:gs>
              <a:gs pos="100000">
                <a:schemeClr val="bg2">
                  <a:gamma/>
                  <a:shade val="46275"/>
                  <a:invGamma/>
                </a:schemeClr>
              </a:gs>
            </a:gsLst>
            <a:lin ang="5400000" scaled="1"/>
          </a:gradFill>
          <a:ln w="12700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227" name="Freeform 203"/>
          <p:cNvSpPr>
            <a:spLocks/>
          </p:cNvSpPr>
          <p:nvPr/>
        </p:nvSpPr>
        <p:spPr bwMode="auto">
          <a:xfrm flipH="1">
            <a:off x="7767638" y="15875"/>
            <a:ext cx="836612" cy="930275"/>
          </a:xfrm>
          <a:custGeom>
            <a:avLst/>
            <a:gdLst/>
            <a:ahLst/>
            <a:cxnLst>
              <a:cxn ang="0">
                <a:pos x="1183" y="0"/>
              </a:cxn>
              <a:cxn ang="0">
                <a:pos x="278" y="1706"/>
              </a:cxn>
              <a:cxn ang="0">
                <a:pos x="2006" y="913"/>
              </a:cxn>
              <a:cxn ang="0">
                <a:pos x="735" y="1519"/>
              </a:cxn>
              <a:cxn ang="0">
                <a:pos x="1661" y="1060"/>
              </a:cxn>
              <a:cxn ang="0">
                <a:pos x="1060" y="1394"/>
              </a:cxn>
              <a:cxn ang="0">
                <a:pos x="1489" y="1187"/>
              </a:cxn>
              <a:cxn ang="0">
                <a:pos x="1255" y="1355"/>
              </a:cxn>
              <a:cxn ang="0">
                <a:pos x="1430" y="1221"/>
              </a:cxn>
              <a:cxn ang="0">
                <a:pos x="1144" y="1403"/>
              </a:cxn>
              <a:cxn ang="0">
                <a:pos x="1611" y="1144"/>
              </a:cxn>
              <a:cxn ang="0">
                <a:pos x="843" y="1503"/>
              </a:cxn>
              <a:cxn ang="0">
                <a:pos x="1876" y="960"/>
              </a:cxn>
              <a:cxn ang="0">
                <a:pos x="474" y="1620"/>
              </a:cxn>
              <a:cxn ang="0">
                <a:pos x="1158" y="267"/>
              </a:cxn>
              <a:cxn ang="0">
                <a:pos x="1183" y="0"/>
              </a:cxn>
            </a:cxnLst>
            <a:rect l="0" t="0" r="r" b="b"/>
            <a:pathLst>
              <a:path w="2570" h="2766">
                <a:moveTo>
                  <a:pt x="1183" y="0"/>
                </a:moveTo>
                <a:cubicBezTo>
                  <a:pt x="31" y="34"/>
                  <a:pt x="0" y="1232"/>
                  <a:pt x="278" y="1706"/>
                </a:cubicBezTo>
                <a:cubicBezTo>
                  <a:pt x="888" y="2766"/>
                  <a:pt x="2570" y="2078"/>
                  <a:pt x="2006" y="913"/>
                </a:cubicBezTo>
                <a:cubicBezTo>
                  <a:pt x="1480" y="86"/>
                  <a:pt x="309" y="751"/>
                  <a:pt x="735" y="1519"/>
                </a:cubicBezTo>
                <a:cubicBezTo>
                  <a:pt x="1085" y="2095"/>
                  <a:pt x="2037" y="1686"/>
                  <a:pt x="1661" y="1060"/>
                </a:cubicBezTo>
                <a:cubicBezTo>
                  <a:pt x="1411" y="668"/>
                  <a:pt x="776" y="977"/>
                  <a:pt x="1060" y="1394"/>
                </a:cubicBezTo>
                <a:cubicBezTo>
                  <a:pt x="1252" y="1653"/>
                  <a:pt x="1647" y="1455"/>
                  <a:pt x="1489" y="1187"/>
                </a:cubicBezTo>
                <a:cubicBezTo>
                  <a:pt x="1389" y="1046"/>
                  <a:pt x="1055" y="1113"/>
                  <a:pt x="1255" y="1355"/>
                </a:cubicBezTo>
                <a:cubicBezTo>
                  <a:pt x="1185" y="1378"/>
                  <a:pt x="1221" y="1037"/>
                  <a:pt x="1430" y="1221"/>
                </a:cubicBezTo>
                <a:cubicBezTo>
                  <a:pt x="1522" y="1329"/>
                  <a:pt x="1328" y="1570"/>
                  <a:pt x="1144" y="1403"/>
                </a:cubicBezTo>
                <a:cubicBezTo>
                  <a:pt x="869" y="1019"/>
                  <a:pt x="1486" y="835"/>
                  <a:pt x="1611" y="1144"/>
                </a:cubicBezTo>
                <a:cubicBezTo>
                  <a:pt x="1803" y="1494"/>
                  <a:pt x="1244" y="1970"/>
                  <a:pt x="843" y="1503"/>
                </a:cubicBezTo>
                <a:cubicBezTo>
                  <a:pt x="467" y="868"/>
                  <a:pt x="1441" y="259"/>
                  <a:pt x="1876" y="960"/>
                </a:cubicBezTo>
                <a:cubicBezTo>
                  <a:pt x="2288" y="1625"/>
                  <a:pt x="1142" y="2588"/>
                  <a:pt x="474" y="1620"/>
                </a:cubicBezTo>
                <a:cubicBezTo>
                  <a:pt x="341" y="1336"/>
                  <a:pt x="221" y="417"/>
                  <a:pt x="1158" y="267"/>
                </a:cubicBezTo>
                <a:lnTo>
                  <a:pt x="1183" y="0"/>
                </a:lnTo>
                <a:close/>
              </a:path>
            </a:pathLst>
          </a:cu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12700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228" name="Rectangle 204"/>
          <p:cNvSpPr>
            <a:spLocks noChangeArrowheads="1"/>
          </p:cNvSpPr>
          <p:nvPr/>
        </p:nvSpPr>
        <p:spPr bwMode="auto">
          <a:xfrm>
            <a:off x="377825" y="15875"/>
            <a:ext cx="7864475" cy="889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2925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  <p:sldLayoutId id="2147483690" r:id="rId15"/>
    <p:sldLayoutId id="2147483691" r:id="rId16"/>
    <p:sldLayoutId id="2147483692" r:id="rId17"/>
  </p:sldLayoutIdLst>
  <p:transition>
    <p:random/>
  </p:transition>
  <p:hf hdr="0" ftr="0" dt="0"/>
  <p:txStyles>
    <p:titleStyle>
      <a:lvl1pPr algn="ctr" rtl="1" eaLnBrk="0" fontAlgn="base" hangingPunct="0">
        <a:spcBef>
          <a:spcPct val="0"/>
        </a:spcBef>
        <a:spcAft>
          <a:spcPct val="0"/>
        </a:spcAft>
        <a:defRPr sz="3200">
          <a:solidFill>
            <a:srgbClr val="CCECFF"/>
          </a:solidFill>
          <a:latin typeface="+mj-lt"/>
          <a:ea typeface="+mj-ea"/>
          <a:cs typeface="+mj-cs"/>
        </a:defRPr>
      </a:lvl1pPr>
      <a:lvl2pPr algn="ctr" rtl="1" eaLnBrk="0" fontAlgn="base" hangingPunct="0">
        <a:spcBef>
          <a:spcPct val="0"/>
        </a:spcBef>
        <a:spcAft>
          <a:spcPct val="0"/>
        </a:spcAft>
        <a:defRPr sz="3200">
          <a:solidFill>
            <a:srgbClr val="CCECFF"/>
          </a:solidFill>
          <a:latin typeface="Arial" charset="0"/>
          <a:cs typeface="Titr" pitchFamily="2" charset="-78"/>
        </a:defRPr>
      </a:lvl2pPr>
      <a:lvl3pPr algn="ctr" rtl="1" eaLnBrk="0" fontAlgn="base" hangingPunct="0">
        <a:spcBef>
          <a:spcPct val="0"/>
        </a:spcBef>
        <a:spcAft>
          <a:spcPct val="0"/>
        </a:spcAft>
        <a:defRPr sz="3200">
          <a:solidFill>
            <a:srgbClr val="CCECFF"/>
          </a:solidFill>
          <a:latin typeface="Arial" charset="0"/>
          <a:cs typeface="Titr" pitchFamily="2" charset="-78"/>
        </a:defRPr>
      </a:lvl3pPr>
      <a:lvl4pPr algn="ctr" rtl="1" eaLnBrk="0" fontAlgn="base" hangingPunct="0">
        <a:spcBef>
          <a:spcPct val="0"/>
        </a:spcBef>
        <a:spcAft>
          <a:spcPct val="0"/>
        </a:spcAft>
        <a:defRPr sz="3200">
          <a:solidFill>
            <a:srgbClr val="CCECFF"/>
          </a:solidFill>
          <a:latin typeface="Arial" charset="0"/>
          <a:cs typeface="Titr" pitchFamily="2" charset="-78"/>
        </a:defRPr>
      </a:lvl4pPr>
      <a:lvl5pPr algn="ctr" rtl="1" eaLnBrk="0" fontAlgn="base" hangingPunct="0">
        <a:spcBef>
          <a:spcPct val="0"/>
        </a:spcBef>
        <a:spcAft>
          <a:spcPct val="0"/>
        </a:spcAft>
        <a:defRPr sz="3200">
          <a:solidFill>
            <a:srgbClr val="CCECFF"/>
          </a:solidFill>
          <a:latin typeface="Arial" charset="0"/>
          <a:cs typeface="Titr" pitchFamily="2" charset="-78"/>
        </a:defRPr>
      </a:lvl5pPr>
      <a:lvl6pPr marL="457200" algn="ctr" rtl="1" eaLnBrk="1" fontAlgn="base" hangingPunct="1">
        <a:spcBef>
          <a:spcPct val="0"/>
        </a:spcBef>
        <a:spcAft>
          <a:spcPct val="0"/>
        </a:spcAft>
        <a:defRPr sz="3200">
          <a:solidFill>
            <a:srgbClr val="CCECFF"/>
          </a:solidFill>
          <a:latin typeface="Arial" charset="0"/>
          <a:cs typeface="Titr" pitchFamily="2" charset="-78"/>
        </a:defRPr>
      </a:lvl6pPr>
      <a:lvl7pPr marL="914400" algn="ctr" rtl="1" eaLnBrk="1" fontAlgn="base" hangingPunct="1">
        <a:spcBef>
          <a:spcPct val="0"/>
        </a:spcBef>
        <a:spcAft>
          <a:spcPct val="0"/>
        </a:spcAft>
        <a:defRPr sz="3200">
          <a:solidFill>
            <a:srgbClr val="CCECFF"/>
          </a:solidFill>
          <a:latin typeface="Arial" charset="0"/>
          <a:cs typeface="Titr" pitchFamily="2" charset="-78"/>
        </a:defRPr>
      </a:lvl7pPr>
      <a:lvl8pPr marL="1371600" algn="ctr" rtl="1" eaLnBrk="1" fontAlgn="base" hangingPunct="1">
        <a:spcBef>
          <a:spcPct val="0"/>
        </a:spcBef>
        <a:spcAft>
          <a:spcPct val="0"/>
        </a:spcAft>
        <a:defRPr sz="3200">
          <a:solidFill>
            <a:srgbClr val="CCECFF"/>
          </a:solidFill>
          <a:latin typeface="Arial" charset="0"/>
          <a:cs typeface="Titr" pitchFamily="2" charset="-78"/>
        </a:defRPr>
      </a:lvl8pPr>
      <a:lvl9pPr marL="1828800" algn="ctr" rtl="1" eaLnBrk="1" fontAlgn="base" hangingPunct="1">
        <a:spcBef>
          <a:spcPct val="0"/>
        </a:spcBef>
        <a:spcAft>
          <a:spcPct val="0"/>
        </a:spcAft>
        <a:defRPr sz="3200">
          <a:solidFill>
            <a:srgbClr val="CCECFF"/>
          </a:solidFill>
          <a:latin typeface="Arial" charset="0"/>
          <a:cs typeface="Titr" pitchFamily="2" charset="-78"/>
        </a:defRPr>
      </a:lvl9pPr>
    </p:titleStyle>
    <p:bodyStyle>
      <a:lvl1pPr marL="342900" indent="-342900" algn="just" rtl="1" eaLnBrk="0" fontAlgn="base" hangingPunct="0">
        <a:spcBef>
          <a:spcPct val="20000"/>
        </a:spcBef>
        <a:spcAft>
          <a:spcPct val="0"/>
        </a:spcAft>
        <a:buClr>
          <a:srgbClr val="000099"/>
        </a:buClr>
        <a:buFont typeface="Wingdings 2" pitchFamily="18" charset="2"/>
        <a:buBlip>
          <a:blip r:embed="rId20"/>
        </a:buBlip>
        <a:defRPr sz="3200">
          <a:solidFill>
            <a:schemeClr val="accent2"/>
          </a:solidFill>
          <a:latin typeface="+mn-lt"/>
          <a:ea typeface="+mn-ea"/>
          <a:cs typeface="+mn-cs"/>
        </a:defRPr>
      </a:lvl1pPr>
      <a:lvl2pPr marL="742950" indent="-285750" algn="just" rtl="1" eaLnBrk="0" fontAlgn="base" hangingPunct="0">
        <a:spcBef>
          <a:spcPct val="20000"/>
        </a:spcBef>
        <a:spcAft>
          <a:spcPct val="0"/>
        </a:spcAft>
        <a:buClr>
          <a:srgbClr val="CCECFF"/>
        </a:buClr>
        <a:buFont typeface="Wingdings" pitchFamily="2" charset="2"/>
        <a:buBlip>
          <a:blip r:embed="rId21"/>
        </a:buBlip>
        <a:defRPr sz="2800">
          <a:solidFill>
            <a:srgbClr val="990000"/>
          </a:solidFill>
          <a:latin typeface="+mn-lt"/>
          <a:cs typeface="+mn-cs"/>
        </a:defRPr>
      </a:lvl2pPr>
      <a:lvl3pPr marL="1143000" indent="-228600" algn="just" rtl="1" eaLnBrk="0" fontAlgn="base" hangingPunct="0">
        <a:spcBef>
          <a:spcPct val="20000"/>
        </a:spcBef>
        <a:spcAft>
          <a:spcPct val="0"/>
        </a:spcAft>
        <a:buClr>
          <a:srgbClr val="66CCFF"/>
        </a:buClr>
        <a:buFont typeface="Wingdings" pitchFamily="2" charset="2"/>
        <a:buBlip>
          <a:blip r:embed="rId22"/>
        </a:buBlip>
        <a:defRPr sz="2400">
          <a:solidFill>
            <a:srgbClr val="009900"/>
          </a:solidFill>
          <a:latin typeface="+mn-lt"/>
          <a:cs typeface="+mn-cs"/>
        </a:defRPr>
      </a:lvl3pPr>
      <a:lvl4pPr marL="1600200" indent="-228600" algn="just" rtl="1" eaLnBrk="0" fontAlgn="base" hangingPunct="0">
        <a:spcBef>
          <a:spcPct val="20000"/>
        </a:spcBef>
        <a:spcAft>
          <a:spcPct val="0"/>
        </a:spcAft>
        <a:buClr>
          <a:srgbClr val="3399FF"/>
        </a:buClr>
        <a:buFont typeface="Wingdings" pitchFamily="2" charset="2"/>
        <a:buBlip>
          <a:blip r:embed="rId22"/>
        </a:buBlip>
        <a:defRPr sz="2000">
          <a:solidFill>
            <a:srgbClr val="008080"/>
          </a:solidFill>
          <a:latin typeface="+mn-lt"/>
          <a:cs typeface="+mn-cs"/>
        </a:defRPr>
      </a:lvl4pPr>
      <a:lvl5pPr marL="2057400" indent="-228600" algn="just" rtl="1" eaLnBrk="0" fontAlgn="base" hangingPunct="0">
        <a:spcBef>
          <a:spcPct val="20000"/>
        </a:spcBef>
        <a:spcAft>
          <a:spcPct val="0"/>
        </a:spcAft>
        <a:buClr>
          <a:srgbClr val="0033CC"/>
        </a:buClr>
        <a:buFont typeface="Wingdings" pitchFamily="2" charset="2"/>
        <a:buBlip>
          <a:blip r:embed="rId23"/>
        </a:buBlip>
        <a:defRPr sz="2000">
          <a:solidFill>
            <a:srgbClr val="66CCFF"/>
          </a:solidFill>
          <a:latin typeface="+mn-lt"/>
          <a:cs typeface="+mn-cs"/>
        </a:defRPr>
      </a:lvl5pPr>
      <a:lvl6pPr marL="2514600" indent="-228600" algn="just" rtl="1" eaLnBrk="1" fontAlgn="base" hangingPunct="1">
        <a:spcBef>
          <a:spcPct val="20000"/>
        </a:spcBef>
        <a:spcAft>
          <a:spcPct val="0"/>
        </a:spcAft>
        <a:buClr>
          <a:srgbClr val="0033CC"/>
        </a:buClr>
        <a:buFont typeface="Wingdings" pitchFamily="2" charset="2"/>
        <a:buBlip>
          <a:blip r:embed="rId23"/>
        </a:buBlip>
        <a:defRPr sz="2000">
          <a:solidFill>
            <a:srgbClr val="66CCFF"/>
          </a:solidFill>
          <a:latin typeface="+mn-lt"/>
          <a:cs typeface="+mn-cs"/>
        </a:defRPr>
      </a:lvl6pPr>
      <a:lvl7pPr marL="2971800" indent="-228600" algn="just" rtl="1" eaLnBrk="1" fontAlgn="base" hangingPunct="1">
        <a:spcBef>
          <a:spcPct val="20000"/>
        </a:spcBef>
        <a:spcAft>
          <a:spcPct val="0"/>
        </a:spcAft>
        <a:buClr>
          <a:srgbClr val="0033CC"/>
        </a:buClr>
        <a:buFont typeface="Wingdings" pitchFamily="2" charset="2"/>
        <a:buBlip>
          <a:blip r:embed="rId23"/>
        </a:buBlip>
        <a:defRPr sz="2000">
          <a:solidFill>
            <a:srgbClr val="66CCFF"/>
          </a:solidFill>
          <a:latin typeface="+mn-lt"/>
          <a:cs typeface="+mn-cs"/>
        </a:defRPr>
      </a:lvl7pPr>
      <a:lvl8pPr marL="3429000" indent="-228600" algn="just" rtl="1" eaLnBrk="1" fontAlgn="base" hangingPunct="1">
        <a:spcBef>
          <a:spcPct val="20000"/>
        </a:spcBef>
        <a:spcAft>
          <a:spcPct val="0"/>
        </a:spcAft>
        <a:buClr>
          <a:srgbClr val="0033CC"/>
        </a:buClr>
        <a:buFont typeface="Wingdings" pitchFamily="2" charset="2"/>
        <a:buBlip>
          <a:blip r:embed="rId23"/>
        </a:buBlip>
        <a:defRPr sz="2000">
          <a:solidFill>
            <a:srgbClr val="66CCFF"/>
          </a:solidFill>
          <a:latin typeface="+mn-lt"/>
          <a:cs typeface="+mn-cs"/>
        </a:defRPr>
      </a:lvl8pPr>
      <a:lvl9pPr marL="3886200" indent="-228600" algn="just" rtl="1" eaLnBrk="1" fontAlgn="base" hangingPunct="1">
        <a:spcBef>
          <a:spcPct val="20000"/>
        </a:spcBef>
        <a:spcAft>
          <a:spcPct val="0"/>
        </a:spcAft>
        <a:buClr>
          <a:srgbClr val="0033CC"/>
        </a:buClr>
        <a:buFont typeface="Wingdings" pitchFamily="2" charset="2"/>
        <a:buBlip>
          <a:blip r:embed="rId23"/>
        </a:buBlip>
        <a:defRPr sz="2000">
          <a:solidFill>
            <a:srgbClr val="66CCFF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3" name="AutoShape 119"/>
          <p:cNvSpPr>
            <a:spLocks noChangeArrowheads="1"/>
          </p:cNvSpPr>
          <p:nvPr/>
        </p:nvSpPr>
        <p:spPr bwMode="auto">
          <a:xfrm>
            <a:off x="88900" y="15875"/>
            <a:ext cx="8480425" cy="76200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27" name="Rectangle 205"/>
          <p:cNvSpPr>
            <a:spLocks noChangeArrowheads="1"/>
          </p:cNvSpPr>
          <p:nvPr/>
        </p:nvSpPr>
        <p:spPr bwMode="auto">
          <a:xfrm>
            <a:off x="695325" y="638175"/>
            <a:ext cx="7246938" cy="3587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27113" y="104775"/>
            <a:ext cx="6900862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1628775"/>
            <a:ext cx="853281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550AF05-24AC-4755-9D96-787425C814B9}" type="slidenum">
              <a:rPr lang="ar-SA">
                <a:solidFill>
                  <a:srgbClr val="000000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1033" name="Picture 44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2813" y="-4763"/>
            <a:ext cx="611187" cy="200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78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2813" y="195263"/>
            <a:ext cx="6111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79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2813" y="392113"/>
            <a:ext cx="6111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6" name="Picture 80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2813" y="587375"/>
            <a:ext cx="6111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7" name="Picture 81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2813" y="781050"/>
            <a:ext cx="6111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8" name="Picture 82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7575" y="977900"/>
            <a:ext cx="611188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9" name="Picture 83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2813" y="1165225"/>
            <a:ext cx="6111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0" name="Picture 84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2813" y="1365250"/>
            <a:ext cx="6111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1" name="Picture 85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2813" y="1562100"/>
            <a:ext cx="6111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2" name="Picture 86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2813" y="1757363"/>
            <a:ext cx="6111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3" name="Picture 87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2813" y="1951038"/>
            <a:ext cx="6111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" name="Picture 88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7575" y="2147888"/>
            <a:ext cx="611188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5" name="Picture 89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2813" y="2336800"/>
            <a:ext cx="6111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6" name="Picture 90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2813" y="2536825"/>
            <a:ext cx="6111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7" name="Picture 91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2813" y="2733675"/>
            <a:ext cx="6111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8" name="Picture 92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2813" y="2928938"/>
            <a:ext cx="6111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9" name="Picture 93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2813" y="3122613"/>
            <a:ext cx="6111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0" name="Picture 94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7575" y="3319463"/>
            <a:ext cx="611188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1" name="Picture 95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9163" y="3513138"/>
            <a:ext cx="6111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2" name="Picture 96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2813" y="3706813"/>
            <a:ext cx="6111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3" name="Picture 97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2813" y="3903663"/>
            <a:ext cx="6111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4" name="Picture 98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2813" y="4098925"/>
            <a:ext cx="6111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5" name="Picture 99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2813" y="4292600"/>
            <a:ext cx="6111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6" name="Picture 100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7575" y="4489450"/>
            <a:ext cx="611188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7" name="Picture 101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2813" y="4675188"/>
            <a:ext cx="6111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8" name="Picture 102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2813" y="4875213"/>
            <a:ext cx="6111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9" name="Picture 103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2813" y="5072063"/>
            <a:ext cx="6111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0" name="Picture 104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2813" y="5267325"/>
            <a:ext cx="6111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1" name="Picture 105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2813" y="5461000"/>
            <a:ext cx="6111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2" name="Picture 106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7575" y="5657850"/>
            <a:ext cx="611188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3" name="Picture 107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2813" y="5845175"/>
            <a:ext cx="6111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4" name="Picture 108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2813" y="6045200"/>
            <a:ext cx="6111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5" name="Picture 109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2813" y="6242050"/>
            <a:ext cx="6111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6" name="Picture 110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2813" y="6437313"/>
            <a:ext cx="6111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7" name="Picture 111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2813" y="6630988"/>
            <a:ext cx="6111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44" name="Rectangle 120"/>
          <p:cNvSpPr>
            <a:spLocks noChangeArrowheads="1"/>
          </p:cNvSpPr>
          <p:nvPr/>
        </p:nvSpPr>
        <p:spPr bwMode="auto">
          <a:xfrm>
            <a:off x="377825" y="53975"/>
            <a:ext cx="7864475" cy="88900"/>
          </a:xfrm>
          <a:prstGeom prst="rect">
            <a:avLst/>
          </a:prstGeom>
          <a:gradFill rotWithShape="1">
            <a:gsLst>
              <a:gs pos="0">
                <a:schemeClr val="bg2"/>
              </a:gs>
              <a:gs pos="100000">
                <a:schemeClr val="bg2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>
              <a:solidFill>
                <a:srgbClr val="000000"/>
              </a:solidFill>
              <a:cs typeface="Arial" charset="0"/>
            </a:endParaRPr>
          </a:p>
        </p:txBody>
      </p:sp>
      <p:grpSp>
        <p:nvGrpSpPr>
          <p:cNvPr id="1069" name="Group 121"/>
          <p:cNvGrpSpPr>
            <a:grpSpLocks/>
          </p:cNvGrpSpPr>
          <p:nvPr/>
        </p:nvGrpSpPr>
        <p:grpSpPr bwMode="auto">
          <a:xfrm>
            <a:off x="414338" y="600075"/>
            <a:ext cx="7827962" cy="179388"/>
            <a:chOff x="254" y="463"/>
            <a:chExt cx="5208" cy="113"/>
          </a:xfrm>
        </p:grpSpPr>
        <p:sp>
          <p:nvSpPr>
            <p:cNvPr id="1146" name="Freeform 122"/>
            <p:cNvSpPr>
              <a:spLocks/>
            </p:cNvSpPr>
            <p:nvPr/>
          </p:nvSpPr>
          <p:spPr bwMode="auto">
            <a:xfrm flipH="1">
              <a:off x="5232" y="468"/>
              <a:ext cx="230" cy="106"/>
            </a:xfrm>
            <a:custGeom>
              <a:avLst/>
              <a:gdLst/>
              <a:ahLst/>
              <a:cxnLst>
                <a:cxn ang="0">
                  <a:pos x="230" y="0"/>
                </a:cxn>
                <a:cxn ang="0">
                  <a:pos x="182" y="0"/>
                </a:cxn>
                <a:cxn ang="0">
                  <a:pos x="0" y="78"/>
                </a:cxn>
                <a:cxn ang="0">
                  <a:pos x="86" y="96"/>
                </a:cxn>
                <a:cxn ang="0">
                  <a:pos x="204" y="96"/>
                </a:cxn>
                <a:cxn ang="0">
                  <a:pos x="230" y="0"/>
                </a:cxn>
              </a:cxnLst>
              <a:rect l="0" t="0" r="r" b="b"/>
              <a:pathLst>
                <a:path w="230" h="96">
                  <a:moveTo>
                    <a:pt x="230" y="0"/>
                  </a:moveTo>
                  <a:lnTo>
                    <a:pt x="182" y="0"/>
                  </a:lnTo>
                  <a:lnTo>
                    <a:pt x="0" y="78"/>
                  </a:lnTo>
                  <a:lnTo>
                    <a:pt x="86" y="96"/>
                  </a:lnTo>
                  <a:lnTo>
                    <a:pt x="204" y="96"/>
                  </a:lnTo>
                  <a:lnTo>
                    <a:pt x="23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147" name="Freeform 123"/>
            <p:cNvSpPr>
              <a:spLocks/>
            </p:cNvSpPr>
            <p:nvPr/>
          </p:nvSpPr>
          <p:spPr bwMode="auto">
            <a:xfrm>
              <a:off x="254" y="470"/>
              <a:ext cx="230" cy="106"/>
            </a:xfrm>
            <a:custGeom>
              <a:avLst/>
              <a:gdLst/>
              <a:ahLst/>
              <a:cxnLst>
                <a:cxn ang="0">
                  <a:pos x="230" y="0"/>
                </a:cxn>
                <a:cxn ang="0">
                  <a:pos x="182" y="0"/>
                </a:cxn>
                <a:cxn ang="0">
                  <a:pos x="0" y="78"/>
                </a:cxn>
                <a:cxn ang="0">
                  <a:pos x="86" y="96"/>
                </a:cxn>
                <a:cxn ang="0">
                  <a:pos x="204" y="96"/>
                </a:cxn>
                <a:cxn ang="0">
                  <a:pos x="230" y="0"/>
                </a:cxn>
              </a:cxnLst>
              <a:rect l="0" t="0" r="r" b="b"/>
              <a:pathLst>
                <a:path w="230" h="96">
                  <a:moveTo>
                    <a:pt x="230" y="0"/>
                  </a:moveTo>
                  <a:lnTo>
                    <a:pt x="182" y="0"/>
                  </a:lnTo>
                  <a:lnTo>
                    <a:pt x="0" y="78"/>
                  </a:lnTo>
                  <a:lnTo>
                    <a:pt x="86" y="96"/>
                  </a:lnTo>
                  <a:lnTo>
                    <a:pt x="204" y="96"/>
                  </a:lnTo>
                  <a:lnTo>
                    <a:pt x="23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>
                <a:solidFill>
                  <a:srgbClr val="000000"/>
                </a:solidFill>
                <a:cs typeface="Arial" charset="0"/>
              </a:endParaRPr>
            </a:p>
          </p:txBody>
        </p:sp>
        <p:grpSp>
          <p:nvGrpSpPr>
            <p:cNvPr id="1117" name="Group 124"/>
            <p:cNvGrpSpPr>
              <a:grpSpLocks/>
            </p:cNvGrpSpPr>
            <p:nvPr/>
          </p:nvGrpSpPr>
          <p:grpSpPr bwMode="auto">
            <a:xfrm>
              <a:off x="450" y="463"/>
              <a:ext cx="4812" cy="113"/>
              <a:chOff x="450" y="463"/>
              <a:chExt cx="4812" cy="113"/>
            </a:xfrm>
          </p:grpSpPr>
          <p:grpSp>
            <p:nvGrpSpPr>
              <p:cNvPr id="1118" name="Group 125"/>
              <p:cNvGrpSpPr>
                <a:grpSpLocks/>
              </p:cNvGrpSpPr>
              <p:nvPr/>
            </p:nvGrpSpPr>
            <p:grpSpPr bwMode="auto">
              <a:xfrm>
                <a:off x="450" y="464"/>
                <a:ext cx="2928" cy="112"/>
                <a:chOff x="0" y="283"/>
                <a:chExt cx="5760" cy="220"/>
              </a:xfrm>
            </p:grpSpPr>
            <p:grpSp>
              <p:nvGrpSpPr>
                <p:cNvPr id="1132" name="Group 126"/>
                <p:cNvGrpSpPr>
                  <a:grpSpLocks/>
                </p:cNvGrpSpPr>
                <p:nvPr/>
              </p:nvGrpSpPr>
              <p:grpSpPr bwMode="auto">
                <a:xfrm>
                  <a:off x="0" y="283"/>
                  <a:ext cx="823" cy="220"/>
                  <a:chOff x="240" y="720"/>
                  <a:chExt cx="3980" cy="1064"/>
                </a:xfrm>
              </p:grpSpPr>
              <p:sp>
                <p:nvSpPr>
                  <p:cNvPr id="1151" name="Freeform 127"/>
                  <p:cNvSpPr>
                    <a:spLocks/>
                  </p:cNvSpPr>
                  <p:nvPr/>
                </p:nvSpPr>
                <p:spPr bwMode="auto">
                  <a:xfrm>
                    <a:off x="244" y="720"/>
                    <a:ext cx="2010" cy="1064"/>
                  </a:xfrm>
                  <a:custGeom>
                    <a:avLst/>
                    <a:gdLst/>
                    <a:ahLst/>
                    <a:cxnLst>
                      <a:cxn ang="0">
                        <a:pos x="0" y="54"/>
                      </a:cxn>
                      <a:cxn ang="0">
                        <a:pos x="0" y="1064"/>
                      </a:cxn>
                      <a:cxn ang="0">
                        <a:pos x="236" y="1064"/>
                      </a:cxn>
                      <a:cxn ang="0">
                        <a:pos x="1772" y="1064"/>
                      </a:cxn>
                      <a:cxn ang="0">
                        <a:pos x="2012" y="1064"/>
                      </a:cxn>
                      <a:cxn ang="0">
                        <a:pos x="2012" y="54"/>
                      </a:cxn>
                      <a:cxn ang="0">
                        <a:pos x="0" y="54"/>
                      </a:cxn>
                    </a:cxnLst>
                    <a:rect l="0" t="0" r="r" b="b"/>
                    <a:pathLst>
                      <a:path w="2012" h="1064">
                        <a:moveTo>
                          <a:pt x="0" y="54"/>
                        </a:moveTo>
                        <a:lnTo>
                          <a:pt x="0" y="1064"/>
                        </a:lnTo>
                        <a:lnTo>
                          <a:pt x="236" y="1064"/>
                        </a:lnTo>
                        <a:cubicBezTo>
                          <a:pt x="234" y="8"/>
                          <a:pt x="1770" y="0"/>
                          <a:pt x="1772" y="1064"/>
                        </a:cubicBezTo>
                        <a:lnTo>
                          <a:pt x="2012" y="1064"/>
                        </a:lnTo>
                        <a:lnTo>
                          <a:pt x="2012" y="54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bg2"/>
                      </a:gs>
                      <a:gs pos="100000">
                        <a:schemeClr val="bg2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b="1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  <p:sp>
                <p:nvSpPr>
                  <p:cNvPr id="1152" name="Freeform 128"/>
                  <p:cNvSpPr>
                    <a:spLocks/>
                  </p:cNvSpPr>
                  <p:nvPr/>
                </p:nvSpPr>
                <p:spPr bwMode="auto">
                  <a:xfrm>
                    <a:off x="2214" y="720"/>
                    <a:ext cx="2010" cy="1064"/>
                  </a:xfrm>
                  <a:custGeom>
                    <a:avLst/>
                    <a:gdLst/>
                    <a:ahLst/>
                    <a:cxnLst>
                      <a:cxn ang="0">
                        <a:pos x="0" y="54"/>
                      </a:cxn>
                      <a:cxn ang="0">
                        <a:pos x="0" y="1064"/>
                      </a:cxn>
                      <a:cxn ang="0">
                        <a:pos x="236" y="1064"/>
                      </a:cxn>
                      <a:cxn ang="0">
                        <a:pos x="1772" y="1064"/>
                      </a:cxn>
                      <a:cxn ang="0">
                        <a:pos x="2012" y="1064"/>
                      </a:cxn>
                      <a:cxn ang="0">
                        <a:pos x="2012" y="54"/>
                      </a:cxn>
                      <a:cxn ang="0">
                        <a:pos x="0" y="54"/>
                      </a:cxn>
                    </a:cxnLst>
                    <a:rect l="0" t="0" r="r" b="b"/>
                    <a:pathLst>
                      <a:path w="2012" h="1064">
                        <a:moveTo>
                          <a:pt x="0" y="54"/>
                        </a:moveTo>
                        <a:lnTo>
                          <a:pt x="0" y="1064"/>
                        </a:lnTo>
                        <a:lnTo>
                          <a:pt x="236" y="1064"/>
                        </a:lnTo>
                        <a:cubicBezTo>
                          <a:pt x="234" y="8"/>
                          <a:pt x="1770" y="0"/>
                          <a:pt x="1772" y="1064"/>
                        </a:cubicBezTo>
                        <a:lnTo>
                          <a:pt x="2012" y="1064"/>
                        </a:lnTo>
                        <a:lnTo>
                          <a:pt x="2012" y="54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bg2"/>
                      </a:gs>
                      <a:gs pos="100000">
                        <a:schemeClr val="bg2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b="1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</p:grpSp>
            <p:grpSp>
              <p:nvGrpSpPr>
                <p:cNvPr id="1133" name="Group 129"/>
                <p:cNvGrpSpPr>
                  <a:grpSpLocks/>
                </p:cNvGrpSpPr>
                <p:nvPr/>
              </p:nvGrpSpPr>
              <p:grpSpPr bwMode="auto">
                <a:xfrm>
                  <a:off x="823" y="283"/>
                  <a:ext cx="823" cy="220"/>
                  <a:chOff x="240" y="720"/>
                  <a:chExt cx="3980" cy="1064"/>
                </a:xfrm>
              </p:grpSpPr>
              <p:sp>
                <p:nvSpPr>
                  <p:cNvPr id="1154" name="Freeform 130"/>
                  <p:cNvSpPr>
                    <a:spLocks/>
                  </p:cNvSpPr>
                  <p:nvPr/>
                </p:nvSpPr>
                <p:spPr bwMode="auto">
                  <a:xfrm>
                    <a:off x="243" y="720"/>
                    <a:ext cx="2010" cy="1064"/>
                  </a:xfrm>
                  <a:custGeom>
                    <a:avLst/>
                    <a:gdLst/>
                    <a:ahLst/>
                    <a:cxnLst>
                      <a:cxn ang="0">
                        <a:pos x="0" y="54"/>
                      </a:cxn>
                      <a:cxn ang="0">
                        <a:pos x="0" y="1064"/>
                      </a:cxn>
                      <a:cxn ang="0">
                        <a:pos x="236" y="1064"/>
                      </a:cxn>
                      <a:cxn ang="0">
                        <a:pos x="1772" y="1064"/>
                      </a:cxn>
                      <a:cxn ang="0">
                        <a:pos x="2012" y="1064"/>
                      </a:cxn>
                      <a:cxn ang="0">
                        <a:pos x="2012" y="54"/>
                      </a:cxn>
                      <a:cxn ang="0">
                        <a:pos x="0" y="54"/>
                      </a:cxn>
                    </a:cxnLst>
                    <a:rect l="0" t="0" r="r" b="b"/>
                    <a:pathLst>
                      <a:path w="2012" h="1064">
                        <a:moveTo>
                          <a:pt x="0" y="54"/>
                        </a:moveTo>
                        <a:lnTo>
                          <a:pt x="0" y="1064"/>
                        </a:lnTo>
                        <a:lnTo>
                          <a:pt x="236" y="1064"/>
                        </a:lnTo>
                        <a:cubicBezTo>
                          <a:pt x="234" y="8"/>
                          <a:pt x="1770" y="0"/>
                          <a:pt x="1772" y="1064"/>
                        </a:cubicBezTo>
                        <a:lnTo>
                          <a:pt x="2012" y="1064"/>
                        </a:lnTo>
                        <a:lnTo>
                          <a:pt x="2012" y="54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bg2"/>
                      </a:gs>
                      <a:gs pos="100000">
                        <a:schemeClr val="bg2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b="1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  <p:sp>
                <p:nvSpPr>
                  <p:cNvPr id="1155" name="Freeform 131"/>
                  <p:cNvSpPr>
                    <a:spLocks/>
                  </p:cNvSpPr>
                  <p:nvPr/>
                </p:nvSpPr>
                <p:spPr bwMode="auto">
                  <a:xfrm>
                    <a:off x="2213" y="720"/>
                    <a:ext cx="2010" cy="1064"/>
                  </a:xfrm>
                  <a:custGeom>
                    <a:avLst/>
                    <a:gdLst/>
                    <a:ahLst/>
                    <a:cxnLst>
                      <a:cxn ang="0">
                        <a:pos x="0" y="54"/>
                      </a:cxn>
                      <a:cxn ang="0">
                        <a:pos x="0" y="1064"/>
                      </a:cxn>
                      <a:cxn ang="0">
                        <a:pos x="236" y="1064"/>
                      </a:cxn>
                      <a:cxn ang="0">
                        <a:pos x="1772" y="1064"/>
                      </a:cxn>
                      <a:cxn ang="0">
                        <a:pos x="2012" y="1064"/>
                      </a:cxn>
                      <a:cxn ang="0">
                        <a:pos x="2012" y="54"/>
                      </a:cxn>
                      <a:cxn ang="0">
                        <a:pos x="0" y="54"/>
                      </a:cxn>
                    </a:cxnLst>
                    <a:rect l="0" t="0" r="r" b="b"/>
                    <a:pathLst>
                      <a:path w="2012" h="1064">
                        <a:moveTo>
                          <a:pt x="0" y="54"/>
                        </a:moveTo>
                        <a:lnTo>
                          <a:pt x="0" y="1064"/>
                        </a:lnTo>
                        <a:lnTo>
                          <a:pt x="236" y="1064"/>
                        </a:lnTo>
                        <a:cubicBezTo>
                          <a:pt x="234" y="8"/>
                          <a:pt x="1770" y="0"/>
                          <a:pt x="1772" y="1064"/>
                        </a:cubicBezTo>
                        <a:lnTo>
                          <a:pt x="2012" y="1064"/>
                        </a:lnTo>
                        <a:lnTo>
                          <a:pt x="2012" y="54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bg2"/>
                      </a:gs>
                      <a:gs pos="100000">
                        <a:schemeClr val="bg2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b="1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</p:grpSp>
            <p:grpSp>
              <p:nvGrpSpPr>
                <p:cNvPr id="1134" name="Group 132"/>
                <p:cNvGrpSpPr>
                  <a:grpSpLocks/>
                </p:cNvGrpSpPr>
                <p:nvPr/>
              </p:nvGrpSpPr>
              <p:grpSpPr bwMode="auto">
                <a:xfrm>
                  <a:off x="1646" y="283"/>
                  <a:ext cx="823" cy="220"/>
                  <a:chOff x="1646" y="283"/>
                  <a:chExt cx="823" cy="220"/>
                </a:xfrm>
              </p:grpSpPr>
              <p:sp>
                <p:nvSpPr>
                  <p:cNvPr id="1157" name="Freeform 133"/>
                  <p:cNvSpPr>
                    <a:spLocks/>
                  </p:cNvSpPr>
                  <p:nvPr/>
                </p:nvSpPr>
                <p:spPr bwMode="auto">
                  <a:xfrm>
                    <a:off x="1646" y="283"/>
                    <a:ext cx="416" cy="220"/>
                  </a:xfrm>
                  <a:custGeom>
                    <a:avLst/>
                    <a:gdLst/>
                    <a:ahLst/>
                    <a:cxnLst>
                      <a:cxn ang="0">
                        <a:pos x="0" y="54"/>
                      </a:cxn>
                      <a:cxn ang="0">
                        <a:pos x="0" y="1064"/>
                      </a:cxn>
                      <a:cxn ang="0">
                        <a:pos x="236" y="1064"/>
                      </a:cxn>
                      <a:cxn ang="0">
                        <a:pos x="1772" y="1064"/>
                      </a:cxn>
                      <a:cxn ang="0">
                        <a:pos x="2012" y="1064"/>
                      </a:cxn>
                      <a:cxn ang="0">
                        <a:pos x="2012" y="54"/>
                      </a:cxn>
                      <a:cxn ang="0">
                        <a:pos x="0" y="54"/>
                      </a:cxn>
                    </a:cxnLst>
                    <a:rect l="0" t="0" r="r" b="b"/>
                    <a:pathLst>
                      <a:path w="2012" h="1064">
                        <a:moveTo>
                          <a:pt x="0" y="54"/>
                        </a:moveTo>
                        <a:lnTo>
                          <a:pt x="0" y="1064"/>
                        </a:lnTo>
                        <a:lnTo>
                          <a:pt x="236" y="1064"/>
                        </a:lnTo>
                        <a:cubicBezTo>
                          <a:pt x="234" y="8"/>
                          <a:pt x="1770" y="0"/>
                          <a:pt x="1772" y="1064"/>
                        </a:cubicBezTo>
                        <a:lnTo>
                          <a:pt x="2012" y="1064"/>
                        </a:lnTo>
                        <a:lnTo>
                          <a:pt x="2012" y="54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bg2"/>
                      </a:gs>
                      <a:gs pos="100000">
                        <a:schemeClr val="bg2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b="1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  <p:sp>
                <p:nvSpPr>
                  <p:cNvPr id="1158" name="Freeform 134"/>
                  <p:cNvSpPr>
                    <a:spLocks/>
                  </p:cNvSpPr>
                  <p:nvPr/>
                </p:nvSpPr>
                <p:spPr bwMode="auto">
                  <a:xfrm>
                    <a:off x="2054" y="283"/>
                    <a:ext cx="416" cy="220"/>
                  </a:xfrm>
                  <a:custGeom>
                    <a:avLst/>
                    <a:gdLst/>
                    <a:ahLst/>
                    <a:cxnLst>
                      <a:cxn ang="0">
                        <a:pos x="0" y="54"/>
                      </a:cxn>
                      <a:cxn ang="0">
                        <a:pos x="0" y="1064"/>
                      </a:cxn>
                      <a:cxn ang="0">
                        <a:pos x="236" y="1064"/>
                      </a:cxn>
                      <a:cxn ang="0">
                        <a:pos x="1772" y="1064"/>
                      </a:cxn>
                      <a:cxn ang="0">
                        <a:pos x="2012" y="1064"/>
                      </a:cxn>
                      <a:cxn ang="0">
                        <a:pos x="2012" y="54"/>
                      </a:cxn>
                      <a:cxn ang="0">
                        <a:pos x="0" y="54"/>
                      </a:cxn>
                    </a:cxnLst>
                    <a:rect l="0" t="0" r="r" b="b"/>
                    <a:pathLst>
                      <a:path w="2012" h="1064">
                        <a:moveTo>
                          <a:pt x="0" y="54"/>
                        </a:moveTo>
                        <a:lnTo>
                          <a:pt x="0" y="1064"/>
                        </a:lnTo>
                        <a:lnTo>
                          <a:pt x="236" y="1064"/>
                        </a:lnTo>
                        <a:cubicBezTo>
                          <a:pt x="234" y="8"/>
                          <a:pt x="1770" y="0"/>
                          <a:pt x="1772" y="1064"/>
                        </a:cubicBezTo>
                        <a:lnTo>
                          <a:pt x="2012" y="1064"/>
                        </a:lnTo>
                        <a:lnTo>
                          <a:pt x="2012" y="54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bg2"/>
                      </a:gs>
                      <a:gs pos="100000">
                        <a:schemeClr val="bg2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b="1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</p:grpSp>
            <p:grpSp>
              <p:nvGrpSpPr>
                <p:cNvPr id="1135" name="Group 135"/>
                <p:cNvGrpSpPr>
                  <a:grpSpLocks/>
                </p:cNvGrpSpPr>
                <p:nvPr/>
              </p:nvGrpSpPr>
              <p:grpSpPr bwMode="auto">
                <a:xfrm>
                  <a:off x="2469" y="283"/>
                  <a:ext cx="822" cy="220"/>
                  <a:chOff x="240" y="720"/>
                  <a:chExt cx="3980" cy="1064"/>
                </a:xfrm>
              </p:grpSpPr>
              <p:sp>
                <p:nvSpPr>
                  <p:cNvPr id="1160" name="Freeform 136"/>
                  <p:cNvSpPr>
                    <a:spLocks/>
                  </p:cNvSpPr>
                  <p:nvPr/>
                </p:nvSpPr>
                <p:spPr bwMode="auto">
                  <a:xfrm>
                    <a:off x="241" y="720"/>
                    <a:ext cx="2012" cy="1064"/>
                  </a:xfrm>
                  <a:custGeom>
                    <a:avLst/>
                    <a:gdLst/>
                    <a:ahLst/>
                    <a:cxnLst>
                      <a:cxn ang="0">
                        <a:pos x="0" y="54"/>
                      </a:cxn>
                      <a:cxn ang="0">
                        <a:pos x="0" y="1064"/>
                      </a:cxn>
                      <a:cxn ang="0">
                        <a:pos x="236" y="1064"/>
                      </a:cxn>
                      <a:cxn ang="0">
                        <a:pos x="1772" y="1064"/>
                      </a:cxn>
                      <a:cxn ang="0">
                        <a:pos x="2012" y="1064"/>
                      </a:cxn>
                      <a:cxn ang="0">
                        <a:pos x="2012" y="54"/>
                      </a:cxn>
                      <a:cxn ang="0">
                        <a:pos x="0" y="54"/>
                      </a:cxn>
                    </a:cxnLst>
                    <a:rect l="0" t="0" r="r" b="b"/>
                    <a:pathLst>
                      <a:path w="2012" h="1064">
                        <a:moveTo>
                          <a:pt x="0" y="54"/>
                        </a:moveTo>
                        <a:lnTo>
                          <a:pt x="0" y="1064"/>
                        </a:lnTo>
                        <a:lnTo>
                          <a:pt x="236" y="1064"/>
                        </a:lnTo>
                        <a:cubicBezTo>
                          <a:pt x="234" y="8"/>
                          <a:pt x="1770" y="0"/>
                          <a:pt x="1772" y="1064"/>
                        </a:cubicBezTo>
                        <a:lnTo>
                          <a:pt x="2012" y="1064"/>
                        </a:lnTo>
                        <a:lnTo>
                          <a:pt x="2012" y="54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bg2"/>
                      </a:gs>
                      <a:gs pos="100000">
                        <a:schemeClr val="bg2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b="1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  <p:sp>
                <p:nvSpPr>
                  <p:cNvPr id="1161" name="Freeform 137"/>
                  <p:cNvSpPr>
                    <a:spLocks/>
                  </p:cNvSpPr>
                  <p:nvPr/>
                </p:nvSpPr>
                <p:spPr bwMode="auto">
                  <a:xfrm>
                    <a:off x="2213" y="720"/>
                    <a:ext cx="2012" cy="1064"/>
                  </a:xfrm>
                  <a:custGeom>
                    <a:avLst/>
                    <a:gdLst/>
                    <a:ahLst/>
                    <a:cxnLst>
                      <a:cxn ang="0">
                        <a:pos x="0" y="54"/>
                      </a:cxn>
                      <a:cxn ang="0">
                        <a:pos x="0" y="1064"/>
                      </a:cxn>
                      <a:cxn ang="0">
                        <a:pos x="236" y="1064"/>
                      </a:cxn>
                      <a:cxn ang="0">
                        <a:pos x="1772" y="1064"/>
                      </a:cxn>
                      <a:cxn ang="0">
                        <a:pos x="2012" y="1064"/>
                      </a:cxn>
                      <a:cxn ang="0">
                        <a:pos x="2012" y="54"/>
                      </a:cxn>
                      <a:cxn ang="0">
                        <a:pos x="0" y="54"/>
                      </a:cxn>
                    </a:cxnLst>
                    <a:rect l="0" t="0" r="r" b="b"/>
                    <a:pathLst>
                      <a:path w="2012" h="1064">
                        <a:moveTo>
                          <a:pt x="0" y="54"/>
                        </a:moveTo>
                        <a:lnTo>
                          <a:pt x="0" y="1064"/>
                        </a:lnTo>
                        <a:lnTo>
                          <a:pt x="236" y="1064"/>
                        </a:lnTo>
                        <a:cubicBezTo>
                          <a:pt x="234" y="8"/>
                          <a:pt x="1770" y="0"/>
                          <a:pt x="1772" y="1064"/>
                        </a:cubicBezTo>
                        <a:lnTo>
                          <a:pt x="2012" y="1064"/>
                        </a:lnTo>
                        <a:lnTo>
                          <a:pt x="2012" y="54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bg2"/>
                      </a:gs>
                      <a:gs pos="100000">
                        <a:schemeClr val="bg2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b="1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</p:grpSp>
            <p:grpSp>
              <p:nvGrpSpPr>
                <p:cNvPr id="1136" name="Group 138"/>
                <p:cNvGrpSpPr>
                  <a:grpSpLocks/>
                </p:cNvGrpSpPr>
                <p:nvPr/>
              </p:nvGrpSpPr>
              <p:grpSpPr bwMode="auto">
                <a:xfrm>
                  <a:off x="3291" y="283"/>
                  <a:ext cx="823" cy="220"/>
                  <a:chOff x="240" y="720"/>
                  <a:chExt cx="3980" cy="1064"/>
                </a:xfrm>
              </p:grpSpPr>
              <p:sp>
                <p:nvSpPr>
                  <p:cNvPr id="1163" name="Freeform 139"/>
                  <p:cNvSpPr>
                    <a:spLocks/>
                  </p:cNvSpPr>
                  <p:nvPr/>
                </p:nvSpPr>
                <p:spPr bwMode="auto">
                  <a:xfrm>
                    <a:off x="245" y="720"/>
                    <a:ext cx="2010" cy="1064"/>
                  </a:xfrm>
                  <a:custGeom>
                    <a:avLst/>
                    <a:gdLst/>
                    <a:ahLst/>
                    <a:cxnLst>
                      <a:cxn ang="0">
                        <a:pos x="0" y="54"/>
                      </a:cxn>
                      <a:cxn ang="0">
                        <a:pos x="0" y="1064"/>
                      </a:cxn>
                      <a:cxn ang="0">
                        <a:pos x="236" y="1064"/>
                      </a:cxn>
                      <a:cxn ang="0">
                        <a:pos x="1772" y="1064"/>
                      </a:cxn>
                      <a:cxn ang="0">
                        <a:pos x="2012" y="1064"/>
                      </a:cxn>
                      <a:cxn ang="0">
                        <a:pos x="2012" y="54"/>
                      </a:cxn>
                      <a:cxn ang="0">
                        <a:pos x="0" y="54"/>
                      </a:cxn>
                    </a:cxnLst>
                    <a:rect l="0" t="0" r="r" b="b"/>
                    <a:pathLst>
                      <a:path w="2012" h="1064">
                        <a:moveTo>
                          <a:pt x="0" y="54"/>
                        </a:moveTo>
                        <a:lnTo>
                          <a:pt x="0" y="1064"/>
                        </a:lnTo>
                        <a:lnTo>
                          <a:pt x="236" y="1064"/>
                        </a:lnTo>
                        <a:cubicBezTo>
                          <a:pt x="234" y="8"/>
                          <a:pt x="1770" y="0"/>
                          <a:pt x="1772" y="1064"/>
                        </a:cubicBezTo>
                        <a:lnTo>
                          <a:pt x="2012" y="1064"/>
                        </a:lnTo>
                        <a:lnTo>
                          <a:pt x="2012" y="54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bg2"/>
                      </a:gs>
                      <a:gs pos="100000">
                        <a:schemeClr val="bg2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b="1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  <p:sp>
                <p:nvSpPr>
                  <p:cNvPr id="1164" name="Freeform 140"/>
                  <p:cNvSpPr>
                    <a:spLocks/>
                  </p:cNvSpPr>
                  <p:nvPr/>
                </p:nvSpPr>
                <p:spPr bwMode="auto">
                  <a:xfrm>
                    <a:off x="2214" y="720"/>
                    <a:ext cx="2010" cy="1064"/>
                  </a:xfrm>
                  <a:custGeom>
                    <a:avLst/>
                    <a:gdLst/>
                    <a:ahLst/>
                    <a:cxnLst>
                      <a:cxn ang="0">
                        <a:pos x="0" y="54"/>
                      </a:cxn>
                      <a:cxn ang="0">
                        <a:pos x="0" y="1064"/>
                      </a:cxn>
                      <a:cxn ang="0">
                        <a:pos x="236" y="1064"/>
                      </a:cxn>
                      <a:cxn ang="0">
                        <a:pos x="1772" y="1064"/>
                      </a:cxn>
                      <a:cxn ang="0">
                        <a:pos x="2012" y="1064"/>
                      </a:cxn>
                      <a:cxn ang="0">
                        <a:pos x="2012" y="54"/>
                      </a:cxn>
                      <a:cxn ang="0">
                        <a:pos x="0" y="54"/>
                      </a:cxn>
                    </a:cxnLst>
                    <a:rect l="0" t="0" r="r" b="b"/>
                    <a:pathLst>
                      <a:path w="2012" h="1064">
                        <a:moveTo>
                          <a:pt x="0" y="54"/>
                        </a:moveTo>
                        <a:lnTo>
                          <a:pt x="0" y="1064"/>
                        </a:lnTo>
                        <a:lnTo>
                          <a:pt x="236" y="1064"/>
                        </a:lnTo>
                        <a:cubicBezTo>
                          <a:pt x="234" y="8"/>
                          <a:pt x="1770" y="0"/>
                          <a:pt x="1772" y="1064"/>
                        </a:cubicBezTo>
                        <a:lnTo>
                          <a:pt x="2012" y="1064"/>
                        </a:lnTo>
                        <a:lnTo>
                          <a:pt x="2012" y="54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bg2"/>
                      </a:gs>
                      <a:gs pos="100000">
                        <a:schemeClr val="bg2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b="1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</p:grpSp>
            <p:grpSp>
              <p:nvGrpSpPr>
                <p:cNvPr id="1137" name="Group 141"/>
                <p:cNvGrpSpPr>
                  <a:grpSpLocks/>
                </p:cNvGrpSpPr>
                <p:nvPr/>
              </p:nvGrpSpPr>
              <p:grpSpPr bwMode="auto">
                <a:xfrm>
                  <a:off x="4114" y="283"/>
                  <a:ext cx="823" cy="220"/>
                  <a:chOff x="240" y="720"/>
                  <a:chExt cx="3980" cy="1064"/>
                </a:xfrm>
              </p:grpSpPr>
              <p:sp>
                <p:nvSpPr>
                  <p:cNvPr id="1166" name="Freeform 142"/>
                  <p:cNvSpPr>
                    <a:spLocks/>
                  </p:cNvSpPr>
                  <p:nvPr/>
                </p:nvSpPr>
                <p:spPr bwMode="auto">
                  <a:xfrm>
                    <a:off x="244" y="720"/>
                    <a:ext cx="2010" cy="1064"/>
                  </a:xfrm>
                  <a:custGeom>
                    <a:avLst/>
                    <a:gdLst/>
                    <a:ahLst/>
                    <a:cxnLst>
                      <a:cxn ang="0">
                        <a:pos x="0" y="54"/>
                      </a:cxn>
                      <a:cxn ang="0">
                        <a:pos x="0" y="1064"/>
                      </a:cxn>
                      <a:cxn ang="0">
                        <a:pos x="236" y="1064"/>
                      </a:cxn>
                      <a:cxn ang="0">
                        <a:pos x="1772" y="1064"/>
                      </a:cxn>
                      <a:cxn ang="0">
                        <a:pos x="2012" y="1064"/>
                      </a:cxn>
                      <a:cxn ang="0">
                        <a:pos x="2012" y="54"/>
                      </a:cxn>
                      <a:cxn ang="0">
                        <a:pos x="0" y="54"/>
                      </a:cxn>
                    </a:cxnLst>
                    <a:rect l="0" t="0" r="r" b="b"/>
                    <a:pathLst>
                      <a:path w="2012" h="1064">
                        <a:moveTo>
                          <a:pt x="0" y="54"/>
                        </a:moveTo>
                        <a:lnTo>
                          <a:pt x="0" y="1064"/>
                        </a:lnTo>
                        <a:lnTo>
                          <a:pt x="236" y="1064"/>
                        </a:lnTo>
                        <a:cubicBezTo>
                          <a:pt x="234" y="8"/>
                          <a:pt x="1770" y="0"/>
                          <a:pt x="1772" y="1064"/>
                        </a:cubicBezTo>
                        <a:lnTo>
                          <a:pt x="2012" y="1064"/>
                        </a:lnTo>
                        <a:lnTo>
                          <a:pt x="2012" y="54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bg2"/>
                      </a:gs>
                      <a:gs pos="100000">
                        <a:schemeClr val="bg2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b="1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  <p:sp>
                <p:nvSpPr>
                  <p:cNvPr id="1167" name="Freeform 143"/>
                  <p:cNvSpPr>
                    <a:spLocks/>
                  </p:cNvSpPr>
                  <p:nvPr/>
                </p:nvSpPr>
                <p:spPr bwMode="auto">
                  <a:xfrm>
                    <a:off x="2213" y="720"/>
                    <a:ext cx="2010" cy="1064"/>
                  </a:xfrm>
                  <a:custGeom>
                    <a:avLst/>
                    <a:gdLst/>
                    <a:ahLst/>
                    <a:cxnLst>
                      <a:cxn ang="0">
                        <a:pos x="0" y="54"/>
                      </a:cxn>
                      <a:cxn ang="0">
                        <a:pos x="0" y="1064"/>
                      </a:cxn>
                      <a:cxn ang="0">
                        <a:pos x="236" y="1064"/>
                      </a:cxn>
                      <a:cxn ang="0">
                        <a:pos x="1772" y="1064"/>
                      </a:cxn>
                      <a:cxn ang="0">
                        <a:pos x="2012" y="1064"/>
                      </a:cxn>
                      <a:cxn ang="0">
                        <a:pos x="2012" y="54"/>
                      </a:cxn>
                      <a:cxn ang="0">
                        <a:pos x="0" y="54"/>
                      </a:cxn>
                    </a:cxnLst>
                    <a:rect l="0" t="0" r="r" b="b"/>
                    <a:pathLst>
                      <a:path w="2012" h="1064">
                        <a:moveTo>
                          <a:pt x="0" y="54"/>
                        </a:moveTo>
                        <a:lnTo>
                          <a:pt x="0" y="1064"/>
                        </a:lnTo>
                        <a:lnTo>
                          <a:pt x="236" y="1064"/>
                        </a:lnTo>
                        <a:cubicBezTo>
                          <a:pt x="234" y="8"/>
                          <a:pt x="1770" y="0"/>
                          <a:pt x="1772" y="1064"/>
                        </a:cubicBezTo>
                        <a:lnTo>
                          <a:pt x="2012" y="1064"/>
                        </a:lnTo>
                        <a:lnTo>
                          <a:pt x="2012" y="54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bg2"/>
                      </a:gs>
                      <a:gs pos="100000">
                        <a:schemeClr val="bg2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b="1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</p:grpSp>
            <p:grpSp>
              <p:nvGrpSpPr>
                <p:cNvPr id="1138" name="Group 144"/>
                <p:cNvGrpSpPr>
                  <a:grpSpLocks/>
                </p:cNvGrpSpPr>
                <p:nvPr/>
              </p:nvGrpSpPr>
              <p:grpSpPr bwMode="auto">
                <a:xfrm>
                  <a:off x="4937" y="283"/>
                  <a:ext cx="823" cy="220"/>
                  <a:chOff x="240" y="720"/>
                  <a:chExt cx="3980" cy="1064"/>
                </a:xfrm>
              </p:grpSpPr>
              <p:sp>
                <p:nvSpPr>
                  <p:cNvPr id="1169" name="Freeform 145"/>
                  <p:cNvSpPr>
                    <a:spLocks/>
                  </p:cNvSpPr>
                  <p:nvPr/>
                </p:nvSpPr>
                <p:spPr bwMode="auto">
                  <a:xfrm>
                    <a:off x="243" y="720"/>
                    <a:ext cx="2010" cy="1064"/>
                  </a:xfrm>
                  <a:custGeom>
                    <a:avLst/>
                    <a:gdLst/>
                    <a:ahLst/>
                    <a:cxnLst>
                      <a:cxn ang="0">
                        <a:pos x="0" y="54"/>
                      </a:cxn>
                      <a:cxn ang="0">
                        <a:pos x="0" y="1064"/>
                      </a:cxn>
                      <a:cxn ang="0">
                        <a:pos x="236" y="1064"/>
                      </a:cxn>
                      <a:cxn ang="0">
                        <a:pos x="1772" y="1064"/>
                      </a:cxn>
                      <a:cxn ang="0">
                        <a:pos x="2012" y="1064"/>
                      </a:cxn>
                      <a:cxn ang="0">
                        <a:pos x="2012" y="54"/>
                      </a:cxn>
                      <a:cxn ang="0">
                        <a:pos x="0" y="54"/>
                      </a:cxn>
                    </a:cxnLst>
                    <a:rect l="0" t="0" r="r" b="b"/>
                    <a:pathLst>
                      <a:path w="2012" h="1064">
                        <a:moveTo>
                          <a:pt x="0" y="54"/>
                        </a:moveTo>
                        <a:lnTo>
                          <a:pt x="0" y="1064"/>
                        </a:lnTo>
                        <a:lnTo>
                          <a:pt x="236" y="1064"/>
                        </a:lnTo>
                        <a:cubicBezTo>
                          <a:pt x="234" y="8"/>
                          <a:pt x="1770" y="0"/>
                          <a:pt x="1772" y="1064"/>
                        </a:cubicBezTo>
                        <a:lnTo>
                          <a:pt x="2012" y="1064"/>
                        </a:lnTo>
                        <a:lnTo>
                          <a:pt x="2012" y="54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bg2"/>
                      </a:gs>
                      <a:gs pos="100000">
                        <a:schemeClr val="bg2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b="1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  <p:sp>
                <p:nvSpPr>
                  <p:cNvPr id="1170" name="Freeform 146"/>
                  <p:cNvSpPr>
                    <a:spLocks/>
                  </p:cNvSpPr>
                  <p:nvPr/>
                </p:nvSpPr>
                <p:spPr bwMode="auto">
                  <a:xfrm>
                    <a:off x="2212" y="720"/>
                    <a:ext cx="2010" cy="1064"/>
                  </a:xfrm>
                  <a:custGeom>
                    <a:avLst/>
                    <a:gdLst/>
                    <a:ahLst/>
                    <a:cxnLst>
                      <a:cxn ang="0">
                        <a:pos x="0" y="54"/>
                      </a:cxn>
                      <a:cxn ang="0">
                        <a:pos x="0" y="1064"/>
                      </a:cxn>
                      <a:cxn ang="0">
                        <a:pos x="236" y="1064"/>
                      </a:cxn>
                      <a:cxn ang="0">
                        <a:pos x="1772" y="1064"/>
                      </a:cxn>
                      <a:cxn ang="0">
                        <a:pos x="2012" y="1064"/>
                      </a:cxn>
                      <a:cxn ang="0">
                        <a:pos x="2012" y="54"/>
                      </a:cxn>
                      <a:cxn ang="0">
                        <a:pos x="0" y="54"/>
                      </a:cxn>
                    </a:cxnLst>
                    <a:rect l="0" t="0" r="r" b="b"/>
                    <a:pathLst>
                      <a:path w="2012" h="1064">
                        <a:moveTo>
                          <a:pt x="0" y="54"/>
                        </a:moveTo>
                        <a:lnTo>
                          <a:pt x="0" y="1064"/>
                        </a:lnTo>
                        <a:lnTo>
                          <a:pt x="236" y="1064"/>
                        </a:lnTo>
                        <a:cubicBezTo>
                          <a:pt x="234" y="8"/>
                          <a:pt x="1770" y="0"/>
                          <a:pt x="1772" y="1064"/>
                        </a:cubicBezTo>
                        <a:lnTo>
                          <a:pt x="2012" y="1064"/>
                        </a:lnTo>
                        <a:lnTo>
                          <a:pt x="2012" y="54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bg2"/>
                      </a:gs>
                      <a:gs pos="100000">
                        <a:schemeClr val="bg2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b="1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</p:grpSp>
          </p:grpSp>
          <p:grpSp>
            <p:nvGrpSpPr>
              <p:cNvPr id="1119" name="Group 147"/>
              <p:cNvGrpSpPr>
                <a:grpSpLocks/>
              </p:cNvGrpSpPr>
              <p:nvPr/>
            </p:nvGrpSpPr>
            <p:grpSpPr bwMode="auto">
              <a:xfrm>
                <a:off x="3378" y="463"/>
                <a:ext cx="418" cy="112"/>
                <a:chOff x="240" y="720"/>
                <a:chExt cx="3980" cy="1064"/>
              </a:xfrm>
            </p:grpSpPr>
            <p:sp>
              <p:nvSpPr>
                <p:cNvPr id="1172" name="Freeform 148"/>
                <p:cNvSpPr>
                  <a:spLocks/>
                </p:cNvSpPr>
                <p:nvPr/>
              </p:nvSpPr>
              <p:spPr bwMode="auto">
                <a:xfrm>
                  <a:off x="242" y="720"/>
                  <a:ext cx="2011" cy="1064"/>
                </a:xfrm>
                <a:custGeom>
                  <a:avLst/>
                  <a:gdLst/>
                  <a:ahLst/>
                  <a:cxnLst>
                    <a:cxn ang="0">
                      <a:pos x="0" y="54"/>
                    </a:cxn>
                    <a:cxn ang="0">
                      <a:pos x="0" y="1064"/>
                    </a:cxn>
                    <a:cxn ang="0">
                      <a:pos x="236" y="1064"/>
                    </a:cxn>
                    <a:cxn ang="0">
                      <a:pos x="1772" y="1064"/>
                    </a:cxn>
                    <a:cxn ang="0">
                      <a:pos x="2012" y="1064"/>
                    </a:cxn>
                    <a:cxn ang="0">
                      <a:pos x="2012" y="54"/>
                    </a:cxn>
                    <a:cxn ang="0">
                      <a:pos x="0" y="54"/>
                    </a:cxn>
                  </a:cxnLst>
                  <a:rect l="0" t="0" r="r" b="b"/>
                  <a:pathLst>
                    <a:path w="2012" h="1064">
                      <a:moveTo>
                        <a:pt x="0" y="54"/>
                      </a:moveTo>
                      <a:lnTo>
                        <a:pt x="0" y="1064"/>
                      </a:lnTo>
                      <a:lnTo>
                        <a:pt x="236" y="1064"/>
                      </a:lnTo>
                      <a:cubicBezTo>
                        <a:pt x="234" y="8"/>
                        <a:pt x="1770" y="0"/>
                        <a:pt x="1772" y="1064"/>
                      </a:cubicBezTo>
                      <a:lnTo>
                        <a:pt x="2012" y="1064"/>
                      </a:lnTo>
                      <a:lnTo>
                        <a:pt x="2012" y="54"/>
                      </a:lnTo>
                      <a:lnTo>
                        <a:pt x="0" y="54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b="1">
                    <a:solidFill>
                      <a:srgbClr val="000000"/>
                    </a:solidFill>
                    <a:cs typeface="Arial" charset="0"/>
                  </a:endParaRPr>
                </a:p>
              </p:txBody>
            </p:sp>
            <p:sp>
              <p:nvSpPr>
                <p:cNvPr id="1173" name="Freeform 149"/>
                <p:cNvSpPr>
                  <a:spLocks/>
                </p:cNvSpPr>
                <p:nvPr/>
              </p:nvSpPr>
              <p:spPr bwMode="auto">
                <a:xfrm>
                  <a:off x="2213" y="720"/>
                  <a:ext cx="2011" cy="1064"/>
                </a:xfrm>
                <a:custGeom>
                  <a:avLst/>
                  <a:gdLst/>
                  <a:ahLst/>
                  <a:cxnLst>
                    <a:cxn ang="0">
                      <a:pos x="0" y="54"/>
                    </a:cxn>
                    <a:cxn ang="0">
                      <a:pos x="0" y="1064"/>
                    </a:cxn>
                    <a:cxn ang="0">
                      <a:pos x="236" y="1064"/>
                    </a:cxn>
                    <a:cxn ang="0">
                      <a:pos x="1772" y="1064"/>
                    </a:cxn>
                    <a:cxn ang="0">
                      <a:pos x="2012" y="1064"/>
                    </a:cxn>
                    <a:cxn ang="0">
                      <a:pos x="2012" y="54"/>
                    </a:cxn>
                    <a:cxn ang="0">
                      <a:pos x="0" y="54"/>
                    </a:cxn>
                  </a:cxnLst>
                  <a:rect l="0" t="0" r="r" b="b"/>
                  <a:pathLst>
                    <a:path w="2012" h="1064">
                      <a:moveTo>
                        <a:pt x="0" y="54"/>
                      </a:moveTo>
                      <a:lnTo>
                        <a:pt x="0" y="1064"/>
                      </a:lnTo>
                      <a:lnTo>
                        <a:pt x="236" y="1064"/>
                      </a:lnTo>
                      <a:cubicBezTo>
                        <a:pt x="234" y="8"/>
                        <a:pt x="1770" y="0"/>
                        <a:pt x="1772" y="1064"/>
                      </a:cubicBezTo>
                      <a:lnTo>
                        <a:pt x="2012" y="1064"/>
                      </a:lnTo>
                      <a:lnTo>
                        <a:pt x="2012" y="54"/>
                      </a:lnTo>
                      <a:lnTo>
                        <a:pt x="0" y="54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b="1">
                    <a:solidFill>
                      <a:srgbClr val="000000"/>
                    </a:solidFill>
                    <a:cs typeface="Arial" charset="0"/>
                  </a:endParaRPr>
                </a:p>
              </p:txBody>
            </p:sp>
          </p:grpSp>
          <p:grpSp>
            <p:nvGrpSpPr>
              <p:cNvPr id="1120" name="Group 150"/>
              <p:cNvGrpSpPr>
                <a:grpSpLocks/>
              </p:cNvGrpSpPr>
              <p:nvPr/>
            </p:nvGrpSpPr>
            <p:grpSpPr bwMode="auto">
              <a:xfrm>
                <a:off x="3796" y="463"/>
                <a:ext cx="419" cy="112"/>
                <a:chOff x="240" y="720"/>
                <a:chExt cx="3980" cy="1064"/>
              </a:xfrm>
            </p:grpSpPr>
            <p:sp>
              <p:nvSpPr>
                <p:cNvPr id="1175" name="Freeform 151"/>
                <p:cNvSpPr>
                  <a:spLocks/>
                </p:cNvSpPr>
                <p:nvPr/>
              </p:nvSpPr>
              <p:spPr bwMode="auto">
                <a:xfrm>
                  <a:off x="244" y="720"/>
                  <a:ext cx="2067" cy="1064"/>
                </a:xfrm>
                <a:custGeom>
                  <a:avLst/>
                  <a:gdLst/>
                  <a:ahLst/>
                  <a:cxnLst>
                    <a:cxn ang="0">
                      <a:pos x="0" y="54"/>
                    </a:cxn>
                    <a:cxn ang="0">
                      <a:pos x="0" y="1064"/>
                    </a:cxn>
                    <a:cxn ang="0">
                      <a:pos x="236" y="1064"/>
                    </a:cxn>
                    <a:cxn ang="0">
                      <a:pos x="1772" y="1064"/>
                    </a:cxn>
                    <a:cxn ang="0">
                      <a:pos x="2012" y="1064"/>
                    </a:cxn>
                    <a:cxn ang="0">
                      <a:pos x="2012" y="54"/>
                    </a:cxn>
                    <a:cxn ang="0">
                      <a:pos x="0" y="54"/>
                    </a:cxn>
                  </a:cxnLst>
                  <a:rect l="0" t="0" r="r" b="b"/>
                  <a:pathLst>
                    <a:path w="2012" h="1064">
                      <a:moveTo>
                        <a:pt x="0" y="54"/>
                      </a:moveTo>
                      <a:lnTo>
                        <a:pt x="0" y="1064"/>
                      </a:lnTo>
                      <a:lnTo>
                        <a:pt x="236" y="1064"/>
                      </a:lnTo>
                      <a:cubicBezTo>
                        <a:pt x="234" y="8"/>
                        <a:pt x="1770" y="0"/>
                        <a:pt x="1772" y="1064"/>
                      </a:cubicBezTo>
                      <a:lnTo>
                        <a:pt x="2012" y="1064"/>
                      </a:lnTo>
                      <a:lnTo>
                        <a:pt x="2012" y="54"/>
                      </a:lnTo>
                      <a:lnTo>
                        <a:pt x="0" y="54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b="1">
                    <a:solidFill>
                      <a:srgbClr val="000000"/>
                    </a:solidFill>
                    <a:cs typeface="Arial" charset="0"/>
                  </a:endParaRPr>
                </a:p>
              </p:txBody>
            </p:sp>
            <p:sp>
              <p:nvSpPr>
                <p:cNvPr id="1176" name="Freeform 152"/>
                <p:cNvSpPr>
                  <a:spLocks/>
                </p:cNvSpPr>
                <p:nvPr/>
              </p:nvSpPr>
              <p:spPr bwMode="auto">
                <a:xfrm>
                  <a:off x="2240" y="720"/>
                  <a:ext cx="2037" cy="1064"/>
                </a:xfrm>
                <a:custGeom>
                  <a:avLst/>
                  <a:gdLst/>
                  <a:ahLst/>
                  <a:cxnLst>
                    <a:cxn ang="0">
                      <a:pos x="0" y="54"/>
                    </a:cxn>
                    <a:cxn ang="0">
                      <a:pos x="0" y="1064"/>
                    </a:cxn>
                    <a:cxn ang="0">
                      <a:pos x="236" y="1064"/>
                    </a:cxn>
                    <a:cxn ang="0">
                      <a:pos x="1772" y="1064"/>
                    </a:cxn>
                    <a:cxn ang="0">
                      <a:pos x="2012" y="1064"/>
                    </a:cxn>
                    <a:cxn ang="0">
                      <a:pos x="2012" y="54"/>
                    </a:cxn>
                    <a:cxn ang="0">
                      <a:pos x="0" y="54"/>
                    </a:cxn>
                  </a:cxnLst>
                  <a:rect l="0" t="0" r="r" b="b"/>
                  <a:pathLst>
                    <a:path w="2012" h="1064">
                      <a:moveTo>
                        <a:pt x="0" y="54"/>
                      </a:moveTo>
                      <a:lnTo>
                        <a:pt x="0" y="1064"/>
                      </a:lnTo>
                      <a:lnTo>
                        <a:pt x="236" y="1064"/>
                      </a:lnTo>
                      <a:cubicBezTo>
                        <a:pt x="234" y="8"/>
                        <a:pt x="1770" y="0"/>
                        <a:pt x="1772" y="1064"/>
                      </a:cubicBezTo>
                      <a:lnTo>
                        <a:pt x="2012" y="1064"/>
                      </a:lnTo>
                      <a:lnTo>
                        <a:pt x="2012" y="54"/>
                      </a:lnTo>
                      <a:lnTo>
                        <a:pt x="0" y="54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b="1">
                    <a:solidFill>
                      <a:srgbClr val="000000"/>
                    </a:solidFill>
                    <a:cs typeface="Arial" charset="0"/>
                  </a:endParaRPr>
                </a:p>
              </p:txBody>
            </p:sp>
          </p:grpSp>
          <p:grpSp>
            <p:nvGrpSpPr>
              <p:cNvPr id="1121" name="Group 153"/>
              <p:cNvGrpSpPr>
                <a:grpSpLocks/>
              </p:cNvGrpSpPr>
              <p:nvPr/>
            </p:nvGrpSpPr>
            <p:grpSpPr bwMode="auto">
              <a:xfrm>
                <a:off x="4215" y="463"/>
                <a:ext cx="418" cy="112"/>
                <a:chOff x="1646" y="283"/>
                <a:chExt cx="823" cy="220"/>
              </a:xfrm>
            </p:grpSpPr>
            <p:sp>
              <p:nvSpPr>
                <p:cNvPr id="1178" name="Freeform 154"/>
                <p:cNvSpPr>
                  <a:spLocks/>
                </p:cNvSpPr>
                <p:nvPr/>
              </p:nvSpPr>
              <p:spPr bwMode="auto">
                <a:xfrm>
                  <a:off x="1647" y="283"/>
                  <a:ext cx="416" cy="220"/>
                </a:xfrm>
                <a:custGeom>
                  <a:avLst/>
                  <a:gdLst/>
                  <a:ahLst/>
                  <a:cxnLst>
                    <a:cxn ang="0">
                      <a:pos x="0" y="54"/>
                    </a:cxn>
                    <a:cxn ang="0">
                      <a:pos x="0" y="1064"/>
                    </a:cxn>
                    <a:cxn ang="0">
                      <a:pos x="236" y="1064"/>
                    </a:cxn>
                    <a:cxn ang="0">
                      <a:pos x="1772" y="1064"/>
                    </a:cxn>
                    <a:cxn ang="0">
                      <a:pos x="2012" y="1064"/>
                    </a:cxn>
                    <a:cxn ang="0">
                      <a:pos x="2012" y="54"/>
                    </a:cxn>
                    <a:cxn ang="0">
                      <a:pos x="0" y="54"/>
                    </a:cxn>
                  </a:cxnLst>
                  <a:rect l="0" t="0" r="r" b="b"/>
                  <a:pathLst>
                    <a:path w="2012" h="1064">
                      <a:moveTo>
                        <a:pt x="0" y="54"/>
                      </a:moveTo>
                      <a:lnTo>
                        <a:pt x="0" y="1064"/>
                      </a:lnTo>
                      <a:lnTo>
                        <a:pt x="236" y="1064"/>
                      </a:lnTo>
                      <a:cubicBezTo>
                        <a:pt x="234" y="8"/>
                        <a:pt x="1770" y="0"/>
                        <a:pt x="1772" y="1064"/>
                      </a:cubicBezTo>
                      <a:lnTo>
                        <a:pt x="2012" y="1064"/>
                      </a:lnTo>
                      <a:lnTo>
                        <a:pt x="2012" y="54"/>
                      </a:lnTo>
                      <a:lnTo>
                        <a:pt x="0" y="54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b="1">
                    <a:solidFill>
                      <a:srgbClr val="000000"/>
                    </a:solidFill>
                    <a:cs typeface="Arial" charset="0"/>
                  </a:endParaRPr>
                </a:p>
              </p:txBody>
            </p:sp>
            <p:sp>
              <p:nvSpPr>
                <p:cNvPr id="1179" name="Freeform 155"/>
                <p:cNvSpPr>
                  <a:spLocks/>
                </p:cNvSpPr>
                <p:nvPr/>
              </p:nvSpPr>
              <p:spPr bwMode="auto">
                <a:xfrm>
                  <a:off x="2053" y="283"/>
                  <a:ext cx="416" cy="220"/>
                </a:xfrm>
                <a:custGeom>
                  <a:avLst/>
                  <a:gdLst/>
                  <a:ahLst/>
                  <a:cxnLst>
                    <a:cxn ang="0">
                      <a:pos x="0" y="54"/>
                    </a:cxn>
                    <a:cxn ang="0">
                      <a:pos x="0" y="1064"/>
                    </a:cxn>
                    <a:cxn ang="0">
                      <a:pos x="236" y="1064"/>
                    </a:cxn>
                    <a:cxn ang="0">
                      <a:pos x="1772" y="1064"/>
                    </a:cxn>
                    <a:cxn ang="0">
                      <a:pos x="2012" y="1064"/>
                    </a:cxn>
                    <a:cxn ang="0">
                      <a:pos x="2012" y="54"/>
                    </a:cxn>
                    <a:cxn ang="0">
                      <a:pos x="0" y="54"/>
                    </a:cxn>
                  </a:cxnLst>
                  <a:rect l="0" t="0" r="r" b="b"/>
                  <a:pathLst>
                    <a:path w="2012" h="1064">
                      <a:moveTo>
                        <a:pt x="0" y="54"/>
                      </a:moveTo>
                      <a:lnTo>
                        <a:pt x="0" y="1064"/>
                      </a:lnTo>
                      <a:lnTo>
                        <a:pt x="236" y="1064"/>
                      </a:lnTo>
                      <a:cubicBezTo>
                        <a:pt x="234" y="8"/>
                        <a:pt x="1770" y="0"/>
                        <a:pt x="1772" y="1064"/>
                      </a:cubicBezTo>
                      <a:lnTo>
                        <a:pt x="2012" y="1064"/>
                      </a:lnTo>
                      <a:lnTo>
                        <a:pt x="2012" y="54"/>
                      </a:lnTo>
                      <a:lnTo>
                        <a:pt x="0" y="54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b="1">
                    <a:solidFill>
                      <a:srgbClr val="000000"/>
                    </a:solidFill>
                    <a:cs typeface="Arial" charset="0"/>
                  </a:endParaRPr>
                </a:p>
              </p:txBody>
            </p:sp>
          </p:grpSp>
          <p:grpSp>
            <p:nvGrpSpPr>
              <p:cNvPr id="1122" name="Group 156"/>
              <p:cNvGrpSpPr>
                <a:grpSpLocks/>
              </p:cNvGrpSpPr>
              <p:nvPr/>
            </p:nvGrpSpPr>
            <p:grpSpPr bwMode="auto">
              <a:xfrm>
                <a:off x="4633" y="463"/>
                <a:ext cx="418" cy="112"/>
                <a:chOff x="240" y="720"/>
                <a:chExt cx="3980" cy="1064"/>
              </a:xfrm>
            </p:grpSpPr>
            <p:sp>
              <p:nvSpPr>
                <p:cNvPr id="1181" name="Freeform 157"/>
                <p:cNvSpPr>
                  <a:spLocks/>
                </p:cNvSpPr>
                <p:nvPr/>
              </p:nvSpPr>
              <p:spPr bwMode="auto">
                <a:xfrm>
                  <a:off x="239" y="720"/>
                  <a:ext cx="2011" cy="1064"/>
                </a:xfrm>
                <a:custGeom>
                  <a:avLst/>
                  <a:gdLst/>
                  <a:ahLst/>
                  <a:cxnLst>
                    <a:cxn ang="0">
                      <a:pos x="0" y="54"/>
                    </a:cxn>
                    <a:cxn ang="0">
                      <a:pos x="0" y="1064"/>
                    </a:cxn>
                    <a:cxn ang="0">
                      <a:pos x="236" y="1064"/>
                    </a:cxn>
                    <a:cxn ang="0">
                      <a:pos x="1772" y="1064"/>
                    </a:cxn>
                    <a:cxn ang="0">
                      <a:pos x="2012" y="1064"/>
                    </a:cxn>
                    <a:cxn ang="0">
                      <a:pos x="2012" y="54"/>
                    </a:cxn>
                    <a:cxn ang="0">
                      <a:pos x="0" y="54"/>
                    </a:cxn>
                  </a:cxnLst>
                  <a:rect l="0" t="0" r="r" b="b"/>
                  <a:pathLst>
                    <a:path w="2012" h="1064">
                      <a:moveTo>
                        <a:pt x="0" y="54"/>
                      </a:moveTo>
                      <a:lnTo>
                        <a:pt x="0" y="1064"/>
                      </a:lnTo>
                      <a:lnTo>
                        <a:pt x="236" y="1064"/>
                      </a:lnTo>
                      <a:cubicBezTo>
                        <a:pt x="234" y="8"/>
                        <a:pt x="1770" y="0"/>
                        <a:pt x="1772" y="1064"/>
                      </a:cubicBezTo>
                      <a:lnTo>
                        <a:pt x="2012" y="1064"/>
                      </a:lnTo>
                      <a:lnTo>
                        <a:pt x="2012" y="54"/>
                      </a:lnTo>
                      <a:lnTo>
                        <a:pt x="0" y="54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b="1">
                    <a:solidFill>
                      <a:srgbClr val="000000"/>
                    </a:solidFill>
                    <a:cs typeface="Arial" charset="0"/>
                  </a:endParaRPr>
                </a:p>
              </p:txBody>
            </p:sp>
            <p:sp>
              <p:nvSpPr>
                <p:cNvPr id="1182" name="Freeform 158"/>
                <p:cNvSpPr>
                  <a:spLocks/>
                </p:cNvSpPr>
                <p:nvPr/>
              </p:nvSpPr>
              <p:spPr bwMode="auto">
                <a:xfrm>
                  <a:off x="2210" y="720"/>
                  <a:ext cx="2011" cy="1064"/>
                </a:xfrm>
                <a:custGeom>
                  <a:avLst/>
                  <a:gdLst/>
                  <a:ahLst/>
                  <a:cxnLst>
                    <a:cxn ang="0">
                      <a:pos x="0" y="54"/>
                    </a:cxn>
                    <a:cxn ang="0">
                      <a:pos x="0" y="1064"/>
                    </a:cxn>
                    <a:cxn ang="0">
                      <a:pos x="236" y="1064"/>
                    </a:cxn>
                    <a:cxn ang="0">
                      <a:pos x="1772" y="1064"/>
                    </a:cxn>
                    <a:cxn ang="0">
                      <a:pos x="2012" y="1064"/>
                    </a:cxn>
                    <a:cxn ang="0">
                      <a:pos x="2012" y="54"/>
                    </a:cxn>
                    <a:cxn ang="0">
                      <a:pos x="0" y="54"/>
                    </a:cxn>
                  </a:cxnLst>
                  <a:rect l="0" t="0" r="r" b="b"/>
                  <a:pathLst>
                    <a:path w="2012" h="1064">
                      <a:moveTo>
                        <a:pt x="0" y="54"/>
                      </a:moveTo>
                      <a:lnTo>
                        <a:pt x="0" y="1064"/>
                      </a:lnTo>
                      <a:lnTo>
                        <a:pt x="236" y="1064"/>
                      </a:lnTo>
                      <a:cubicBezTo>
                        <a:pt x="234" y="8"/>
                        <a:pt x="1770" y="0"/>
                        <a:pt x="1772" y="1064"/>
                      </a:cubicBezTo>
                      <a:lnTo>
                        <a:pt x="2012" y="1064"/>
                      </a:lnTo>
                      <a:lnTo>
                        <a:pt x="2012" y="54"/>
                      </a:lnTo>
                      <a:lnTo>
                        <a:pt x="0" y="54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b="1">
                    <a:solidFill>
                      <a:srgbClr val="000000"/>
                    </a:solidFill>
                    <a:cs typeface="Arial" charset="0"/>
                  </a:endParaRPr>
                </a:p>
              </p:txBody>
            </p:sp>
          </p:grpSp>
          <p:sp>
            <p:nvSpPr>
              <p:cNvPr id="1183" name="Freeform 159"/>
              <p:cNvSpPr>
                <a:spLocks/>
              </p:cNvSpPr>
              <p:nvPr/>
            </p:nvSpPr>
            <p:spPr bwMode="auto">
              <a:xfrm>
                <a:off x="5051" y="463"/>
                <a:ext cx="211" cy="112"/>
              </a:xfrm>
              <a:custGeom>
                <a:avLst/>
                <a:gdLst/>
                <a:ahLst/>
                <a:cxnLst>
                  <a:cxn ang="0">
                    <a:pos x="0" y="54"/>
                  </a:cxn>
                  <a:cxn ang="0">
                    <a:pos x="0" y="1064"/>
                  </a:cxn>
                  <a:cxn ang="0">
                    <a:pos x="236" y="1064"/>
                  </a:cxn>
                  <a:cxn ang="0">
                    <a:pos x="1772" y="1064"/>
                  </a:cxn>
                  <a:cxn ang="0">
                    <a:pos x="2012" y="1064"/>
                  </a:cxn>
                  <a:cxn ang="0">
                    <a:pos x="2012" y="54"/>
                  </a:cxn>
                  <a:cxn ang="0">
                    <a:pos x="0" y="54"/>
                  </a:cxn>
                </a:cxnLst>
                <a:rect l="0" t="0" r="r" b="b"/>
                <a:pathLst>
                  <a:path w="2012" h="1064">
                    <a:moveTo>
                      <a:pt x="0" y="54"/>
                    </a:moveTo>
                    <a:lnTo>
                      <a:pt x="0" y="1064"/>
                    </a:lnTo>
                    <a:lnTo>
                      <a:pt x="236" y="1064"/>
                    </a:lnTo>
                    <a:cubicBezTo>
                      <a:pt x="234" y="8"/>
                      <a:pt x="1770" y="0"/>
                      <a:pt x="1772" y="1064"/>
                    </a:cubicBezTo>
                    <a:lnTo>
                      <a:pt x="2012" y="1064"/>
                    </a:lnTo>
                    <a:lnTo>
                      <a:pt x="2012" y="54"/>
                    </a:lnTo>
                    <a:lnTo>
                      <a:pt x="0" y="54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b="1">
                  <a:solidFill>
                    <a:srgbClr val="000000"/>
                  </a:solidFill>
                  <a:cs typeface="Arial" charset="0"/>
                </a:endParaRPr>
              </a:p>
            </p:txBody>
          </p:sp>
        </p:grpSp>
      </p:grpSp>
      <p:grpSp>
        <p:nvGrpSpPr>
          <p:cNvPr id="1070" name="Group 160"/>
          <p:cNvGrpSpPr>
            <a:grpSpLocks/>
          </p:cNvGrpSpPr>
          <p:nvPr/>
        </p:nvGrpSpPr>
        <p:grpSpPr bwMode="auto">
          <a:xfrm>
            <a:off x="400050" y="598488"/>
            <a:ext cx="7827963" cy="179387"/>
            <a:chOff x="254" y="463"/>
            <a:chExt cx="5208" cy="113"/>
          </a:xfrm>
        </p:grpSpPr>
        <p:sp>
          <p:nvSpPr>
            <p:cNvPr id="1185" name="Freeform 161"/>
            <p:cNvSpPr>
              <a:spLocks/>
            </p:cNvSpPr>
            <p:nvPr/>
          </p:nvSpPr>
          <p:spPr bwMode="auto">
            <a:xfrm flipH="1">
              <a:off x="5232" y="468"/>
              <a:ext cx="230" cy="106"/>
            </a:xfrm>
            <a:custGeom>
              <a:avLst/>
              <a:gdLst/>
              <a:ahLst/>
              <a:cxnLst>
                <a:cxn ang="0">
                  <a:pos x="230" y="0"/>
                </a:cxn>
                <a:cxn ang="0">
                  <a:pos x="182" y="0"/>
                </a:cxn>
                <a:cxn ang="0">
                  <a:pos x="0" y="78"/>
                </a:cxn>
                <a:cxn ang="0">
                  <a:pos x="86" y="96"/>
                </a:cxn>
                <a:cxn ang="0">
                  <a:pos x="204" y="96"/>
                </a:cxn>
                <a:cxn ang="0">
                  <a:pos x="230" y="0"/>
                </a:cxn>
              </a:cxnLst>
              <a:rect l="0" t="0" r="r" b="b"/>
              <a:pathLst>
                <a:path w="230" h="96">
                  <a:moveTo>
                    <a:pt x="230" y="0"/>
                  </a:moveTo>
                  <a:lnTo>
                    <a:pt x="182" y="0"/>
                  </a:lnTo>
                  <a:lnTo>
                    <a:pt x="0" y="78"/>
                  </a:lnTo>
                  <a:lnTo>
                    <a:pt x="86" y="96"/>
                  </a:lnTo>
                  <a:lnTo>
                    <a:pt x="204" y="96"/>
                  </a:lnTo>
                  <a:lnTo>
                    <a:pt x="23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186" name="Freeform 162"/>
            <p:cNvSpPr>
              <a:spLocks/>
            </p:cNvSpPr>
            <p:nvPr/>
          </p:nvSpPr>
          <p:spPr bwMode="auto">
            <a:xfrm>
              <a:off x="254" y="470"/>
              <a:ext cx="230" cy="106"/>
            </a:xfrm>
            <a:custGeom>
              <a:avLst/>
              <a:gdLst/>
              <a:ahLst/>
              <a:cxnLst>
                <a:cxn ang="0">
                  <a:pos x="230" y="0"/>
                </a:cxn>
                <a:cxn ang="0">
                  <a:pos x="182" y="0"/>
                </a:cxn>
                <a:cxn ang="0">
                  <a:pos x="0" y="78"/>
                </a:cxn>
                <a:cxn ang="0">
                  <a:pos x="86" y="96"/>
                </a:cxn>
                <a:cxn ang="0">
                  <a:pos x="204" y="96"/>
                </a:cxn>
                <a:cxn ang="0">
                  <a:pos x="230" y="0"/>
                </a:cxn>
              </a:cxnLst>
              <a:rect l="0" t="0" r="r" b="b"/>
              <a:pathLst>
                <a:path w="230" h="96">
                  <a:moveTo>
                    <a:pt x="230" y="0"/>
                  </a:moveTo>
                  <a:lnTo>
                    <a:pt x="182" y="0"/>
                  </a:lnTo>
                  <a:lnTo>
                    <a:pt x="0" y="78"/>
                  </a:lnTo>
                  <a:lnTo>
                    <a:pt x="86" y="96"/>
                  </a:lnTo>
                  <a:lnTo>
                    <a:pt x="204" y="96"/>
                  </a:lnTo>
                  <a:lnTo>
                    <a:pt x="23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>
                <a:solidFill>
                  <a:srgbClr val="000000"/>
                </a:solidFill>
                <a:cs typeface="Arial" charset="0"/>
              </a:endParaRPr>
            </a:p>
          </p:txBody>
        </p:sp>
        <p:grpSp>
          <p:nvGrpSpPr>
            <p:cNvPr id="1079" name="Group 163"/>
            <p:cNvGrpSpPr>
              <a:grpSpLocks/>
            </p:cNvGrpSpPr>
            <p:nvPr/>
          </p:nvGrpSpPr>
          <p:grpSpPr bwMode="auto">
            <a:xfrm>
              <a:off x="450" y="463"/>
              <a:ext cx="4812" cy="113"/>
              <a:chOff x="450" y="463"/>
              <a:chExt cx="4812" cy="113"/>
            </a:xfrm>
          </p:grpSpPr>
          <p:grpSp>
            <p:nvGrpSpPr>
              <p:cNvPr id="1080" name="Group 164"/>
              <p:cNvGrpSpPr>
                <a:grpSpLocks/>
              </p:cNvGrpSpPr>
              <p:nvPr/>
            </p:nvGrpSpPr>
            <p:grpSpPr bwMode="auto">
              <a:xfrm>
                <a:off x="450" y="464"/>
                <a:ext cx="2928" cy="112"/>
                <a:chOff x="0" y="283"/>
                <a:chExt cx="5760" cy="220"/>
              </a:xfrm>
            </p:grpSpPr>
            <p:grpSp>
              <p:nvGrpSpPr>
                <p:cNvPr id="1094" name="Group 165"/>
                <p:cNvGrpSpPr>
                  <a:grpSpLocks/>
                </p:cNvGrpSpPr>
                <p:nvPr/>
              </p:nvGrpSpPr>
              <p:grpSpPr bwMode="auto">
                <a:xfrm>
                  <a:off x="0" y="283"/>
                  <a:ext cx="823" cy="220"/>
                  <a:chOff x="240" y="720"/>
                  <a:chExt cx="3980" cy="1064"/>
                </a:xfrm>
              </p:grpSpPr>
              <p:sp>
                <p:nvSpPr>
                  <p:cNvPr id="1190" name="Freeform 166"/>
                  <p:cNvSpPr>
                    <a:spLocks/>
                  </p:cNvSpPr>
                  <p:nvPr/>
                </p:nvSpPr>
                <p:spPr bwMode="auto">
                  <a:xfrm>
                    <a:off x="244" y="720"/>
                    <a:ext cx="2010" cy="1064"/>
                  </a:xfrm>
                  <a:custGeom>
                    <a:avLst/>
                    <a:gdLst/>
                    <a:ahLst/>
                    <a:cxnLst>
                      <a:cxn ang="0">
                        <a:pos x="0" y="54"/>
                      </a:cxn>
                      <a:cxn ang="0">
                        <a:pos x="0" y="1064"/>
                      </a:cxn>
                      <a:cxn ang="0">
                        <a:pos x="236" y="1064"/>
                      </a:cxn>
                      <a:cxn ang="0">
                        <a:pos x="1772" y="1064"/>
                      </a:cxn>
                      <a:cxn ang="0">
                        <a:pos x="2012" y="1064"/>
                      </a:cxn>
                      <a:cxn ang="0">
                        <a:pos x="2012" y="54"/>
                      </a:cxn>
                      <a:cxn ang="0">
                        <a:pos x="0" y="54"/>
                      </a:cxn>
                    </a:cxnLst>
                    <a:rect l="0" t="0" r="r" b="b"/>
                    <a:pathLst>
                      <a:path w="2012" h="1064">
                        <a:moveTo>
                          <a:pt x="0" y="54"/>
                        </a:moveTo>
                        <a:lnTo>
                          <a:pt x="0" y="1064"/>
                        </a:lnTo>
                        <a:lnTo>
                          <a:pt x="236" y="1064"/>
                        </a:lnTo>
                        <a:cubicBezTo>
                          <a:pt x="234" y="8"/>
                          <a:pt x="1770" y="0"/>
                          <a:pt x="1772" y="1064"/>
                        </a:cubicBezTo>
                        <a:lnTo>
                          <a:pt x="2012" y="1064"/>
                        </a:lnTo>
                        <a:lnTo>
                          <a:pt x="2012" y="54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b="1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  <p:sp>
                <p:nvSpPr>
                  <p:cNvPr id="1191" name="Freeform 167"/>
                  <p:cNvSpPr>
                    <a:spLocks/>
                  </p:cNvSpPr>
                  <p:nvPr/>
                </p:nvSpPr>
                <p:spPr bwMode="auto">
                  <a:xfrm>
                    <a:off x="2214" y="720"/>
                    <a:ext cx="2010" cy="1064"/>
                  </a:xfrm>
                  <a:custGeom>
                    <a:avLst/>
                    <a:gdLst/>
                    <a:ahLst/>
                    <a:cxnLst>
                      <a:cxn ang="0">
                        <a:pos x="0" y="54"/>
                      </a:cxn>
                      <a:cxn ang="0">
                        <a:pos x="0" y="1064"/>
                      </a:cxn>
                      <a:cxn ang="0">
                        <a:pos x="236" y="1064"/>
                      </a:cxn>
                      <a:cxn ang="0">
                        <a:pos x="1772" y="1064"/>
                      </a:cxn>
                      <a:cxn ang="0">
                        <a:pos x="2012" y="1064"/>
                      </a:cxn>
                      <a:cxn ang="0">
                        <a:pos x="2012" y="54"/>
                      </a:cxn>
                      <a:cxn ang="0">
                        <a:pos x="0" y="54"/>
                      </a:cxn>
                    </a:cxnLst>
                    <a:rect l="0" t="0" r="r" b="b"/>
                    <a:pathLst>
                      <a:path w="2012" h="1064">
                        <a:moveTo>
                          <a:pt x="0" y="54"/>
                        </a:moveTo>
                        <a:lnTo>
                          <a:pt x="0" y="1064"/>
                        </a:lnTo>
                        <a:lnTo>
                          <a:pt x="236" y="1064"/>
                        </a:lnTo>
                        <a:cubicBezTo>
                          <a:pt x="234" y="8"/>
                          <a:pt x="1770" y="0"/>
                          <a:pt x="1772" y="1064"/>
                        </a:cubicBezTo>
                        <a:lnTo>
                          <a:pt x="2012" y="1064"/>
                        </a:lnTo>
                        <a:lnTo>
                          <a:pt x="2012" y="54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b="1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</p:grpSp>
            <p:grpSp>
              <p:nvGrpSpPr>
                <p:cNvPr id="1095" name="Group 168"/>
                <p:cNvGrpSpPr>
                  <a:grpSpLocks/>
                </p:cNvGrpSpPr>
                <p:nvPr/>
              </p:nvGrpSpPr>
              <p:grpSpPr bwMode="auto">
                <a:xfrm>
                  <a:off x="823" y="283"/>
                  <a:ext cx="823" cy="220"/>
                  <a:chOff x="240" y="720"/>
                  <a:chExt cx="3980" cy="1064"/>
                </a:xfrm>
              </p:grpSpPr>
              <p:sp>
                <p:nvSpPr>
                  <p:cNvPr id="1193" name="Freeform 169"/>
                  <p:cNvSpPr>
                    <a:spLocks/>
                  </p:cNvSpPr>
                  <p:nvPr/>
                </p:nvSpPr>
                <p:spPr bwMode="auto">
                  <a:xfrm>
                    <a:off x="243" y="720"/>
                    <a:ext cx="2010" cy="1064"/>
                  </a:xfrm>
                  <a:custGeom>
                    <a:avLst/>
                    <a:gdLst/>
                    <a:ahLst/>
                    <a:cxnLst>
                      <a:cxn ang="0">
                        <a:pos x="0" y="54"/>
                      </a:cxn>
                      <a:cxn ang="0">
                        <a:pos x="0" y="1064"/>
                      </a:cxn>
                      <a:cxn ang="0">
                        <a:pos x="236" y="1064"/>
                      </a:cxn>
                      <a:cxn ang="0">
                        <a:pos x="1772" y="1064"/>
                      </a:cxn>
                      <a:cxn ang="0">
                        <a:pos x="2012" y="1064"/>
                      </a:cxn>
                      <a:cxn ang="0">
                        <a:pos x="2012" y="54"/>
                      </a:cxn>
                      <a:cxn ang="0">
                        <a:pos x="0" y="54"/>
                      </a:cxn>
                    </a:cxnLst>
                    <a:rect l="0" t="0" r="r" b="b"/>
                    <a:pathLst>
                      <a:path w="2012" h="1064">
                        <a:moveTo>
                          <a:pt x="0" y="54"/>
                        </a:moveTo>
                        <a:lnTo>
                          <a:pt x="0" y="1064"/>
                        </a:lnTo>
                        <a:lnTo>
                          <a:pt x="236" y="1064"/>
                        </a:lnTo>
                        <a:cubicBezTo>
                          <a:pt x="234" y="8"/>
                          <a:pt x="1770" y="0"/>
                          <a:pt x="1772" y="1064"/>
                        </a:cubicBezTo>
                        <a:lnTo>
                          <a:pt x="2012" y="1064"/>
                        </a:lnTo>
                        <a:lnTo>
                          <a:pt x="2012" y="54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b="1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  <p:sp>
                <p:nvSpPr>
                  <p:cNvPr id="1194" name="Freeform 170"/>
                  <p:cNvSpPr>
                    <a:spLocks/>
                  </p:cNvSpPr>
                  <p:nvPr/>
                </p:nvSpPr>
                <p:spPr bwMode="auto">
                  <a:xfrm>
                    <a:off x="2213" y="720"/>
                    <a:ext cx="2010" cy="1064"/>
                  </a:xfrm>
                  <a:custGeom>
                    <a:avLst/>
                    <a:gdLst/>
                    <a:ahLst/>
                    <a:cxnLst>
                      <a:cxn ang="0">
                        <a:pos x="0" y="54"/>
                      </a:cxn>
                      <a:cxn ang="0">
                        <a:pos x="0" y="1064"/>
                      </a:cxn>
                      <a:cxn ang="0">
                        <a:pos x="236" y="1064"/>
                      </a:cxn>
                      <a:cxn ang="0">
                        <a:pos x="1772" y="1064"/>
                      </a:cxn>
                      <a:cxn ang="0">
                        <a:pos x="2012" y="1064"/>
                      </a:cxn>
                      <a:cxn ang="0">
                        <a:pos x="2012" y="54"/>
                      </a:cxn>
                      <a:cxn ang="0">
                        <a:pos x="0" y="54"/>
                      </a:cxn>
                    </a:cxnLst>
                    <a:rect l="0" t="0" r="r" b="b"/>
                    <a:pathLst>
                      <a:path w="2012" h="1064">
                        <a:moveTo>
                          <a:pt x="0" y="54"/>
                        </a:moveTo>
                        <a:lnTo>
                          <a:pt x="0" y="1064"/>
                        </a:lnTo>
                        <a:lnTo>
                          <a:pt x="236" y="1064"/>
                        </a:lnTo>
                        <a:cubicBezTo>
                          <a:pt x="234" y="8"/>
                          <a:pt x="1770" y="0"/>
                          <a:pt x="1772" y="1064"/>
                        </a:cubicBezTo>
                        <a:lnTo>
                          <a:pt x="2012" y="1064"/>
                        </a:lnTo>
                        <a:lnTo>
                          <a:pt x="2012" y="54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b="1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</p:grpSp>
            <p:grpSp>
              <p:nvGrpSpPr>
                <p:cNvPr id="1096" name="Group 171"/>
                <p:cNvGrpSpPr>
                  <a:grpSpLocks/>
                </p:cNvGrpSpPr>
                <p:nvPr/>
              </p:nvGrpSpPr>
              <p:grpSpPr bwMode="auto">
                <a:xfrm>
                  <a:off x="1646" y="283"/>
                  <a:ext cx="823" cy="220"/>
                  <a:chOff x="1646" y="283"/>
                  <a:chExt cx="823" cy="220"/>
                </a:xfrm>
              </p:grpSpPr>
              <p:sp>
                <p:nvSpPr>
                  <p:cNvPr id="1196" name="Freeform 172"/>
                  <p:cNvSpPr>
                    <a:spLocks/>
                  </p:cNvSpPr>
                  <p:nvPr/>
                </p:nvSpPr>
                <p:spPr bwMode="auto">
                  <a:xfrm>
                    <a:off x="1646" y="283"/>
                    <a:ext cx="416" cy="220"/>
                  </a:xfrm>
                  <a:custGeom>
                    <a:avLst/>
                    <a:gdLst/>
                    <a:ahLst/>
                    <a:cxnLst>
                      <a:cxn ang="0">
                        <a:pos x="0" y="54"/>
                      </a:cxn>
                      <a:cxn ang="0">
                        <a:pos x="0" y="1064"/>
                      </a:cxn>
                      <a:cxn ang="0">
                        <a:pos x="236" y="1064"/>
                      </a:cxn>
                      <a:cxn ang="0">
                        <a:pos x="1772" y="1064"/>
                      </a:cxn>
                      <a:cxn ang="0">
                        <a:pos x="2012" y="1064"/>
                      </a:cxn>
                      <a:cxn ang="0">
                        <a:pos x="2012" y="54"/>
                      </a:cxn>
                      <a:cxn ang="0">
                        <a:pos x="0" y="54"/>
                      </a:cxn>
                    </a:cxnLst>
                    <a:rect l="0" t="0" r="r" b="b"/>
                    <a:pathLst>
                      <a:path w="2012" h="1064">
                        <a:moveTo>
                          <a:pt x="0" y="54"/>
                        </a:moveTo>
                        <a:lnTo>
                          <a:pt x="0" y="1064"/>
                        </a:lnTo>
                        <a:lnTo>
                          <a:pt x="236" y="1064"/>
                        </a:lnTo>
                        <a:cubicBezTo>
                          <a:pt x="234" y="8"/>
                          <a:pt x="1770" y="0"/>
                          <a:pt x="1772" y="1064"/>
                        </a:cubicBezTo>
                        <a:lnTo>
                          <a:pt x="2012" y="1064"/>
                        </a:lnTo>
                        <a:lnTo>
                          <a:pt x="2012" y="54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b="1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  <p:sp>
                <p:nvSpPr>
                  <p:cNvPr id="1197" name="Freeform 173"/>
                  <p:cNvSpPr>
                    <a:spLocks/>
                  </p:cNvSpPr>
                  <p:nvPr/>
                </p:nvSpPr>
                <p:spPr bwMode="auto">
                  <a:xfrm>
                    <a:off x="2054" y="283"/>
                    <a:ext cx="416" cy="220"/>
                  </a:xfrm>
                  <a:custGeom>
                    <a:avLst/>
                    <a:gdLst/>
                    <a:ahLst/>
                    <a:cxnLst>
                      <a:cxn ang="0">
                        <a:pos x="0" y="54"/>
                      </a:cxn>
                      <a:cxn ang="0">
                        <a:pos x="0" y="1064"/>
                      </a:cxn>
                      <a:cxn ang="0">
                        <a:pos x="236" y="1064"/>
                      </a:cxn>
                      <a:cxn ang="0">
                        <a:pos x="1772" y="1064"/>
                      </a:cxn>
                      <a:cxn ang="0">
                        <a:pos x="2012" y="1064"/>
                      </a:cxn>
                      <a:cxn ang="0">
                        <a:pos x="2012" y="54"/>
                      </a:cxn>
                      <a:cxn ang="0">
                        <a:pos x="0" y="54"/>
                      </a:cxn>
                    </a:cxnLst>
                    <a:rect l="0" t="0" r="r" b="b"/>
                    <a:pathLst>
                      <a:path w="2012" h="1064">
                        <a:moveTo>
                          <a:pt x="0" y="54"/>
                        </a:moveTo>
                        <a:lnTo>
                          <a:pt x="0" y="1064"/>
                        </a:lnTo>
                        <a:lnTo>
                          <a:pt x="236" y="1064"/>
                        </a:lnTo>
                        <a:cubicBezTo>
                          <a:pt x="234" y="8"/>
                          <a:pt x="1770" y="0"/>
                          <a:pt x="1772" y="1064"/>
                        </a:cubicBezTo>
                        <a:lnTo>
                          <a:pt x="2012" y="1064"/>
                        </a:lnTo>
                        <a:lnTo>
                          <a:pt x="2012" y="54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b="1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</p:grpSp>
            <p:grpSp>
              <p:nvGrpSpPr>
                <p:cNvPr id="1097" name="Group 174"/>
                <p:cNvGrpSpPr>
                  <a:grpSpLocks/>
                </p:cNvGrpSpPr>
                <p:nvPr/>
              </p:nvGrpSpPr>
              <p:grpSpPr bwMode="auto">
                <a:xfrm>
                  <a:off x="2469" y="283"/>
                  <a:ext cx="822" cy="220"/>
                  <a:chOff x="240" y="720"/>
                  <a:chExt cx="3980" cy="1064"/>
                </a:xfrm>
              </p:grpSpPr>
              <p:sp>
                <p:nvSpPr>
                  <p:cNvPr id="1199" name="Freeform 175"/>
                  <p:cNvSpPr>
                    <a:spLocks/>
                  </p:cNvSpPr>
                  <p:nvPr/>
                </p:nvSpPr>
                <p:spPr bwMode="auto">
                  <a:xfrm>
                    <a:off x="241" y="720"/>
                    <a:ext cx="2012" cy="1064"/>
                  </a:xfrm>
                  <a:custGeom>
                    <a:avLst/>
                    <a:gdLst/>
                    <a:ahLst/>
                    <a:cxnLst>
                      <a:cxn ang="0">
                        <a:pos x="0" y="54"/>
                      </a:cxn>
                      <a:cxn ang="0">
                        <a:pos x="0" y="1064"/>
                      </a:cxn>
                      <a:cxn ang="0">
                        <a:pos x="236" y="1064"/>
                      </a:cxn>
                      <a:cxn ang="0">
                        <a:pos x="1772" y="1064"/>
                      </a:cxn>
                      <a:cxn ang="0">
                        <a:pos x="2012" y="1064"/>
                      </a:cxn>
                      <a:cxn ang="0">
                        <a:pos x="2012" y="54"/>
                      </a:cxn>
                      <a:cxn ang="0">
                        <a:pos x="0" y="54"/>
                      </a:cxn>
                    </a:cxnLst>
                    <a:rect l="0" t="0" r="r" b="b"/>
                    <a:pathLst>
                      <a:path w="2012" h="1064">
                        <a:moveTo>
                          <a:pt x="0" y="54"/>
                        </a:moveTo>
                        <a:lnTo>
                          <a:pt x="0" y="1064"/>
                        </a:lnTo>
                        <a:lnTo>
                          <a:pt x="236" y="1064"/>
                        </a:lnTo>
                        <a:cubicBezTo>
                          <a:pt x="234" y="8"/>
                          <a:pt x="1770" y="0"/>
                          <a:pt x="1772" y="1064"/>
                        </a:cubicBezTo>
                        <a:lnTo>
                          <a:pt x="2012" y="1064"/>
                        </a:lnTo>
                        <a:lnTo>
                          <a:pt x="2012" y="54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b="1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  <p:sp>
                <p:nvSpPr>
                  <p:cNvPr id="1200" name="Freeform 176"/>
                  <p:cNvSpPr>
                    <a:spLocks/>
                  </p:cNvSpPr>
                  <p:nvPr/>
                </p:nvSpPr>
                <p:spPr bwMode="auto">
                  <a:xfrm>
                    <a:off x="2213" y="720"/>
                    <a:ext cx="2012" cy="1064"/>
                  </a:xfrm>
                  <a:custGeom>
                    <a:avLst/>
                    <a:gdLst/>
                    <a:ahLst/>
                    <a:cxnLst>
                      <a:cxn ang="0">
                        <a:pos x="0" y="54"/>
                      </a:cxn>
                      <a:cxn ang="0">
                        <a:pos x="0" y="1064"/>
                      </a:cxn>
                      <a:cxn ang="0">
                        <a:pos x="236" y="1064"/>
                      </a:cxn>
                      <a:cxn ang="0">
                        <a:pos x="1772" y="1064"/>
                      </a:cxn>
                      <a:cxn ang="0">
                        <a:pos x="2012" y="1064"/>
                      </a:cxn>
                      <a:cxn ang="0">
                        <a:pos x="2012" y="54"/>
                      </a:cxn>
                      <a:cxn ang="0">
                        <a:pos x="0" y="54"/>
                      </a:cxn>
                    </a:cxnLst>
                    <a:rect l="0" t="0" r="r" b="b"/>
                    <a:pathLst>
                      <a:path w="2012" h="1064">
                        <a:moveTo>
                          <a:pt x="0" y="54"/>
                        </a:moveTo>
                        <a:lnTo>
                          <a:pt x="0" y="1064"/>
                        </a:lnTo>
                        <a:lnTo>
                          <a:pt x="236" y="1064"/>
                        </a:lnTo>
                        <a:cubicBezTo>
                          <a:pt x="234" y="8"/>
                          <a:pt x="1770" y="0"/>
                          <a:pt x="1772" y="1064"/>
                        </a:cubicBezTo>
                        <a:lnTo>
                          <a:pt x="2012" y="1064"/>
                        </a:lnTo>
                        <a:lnTo>
                          <a:pt x="2012" y="54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b="1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</p:grpSp>
            <p:grpSp>
              <p:nvGrpSpPr>
                <p:cNvPr id="1098" name="Group 177"/>
                <p:cNvGrpSpPr>
                  <a:grpSpLocks/>
                </p:cNvGrpSpPr>
                <p:nvPr/>
              </p:nvGrpSpPr>
              <p:grpSpPr bwMode="auto">
                <a:xfrm>
                  <a:off x="3291" y="283"/>
                  <a:ext cx="823" cy="220"/>
                  <a:chOff x="240" y="720"/>
                  <a:chExt cx="3980" cy="1064"/>
                </a:xfrm>
              </p:grpSpPr>
              <p:sp>
                <p:nvSpPr>
                  <p:cNvPr id="1202" name="Freeform 178"/>
                  <p:cNvSpPr>
                    <a:spLocks/>
                  </p:cNvSpPr>
                  <p:nvPr/>
                </p:nvSpPr>
                <p:spPr bwMode="auto">
                  <a:xfrm>
                    <a:off x="245" y="720"/>
                    <a:ext cx="2010" cy="1064"/>
                  </a:xfrm>
                  <a:custGeom>
                    <a:avLst/>
                    <a:gdLst/>
                    <a:ahLst/>
                    <a:cxnLst>
                      <a:cxn ang="0">
                        <a:pos x="0" y="54"/>
                      </a:cxn>
                      <a:cxn ang="0">
                        <a:pos x="0" y="1064"/>
                      </a:cxn>
                      <a:cxn ang="0">
                        <a:pos x="236" y="1064"/>
                      </a:cxn>
                      <a:cxn ang="0">
                        <a:pos x="1772" y="1064"/>
                      </a:cxn>
                      <a:cxn ang="0">
                        <a:pos x="2012" y="1064"/>
                      </a:cxn>
                      <a:cxn ang="0">
                        <a:pos x="2012" y="54"/>
                      </a:cxn>
                      <a:cxn ang="0">
                        <a:pos x="0" y="54"/>
                      </a:cxn>
                    </a:cxnLst>
                    <a:rect l="0" t="0" r="r" b="b"/>
                    <a:pathLst>
                      <a:path w="2012" h="1064">
                        <a:moveTo>
                          <a:pt x="0" y="54"/>
                        </a:moveTo>
                        <a:lnTo>
                          <a:pt x="0" y="1064"/>
                        </a:lnTo>
                        <a:lnTo>
                          <a:pt x="236" y="1064"/>
                        </a:lnTo>
                        <a:cubicBezTo>
                          <a:pt x="234" y="8"/>
                          <a:pt x="1770" y="0"/>
                          <a:pt x="1772" y="1064"/>
                        </a:cubicBezTo>
                        <a:lnTo>
                          <a:pt x="2012" y="1064"/>
                        </a:lnTo>
                        <a:lnTo>
                          <a:pt x="2012" y="54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b="1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  <p:sp>
                <p:nvSpPr>
                  <p:cNvPr id="1203" name="Freeform 179"/>
                  <p:cNvSpPr>
                    <a:spLocks/>
                  </p:cNvSpPr>
                  <p:nvPr/>
                </p:nvSpPr>
                <p:spPr bwMode="auto">
                  <a:xfrm>
                    <a:off x="2214" y="720"/>
                    <a:ext cx="2010" cy="1064"/>
                  </a:xfrm>
                  <a:custGeom>
                    <a:avLst/>
                    <a:gdLst/>
                    <a:ahLst/>
                    <a:cxnLst>
                      <a:cxn ang="0">
                        <a:pos x="0" y="54"/>
                      </a:cxn>
                      <a:cxn ang="0">
                        <a:pos x="0" y="1064"/>
                      </a:cxn>
                      <a:cxn ang="0">
                        <a:pos x="236" y="1064"/>
                      </a:cxn>
                      <a:cxn ang="0">
                        <a:pos x="1772" y="1064"/>
                      </a:cxn>
                      <a:cxn ang="0">
                        <a:pos x="2012" y="1064"/>
                      </a:cxn>
                      <a:cxn ang="0">
                        <a:pos x="2012" y="54"/>
                      </a:cxn>
                      <a:cxn ang="0">
                        <a:pos x="0" y="54"/>
                      </a:cxn>
                    </a:cxnLst>
                    <a:rect l="0" t="0" r="r" b="b"/>
                    <a:pathLst>
                      <a:path w="2012" h="1064">
                        <a:moveTo>
                          <a:pt x="0" y="54"/>
                        </a:moveTo>
                        <a:lnTo>
                          <a:pt x="0" y="1064"/>
                        </a:lnTo>
                        <a:lnTo>
                          <a:pt x="236" y="1064"/>
                        </a:lnTo>
                        <a:cubicBezTo>
                          <a:pt x="234" y="8"/>
                          <a:pt x="1770" y="0"/>
                          <a:pt x="1772" y="1064"/>
                        </a:cubicBezTo>
                        <a:lnTo>
                          <a:pt x="2012" y="1064"/>
                        </a:lnTo>
                        <a:lnTo>
                          <a:pt x="2012" y="54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b="1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</p:grpSp>
            <p:grpSp>
              <p:nvGrpSpPr>
                <p:cNvPr id="1099" name="Group 180"/>
                <p:cNvGrpSpPr>
                  <a:grpSpLocks/>
                </p:cNvGrpSpPr>
                <p:nvPr/>
              </p:nvGrpSpPr>
              <p:grpSpPr bwMode="auto">
                <a:xfrm>
                  <a:off x="4114" y="283"/>
                  <a:ext cx="823" cy="220"/>
                  <a:chOff x="240" y="720"/>
                  <a:chExt cx="3980" cy="1064"/>
                </a:xfrm>
              </p:grpSpPr>
              <p:sp>
                <p:nvSpPr>
                  <p:cNvPr id="1205" name="Freeform 181"/>
                  <p:cNvSpPr>
                    <a:spLocks/>
                  </p:cNvSpPr>
                  <p:nvPr/>
                </p:nvSpPr>
                <p:spPr bwMode="auto">
                  <a:xfrm>
                    <a:off x="244" y="720"/>
                    <a:ext cx="2010" cy="1064"/>
                  </a:xfrm>
                  <a:custGeom>
                    <a:avLst/>
                    <a:gdLst/>
                    <a:ahLst/>
                    <a:cxnLst>
                      <a:cxn ang="0">
                        <a:pos x="0" y="54"/>
                      </a:cxn>
                      <a:cxn ang="0">
                        <a:pos x="0" y="1064"/>
                      </a:cxn>
                      <a:cxn ang="0">
                        <a:pos x="236" y="1064"/>
                      </a:cxn>
                      <a:cxn ang="0">
                        <a:pos x="1772" y="1064"/>
                      </a:cxn>
                      <a:cxn ang="0">
                        <a:pos x="2012" y="1064"/>
                      </a:cxn>
                      <a:cxn ang="0">
                        <a:pos x="2012" y="54"/>
                      </a:cxn>
                      <a:cxn ang="0">
                        <a:pos x="0" y="54"/>
                      </a:cxn>
                    </a:cxnLst>
                    <a:rect l="0" t="0" r="r" b="b"/>
                    <a:pathLst>
                      <a:path w="2012" h="1064">
                        <a:moveTo>
                          <a:pt x="0" y="54"/>
                        </a:moveTo>
                        <a:lnTo>
                          <a:pt x="0" y="1064"/>
                        </a:lnTo>
                        <a:lnTo>
                          <a:pt x="236" y="1064"/>
                        </a:lnTo>
                        <a:cubicBezTo>
                          <a:pt x="234" y="8"/>
                          <a:pt x="1770" y="0"/>
                          <a:pt x="1772" y="1064"/>
                        </a:cubicBezTo>
                        <a:lnTo>
                          <a:pt x="2012" y="1064"/>
                        </a:lnTo>
                        <a:lnTo>
                          <a:pt x="2012" y="54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b="1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  <p:sp>
                <p:nvSpPr>
                  <p:cNvPr id="1206" name="Freeform 182"/>
                  <p:cNvSpPr>
                    <a:spLocks/>
                  </p:cNvSpPr>
                  <p:nvPr/>
                </p:nvSpPr>
                <p:spPr bwMode="auto">
                  <a:xfrm>
                    <a:off x="2213" y="720"/>
                    <a:ext cx="2010" cy="1064"/>
                  </a:xfrm>
                  <a:custGeom>
                    <a:avLst/>
                    <a:gdLst/>
                    <a:ahLst/>
                    <a:cxnLst>
                      <a:cxn ang="0">
                        <a:pos x="0" y="54"/>
                      </a:cxn>
                      <a:cxn ang="0">
                        <a:pos x="0" y="1064"/>
                      </a:cxn>
                      <a:cxn ang="0">
                        <a:pos x="236" y="1064"/>
                      </a:cxn>
                      <a:cxn ang="0">
                        <a:pos x="1772" y="1064"/>
                      </a:cxn>
                      <a:cxn ang="0">
                        <a:pos x="2012" y="1064"/>
                      </a:cxn>
                      <a:cxn ang="0">
                        <a:pos x="2012" y="54"/>
                      </a:cxn>
                      <a:cxn ang="0">
                        <a:pos x="0" y="54"/>
                      </a:cxn>
                    </a:cxnLst>
                    <a:rect l="0" t="0" r="r" b="b"/>
                    <a:pathLst>
                      <a:path w="2012" h="1064">
                        <a:moveTo>
                          <a:pt x="0" y="54"/>
                        </a:moveTo>
                        <a:lnTo>
                          <a:pt x="0" y="1064"/>
                        </a:lnTo>
                        <a:lnTo>
                          <a:pt x="236" y="1064"/>
                        </a:lnTo>
                        <a:cubicBezTo>
                          <a:pt x="234" y="8"/>
                          <a:pt x="1770" y="0"/>
                          <a:pt x="1772" y="1064"/>
                        </a:cubicBezTo>
                        <a:lnTo>
                          <a:pt x="2012" y="1064"/>
                        </a:lnTo>
                        <a:lnTo>
                          <a:pt x="2012" y="54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b="1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</p:grpSp>
            <p:grpSp>
              <p:nvGrpSpPr>
                <p:cNvPr id="1100" name="Group 183"/>
                <p:cNvGrpSpPr>
                  <a:grpSpLocks/>
                </p:cNvGrpSpPr>
                <p:nvPr/>
              </p:nvGrpSpPr>
              <p:grpSpPr bwMode="auto">
                <a:xfrm>
                  <a:off x="4937" y="283"/>
                  <a:ext cx="823" cy="220"/>
                  <a:chOff x="240" y="720"/>
                  <a:chExt cx="3980" cy="1064"/>
                </a:xfrm>
              </p:grpSpPr>
              <p:sp>
                <p:nvSpPr>
                  <p:cNvPr id="1208" name="Freeform 184"/>
                  <p:cNvSpPr>
                    <a:spLocks/>
                  </p:cNvSpPr>
                  <p:nvPr/>
                </p:nvSpPr>
                <p:spPr bwMode="auto">
                  <a:xfrm>
                    <a:off x="243" y="720"/>
                    <a:ext cx="2010" cy="1064"/>
                  </a:xfrm>
                  <a:custGeom>
                    <a:avLst/>
                    <a:gdLst/>
                    <a:ahLst/>
                    <a:cxnLst>
                      <a:cxn ang="0">
                        <a:pos x="0" y="54"/>
                      </a:cxn>
                      <a:cxn ang="0">
                        <a:pos x="0" y="1064"/>
                      </a:cxn>
                      <a:cxn ang="0">
                        <a:pos x="236" y="1064"/>
                      </a:cxn>
                      <a:cxn ang="0">
                        <a:pos x="1772" y="1064"/>
                      </a:cxn>
                      <a:cxn ang="0">
                        <a:pos x="2012" y="1064"/>
                      </a:cxn>
                      <a:cxn ang="0">
                        <a:pos x="2012" y="54"/>
                      </a:cxn>
                      <a:cxn ang="0">
                        <a:pos x="0" y="54"/>
                      </a:cxn>
                    </a:cxnLst>
                    <a:rect l="0" t="0" r="r" b="b"/>
                    <a:pathLst>
                      <a:path w="2012" h="1064">
                        <a:moveTo>
                          <a:pt x="0" y="54"/>
                        </a:moveTo>
                        <a:lnTo>
                          <a:pt x="0" y="1064"/>
                        </a:lnTo>
                        <a:lnTo>
                          <a:pt x="236" y="1064"/>
                        </a:lnTo>
                        <a:cubicBezTo>
                          <a:pt x="234" y="8"/>
                          <a:pt x="1770" y="0"/>
                          <a:pt x="1772" y="1064"/>
                        </a:cubicBezTo>
                        <a:lnTo>
                          <a:pt x="2012" y="1064"/>
                        </a:lnTo>
                        <a:lnTo>
                          <a:pt x="2012" y="54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b="1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  <p:sp>
                <p:nvSpPr>
                  <p:cNvPr id="1209" name="Freeform 185"/>
                  <p:cNvSpPr>
                    <a:spLocks/>
                  </p:cNvSpPr>
                  <p:nvPr/>
                </p:nvSpPr>
                <p:spPr bwMode="auto">
                  <a:xfrm>
                    <a:off x="2212" y="720"/>
                    <a:ext cx="2010" cy="1064"/>
                  </a:xfrm>
                  <a:custGeom>
                    <a:avLst/>
                    <a:gdLst/>
                    <a:ahLst/>
                    <a:cxnLst>
                      <a:cxn ang="0">
                        <a:pos x="0" y="54"/>
                      </a:cxn>
                      <a:cxn ang="0">
                        <a:pos x="0" y="1064"/>
                      </a:cxn>
                      <a:cxn ang="0">
                        <a:pos x="236" y="1064"/>
                      </a:cxn>
                      <a:cxn ang="0">
                        <a:pos x="1772" y="1064"/>
                      </a:cxn>
                      <a:cxn ang="0">
                        <a:pos x="2012" y="1064"/>
                      </a:cxn>
                      <a:cxn ang="0">
                        <a:pos x="2012" y="54"/>
                      </a:cxn>
                      <a:cxn ang="0">
                        <a:pos x="0" y="54"/>
                      </a:cxn>
                    </a:cxnLst>
                    <a:rect l="0" t="0" r="r" b="b"/>
                    <a:pathLst>
                      <a:path w="2012" h="1064">
                        <a:moveTo>
                          <a:pt x="0" y="54"/>
                        </a:moveTo>
                        <a:lnTo>
                          <a:pt x="0" y="1064"/>
                        </a:lnTo>
                        <a:lnTo>
                          <a:pt x="236" y="1064"/>
                        </a:lnTo>
                        <a:cubicBezTo>
                          <a:pt x="234" y="8"/>
                          <a:pt x="1770" y="0"/>
                          <a:pt x="1772" y="1064"/>
                        </a:cubicBezTo>
                        <a:lnTo>
                          <a:pt x="2012" y="1064"/>
                        </a:lnTo>
                        <a:lnTo>
                          <a:pt x="2012" y="54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b="1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</p:grpSp>
          </p:grpSp>
          <p:grpSp>
            <p:nvGrpSpPr>
              <p:cNvPr id="1081" name="Group 186"/>
              <p:cNvGrpSpPr>
                <a:grpSpLocks/>
              </p:cNvGrpSpPr>
              <p:nvPr/>
            </p:nvGrpSpPr>
            <p:grpSpPr bwMode="auto">
              <a:xfrm>
                <a:off x="3378" y="463"/>
                <a:ext cx="418" cy="112"/>
                <a:chOff x="240" y="720"/>
                <a:chExt cx="3980" cy="1064"/>
              </a:xfrm>
            </p:grpSpPr>
            <p:sp>
              <p:nvSpPr>
                <p:cNvPr id="1211" name="Freeform 187"/>
                <p:cNvSpPr>
                  <a:spLocks/>
                </p:cNvSpPr>
                <p:nvPr/>
              </p:nvSpPr>
              <p:spPr bwMode="auto">
                <a:xfrm>
                  <a:off x="242" y="720"/>
                  <a:ext cx="2011" cy="1064"/>
                </a:xfrm>
                <a:custGeom>
                  <a:avLst/>
                  <a:gdLst/>
                  <a:ahLst/>
                  <a:cxnLst>
                    <a:cxn ang="0">
                      <a:pos x="0" y="54"/>
                    </a:cxn>
                    <a:cxn ang="0">
                      <a:pos x="0" y="1064"/>
                    </a:cxn>
                    <a:cxn ang="0">
                      <a:pos x="236" y="1064"/>
                    </a:cxn>
                    <a:cxn ang="0">
                      <a:pos x="1772" y="1064"/>
                    </a:cxn>
                    <a:cxn ang="0">
                      <a:pos x="2012" y="1064"/>
                    </a:cxn>
                    <a:cxn ang="0">
                      <a:pos x="2012" y="54"/>
                    </a:cxn>
                    <a:cxn ang="0">
                      <a:pos x="0" y="54"/>
                    </a:cxn>
                  </a:cxnLst>
                  <a:rect l="0" t="0" r="r" b="b"/>
                  <a:pathLst>
                    <a:path w="2012" h="1064">
                      <a:moveTo>
                        <a:pt x="0" y="54"/>
                      </a:moveTo>
                      <a:lnTo>
                        <a:pt x="0" y="1064"/>
                      </a:lnTo>
                      <a:lnTo>
                        <a:pt x="236" y="1064"/>
                      </a:lnTo>
                      <a:cubicBezTo>
                        <a:pt x="234" y="8"/>
                        <a:pt x="1770" y="0"/>
                        <a:pt x="1772" y="1064"/>
                      </a:cubicBezTo>
                      <a:lnTo>
                        <a:pt x="2012" y="1064"/>
                      </a:lnTo>
                      <a:lnTo>
                        <a:pt x="2012" y="54"/>
                      </a:lnTo>
                      <a:lnTo>
                        <a:pt x="0" y="54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b="1">
                    <a:solidFill>
                      <a:srgbClr val="000000"/>
                    </a:solidFill>
                    <a:cs typeface="Arial" charset="0"/>
                  </a:endParaRPr>
                </a:p>
              </p:txBody>
            </p:sp>
            <p:sp>
              <p:nvSpPr>
                <p:cNvPr id="1212" name="Freeform 188"/>
                <p:cNvSpPr>
                  <a:spLocks/>
                </p:cNvSpPr>
                <p:nvPr/>
              </p:nvSpPr>
              <p:spPr bwMode="auto">
                <a:xfrm>
                  <a:off x="2213" y="720"/>
                  <a:ext cx="2011" cy="1064"/>
                </a:xfrm>
                <a:custGeom>
                  <a:avLst/>
                  <a:gdLst/>
                  <a:ahLst/>
                  <a:cxnLst>
                    <a:cxn ang="0">
                      <a:pos x="0" y="54"/>
                    </a:cxn>
                    <a:cxn ang="0">
                      <a:pos x="0" y="1064"/>
                    </a:cxn>
                    <a:cxn ang="0">
                      <a:pos x="236" y="1064"/>
                    </a:cxn>
                    <a:cxn ang="0">
                      <a:pos x="1772" y="1064"/>
                    </a:cxn>
                    <a:cxn ang="0">
                      <a:pos x="2012" y="1064"/>
                    </a:cxn>
                    <a:cxn ang="0">
                      <a:pos x="2012" y="54"/>
                    </a:cxn>
                    <a:cxn ang="0">
                      <a:pos x="0" y="54"/>
                    </a:cxn>
                  </a:cxnLst>
                  <a:rect l="0" t="0" r="r" b="b"/>
                  <a:pathLst>
                    <a:path w="2012" h="1064">
                      <a:moveTo>
                        <a:pt x="0" y="54"/>
                      </a:moveTo>
                      <a:lnTo>
                        <a:pt x="0" y="1064"/>
                      </a:lnTo>
                      <a:lnTo>
                        <a:pt x="236" y="1064"/>
                      </a:lnTo>
                      <a:cubicBezTo>
                        <a:pt x="234" y="8"/>
                        <a:pt x="1770" y="0"/>
                        <a:pt x="1772" y="1064"/>
                      </a:cubicBezTo>
                      <a:lnTo>
                        <a:pt x="2012" y="1064"/>
                      </a:lnTo>
                      <a:lnTo>
                        <a:pt x="2012" y="54"/>
                      </a:lnTo>
                      <a:lnTo>
                        <a:pt x="0" y="54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b="1">
                    <a:solidFill>
                      <a:srgbClr val="000000"/>
                    </a:solidFill>
                    <a:cs typeface="Arial" charset="0"/>
                  </a:endParaRPr>
                </a:p>
              </p:txBody>
            </p:sp>
          </p:grpSp>
          <p:grpSp>
            <p:nvGrpSpPr>
              <p:cNvPr id="1082" name="Group 189"/>
              <p:cNvGrpSpPr>
                <a:grpSpLocks/>
              </p:cNvGrpSpPr>
              <p:nvPr/>
            </p:nvGrpSpPr>
            <p:grpSpPr bwMode="auto">
              <a:xfrm>
                <a:off x="3796" y="463"/>
                <a:ext cx="419" cy="112"/>
                <a:chOff x="240" y="720"/>
                <a:chExt cx="3980" cy="1064"/>
              </a:xfrm>
            </p:grpSpPr>
            <p:sp>
              <p:nvSpPr>
                <p:cNvPr id="1214" name="Freeform 190"/>
                <p:cNvSpPr>
                  <a:spLocks/>
                </p:cNvSpPr>
                <p:nvPr/>
              </p:nvSpPr>
              <p:spPr bwMode="auto">
                <a:xfrm>
                  <a:off x="244" y="720"/>
                  <a:ext cx="2067" cy="1064"/>
                </a:xfrm>
                <a:custGeom>
                  <a:avLst/>
                  <a:gdLst/>
                  <a:ahLst/>
                  <a:cxnLst>
                    <a:cxn ang="0">
                      <a:pos x="0" y="54"/>
                    </a:cxn>
                    <a:cxn ang="0">
                      <a:pos x="0" y="1064"/>
                    </a:cxn>
                    <a:cxn ang="0">
                      <a:pos x="236" y="1064"/>
                    </a:cxn>
                    <a:cxn ang="0">
                      <a:pos x="1772" y="1064"/>
                    </a:cxn>
                    <a:cxn ang="0">
                      <a:pos x="2012" y="1064"/>
                    </a:cxn>
                    <a:cxn ang="0">
                      <a:pos x="2012" y="54"/>
                    </a:cxn>
                    <a:cxn ang="0">
                      <a:pos x="0" y="54"/>
                    </a:cxn>
                  </a:cxnLst>
                  <a:rect l="0" t="0" r="r" b="b"/>
                  <a:pathLst>
                    <a:path w="2012" h="1064">
                      <a:moveTo>
                        <a:pt x="0" y="54"/>
                      </a:moveTo>
                      <a:lnTo>
                        <a:pt x="0" y="1064"/>
                      </a:lnTo>
                      <a:lnTo>
                        <a:pt x="236" y="1064"/>
                      </a:lnTo>
                      <a:cubicBezTo>
                        <a:pt x="234" y="8"/>
                        <a:pt x="1770" y="0"/>
                        <a:pt x="1772" y="1064"/>
                      </a:cubicBezTo>
                      <a:lnTo>
                        <a:pt x="2012" y="1064"/>
                      </a:lnTo>
                      <a:lnTo>
                        <a:pt x="2012" y="54"/>
                      </a:lnTo>
                      <a:lnTo>
                        <a:pt x="0" y="54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b="1">
                    <a:solidFill>
                      <a:srgbClr val="000000"/>
                    </a:solidFill>
                    <a:cs typeface="Arial" charset="0"/>
                  </a:endParaRPr>
                </a:p>
              </p:txBody>
            </p:sp>
            <p:sp>
              <p:nvSpPr>
                <p:cNvPr id="1215" name="Freeform 191"/>
                <p:cNvSpPr>
                  <a:spLocks/>
                </p:cNvSpPr>
                <p:nvPr/>
              </p:nvSpPr>
              <p:spPr bwMode="auto">
                <a:xfrm>
                  <a:off x="2240" y="720"/>
                  <a:ext cx="2037" cy="1064"/>
                </a:xfrm>
                <a:custGeom>
                  <a:avLst/>
                  <a:gdLst/>
                  <a:ahLst/>
                  <a:cxnLst>
                    <a:cxn ang="0">
                      <a:pos x="0" y="54"/>
                    </a:cxn>
                    <a:cxn ang="0">
                      <a:pos x="0" y="1064"/>
                    </a:cxn>
                    <a:cxn ang="0">
                      <a:pos x="236" y="1064"/>
                    </a:cxn>
                    <a:cxn ang="0">
                      <a:pos x="1772" y="1064"/>
                    </a:cxn>
                    <a:cxn ang="0">
                      <a:pos x="2012" y="1064"/>
                    </a:cxn>
                    <a:cxn ang="0">
                      <a:pos x="2012" y="54"/>
                    </a:cxn>
                    <a:cxn ang="0">
                      <a:pos x="0" y="54"/>
                    </a:cxn>
                  </a:cxnLst>
                  <a:rect l="0" t="0" r="r" b="b"/>
                  <a:pathLst>
                    <a:path w="2012" h="1064">
                      <a:moveTo>
                        <a:pt x="0" y="54"/>
                      </a:moveTo>
                      <a:lnTo>
                        <a:pt x="0" y="1064"/>
                      </a:lnTo>
                      <a:lnTo>
                        <a:pt x="236" y="1064"/>
                      </a:lnTo>
                      <a:cubicBezTo>
                        <a:pt x="234" y="8"/>
                        <a:pt x="1770" y="0"/>
                        <a:pt x="1772" y="1064"/>
                      </a:cubicBezTo>
                      <a:lnTo>
                        <a:pt x="2012" y="1064"/>
                      </a:lnTo>
                      <a:lnTo>
                        <a:pt x="2012" y="54"/>
                      </a:lnTo>
                      <a:lnTo>
                        <a:pt x="0" y="54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b="1">
                    <a:solidFill>
                      <a:srgbClr val="000000"/>
                    </a:solidFill>
                    <a:cs typeface="Arial" charset="0"/>
                  </a:endParaRPr>
                </a:p>
              </p:txBody>
            </p:sp>
          </p:grpSp>
          <p:grpSp>
            <p:nvGrpSpPr>
              <p:cNvPr id="1083" name="Group 192"/>
              <p:cNvGrpSpPr>
                <a:grpSpLocks/>
              </p:cNvGrpSpPr>
              <p:nvPr/>
            </p:nvGrpSpPr>
            <p:grpSpPr bwMode="auto">
              <a:xfrm>
                <a:off x="4215" y="463"/>
                <a:ext cx="418" cy="112"/>
                <a:chOff x="1646" y="283"/>
                <a:chExt cx="823" cy="220"/>
              </a:xfrm>
            </p:grpSpPr>
            <p:sp>
              <p:nvSpPr>
                <p:cNvPr id="1217" name="Freeform 193"/>
                <p:cNvSpPr>
                  <a:spLocks/>
                </p:cNvSpPr>
                <p:nvPr/>
              </p:nvSpPr>
              <p:spPr bwMode="auto">
                <a:xfrm>
                  <a:off x="1647" y="283"/>
                  <a:ext cx="416" cy="220"/>
                </a:xfrm>
                <a:custGeom>
                  <a:avLst/>
                  <a:gdLst/>
                  <a:ahLst/>
                  <a:cxnLst>
                    <a:cxn ang="0">
                      <a:pos x="0" y="54"/>
                    </a:cxn>
                    <a:cxn ang="0">
                      <a:pos x="0" y="1064"/>
                    </a:cxn>
                    <a:cxn ang="0">
                      <a:pos x="236" y="1064"/>
                    </a:cxn>
                    <a:cxn ang="0">
                      <a:pos x="1772" y="1064"/>
                    </a:cxn>
                    <a:cxn ang="0">
                      <a:pos x="2012" y="1064"/>
                    </a:cxn>
                    <a:cxn ang="0">
                      <a:pos x="2012" y="54"/>
                    </a:cxn>
                    <a:cxn ang="0">
                      <a:pos x="0" y="54"/>
                    </a:cxn>
                  </a:cxnLst>
                  <a:rect l="0" t="0" r="r" b="b"/>
                  <a:pathLst>
                    <a:path w="2012" h="1064">
                      <a:moveTo>
                        <a:pt x="0" y="54"/>
                      </a:moveTo>
                      <a:lnTo>
                        <a:pt x="0" y="1064"/>
                      </a:lnTo>
                      <a:lnTo>
                        <a:pt x="236" y="1064"/>
                      </a:lnTo>
                      <a:cubicBezTo>
                        <a:pt x="234" y="8"/>
                        <a:pt x="1770" y="0"/>
                        <a:pt x="1772" y="1064"/>
                      </a:cubicBezTo>
                      <a:lnTo>
                        <a:pt x="2012" y="1064"/>
                      </a:lnTo>
                      <a:lnTo>
                        <a:pt x="2012" y="54"/>
                      </a:lnTo>
                      <a:lnTo>
                        <a:pt x="0" y="54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b="1">
                    <a:solidFill>
                      <a:srgbClr val="000000"/>
                    </a:solidFill>
                    <a:cs typeface="Arial" charset="0"/>
                  </a:endParaRPr>
                </a:p>
              </p:txBody>
            </p:sp>
            <p:sp>
              <p:nvSpPr>
                <p:cNvPr id="1218" name="Freeform 194"/>
                <p:cNvSpPr>
                  <a:spLocks/>
                </p:cNvSpPr>
                <p:nvPr/>
              </p:nvSpPr>
              <p:spPr bwMode="auto">
                <a:xfrm>
                  <a:off x="2053" y="283"/>
                  <a:ext cx="416" cy="220"/>
                </a:xfrm>
                <a:custGeom>
                  <a:avLst/>
                  <a:gdLst/>
                  <a:ahLst/>
                  <a:cxnLst>
                    <a:cxn ang="0">
                      <a:pos x="0" y="54"/>
                    </a:cxn>
                    <a:cxn ang="0">
                      <a:pos x="0" y="1064"/>
                    </a:cxn>
                    <a:cxn ang="0">
                      <a:pos x="236" y="1064"/>
                    </a:cxn>
                    <a:cxn ang="0">
                      <a:pos x="1772" y="1064"/>
                    </a:cxn>
                    <a:cxn ang="0">
                      <a:pos x="2012" y="1064"/>
                    </a:cxn>
                    <a:cxn ang="0">
                      <a:pos x="2012" y="54"/>
                    </a:cxn>
                    <a:cxn ang="0">
                      <a:pos x="0" y="54"/>
                    </a:cxn>
                  </a:cxnLst>
                  <a:rect l="0" t="0" r="r" b="b"/>
                  <a:pathLst>
                    <a:path w="2012" h="1064">
                      <a:moveTo>
                        <a:pt x="0" y="54"/>
                      </a:moveTo>
                      <a:lnTo>
                        <a:pt x="0" y="1064"/>
                      </a:lnTo>
                      <a:lnTo>
                        <a:pt x="236" y="1064"/>
                      </a:lnTo>
                      <a:cubicBezTo>
                        <a:pt x="234" y="8"/>
                        <a:pt x="1770" y="0"/>
                        <a:pt x="1772" y="1064"/>
                      </a:cubicBezTo>
                      <a:lnTo>
                        <a:pt x="2012" y="1064"/>
                      </a:lnTo>
                      <a:lnTo>
                        <a:pt x="2012" y="54"/>
                      </a:lnTo>
                      <a:lnTo>
                        <a:pt x="0" y="54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b="1">
                    <a:solidFill>
                      <a:srgbClr val="000000"/>
                    </a:solidFill>
                    <a:cs typeface="Arial" charset="0"/>
                  </a:endParaRPr>
                </a:p>
              </p:txBody>
            </p:sp>
          </p:grpSp>
          <p:grpSp>
            <p:nvGrpSpPr>
              <p:cNvPr id="1084" name="Group 195"/>
              <p:cNvGrpSpPr>
                <a:grpSpLocks/>
              </p:cNvGrpSpPr>
              <p:nvPr/>
            </p:nvGrpSpPr>
            <p:grpSpPr bwMode="auto">
              <a:xfrm>
                <a:off x="4633" y="463"/>
                <a:ext cx="418" cy="112"/>
                <a:chOff x="240" y="720"/>
                <a:chExt cx="3980" cy="1064"/>
              </a:xfrm>
            </p:grpSpPr>
            <p:sp>
              <p:nvSpPr>
                <p:cNvPr id="1220" name="Freeform 196"/>
                <p:cNvSpPr>
                  <a:spLocks/>
                </p:cNvSpPr>
                <p:nvPr/>
              </p:nvSpPr>
              <p:spPr bwMode="auto">
                <a:xfrm>
                  <a:off x="239" y="720"/>
                  <a:ext cx="2011" cy="1064"/>
                </a:xfrm>
                <a:custGeom>
                  <a:avLst/>
                  <a:gdLst/>
                  <a:ahLst/>
                  <a:cxnLst>
                    <a:cxn ang="0">
                      <a:pos x="0" y="54"/>
                    </a:cxn>
                    <a:cxn ang="0">
                      <a:pos x="0" y="1064"/>
                    </a:cxn>
                    <a:cxn ang="0">
                      <a:pos x="236" y="1064"/>
                    </a:cxn>
                    <a:cxn ang="0">
                      <a:pos x="1772" y="1064"/>
                    </a:cxn>
                    <a:cxn ang="0">
                      <a:pos x="2012" y="1064"/>
                    </a:cxn>
                    <a:cxn ang="0">
                      <a:pos x="2012" y="54"/>
                    </a:cxn>
                    <a:cxn ang="0">
                      <a:pos x="0" y="54"/>
                    </a:cxn>
                  </a:cxnLst>
                  <a:rect l="0" t="0" r="r" b="b"/>
                  <a:pathLst>
                    <a:path w="2012" h="1064">
                      <a:moveTo>
                        <a:pt x="0" y="54"/>
                      </a:moveTo>
                      <a:lnTo>
                        <a:pt x="0" y="1064"/>
                      </a:lnTo>
                      <a:lnTo>
                        <a:pt x="236" y="1064"/>
                      </a:lnTo>
                      <a:cubicBezTo>
                        <a:pt x="234" y="8"/>
                        <a:pt x="1770" y="0"/>
                        <a:pt x="1772" y="1064"/>
                      </a:cubicBezTo>
                      <a:lnTo>
                        <a:pt x="2012" y="1064"/>
                      </a:lnTo>
                      <a:lnTo>
                        <a:pt x="2012" y="54"/>
                      </a:lnTo>
                      <a:lnTo>
                        <a:pt x="0" y="54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b="1">
                    <a:solidFill>
                      <a:srgbClr val="000000"/>
                    </a:solidFill>
                    <a:cs typeface="Arial" charset="0"/>
                  </a:endParaRPr>
                </a:p>
              </p:txBody>
            </p:sp>
            <p:sp>
              <p:nvSpPr>
                <p:cNvPr id="1221" name="Freeform 197"/>
                <p:cNvSpPr>
                  <a:spLocks/>
                </p:cNvSpPr>
                <p:nvPr/>
              </p:nvSpPr>
              <p:spPr bwMode="auto">
                <a:xfrm>
                  <a:off x="2210" y="720"/>
                  <a:ext cx="2011" cy="1064"/>
                </a:xfrm>
                <a:custGeom>
                  <a:avLst/>
                  <a:gdLst/>
                  <a:ahLst/>
                  <a:cxnLst>
                    <a:cxn ang="0">
                      <a:pos x="0" y="54"/>
                    </a:cxn>
                    <a:cxn ang="0">
                      <a:pos x="0" y="1064"/>
                    </a:cxn>
                    <a:cxn ang="0">
                      <a:pos x="236" y="1064"/>
                    </a:cxn>
                    <a:cxn ang="0">
                      <a:pos x="1772" y="1064"/>
                    </a:cxn>
                    <a:cxn ang="0">
                      <a:pos x="2012" y="1064"/>
                    </a:cxn>
                    <a:cxn ang="0">
                      <a:pos x="2012" y="54"/>
                    </a:cxn>
                    <a:cxn ang="0">
                      <a:pos x="0" y="54"/>
                    </a:cxn>
                  </a:cxnLst>
                  <a:rect l="0" t="0" r="r" b="b"/>
                  <a:pathLst>
                    <a:path w="2012" h="1064">
                      <a:moveTo>
                        <a:pt x="0" y="54"/>
                      </a:moveTo>
                      <a:lnTo>
                        <a:pt x="0" y="1064"/>
                      </a:lnTo>
                      <a:lnTo>
                        <a:pt x="236" y="1064"/>
                      </a:lnTo>
                      <a:cubicBezTo>
                        <a:pt x="234" y="8"/>
                        <a:pt x="1770" y="0"/>
                        <a:pt x="1772" y="1064"/>
                      </a:cubicBezTo>
                      <a:lnTo>
                        <a:pt x="2012" y="1064"/>
                      </a:lnTo>
                      <a:lnTo>
                        <a:pt x="2012" y="54"/>
                      </a:lnTo>
                      <a:lnTo>
                        <a:pt x="0" y="54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b="1">
                    <a:solidFill>
                      <a:srgbClr val="000000"/>
                    </a:solidFill>
                    <a:cs typeface="Arial" charset="0"/>
                  </a:endParaRPr>
                </a:p>
              </p:txBody>
            </p:sp>
          </p:grpSp>
          <p:sp>
            <p:nvSpPr>
              <p:cNvPr id="1222" name="Freeform 198"/>
              <p:cNvSpPr>
                <a:spLocks/>
              </p:cNvSpPr>
              <p:nvPr/>
            </p:nvSpPr>
            <p:spPr bwMode="auto">
              <a:xfrm>
                <a:off x="5051" y="463"/>
                <a:ext cx="211" cy="112"/>
              </a:xfrm>
              <a:custGeom>
                <a:avLst/>
                <a:gdLst/>
                <a:ahLst/>
                <a:cxnLst>
                  <a:cxn ang="0">
                    <a:pos x="0" y="54"/>
                  </a:cxn>
                  <a:cxn ang="0">
                    <a:pos x="0" y="1064"/>
                  </a:cxn>
                  <a:cxn ang="0">
                    <a:pos x="236" y="1064"/>
                  </a:cxn>
                  <a:cxn ang="0">
                    <a:pos x="1772" y="1064"/>
                  </a:cxn>
                  <a:cxn ang="0">
                    <a:pos x="2012" y="1064"/>
                  </a:cxn>
                  <a:cxn ang="0">
                    <a:pos x="2012" y="54"/>
                  </a:cxn>
                  <a:cxn ang="0">
                    <a:pos x="0" y="54"/>
                  </a:cxn>
                </a:cxnLst>
                <a:rect l="0" t="0" r="r" b="b"/>
                <a:pathLst>
                  <a:path w="2012" h="1064">
                    <a:moveTo>
                      <a:pt x="0" y="54"/>
                    </a:moveTo>
                    <a:lnTo>
                      <a:pt x="0" y="1064"/>
                    </a:lnTo>
                    <a:lnTo>
                      <a:pt x="236" y="1064"/>
                    </a:lnTo>
                    <a:cubicBezTo>
                      <a:pt x="234" y="8"/>
                      <a:pt x="1770" y="0"/>
                      <a:pt x="1772" y="1064"/>
                    </a:cubicBezTo>
                    <a:lnTo>
                      <a:pt x="2012" y="1064"/>
                    </a:lnTo>
                    <a:lnTo>
                      <a:pt x="2012" y="54"/>
                    </a:lnTo>
                    <a:lnTo>
                      <a:pt x="0" y="54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b="1">
                  <a:solidFill>
                    <a:srgbClr val="000000"/>
                  </a:solidFill>
                  <a:cs typeface="Arial" charset="0"/>
                </a:endParaRPr>
              </a:p>
            </p:txBody>
          </p:sp>
        </p:grpSp>
      </p:grpSp>
      <p:grpSp>
        <p:nvGrpSpPr>
          <p:cNvPr id="1071" name="Group 199"/>
          <p:cNvGrpSpPr>
            <a:grpSpLocks/>
          </p:cNvGrpSpPr>
          <p:nvPr/>
        </p:nvGrpSpPr>
        <p:grpSpPr bwMode="auto">
          <a:xfrm>
            <a:off x="17463" y="15875"/>
            <a:ext cx="854075" cy="965200"/>
            <a:chOff x="8" y="32"/>
            <a:chExt cx="568" cy="608"/>
          </a:xfrm>
        </p:grpSpPr>
        <p:sp>
          <p:nvSpPr>
            <p:cNvPr id="1224" name="Freeform 200"/>
            <p:cNvSpPr>
              <a:spLocks/>
            </p:cNvSpPr>
            <p:nvPr userDrawn="1"/>
          </p:nvSpPr>
          <p:spPr bwMode="auto">
            <a:xfrm>
              <a:off x="20" y="54"/>
              <a:ext cx="556" cy="586"/>
            </a:xfrm>
            <a:custGeom>
              <a:avLst/>
              <a:gdLst/>
              <a:ahLst/>
              <a:cxnLst>
                <a:cxn ang="0">
                  <a:pos x="1183" y="0"/>
                </a:cxn>
                <a:cxn ang="0">
                  <a:pos x="278" y="1706"/>
                </a:cxn>
                <a:cxn ang="0">
                  <a:pos x="2006" y="913"/>
                </a:cxn>
                <a:cxn ang="0">
                  <a:pos x="735" y="1519"/>
                </a:cxn>
                <a:cxn ang="0">
                  <a:pos x="1661" y="1060"/>
                </a:cxn>
                <a:cxn ang="0">
                  <a:pos x="1060" y="1394"/>
                </a:cxn>
                <a:cxn ang="0">
                  <a:pos x="1489" y="1187"/>
                </a:cxn>
                <a:cxn ang="0">
                  <a:pos x="1255" y="1355"/>
                </a:cxn>
                <a:cxn ang="0">
                  <a:pos x="1430" y="1221"/>
                </a:cxn>
                <a:cxn ang="0">
                  <a:pos x="1144" y="1403"/>
                </a:cxn>
                <a:cxn ang="0">
                  <a:pos x="1611" y="1144"/>
                </a:cxn>
                <a:cxn ang="0">
                  <a:pos x="843" y="1503"/>
                </a:cxn>
                <a:cxn ang="0">
                  <a:pos x="1876" y="960"/>
                </a:cxn>
                <a:cxn ang="0">
                  <a:pos x="474" y="1620"/>
                </a:cxn>
                <a:cxn ang="0">
                  <a:pos x="1158" y="267"/>
                </a:cxn>
                <a:cxn ang="0">
                  <a:pos x="1183" y="0"/>
                </a:cxn>
              </a:cxnLst>
              <a:rect l="0" t="0" r="r" b="b"/>
              <a:pathLst>
                <a:path w="2570" h="2766">
                  <a:moveTo>
                    <a:pt x="1183" y="0"/>
                  </a:moveTo>
                  <a:cubicBezTo>
                    <a:pt x="31" y="34"/>
                    <a:pt x="0" y="1232"/>
                    <a:pt x="278" y="1706"/>
                  </a:cubicBezTo>
                  <a:cubicBezTo>
                    <a:pt x="888" y="2766"/>
                    <a:pt x="2570" y="2078"/>
                    <a:pt x="2006" y="913"/>
                  </a:cubicBezTo>
                  <a:cubicBezTo>
                    <a:pt x="1480" y="86"/>
                    <a:pt x="309" y="751"/>
                    <a:pt x="735" y="1519"/>
                  </a:cubicBezTo>
                  <a:cubicBezTo>
                    <a:pt x="1085" y="2095"/>
                    <a:pt x="2037" y="1686"/>
                    <a:pt x="1661" y="1060"/>
                  </a:cubicBezTo>
                  <a:cubicBezTo>
                    <a:pt x="1411" y="668"/>
                    <a:pt x="776" y="977"/>
                    <a:pt x="1060" y="1394"/>
                  </a:cubicBezTo>
                  <a:cubicBezTo>
                    <a:pt x="1252" y="1653"/>
                    <a:pt x="1647" y="1455"/>
                    <a:pt x="1489" y="1187"/>
                  </a:cubicBezTo>
                  <a:cubicBezTo>
                    <a:pt x="1389" y="1046"/>
                    <a:pt x="1055" y="1113"/>
                    <a:pt x="1255" y="1355"/>
                  </a:cubicBezTo>
                  <a:cubicBezTo>
                    <a:pt x="1185" y="1378"/>
                    <a:pt x="1221" y="1037"/>
                    <a:pt x="1430" y="1221"/>
                  </a:cubicBezTo>
                  <a:cubicBezTo>
                    <a:pt x="1522" y="1329"/>
                    <a:pt x="1328" y="1570"/>
                    <a:pt x="1144" y="1403"/>
                  </a:cubicBezTo>
                  <a:cubicBezTo>
                    <a:pt x="869" y="1019"/>
                    <a:pt x="1486" y="835"/>
                    <a:pt x="1611" y="1144"/>
                  </a:cubicBezTo>
                  <a:cubicBezTo>
                    <a:pt x="1803" y="1494"/>
                    <a:pt x="1244" y="1970"/>
                    <a:pt x="843" y="1503"/>
                  </a:cubicBezTo>
                  <a:cubicBezTo>
                    <a:pt x="467" y="868"/>
                    <a:pt x="1441" y="259"/>
                    <a:pt x="1876" y="960"/>
                  </a:cubicBezTo>
                  <a:cubicBezTo>
                    <a:pt x="2288" y="1625"/>
                    <a:pt x="1142" y="2588"/>
                    <a:pt x="474" y="1620"/>
                  </a:cubicBezTo>
                  <a:cubicBezTo>
                    <a:pt x="341" y="1336"/>
                    <a:pt x="221" y="417"/>
                    <a:pt x="1158" y="267"/>
                  </a:cubicBezTo>
                  <a:lnTo>
                    <a:pt x="1183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12700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225" name="Freeform 201"/>
            <p:cNvSpPr>
              <a:spLocks/>
            </p:cNvSpPr>
            <p:nvPr userDrawn="1"/>
          </p:nvSpPr>
          <p:spPr bwMode="auto">
            <a:xfrm>
              <a:off x="8" y="32"/>
              <a:ext cx="556" cy="586"/>
            </a:xfrm>
            <a:custGeom>
              <a:avLst/>
              <a:gdLst/>
              <a:ahLst/>
              <a:cxnLst>
                <a:cxn ang="0">
                  <a:pos x="1183" y="0"/>
                </a:cxn>
                <a:cxn ang="0">
                  <a:pos x="278" y="1706"/>
                </a:cxn>
                <a:cxn ang="0">
                  <a:pos x="2006" y="913"/>
                </a:cxn>
                <a:cxn ang="0">
                  <a:pos x="735" y="1519"/>
                </a:cxn>
                <a:cxn ang="0">
                  <a:pos x="1661" y="1060"/>
                </a:cxn>
                <a:cxn ang="0">
                  <a:pos x="1060" y="1394"/>
                </a:cxn>
                <a:cxn ang="0">
                  <a:pos x="1489" y="1187"/>
                </a:cxn>
                <a:cxn ang="0">
                  <a:pos x="1255" y="1355"/>
                </a:cxn>
                <a:cxn ang="0">
                  <a:pos x="1430" y="1221"/>
                </a:cxn>
                <a:cxn ang="0">
                  <a:pos x="1144" y="1403"/>
                </a:cxn>
                <a:cxn ang="0">
                  <a:pos x="1611" y="1144"/>
                </a:cxn>
                <a:cxn ang="0">
                  <a:pos x="843" y="1503"/>
                </a:cxn>
                <a:cxn ang="0">
                  <a:pos x="1876" y="960"/>
                </a:cxn>
                <a:cxn ang="0">
                  <a:pos x="474" y="1620"/>
                </a:cxn>
                <a:cxn ang="0">
                  <a:pos x="1158" y="267"/>
                </a:cxn>
                <a:cxn ang="0">
                  <a:pos x="1183" y="0"/>
                </a:cxn>
              </a:cxnLst>
              <a:rect l="0" t="0" r="r" b="b"/>
              <a:pathLst>
                <a:path w="2570" h="2766">
                  <a:moveTo>
                    <a:pt x="1183" y="0"/>
                  </a:moveTo>
                  <a:cubicBezTo>
                    <a:pt x="31" y="34"/>
                    <a:pt x="0" y="1232"/>
                    <a:pt x="278" y="1706"/>
                  </a:cubicBezTo>
                  <a:cubicBezTo>
                    <a:pt x="888" y="2766"/>
                    <a:pt x="2570" y="2078"/>
                    <a:pt x="2006" y="913"/>
                  </a:cubicBezTo>
                  <a:cubicBezTo>
                    <a:pt x="1480" y="86"/>
                    <a:pt x="309" y="751"/>
                    <a:pt x="735" y="1519"/>
                  </a:cubicBezTo>
                  <a:cubicBezTo>
                    <a:pt x="1085" y="2095"/>
                    <a:pt x="2037" y="1686"/>
                    <a:pt x="1661" y="1060"/>
                  </a:cubicBezTo>
                  <a:cubicBezTo>
                    <a:pt x="1411" y="668"/>
                    <a:pt x="776" y="977"/>
                    <a:pt x="1060" y="1394"/>
                  </a:cubicBezTo>
                  <a:cubicBezTo>
                    <a:pt x="1252" y="1653"/>
                    <a:pt x="1647" y="1455"/>
                    <a:pt x="1489" y="1187"/>
                  </a:cubicBezTo>
                  <a:cubicBezTo>
                    <a:pt x="1389" y="1046"/>
                    <a:pt x="1055" y="1113"/>
                    <a:pt x="1255" y="1355"/>
                  </a:cubicBezTo>
                  <a:cubicBezTo>
                    <a:pt x="1185" y="1378"/>
                    <a:pt x="1221" y="1037"/>
                    <a:pt x="1430" y="1221"/>
                  </a:cubicBezTo>
                  <a:cubicBezTo>
                    <a:pt x="1522" y="1329"/>
                    <a:pt x="1328" y="1570"/>
                    <a:pt x="1144" y="1403"/>
                  </a:cubicBezTo>
                  <a:cubicBezTo>
                    <a:pt x="869" y="1019"/>
                    <a:pt x="1486" y="835"/>
                    <a:pt x="1611" y="1144"/>
                  </a:cubicBezTo>
                  <a:cubicBezTo>
                    <a:pt x="1803" y="1494"/>
                    <a:pt x="1244" y="1970"/>
                    <a:pt x="843" y="1503"/>
                  </a:cubicBezTo>
                  <a:cubicBezTo>
                    <a:pt x="467" y="868"/>
                    <a:pt x="1441" y="259"/>
                    <a:pt x="1876" y="960"/>
                  </a:cubicBezTo>
                  <a:cubicBezTo>
                    <a:pt x="2288" y="1625"/>
                    <a:pt x="1142" y="2588"/>
                    <a:pt x="474" y="1620"/>
                  </a:cubicBezTo>
                  <a:cubicBezTo>
                    <a:pt x="341" y="1336"/>
                    <a:pt x="221" y="417"/>
                    <a:pt x="1158" y="267"/>
                  </a:cubicBezTo>
                  <a:lnTo>
                    <a:pt x="1183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12700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>
                <a:solidFill>
                  <a:srgbClr val="000000"/>
                </a:solidFill>
                <a:cs typeface="Arial" charset="0"/>
              </a:endParaRPr>
            </a:p>
          </p:txBody>
        </p:sp>
      </p:grpSp>
      <p:sp>
        <p:nvSpPr>
          <p:cNvPr id="1226" name="Freeform 202"/>
          <p:cNvSpPr>
            <a:spLocks/>
          </p:cNvSpPr>
          <p:nvPr/>
        </p:nvSpPr>
        <p:spPr bwMode="auto">
          <a:xfrm flipH="1">
            <a:off x="7786688" y="50800"/>
            <a:ext cx="835025" cy="930275"/>
          </a:xfrm>
          <a:custGeom>
            <a:avLst/>
            <a:gdLst/>
            <a:ahLst/>
            <a:cxnLst>
              <a:cxn ang="0">
                <a:pos x="1183" y="0"/>
              </a:cxn>
              <a:cxn ang="0">
                <a:pos x="278" y="1706"/>
              </a:cxn>
              <a:cxn ang="0">
                <a:pos x="2006" y="913"/>
              </a:cxn>
              <a:cxn ang="0">
                <a:pos x="735" y="1519"/>
              </a:cxn>
              <a:cxn ang="0">
                <a:pos x="1661" y="1060"/>
              </a:cxn>
              <a:cxn ang="0">
                <a:pos x="1060" y="1394"/>
              </a:cxn>
              <a:cxn ang="0">
                <a:pos x="1489" y="1187"/>
              </a:cxn>
              <a:cxn ang="0">
                <a:pos x="1255" y="1355"/>
              </a:cxn>
              <a:cxn ang="0">
                <a:pos x="1430" y="1221"/>
              </a:cxn>
              <a:cxn ang="0">
                <a:pos x="1144" y="1403"/>
              </a:cxn>
              <a:cxn ang="0">
                <a:pos x="1611" y="1144"/>
              </a:cxn>
              <a:cxn ang="0">
                <a:pos x="843" y="1503"/>
              </a:cxn>
              <a:cxn ang="0">
                <a:pos x="1876" y="960"/>
              </a:cxn>
              <a:cxn ang="0">
                <a:pos x="474" y="1620"/>
              </a:cxn>
              <a:cxn ang="0">
                <a:pos x="1158" y="267"/>
              </a:cxn>
              <a:cxn ang="0">
                <a:pos x="1183" y="0"/>
              </a:cxn>
            </a:cxnLst>
            <a:rect l="0" t="0" r="r" b="b"/>
            <a:pathLst>
              <a:path w="2570" h="2766">
                <a:moveTo>
                  <a:pt x="1183" y="0"/>
                </a:moveTo>
                <a:cubicBezTo>
                  <a:pt x="31" y="34"/>
                  <a:pt x="0" y="1232"/>
                  <a:pt x="278" y="1706"/>
                </a:cubicBezTo>
                <a:cubicBezTo>
                  <a:pt x="888" y="2766"/>
                  <a:pt x="2570" y="2078"/>
                  <a:pt x="2006" y="913"/>
                </a:cubicBezTo>
                <a:cubicBezTo>
                  <a:pt x="1480" y="86"/>
                  <a:pt x="309" y="751"/>
                  <a:pt x="735" y="1519"/>
                </a:cubicBezTo>
                <a:cubicBezTo>
                  <a:pt x="1085" y="2095"/>
                  <a:pt x="2037" y="1686"/>
                  <a:pt x="1661" y="1060"/>
                </a:cubicBezTo>
                <a:cubicBezTo>
                  <a:pt x="1411" y="668"/>
                  <a:pt x="776" y="977"/>
                  <a:pt x="1060" y="1394"/>
                </a:cubicBezTo>
                <a:cubicBezTo>
                  <a:pt x="1252" y="1653"/>
                  <a:pt x="1647" y="1455"/>
                  <a:pt x="1489" y="1187"/>
                </a:cubicBezTo>
                <a:cubicBezTo>
                  <a:pt x="1389" y="1046"/>
                  <a:pt x="1055" y="1113"/>
                  <a:pt x="1255" y="1355"/>
                </a:cubicBezTo>
                <a:cubicBezTo>
                  <a:pt x="1185" y="1378"/>
                  <a:pt x="1221" y="1037"/>
                  <a:pt x="1430" y="1221"/>
                </a:cubicBezTo>
                <a:cubicBezTo>
                  <a:pt x="1522" y="1329"/>
                  <a:pt x="1328" y="1570"/>
                  <a:pt x="1144" y="1403"/>
                </a:cubicBezTo>
                <a:cubicBezTo>
                  <a:pt x="869" y="1019"/>
                  <a:pt x="1486" y="835"/>
                  <a:pt x="1611" y="1144"/>
                </a:cubicBezTo>
                <a:cubicBezTo>
                  <a:pt x="1803" y="1494"/>
                  <a:pt x="1244" y="1970"/>
                  <a:pt x="843" y="1503"/>
                </a:cubicBezTo>
                <a:cubicBezTo>
                  <a:pt x="467" y="868"/>
                  <a:pt x="1441" y="259"/>
                  <a:pt x="1876" y="960"/>
                </a:cubicBezTo>
                <a:cubicBezTo>
                  <a:pt x="2288" y="1625"/>
                  <a:pt x="1142" y="2588"/>
                  <a:pt x="474" y="1620"/>
                </a:cubicBezTo>
                <a:cubicBezTo>
                  <a:pt x="341" y="1336"/>
                  <a:pt x="221" y="417"/>
                  <a:pt x="1158" y="267"/>
                </a:cubicBezTo>
                <a:lnTo>
                  <a:pt x="1183" y="0"/>
                </a:lnTo>
                <a:close/>
              </a:path>
            </a:pathLst>
          </a:custGeom>
          <a:gradFill rotWithShape="1">
            <a:gsLst>
              <a:gs pos="0">
                <a:schemeClr val="bg2"/>
              </a:gs>
              <a:gs pos="100000">
                <a:schemeClr val="bg2">
                  <a:gamma/>
                  <a:shade val="46275"/>
                  <a:invGamma/>
                </a:schemeClr>
              </a:gs>
            </a:gsLst>
            <a:lin ang="5400000" scaled="1"/>
          </a:gradFill>
          <a:ln w="12700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227" name="Freeform 203"/>
          <p:cNvSpPr>
            <a:spLocks/>
          </p:cNvSpPr>
          <p:nvPr/>
        </p:nvSpPr>
        <p:spPr bwMode="auto">
          <a:xfrm flipH="1">
            <a:off x="7767638" y="15875"/>
            <a:ext cx="836612" cy="930275"/>
          </a:xfrm>
          <a:custGeom>
            <a:avLst/>
            <a:gdLst/>
            <a:ahLst/>
            <a:cxnLst>
              <a:cxn ang="0">
                <a:pos x="1183" y="0"/>
              </a:cxn>
              <a:cxn ang="0">
                <a:pos x="278" y="1706"/>
              </a:cxn>
              <a:cxn ang="0">
                <a:pos x="2006" y="913"/>
              </a:cxn>
              <a:cxn ang="0">
                <a:pos x="735" y="1519"/>
              </a:cxn>
              <a:cxn ang="0">
                <a:pos x="1661" y="1060"/>
              </a:cxn>
              <a:cxn ang="0">
                <a:pos x="1060" y="1394"/>
              </a:cxn>
              <a:cxn ang="0">
                <a:pos x="1489" y="1187"/>
              </a:cxn>
              <a:cxn ang="0">
                <a:pos x="1255" y="1355"/>
              </a:cxn>
              <a:cxn ang="0">
                <a:pos x="1430" y="1221"/>
              </a:cxn>
              <a:cxn ang="0">
                <a:pos x="1144" y="1403"/>
              </a:cxn>
              <a:cxn ang="0">
                <a:pos x="1611" y="1144"/>
              </a:cxn>
              <a:cxn ang="0">
                <a:pos x="843" y="1503"/>
              </a:cxn>
              <a:cxn ang="0">
                <a:pos x="1876" y="960"/>
              </a:cxn>
              <a:cxn ang="0">
                <a:pos x="474" y="1620"/>
              </a:cxn>
              <a:cxn ang="0">
                <a:pos x="1158" y="267"/>
              </a:cxn>
              <a:cxn ang="0">
                <a:pos x="1183" y="0"/>
              </a:cxn>
            </a:cxnLst>
            <a:rect l="0" t="0" r="r" b="b"/>
            <a:pathLst>
              <a:path w="2570" h="2766">
                <a:moveTo>
                  <a:pt x="1183" y="0"/>
                </a:moveTo>
                <a:cubicBezTo>
                  <a:pt x="31" y="34"/>
                  <a:pt x="0" y="1232"/>
                  <a:pt x="278" y="1706"/>
                </a:cubicBezTo>
                <a:cubicBezTo>
                  <a:pt x="888" y="2766"/>
                  <a:pt x="2570" y="2078"/>
                  <a:pt x="2006" y="913"/>
                </a:cubicBezTo>
                <a:cubicBezTo>
                  <a:pt x="1480" y="86"/>
                  <a:pt x="309" y="751"/>
                  <a:pt x="735" y="1519"/>
                </a:cubicBezTo>
                <a:cubicBezTo>
                  <a:pt x="1085" y="2095"/>
                  <a:pt x="2037" y="1686"/>
                  <a:pt x="1661" y="1060"/>
                </a:cubicBezTo>
                <a:cubicBezTo>
                  <a:pt x="1411" y="668"/>
                  <a:pt x="776" y="977"/>
                  <a:pt x="1060" y="1394"/>
                </a:cubicBezTo>
                <a:cubicBezTo>
                  <a:pt x="1252" y="1653"/>
                  <a:pt x="1647" y="1455"/>
                  <a:pt x="1489" y="1187"/>
                </a:cubicBezTo>
                <a:cubicBezTo>
                  <a:pt x="1389" y="1046"/>
                  <a:pt x="1055" y="1113"/>
                  <a:pt x="1255" y="1355"/>
                </a:cubicBezTo>
                <a:cubicBezTo>
                  <a:pt x="1185" y="1378"/>
                  <a:pt x="1221" y="1037"/>
                  <a:pt x="1430" y="1221"/>
                </a:cubicBezTo>
                <a:cubicBezTo>
                  <a:pt x="1522" y="1329"/>
                  <a:pt x="1328" y="1570"/>
                  <a:pt x="1144" y="1403"/>
                </a:cubicBezTo>
                <a:cubicBezTo>
                  <a:pt x="869" y="1019"/>
                  <a:pt x="1486" y="835"/>
                  <a:pt x="1611" y="1144"/>
                </a:cubicBezTo>
                <a:cubicBezTo>
                  <a:pt x="1803" y="1494"/>
                  <a:pt x="1244" y="1970"/>
                  <a:pt x="843" y="1503"/>
                </a:cubicBezTo>
                <a:cubicBezTo>
                  <a:pt x="467" y="868"/>
                  <a:pt x="1441" y="259"/>
                  <a:pt x="1876" y="960"/>
                </a:cubicBezTo>
                <a:cubicBezTo>
                  <a:pt x="2288" y="1625"/>
                  <a:pt x="1142" y="2588"/>
                  <a:pt x="474" y="1620"/>
                </a:cubicBezTo>
                <a:cubicBezTo>
                  <a:pt x="341" y="1336"/>
                  <a:pt x="221" y="417"/>
                  <a:pt x="1158" y="267"/>
                </a:cubicBezTo>
                <a:lnTo>
                  <a:pt x="1183" y="0"/>
                </a:lnTo>
                <a:close/>
              </a:path>
            </a:pathLst>
          </a:cu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12700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228" name="Rectangle 204"/>
          <p:cNvSpPr>
            <a:spLocks noChangeArrowheads="1"/>
          </p:cNvSpPr>
          <p:nvPr/>
        </p:nvSpPr>
        <p:spPr bwMode="auto">
          <a:xfrm>
            <a:off x="377825" y="15875"/>
            <a:ext cx="7864475" cy="889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484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  <p:sldLayoutId id="2147483707" r:id="rId14"/>
    <p:sldLayoutId id="2147483708" r:id="rId15"/>
    <p:sldLayoutId id="2147483709" r:id="rId16"/>
    <p:sldLayoutId id="2147483710" r:id="rId17"/>
  </p:sldLayoutIdLst>
  <p:transition>
    <p:random/>
  </p:transition>
  <p:hf hdr="0" ftr="0" dt="0"/>
  <p:txStyles>
    <p:titleStyle>
      <a:lvl1pPr algn="ctr" rtl="1" eaLnBrk="0" fontAlgn="base" hangingPunct="0">
        <a:spcBef>
          <a:spcPct val="0"/>
        </a:spcBef>
        <a:spcAft>
          <a:spcPct val="0"/>
        </a:spcAft>
        <a:defRPr sz="3200">
          <a:solidFill>
            <a:srgbClr val="CCECFF"/>
          </a:solidFill>
          <a:latin typeface="+mj-lt"/>
          <a:ea typeface="+mj-ea"/>
          <a:cs typeface="+mj-cs"/>
        </a:defRPr>
      </a:lvl1pPr>
      <a:lvl2pPr algn="ctr" rtl="1" eaLnBrk="0" fontAlgn="base" hangingPunct="0">
        <a:spcBef>
          <a:spcPct val="0"/>
        </a:spcBef>
        <a:spcAft>
          <a:spcPct val="0"/>
        </a:spcAft>
        <a:defRPr sz="3200">
          <a:solidFill>
            <a:srgbClr val="CCECFF"/>
          </a:solidFill>
          <a:latin typeface="Arial" charset="0"/>
          <a:cs typeface="Titr" pitchFamily="2" charset="-78"/>
        </a:defRPr>
      </a:lvl2pPr>
      <a:lvl3pPr algn="ctr" rtl="1" eaLnBrk="0" fontAlgn="base" hangingPunct="0">
        <a:spcBef>
          <a:spcPct val="0"/>
        </a:spcBef>
        <a:spcAft>
          <a:spcPct val="0"/>
        </a:spcAft>
        <a:defRPr sz="3200">
          <a:solidFill>
            <a:srgbClr val="CCECFF"/>
          </a:solidFill>
          <a:latin typeface="Arial" charset="0"/>
          <a:cs typeface="Titr" pitchFamily="2" charset="-78"/>
        </a:defRPr>
      </a:lvl3pPr>
      <a:lvl4pPr algn="ctr" rtl="1" eaLnBrk="0" fontAlgn="base" hangingPunct="0">
        <a:spcBef>
          <a:spcPct val="0"/>
        </a:spcBef>
        <a:spcAft>
          <a:spcPct val="0"/>
        </a:spcAft>
        <a:defRPr sz="3200">
          <a:solidFill>
            <a:srgbClr val="CCECFF"/>
          </a:solidFill>
          <a:latin typeface="Arial" charset="0"/>
          <a:cs typeface="Titr" pitchFamily="2" charset="-78"/>
        </a:defRPr>
      </a:lvl4pPr>
      <a:lvl5pPr algn="ctr" rtl="1" eaLnBrk="0" fontAlgn="base" hangingPunct="0">
        <a:spcBef>
          <a:spcPct val="0"/>
        </a:spcBef>
        <a:spcAft>
          <a:spcPct val="0"/>
        </a:spcAft>
        <a:defRPr sz="3200">
          <a:solidFill>
            <a:srgbClr val="CCECFF"/>
          </a:solidFill>
          <a:latin typeface="Arial" charset="0"/>
          <a:cs typeface="Titr" pitchFamily="2" charset="-78"/>
        </a:defRPr>
      </a:lvl5pPr>
      <a:lvl6pPr marL="457200" algn="ctr" rtl="1" eaLnBrk="1" fontAlgn="base" hangingPunct="1">
        <a:spcBef>
          <a:spcPct val="0"/>
        </a:spcBef>
        <a:spcAft>
          <a:spcPct val="0"/>
        </a:spcAft>
        <a:defRPr sz="3200">
          <a:solidFill>
            <a:srgbClr val="CCECFF"/>
          </a:solidFill>
          <a:latin typeface="Arial" charset="0"/>
          <a:cs typeface="Titr" pitchFamily="2" charset="-78"/>
        </a:defRPr>
      </a:lvl6pPr>
      <a:lvl7pPr marL="914400" algn="ctr" rtl="1" eaLnBrk="1" fontAlgn="base" hangingPunct="1">
        <a:spcBef>
          <a:spcPct val="0"/>
        </a:spcBef>
        <a:spcAft>
          <a:spcPct val="0"/>
        </a:spcAft>
        <a:defRPr sz="3200">
          <a:solidFill>
            <a:srgbClr val="CCECFF"/>
          </a:solidFill>
          <a:latin typeface="Arial" charset="0"/>
          <a:cs typeface="Titr" pitchFamily="2" charset="-78"/>
        </a:defRPr>
      </a:lvl7pPr>
      <a:lvl8pPr marL="1371600" algn="ctr" rtl="1" eaLnBrk="1" fontAlgn="base" hangingPunct="1">
        <a:spcBef>
          <a:spcPct val="0"/>
        </a:spcBef>
        <a:spcAft>
          <a:spcPct val="0"/>
        </a:spcAft>
        <a:defRPr sz="3200">
          <a:solidFill>
            <a:srgbClr val="CCECFF"/>
          </a:solidFill>
          <a:latin typeface="Arial" charset="0"/>
          <a:cs typeface="Titr" pitchFamily="2" charset="-78"/>
        </a:defRPr>
      </a:lvl8pPr>
      <a:lvl9pPr marL="1828800" algn="ctr" rtl="1" eaLnBrk="1" fontAlgn="base" hangingPunct="1">
        <a:spcBef>
          <a:spcPct val="0"/>
        </a:spcBef>
        <a:spcAft>
          <a:spcPct val="0"/>
        </a:spcAft>
        <a:defRPr sz="3200">
          <a:solidFill>
            <a:srgbClr val="CCECFF"/>
          </a:solidFill>
          <a:latin typeface="Arial" charset="0"/>
          <a:cs typeface="Titr" pitchFamily="2" charset="-78"/>
        </a:defRPr>
      </a:lvl9pPr>
    </p:titleStyle>
    <p:bodyStyle>
      <a:lvl1pPr marL="342900" indent="-342900" algn="just" rtl="1" eaLnBrk="0" fontAlgn="base" hangingPunct="0">
        <a:spcBef>
          <a:spcPct val="20000"/>
        </a:spcBef>
        <a:spcAft>
          <a:spcPct val="0"/>
        </a:spcAft>
        <a:buClr>
          <a:srgbClr val="000099"/>
        </a:buClr>
        <a:buFont typeface="Wingdings 2" pitchFamily="18" charset="2"/>
        <a:buBlip>
          <a:blip r:embed="rId20"/>
        </a:buBlip>
        <a:defRPr sz="3200">
          <a:solidFill>
            <a:schemeClr val="accent2"/>
          </a:solidFill>
          <a:latin typeface="+mn-lt"/>
          <a:ea typeface="+mn-ea"/>
          <a:cs typeface="+mn-cs"/>
        </a:defRPr>
      </a:lvl1pPr>
      <a:lvl2pPr marL="742950" indent="-285750" algn="just" rtl="1" eaLnBrk="0" fontAlgn="base" hangingPunct="0">
        <a:spcBef>
          <a:spcPct val="20000"/>
        </a:spcBef>
        <a:spcAft>
          <a:spcPct val="0"/>
        </a:spcAft>
        <a:buClr>
          <a:srgbClr val="CCECFF"/>
        </a:buClr>
        <a:buFont typeface="Wingdings" pitchFamily="2" charset="2"/>
        <a:buBlip>
          <a:blip r:embed="rId21"/>
        </a:buBlip>
        <a:defRPr sz="2800">
          <a:solidFill>
            <a:srgbClr val="990000"/>
          </a:solidFill>
          <a:latin typeface="+mn-lt"/>
          <a:cs typeface="+mn-cs"/>
        </a:defRPr>
      </a:lvl2pPr>
      <a:lvl3pPr marL="1143000" indent="-228600" algn="just" rtl="1" eaLnBrk="0" fontAlgn="base" hangingPunct="0">
        <a:spcBef>
          <a:spcPct val="20000"/>
        </a:spcBef>
        <a:spcAft>
          <a:spcPct val="0"/>
        </a:spcAft>
        <a:buClr>
          <a:srgbClr val="66CCFF"/>
        </a:buClr>
        <a:buFont typeface="Wingdings" pitchFamily="2" charset="2"/>
        <a:buBlip>
          <a:blip r:embed="rId22"/>
        </a:buBlip>
        <a:defRPr sz="2400">
          <a:solidFill>
            <a:srgbClr val="009900"/>
          </a:solidFill>
          <a:latin typeface="+mn-lt"/>
          <a:cs typeface="+mn-cs"/>
        </a:defRPr>
      </a:lvl3pPr>
      <a:lvl4pPr marL="1600200" indent="-228600" algn="just" rtl="1" eaLnBrk="0" fontAlgn="base" hangingPunct="0">
        <a:spcBef>
          <a:spcPct val="20000"/>
        </a:spcBef>
        <a:spcAft>
          <a:spcPct val="0"/>
        </a:spcAft>
        <a:buClr>
          <a:srgbClr val="3399FF"/>
        </a:buClr>
        <a:buFont typeface="Wingdings" pitchFamily="2" charset="2"/>
        <a:buBlip>
          <a:blip r:embed="rId22"/>
        </a:buBlip>
        <a:defRPr sz="2000">
          <a:solidFill>
            <a:srgbClr val="008080"/>
          </a:solidFill>
          <a:latin typeface="+mn-lt"/>
          <a:cs typeface="+mn-cs"/>
        </a:defRPr>
      </a:lvl4pPr>
      <a:lvl5pPr marL="2057400" indent="-228600" algn="just" rtl="1" eaLnBrk="0" fontAlgn="base" hangingPunct="0">
        <a:spcBef>
          <a:spcPct val="20000"/>
        </a:spcBef>
        <a:spcAft>
          <a:spcPct val="0"/>
        </a:spcAft>
        <a:buClr>
          <a:srgbClr val="0033CC"/>
        </a:buClr>
        <a:buFont typeface="Wingdings" pitchFamily="2" charset="2"/>
        <a:buBlip>
          <a:blip r:embed="rId23"/>
        </a:buBlip>
        <a:defRPr sz="2000">
          <a:solidFill>
            <a:srgbClr val="66CCFF"/>
          </a:solidFill>
          <a:latin typeface="+mn-lt"/>
          <a:cs typeface="+mn-cs"/>
        </a:defRPr>
      </a:lvl5pPr>
      <a:lvl6pPr marL="2514600" indent="-228600" algn="just" rtl="1" eaLnBrk="1" fontAlgn="base" hangingPunct="1">
        <a:spcBef>
          <a:spcPct val="20000"/>
        </a:spcBef>
        <a:spcAft>
          <a:spcPct val="0"/>
        </a:spcAft>
        <a:buClr>
          <a:srgbClr val="0033CC"/>
        </a:buClr>
        <a:buFont typeface="Wingdings" pitchFamily="2" charset="2"/>
        <a:buBlip>
          <a:blip r:embed="rId23"/>
        </a:buBlip>
        <a:defRPr sz="2000">
          <a:solidFill>
            <a:srgbClr val="66CCFF"/>
          </a:solidFill>
          <a:latin typeface="+mn-lt"/>
          <a:cs typeface="+mn-cs"/>
        </a:defRPr>
      </a:lvl6pPr>
      <a:lvl7pPr marL="2971800" indent="-228600" algn="just" rtl="1" eaLnBrk="1" fontAlgn="base" hangingPunct="1">
        <a:spcBef>
          <a:spcPct val="20000"/>
        </a:spcBef>
        <a:spcAft>
          <a:spcPct val="0"/>
        </a:spcAft>
        <a:buClr>
          <a:srgbClr val="0033CC"/>
        </a:buClr>
        <a:buFont typeface="Wingdings" pitchFamily="2" charset="2"/>
        <a:buBlip>
          <a:blip r:embed="rId23"/>
        </a:buBlip>
        <a:defRPr sz="2000">
          <a:solidFill>
            <a:srgbClr val="66CCFF"/>
          </a:solidFill>
          <a:latin typeface="+mn-lt"/>
          <a:cs typeface="+mn-cs"/>
        </a:defRPr>
      </a:lvl7pPr>
      <a:lvl8pPr marL="3429000" indent="-228600" algn="just" rtl="1" eaLnBrk="1" fontAlgn="base" hangingPunct="1">
        <a:spcBef>
          <a:spcPct val="20000"/>
        </a:spcBef>
        <a:spcAft>
          <a:spcPct val="0"/>
        </a:spcAft>
        <a:buClr>
          <a:srgbClr val="0033CC"/>
        </a:buClr>
        <a:buFont typeface="Wingdings" pitchFamily="2" charset="2"/>
        <a:buBlip>
          <a:blip r:embed="rId23"/>
        </a:buBlip>
        <a:defRPr sz="2000">
          <a:solidFill>
            <a:srgbClr val="66CCFF"/>
          </a:solidFill>
          <a:latin typeface="+mn-lt"/>
          <a:cs typeface="+mn-cs"/>
        </a:defRPr>
      </a:lvl8pPr>
      <a:lvl9pPr marL="3886200" indent="-228600" algn="just" rtl="1" eaLnBrk="1" fontAlgn="base" hangingPunct="1">
        <a:spcBef>
          <a:spcPct val="20000"/>
        </a:spcBef>
        <a:spcAft>
          <a:spcPct val="0"/>
        </a:spcAft>
        <a:buClr>
          <a:srgbClr val="0033CC"/>
        </a:buClr>
        <a:buFont typeface="Wingdings" pitchFamily="2" charset="2"/>
        <a:buBlip>
          <a:blip r:embed="rId23"/>
        </a:buBlip>
        <a:defRPr sz="2000">
          <a:solidFill>
            <a:srgbClr val="66CCFF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3" name="AutoShape 119"/>
          <p:cNvSpPr>
            <a:spLocks noChangeArrowheads="1"/>
          </p:cNvSpPr>
          <p:nvPr/>
        </p:nvSpPr>
        <p:spPr bwMode="auto">
          <a:xfrm>
            <a:off x="88900" y="15875"/>
            <a:ext cx="8480425" cy="76200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27" name="Rectangle 205"/>
          <p:cNvSpPr>
            <a:spLocks noChangeArrowheads="1"/>
          </p:cNvSpPr>
          <p:nvPr/>
        </p:nvSpPr>
        <p:spPr bwMode="auto">
          <a:xfrm>
            <a:off x="695325" y="638175"/>
            <a:ext cx="7246938" cy="3587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27113" y="104775"/>
            <a:ext cx="6900862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1628775"/>
            <a:ext cx="853281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C319CC4-288A-4079-AE73-0343174E06F3}" type="slidenum">
              <a:rPr lang="ar-SA">
                <a:solidFill>
                  <a:srgbClr val="000000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1033" name="Picture 44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2813" y="-4763"/>
            <a:ext cx="611187" cy="200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78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2813" y="195263"/>
            <a:ext cx="6111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79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2813" y="392113"/>
            <a:ext cx="6111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6" name="Picture 80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2813" y="587375"/>
            <a:ext cx="6111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7" name="Picture 81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2813" y="781050"/>
            <a:ext cx="6111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8" name="Picture 82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7575" y="977900"/>
            <a:ext cx="611188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9" name="Picture 83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2813" y="1165225"/>
            <a:ext cx="6111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0" name="Picture 84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2813" y="1365250"/>
            <a:ext cx="6111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1" name="Picture 85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2813" y="1562100"/>
            <a:ext cx="6111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2" name="Picture 86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2813" y="1757363"/>
            <a:ext cx="6111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3" name="Picture 87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2813" y="1951038"/>
            <a:ext cx="6111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" name="Picture 88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7575" y="2147888"/>
            <a:ext cx="611188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5" name="Picture 89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2813" y="2336800"/>
            <a:ext cx="6111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6" name="Picture 90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2813" y="2536825"/>
            <a:ext cx="6111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7" name="Picture 91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2813" y="2733675"/>
            <a:ext cx="6111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8" name="Picture 92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2813" y="2928938"/>
            <a:ext cx="6111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9" name="Picture 93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2813" y="3122613"/>
            <a:ext cx="6111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0" name="Picture 94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7575" y="3319463"/>
            <a:ext cx="611188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1" name="Picture 95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9163" y="3513138"/>
            <a:ext cx="6111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2" name="Picture 96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2813" y="3706813"/>
            <a:ext cx="6111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3" name="Picture 97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2813" y="3903663"/>
            <a:ext cx="6111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4" name="Picture 98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2813" y="4098925"/>
            <a:ext cx="6111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5" name="Picture 99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2813" y="4292600"/>
            <a:ext cx="6111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6" name="Picture 100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7575" y="4489450"/>
            <a:ext cx="611188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7" name="Picture 101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2813" y="4675188"/>
            <a:ext cx="6111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8" name="Picture 102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2813" y="4875213"/>
            <a:ext cx="6111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9" name="Picture 103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2813" y="5072063"/>
            <a:ext cx="6111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0" name="Picture 104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2813" y="5267325"/>
            <a:ext cx="6111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1" name="Picture 105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2813" y="5461000"/>
            <a:ext cx="6111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2" name="Picture 106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7575" y="5657850"/>
            <a:ext cx="611188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3" name="Picture 107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2813" y="5845175"/>
            <a:ext cx="6111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4" name="Picture 108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2813" y="6045200"/>
            <a:ext cx="6111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5" name="Picture 109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2813" y="6242050"/>
            <a:ext cx="6111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6" name="Picture 110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2813" y="6437313"/>
            <a:ext cx="6111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7" name="Picture 111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2813" y="6630988"/>
            <a:ext cx="6111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44" name="Rectangle 120"/>
          <p:cNvSpPr>
            <a:spLocks noChangeArrowheads="1"/>
          </p:cNvSpPr>
          <p:nvPr/>
        </p:nvSpPr>
        <p:spPr bwMode="auto">
          <a:xfrm>
            <a:off x="377825" y="53975"/>
            <a:ext cx="7864475" cy="88900"/>
          </a:xfrm>
          <a:prstGeom prst="rect">
            <a:avLst/>
          </a:prstGeom>
          <a:gradFill rotWithShape="1">
            <a:gsLst>
              <a:gs pos="0">
                <a:schemeClr val="bg2"/>
              </a:gs>
              <a:gs pos="100000">
                <a:schemeClr val="bg2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>
              <a:solidFill>
                <a:srgbClr val="000000"/>
              </a:solidFill>
              <a:cs typeface="Arial" charset="0"/>
            </a:endParaRPr>
          </a:p>
        </p:txBody>
      </p:sp>
      <p:grpSp>
        <p:nvGrpSpPr>
          <p:cNvPr id="1069" name="Group 121"/>
          <p:cNvGrpSpPr>
            <a:grpSpLocks/>
          </p:cNvGrpSpPr>
          <p:nvPr/>
        </p:nvGrpSpPr>
        <p:grpSpPr bwMode="auto">
          <a:xfrm>
            <a:off x="414338" y="600075"/>
            <a:ext cx="7827962" cy="179388"/>
            <a:chOff x="254" y="463"/>
            <a:chExt cx="5208" cy="113"/>
          </a:xfrm>
        </p:grpSpPr>
        <p:sp>
          <p:nvSpPr>
            <p:cNvPr id="1146" name="Freeform 122"/>
            <p:cNvSpPr>
              <a:spLocks/>
            </p:cNvSpPr>
            <p:nvPr/>
          </p:nvSpPr>
          <p:spPr bwMode="auto">
            <a:xfrm flipH="1">
              <a:off x="5232" y="468"/>
              <a:ext cx="230" cy="106"/>
            </a:xfrm>
            <a:custGeom>
              <a:avLst/>
              <a:gdLst/>
              <a:ahLst/>
              <a:cxnLst>
                <a:cxn ang="0">
                  <a:pos x="230" y="0"/>
                </a:cxn>
                <a:cxn ang="0">
                  <a:pos x="182" y="0"/>
                </a:cxn>
                <a:cxn ang="0">
                  <a:pos x="0" y="78"/>
                </a:cxn>
                <a:cxn ang="0">
                  <a:pos x="86" y="96"/>
                </a:cxn>
                <a:cxn ang="0">
                  <a:pos x="204" y="96"/>
                </a:cxn>
                <a:cxn ang="0">
                  <a:pos x="230" y="0"/>
                </a:cxn>
              </a:cxnLst>
              <a:rect l="0" t="0" r="r" b="b"/>
              <a:pathLst>
                <a:path w="230" h="96">
                  <a:moveTo>
                    <a:pt x="230" y="0"/>
                  </a:moveTo>
                  <a:lnTo>
                    <a:pt x="182" y="0"/>
                  </a:lnTo>
                  <a:lnTo>
                    <a:pt x="0" y="78"/>
                  </a:lnTo>
                  <a:lnTo>
                    <a:pt x="86" y="96"/>
                  </a:lnTo>
                  <a:lnTo>
                    <a:pt x="204" y="96"/>
                  </a:lnTo>
                  <a:lnTo>
                    <a:pt x="23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147" name="Freeform 123"/>
            <p:cNvSpPr>
              <a:spLocks/>
            </p:cNvSpPr>
            <p:nvPr/>
          </p:nvSpPr>
          <p:spPr bwMode="auto">
            <a:xfrm>
              <a:off x="254" y="470"/>
              <a:ext cx="230" cy="106"/>
            </a:xfrm>
            <a:custGeom>
              <a:avLst/>
              <a:gdLst/>
              <a:ahLst/>
              <a:cxnLst>
                <a:cxn ang="0">
                  <a:pos x="230" y="0"/>
                </a:cxn>
                <a:cxn ang="0">
                  <a:pos x="182" y="0"/>
                </a:cxn>
                <a:cxn ang="0">
                  <a:pos x="0" y="78"/>
                </a:cxn>
                <a:cxn ang="0">
                  <a:pos x="86" y="96"/>
                </a:cxn>
                <a:cxn ang="0">
                  <a:pos x="204" y="96"/>
                </a:cxn>
                <a:cxn ang="0">
                  <a:pos x="230" y="0"/>
                </a:cxn>
              </a:cxnLst>
              <a:rect l="0" t="0" r="r" b="b"/>
              <a:pathLst>
                <a:path w="230" h="96">
                  <a:moveTo>
                    <a:pt x="230" y="0"/>
                  </a:moveTo>
                  <a:lnTo>
                    <a:pt x="182" y="0"/>
                  </a:lnTo>
                  <a:lnTo>
                    <a:pt x="0" y="78"/>
                  </a:lnTo>
                  <a:lnTo>
                    <a:pt x="86" y="96"/>
                  </a:lnTo>
                  <a:lnTo>
                    <a:pt x="204" y="96"/>
                  </a:lnTo>
                  <a:lnTo>
                    <a:pt x="23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>
                <a:solidFill>
                  <a:srgbClr val="000000"/>
                </a:solidFill>
                <a:cs typeface="Arial" charset="0"/>
              </a:endParaRPr>
            </a:p>
          </p:txBody>
        </p:sp>
        <p:grpSp>
          <p:nvGrpSpPr>
            <p:cNvPr id="1117" name="Group 124"/>
            <p:cNvGrpSpPr>
              <a:grpSpLocks/>
            </p:cNvGrpSpPr>
            <p:nvPr/>
          </p:nvGrpSpPr>
          <p:grpSpPr bwMode="auto">
            <a:xfrm>
              <a:off x="450" y="463"/>
              <a:ext cx="4812" cy="113"/>
              <a:chOff x="450" y="463"/>
              <a:chExt cx="4812" cy="113"/>
            </a:xfrm>
          </p:grpSpPr>
          <p:grpSp>
            <p:nvGrpSpPr>
              <p:cNvPr id="1118" name="Group 125"/>
              <p:cNvGrpSpPr>
                <a:grpSpLocks/>
              </p:cNvGrpSpPr>
              <p:nvPr/>
            </p:nvGrpSpPr>
            <p:grpSpPr bwMode="auto">
              <a:xfrm>
                <a:off x="450" y="464"/>
                <a:ext cx="2928" cy="112"/>
                <a:chOff x="0" y="283"/>
                <a:chExt cx="5760" cy="220"/>
              </a:xfrm>
            </p:grpSpPr>
            <p:grpSp>
              <p:nvGrpSpPr>
                <p:cNvPr id="1132" name="Group 126"/>
                <p:cNvGrpSpPr>
                  <a:grpSpLocks/>
                </p:cNvGrpSpPr>
                <p:nvPr/>
              </p:nvGrpSpPr>
              <p:grpSpPr bwMode="auto">
                <a:xfrm>
                  <a:off x="0" y="283"/>
                  <a:ext cx="823" cy="220"/>
                  <a:chOff x="240" y="720"/>
                  <a:chExt cx="3980" cy="1064"/>
                </a:xfrm>
              </p:grpSpPr>
              <p:sp>
                <p:nvSpPr>
                  <p:cNvPr id="1151" name="Freeform 127"/>
                  <p:cNvSpPr>
                    <a:spLocks/>
                  </p:cNvSpPr>
                  <p:nvPr/>
                </p:nvSpPr>
                <p:spPr bwMode="auto">
                  <a:xfrm>
                    <a:off x="244" y="720"/>
                    <a:ext cx="2010" cy="1064"/>
                  </a:xfrm>
                  <a:custGeom>
                    <a:avLst/>
                    <a:gdLst/>
                    <a:ahLst/>
                    <a:cxnLst>
                      <a:cxn ang="0">
                        <a:pos x="0" y="54"/>
                      </a:cxn>
                      <a:cxn ang="0">
                        <a:pos x="0" y="1064"/>
                      </a:cxn>
                      <a:cxn ang="0">
                        <a:pos x="236" y="1064"/>
                      </a:cxn>
                      <a:cxn ang="0">
                        <a:pos x="1772" y="1064"/>
                      </a:cxn>
                      <a:cxn ang="0">
                        <a:pos x="2012" y="1064"/>
                      </a:cxn>
                      <a:cxn ang="0">
                        <a:pos x="2012" y="54"/>
                      </a:cxn>
                      <a:cxn ang="0">
                        <a:pos x="0" y="54"/>
                      </a:cxn>
                    </a:cxnLst>
                    <a:rect l="0" t="0" r="r" b="b"/>
                    <a:pathLst>
                      <a:path w="2012" h="1064">
                        <a:moveTo>
                          <a:pt x="0" y="54"/>
                        </a:moveTo>
                        <a:lnTo>
                          <a:pt x="0" y="1064"/>
                        </a:lnTo>
                        <a:lnTo>
                          <a:pt x="236" y="1064"/>
                        </a:lnTo>
                        <a:cubicBezTo>
                          <a:pt x="234" y="8"/>
                          <a:pt x="1770" y="0"/>
                          <a:pt x="1772" y="1064"/>
                        </a:cubicBezTo>
                        <a:lnTo>
                          <a:pt x="2012" y="1064"/>
                        </a:lnTo>
                        <a:lnTo>
                          <a:pt x="2012" y="54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bg2"/>
                      </a:gs>
                      <a:gs pos="100000">
                        <a:schemeClr val="bg2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b="1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  <p:sp>
                <p:nvSpPr>
                  <p:cNvPr id="1152" name="Freeform 128"/>
                  <p:cNvSpPr>
                    <a:spLocks/>
                  </p:cNvSpPr>
                  <p:nvPr/>
                </p:nvSpPr>
                <p:spPr bwMode="auto">
                  <a:xfrm>
                    <a:off x="2214" y="720"/>
                    <a:ext cx="2010" cy="1064"/>
                  </a:xfrm>
                  <a:custGeom>
                    <a:avLst/>
                    <a:gdLst/>
                    <a:ahLst/>
                    <a:cxnLst>
                      <a:cxn ang="0">
                        <a:pos x="0" y="54"/>
                      </a:cxn>
                      <a:cxn ang="0">
                        <a:pos x="0" y="1064"/>
                      </a:cxn>
                      <a:cxn ang="0">
                        <a:pos x="236" y="1064"/>
                      </a:cxn>
                      <a:cxn ang="0">
                        <a:pos x="1772" y="1064"/>
                      </a:cxn>
                      <a:cxn ang="0">
                        <a:pos x="2012" y="1064"/>
                      </a:cxn>
                      <a:cxn ang="0">
                        <a:pos x="2012" y="54"/>
                      </a:cxn>
                      <a:cxn ang="0">
                        <a:pos x="0" y="54"/>
                      </a:cxn>
                    </a:cxnLst>
                    <a:rect l="0" t="0" r="r" b="b"/>
                    <a:pathLst>
                      <a:path w="2012" h="1064">
                        <a:moveTo>
                          <a:pt x="0" y="54"/>
                        </a:moveTo>
                        <a:lnTo>
                          <a:pt x="0" y="1064"/>
                        </a:lnTo>
                        <a:lnTo>
                          <a:pt x="236" y="1064"/>
                        </a:lnTo>
                        <a:cubicBezTo>
                          <a:pt x="234" y="8"/>
                          <a:pt x="1770" y="0"/>
                          <a:pt x="1772" y="1064"/>
                        </a:cubicBezTo>
                        <a:lnTo>
                          <a:pt x="2012" y="1064"/>
                        </a:lnTo>
                        <a:lnTo>
                          <a:pt x="2012" y="54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bg2"/>
                      </a:gs>
                      <a:gs pos="100000">
                        <a:schemeClr val="bg2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b="1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</p:grpSp>
            <p:grpSp>
              <p:nvGrpSpPr>
                <p:cNvPr id="1133" name="Group 129"/>
                <p:cNvGrpSpPr>
                  <a:grpSpLocks/>
                </p:cNvGrpSpPr>
                <p:nvPr/>
              </p:nvGrpSpPr>
              <p:grpSpPr bwMode="auto">
                <a:xfrm>
                  <a:off x="823" y="283"/>
                  <a:ext cx="823" cy="220"/>
                  <a:chOff x="240" y="720"/>
                  <a:chExt cx="3980" cy="1064"/>
                </a:xfrm>
              </p:grpSpPr>
              <p:sp>
                <p:nvSpPr>
                  <p:cNvPr id="1154" name="Freeform 130"/>
                  <p:cNvSpPr>
                    <a:spLocks/>
                  </p:cNvSpPr>
                  <p:nvPr/>
                </p:nvSpPr>
                <p:spPr bwMode="auto">
                  <a:xfrm>
                    <a:off x="243" y="720"/>
                    <a:ext cx="2010" cy="1064"/>
                  </a:xfrm>
                  <a:custGeom>
                    <a:avLst/>
                    <a:gdLst/>
                    <a:ahLst/>
                    <a:cxnLst>
                      <a:cxn ang="0">
                        <a:pos x="0" y="54"/>
                      </a:cxn>
                      <a:cxn ang="0">
                        <a:pos x="0" y="1064"/>
                      </a:cxn>
                      <a:cxn ang="0">
                        <a:pos x="236" y="1064"/>
                      </a:cxn>
                      <a:cxn ang="0">
                        <a:pos x="1772" y="1064"/>
                      </a:cxn>
                      <a:cxn ang="0">
                        <a:pos x="2012" y="1064"/>
                      </a:cxn>
                      <a:cxn ang="0">
                        <a:pos x="2012" y="54"/>
                      </a:cxn>
                      <a:cxn ang="0">
                        <a:pos x="0" y="54"/>
                      </a:cxn>
                    </a:cxnLst>
                    <a:rect l="0" t="0" r="r" b="b"/>
                    <a:pathLst>
                      <a:path w="2012" h="1064">
                        <a:moveTo>
                          <a:pt x="0" y="54"/>
                        </a:moveTo>
                        <a:lnTo>
                          <a:pt x="0" y="1064"/>
                        </a:lnTo>
                        <a:lnTo>
                          <a:pt x="236" y="1064"/>
                        </a:lnTo>
                        <a:cubicBezTo>
                          <a:pt x="234" y="8"/>
                          <a:pt x="1770" y="0"/>
                          <a:pt x="1772" y="1064"/>
                        </a:cubicBezTo>
                        <a:lnTo>
                          <a:pt x="2012" y="1064"/>
                        </a:lnTo>
                        <a:lnTo>
                          <a:pt x="2012" y="54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bg2"/>
                      </a:gs>
                      <a:gs pos="100000">
                        <a:schemeClr val="bg2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b="1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  <p:sp>
                <p:nvSpPr>
                  <p:cNvPr id="1155" name="Freeform 131"/>
                  <p:cNvSpPr>
                    <a:spLocks/>
                  </p:cNvSpPr>
                  <p:nvPr/>
                </p:nvSpPr>
                <p:spPr bwMode="auto">
                  <a:xfrm>
                    <a:off x="2213" y="720"/>
                    <a:ext cx="2010" cy="1064"/>
                  </a:xfrm>
                  <a:custGeom>
                    <a:avLst/>
                    <a:gdLst/>
                    <a:ahLst/>
                    <a:cxnLst>
                      <a:cxn ang="0">
                        <a:pos x="0" y="54"/>
                      </a:cxn>
                      <a:cxn ang="0">
                        <a:pos x="0" y="1064"/>
                      </a:cxn>
                      <a:cxn ang="0">
                        <a:pos x="236" y="1064"/>
                      </a:cxn>
                      <a:cxn ang="0">
                        <a:pos x="1772" y="1064"/>
                      </a:cxn>
                      <a:cxn ang="0">
                        <a:pos x="2012" y="1064"/>
                      </a:cxn>
                      <a:cxn ang="0">
                        <a:pos x="2012" y="54"/>
                      </a:cxn>
                      <a:cxn ang="0">
                        <a:pos x="0" y="54"/>
                      </a:cxn>
                    </a:cxnLst>
                    <a:rect l="0" t="0" r="r" b="b"/>
                    <a:pathLst>
                      <a:path w="2012" h="1064">
                        <a:moveTo>
                          <a:pt x="0" y="54"/>
                        </a:moveTo>
                        <a:lnTo>
                          <a:pt x="0" y="1064"/>
                        </a:lnTo>
                        <a:lnTo>
                          <a:pt x="236" y="1064"/>
                        </a:lnTo>
                        <a:cubicBezTo>
                          <a:pt x="234" y="8"/>
                          <a:pt x="1770" y="0"/>
                          <a:pt x="1772" y="1064"/>
                        </a:cubicBezTo>
                        <a:lnTo>
                          <a:pt x="2012" y="1064"/>
                        </a:lnTo>
                        <a:lnTo>
                          <a:pt x="2012" y="54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bg2"/>
                      </a:gs>
                      <a:gs pos="100000">
                        <a:schemeClr val="bg2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b="1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</p:grpSp>
            <p:grpSp>
              <p:nvGrpSpPr>
                <p:cNvPr id="1134" name="Group 132"/>
                <p:cNvGrpSpPr>
                  <a:grpSpLocks/>
                </p:cNvGrpSpPr>
                <p:nvPr/>
              </p:nvGrpSpPr>
              <p:grpSpPr bwMode="auto">
                <a:xfrm>
                  <a:off x="1646" y="283"/>
                  <a:ext cx="823" cy="220"/>
                  <a:chOff x="1646" y="283"/>
                  <a:chExt cx="823" cy="220"/>
                </a:xfrm>
              </p:grpSpPr>
              <p:sp>
                <p:nvSpPr>
                  <p:cNvPr id="1157" name="Freeform 133"/>
                  <p:cNvSpPr>
                    <a:spLocks/>
                  </p:cNvSpPr>
                  <p:nvPr/>
                </p:nvSpPr>
                <p:spPr bwMode="auto">
                  <a:xfrm>
                    <a:off x="1646" y="283"/>
                    <a:ext cx="416" cy="220"/>
                  </a:xfrm>
                  <a:custGeom>
                    <a:avLst/>
                    <a:gdLst/>
                    <a:ahLst/>
                    <a:cxnLst>
                      <a:cxn ang="0">
                        <a:pos x="0" y="54"/>
                      </a:cxn>
                      <a:cxn ang="0">
                        <a:pos x="0" y="1064"/>
                      </a:cxn>
                      <a:cxn ang="0">
                        <a:pos x="236" y="1064"/>
                      </a:cxn>
                      <a:cxn ang="0">
                        <a:pos x="1772" y="1064"/>
                      </a:cxn>
                      <a:cxn ang="0">
                        <a:pos x="2012" y="1064"/>
                      </a:cxn>
                      <a:cxn ang="0">
                        <a:pos x="2012" y="54"/>
                      </a:cxn>
                      <a:cxn ang="0">
                        <a:pos x="0" y="54"/>
                      </a:cxn>
                    </a:cxnLst>
                    <a:rect l="0" t="0" r="r" b="b"/>
                    <a:pathLst>
                      <a:path w="2012" h="1064">
                        <a:moveTo>
                          <a:pt x="0" y="54"/>
                        </a:moveTo>
                        <a:lnTo>
                          <a:pt x="0" y="1064"/>
                        </a:lnTo>
                        <a:lnTo>
                          <a:pt x="236" y="1064"/>
                        </a:lnTo>
                        <a:cubicBezTo>
                          <a:pt x="234" y="8"/>
                          <a:pt x="1770" y="0"/>
                          <a:pt x="1772" y="1064"/>
                        </a:cubicBezTo>
                        <a:lnTo>
                          <a:pt x="2012" y="1064"/>
                        </a:lnTo>
                        <a:lnTo>
                          <a:pt x="2012" y="54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bg2"/>
                      </a:gs>
                      <a:gs pos="100000">
                        <a:schemeClr val="bg2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b="1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  <p:sp>
                <p:nvSpPr>
                  <p:cNvPr id="1158" name="Freeform 134"/>
                  <p:cNvSpPr>
                    <a:spLocks/>
                  </p:cNvSpPr>
                  <p:nvPr/>
                </p:nvSpPr>
                <p:spPr bwMode="auto">
                  <a:xfrm>
                    <a:off x="2054" y="283"/>
                    <a:ext cx="416" cy="220"/>
                  </a:xfrm>
                  <a:custGeom>
                    <a:avLst/>
                    <a:gdLst/>
                    <a:ahLst/>
                    <a:cxnLst>
                      <a:cxn ang="0">
                        <a:pos x="0" y="54"/>
                      </a:cxn>
                      <a:cxn ang="0">
                        <a:pos x="0" y="1064"/>
                      </a:cxn>
                      <a:cxn ang="0">
                        <a:pos x="236" y="1064"/>
                      </a:cxn>
                      <a:cxn ang="0">
                        <a:pos x="1772" y="1064"/>
                      </a:cxn>
                      <a:cxn ang="0">
                        <a:pos x="2012" y="1064"/>
                      </a:cxn>
                      <a:cxn ang="0">
                        <a:pos x="2012" y="54"/>
                      </a:cxn>
                      <a:cxn ang="0">
                        <a:pos x="0" y="54"/>
                      </a:cxn>
                    </a:cxnLst>
                    <a:rect l="0" t="0" r="r" b="b"/>
                    <a:pathLst>
                      <a:path w="2012" h="1064">
                        <a:moveTo>
                          <a:pt x="0" y="54"/>
                        </a:moveTo>
                        <a:lnTo>
                          <a:pt x="0" y="1064"/>
                        </a:lnTo>
                        <a:lnTo>
                          <a:pt x="236" y="1064"/>
                        </a:lnTo>
                        <a:cubicBezTo>
                          <a:pt x="234" y="8"/>
                          <a:pt x="1770" y="0"/>
                          <a:pt x="1772" y="1064"/>
                        </a:cubicBezTo>
                        <a:lnTo>
                          <a:pt x="2012" y="1064"/>
                        </a:lnTo>
                        <a:lnTo>
                          <a:pt x="2012" y="54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bg2"/>
                      </a:gs>
                      <a:gs pos="100000">
                        <a:schemeClr val="bg2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b="1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</p:grpSp>
            <p:grpSp>
              <p:nvGrpSpPr>
                <p:cNvPr id="1135" name="Group 135"/>
                <p:cNvGrpSpPr>
                  <a:grpSpLocks/>
                </p:cNvGrpSpPr>
                <p:nvPr/>
              </p:nvGrpSpPr>
              <p:grpSpPr bwMode="auto">
                <a:xfrm>
                  <a:off x="2469" y="283"/>
                  <a:ext cx="822" cy="220"/>
                  <a:chOff x="240" y="720"/>
                  <a:chExt cx="3980" cy="1064"/>
                </a:xfrm>
              </p:grpSpPr>
              <p:sp>
                <p:nvSpPr>
                  <p:cNvPr id="1160" name="Freeform 136"/>
                  <p:cNvSpPr>
                    <a:spLocks/>
                  </p:cNvSpPr>
                  <p:nvPr/>
                </p:nvSpPr>
                <p:spPr bwMode="auto">
                  <a:xfrm>
                    <a:off x="241" y="720"/>
                    <a:ext cx="2012" cy="1064"/>
                  </a:xfrm>
                  <a:custGeom>
                    <a:avLst/>
                    <a:gdLst/>
                    <a:ahLst/>
                    <a:cxnLst>
                      <a:cxn ang="0">
                        <a:pos x="0" y="54"/>
                      </a:cxn>
                      <a:cxn ang="0">
                        <a:pos x="0" y="1064"/>
                      </a:cxn>
                      <a:cxn ang="0">
                        <a:pos x="236" y="1064"/>
                      </a:cxn>
                      <a:cxn ang="0">
                        <a:pos x="1772" y="1064"/>
                      </a:cxn>
                      <a:cxn ang="0">
                        <a:pos x="2012" y="1064"/>
                      </a:cxn>
                      <a:cxn ang="0">
                        <a:pos x="2012" y="54"/>
                      </a:cxn>
                      <a:cxn ang="0">
                        <a:pos x="0" y="54"/>
                      </a:cxn>
                    </a:cxnLst>
                    <a:rect l="0" t="0" r="r" b="b"/>
                    <a:pathLst>
                      <a:path w="2012" h="1064">
                        <a:moveTo>
                          <a:pt x="0" y="54"/>
                        </a:moveTo>
                        <a:lnTo>
                          <a:pt x="0" y="1064"/>
                        </a:lnTo>
                        <a:lnTo>
                          <a:pt x="236" y="1064"/>
                        </a:lnTo>
                        <a:cubicBezTo>
                          <a:pt x="234" y="8"/>
                          <a:pt x="1770" y="0"/>
                          <a:pt x="1772" y="1064"/>
                        </a:cubicBezTo>
                        <a:lnTo>
                          <a:pt x="2012" y="1064"/>
                        </a:lnTo>
                        <a:lnTo>
                          <a:pt x="2012" y="54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bg2"/>
                      </a:gs>
                      <a:gs pos="100000">
                        <a:schemeClr val="bg2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b="1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  <p:sp>
                <p:nvSpPr>
                  <p:cNvPr id="1161" name="Freeform 137"/>
                  <p:cNvSpPr>
                    <a:spLocks/>
                  </p:cNvSpPr>
                  <p:nvPr/>
                </p:nvSpPr>
                <p:spPr bwMode="auto">
                  <a:xfrm>
                    <a:off x="2213" y="720"/>
                    <a:ext cx="2012" cy="1064"/>
                  </a:xfrm>
                  <a:custGeom>
                    <a:avLst/>
                    <a:gdLst/>
                    <a:ahLst/>
                    <a:cxnLst>
                      <a:cxn ang="0">
                        <a:pos x="0" y="54"/>
                      </a:cxn>
                      <a:cxn ang="0">
                        <a:pos x="0" y="1064"/>
                      </a:cxn>
                      <a:cxn ang="0">
                        <a:pos x="236" y="1064"/>
                      </a:cxn>
                      <a:cxn ang="0">
                        <a:pos x="1772" y="1064"/>
                      </a:cxn>
                      <a:cxn ang="0">
                        <a:pos x="2012" y="1064"/>
                      </a:cxn>
                      <a:cxn ang="0">
                        <a:pos x="2012" y="54"/>
                      </a:cxn>
                      <a:cxn ang="0">
                        <a:pos x="0" y="54"/>
                      </a:cxn>
                    </a:cxnLst>
                    <a:rect l="0" t="0" r="r" b="b"/>
                    <a:pathLst>
                      <a:path w="2012" h="1064">
                        <a:moveTo>
                          <a:pt x="0" y="54"/>
                        </a:moveTo>
                        <a:lnTo>
                          <a:pt x="0" y="1064"/>
                        </a:lnTo>
                        <a:lnTo>
                          <a:pt x="236" y="1064"/>
                        </a:lnTo>
                        <a:cubicBezTo>
                          <a:pt x="234" y="8"/>
                          <a:pt x="1770" y="0"/>
                          <a:pt x="1772" y="1064"/>
                        </a:cubicBezTo>
                        <a:lnTo>
                          <a:pt x="2012" y="1064"/>
                        </a:lnTo>
                        <a:lnTo>
                          <a:pt x="2012" y="54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bg2"/>
                      </a:gs>
                      <a:gs pos="100000">
                        <a:schemeClr val="bg2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b="1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</p:grpSp>
            <p:grpSp>
              <p:nvGrpSpPr>
                <p:cNvPr id="1136" name="Group 138"/>
                <p:cNvGrpSpPr>
                  <a:grpSpLocks/>
                </p:cNvGrpSpPr>
                <p:nvPr/>
              </p:nvGrpSpPr>
              <p:grpSpPr bwMode="auto">
                <a:xfrm>
                  <a:off x="3291" y="283"/>
                  <a:ext cx="823" cy="220"/>
                  <a:chOff x="240" y="720"/>
                  <a:chExt cx="3980" cy="1064"/>
                </a:xfrm>
              </p:grpSpPr>
              <p:sp>
                <p:nvSpPr>
                  <p:cNvPr id="1163" name="Freeform 139"/>
                  <p:cNvSpPr>
                    <a:spLocks/>
                  </p:cNvSpPr>
                  <p:nvPr/>
                </p:nvSpPr>
                <p:spPr bwMode="auto">
                  <a:xfrm>
                    <a:off x="245" y="720"/>
                    <a:ext cx="2010" cy="1064"/>
                  </a:xfrm>
                  <a:custGeom>
                    <a:avLst/>
                    <a:gdLst/>
                    <a:ahLst/>
                    <a:cxnLst>
                      <a:cxn ang="0">
                        <a:pos x="0" y="54"/>
                      </a:cxn>
                      <a:cxn ang="0">
                        <a:pos x="0" y="1064"/>
                      </a:cxn>
                      <a:cxn ang="0">
                        <a:pos x="236" y="1064"/>
                      </a:cxn>
                      <a:cxn ang="0">
                        <a:pos x="1772" y="1064"/>
                      </a:cxn>
                      <a:cxn ang="0">
                        <a:pos x="2012" y="1064"/>
                      </a:cxn>
                      <a:cxn ang="0">
                        <a:pos x="2012" y="54"/>
                      </a:cxn>
                      <a:cxn ang="0">
                        <a:pos x="0" y="54"/>
                      </a:cxn>
                    </a:cxnLst>
                    <a:rect l="0" t="0" r="r" b="b"/>
                    <a:pathLst>
                      <a:path w="2012" h="1064">
                        <a:moveTo>
                          <a:pt x="0" y="54"/>
                        </a:moveTo>
                        <a:lnTo>
                          <a:pt x="0" y="1064"/>
                        </a:lnTo>
                        <a:lnTo>
                          <a:pt x="236" y="1064"/>
                        </a:lnTo>
                        <a:cubicBezTo>
                          <a:pt x="234" y="8"/>
                          <a:pt x="1770" y="0"/>
                          <a:pt x="1772" y="1064"/>
                        </a:cubicBezTo>
                        <a:lnTo>
                          <a:pt x="2012" y="1064"/>
                        </a:lnTo>
                        <a:lnTo>
                          <a:pt x="2012" y="54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bg2"/>
                      </a:gs>
                      <a:gs pos="100000">
                        <a:schemeClr val="bg2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b="1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  <p:sp>
                <p:nvSpPr>
                  <p:cNvPr id="1164" name="Freeform 140"/>
                  <p:cNvSpPr>
                    <a:spLocks/>
                  </p:cNvSpPr>
                  <p:nvPr/>
                </p:nvSpPr>
                <p:spPr bwMode="auto">
                  <a:xfrm>
                    <a:off x="2214" y="720"/>
                    <a:ext cx="2010" cy="1064"/>
                  </a:xfrm>
                  <a:custGeom>
                    <a:avLst/>
                    <a:gdLst/>
                    <a:ahLst/>
                    <a:cxnLst>
                      <a:cxn ang="0">
                        <a:pos x="0" y="54"/>
                      </a:cxn>
                      <a:cxn ang="0">
                        <a:pos x="0" y="1064"/>
                      </a:cxn>
                      <a:cxn ang="0">
                        <a:pos x="236" y="1064"/>
                      </a:cxn>
                      <a:cxn ang="0">
                        <a:pos x="1772" y="1064"/>
                      </a:cxn>
                      <a:cxn ang="0">
                        <a:pos x="2012" y="1064"/>
                      </a:cxn>
                      <a:cxn ang="0">
                        <a:pos x="2012" y="54"/>
                      </a:cxn>
                      <a:cxn ang="0">
                        <a:pos x="0" y="54"/>
                      </a:cxn>
                    </a:cxnLst>
                    <a:rect l="0" t="0" r="r" b="b"/>
                    <a:pathLst>
                      <a:path w="2012" h="1064">
                        <a:moveTo>
                          <a:pt x="0" y="54"/>
                        </a:moveTo>
                        <a:lnTo>
                          <a:pt x="0" y="1064"/>
                        </a:lnTo>
                        <a:lnTo>
                          <a:pt x="236" y="1064"/>
                        </a:lnTo>
                        <a:cubicBezTo>
                          <a:pt x="234" y="8"/>
                          <a:pt x="1770" y="0"/>
                          <a:pt x="1772" y="1064"/>
                        </a:cubicBezTo>
                        <a:lnTo>
                          <a:pt x="2012" y="1064"/>
                        </a:lnTo>
                        <a:lnTo>
                          <a:pt x="2012" y="54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bg2"/>
                      </a:gs>
                      <a:gs pos="100000">
                        <a:schemeClr val="bg2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b="1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</p:grpSp>
            <p:grpSp>
              <p:nvGrpSpPr>
                <p:cNvPr id="1137" name="Group 141"/>
                <p:cNvGrpSpPr>
                  <a:grpSpLocks/>
                </p:cNvGrpSpPr>
                <p:nvPr/>
              </p:nvGrpSpPr>
              <p:grpSpPr bwMode="auto">
                <a:xfrm>
                  <a:off x="4114" y="283"/>
                  <a:ext cx="823" cy="220"/>
                  <a:chOff x="240" y="720"/>
                  <a:chExt cx="3980" cy="1064"/>
                </a:xfrm>
              </p:grpSpPr>
              <p:sp>
                <p:nvSpPr>
                  <p:cNvPr id="1166" name="Freeform 142"/>
                  <p:cNvSpPr>
                    <a:spLocks/>
                  </p:cNvSpPr>
                  <p:nvPr/>
                </p:nvSpPr>
                <p:spPr bwMode="auto">
                  <a:xfrm>
                    <a:off x="244" y="720"/>
                    <a:ext cx="2010" cy="1064"/>
                  </a:xfrm>
                  <a:custGeom>
                    <a:avLst/>
                    <a:gdLst/>
                    <a:ahLst/>
                    <a:cxnLst>
                      <a:cxn ang="0">
                        <a:pos x="0" y="54"/>
                      </a:cxn>
                      <a:cxn ang="0">
                        <a:pos x="0" y="1064"/>
                      </a:cxn>
                      <a:cxn ang="0">
                        <a:pos x="236" y="1064"/>
                      </a:cxn>
                      <a:cxn ang="0">
                        <a:pos x="1772" y="1064"/>
                      </a:cxn>
                      <a:cxn ang="0">
                        <a:pos x="2012" y="1064"/>
                      </a:cxn>
                      <a:cxn ang="0">
                        <a:pos x="2012" y="54"/>
                      </a:cxn>
                      <a:cxn ang="0">
                        <a:pos x="0" y="54"/>
                      </a:cxn>
                    </a:cxnLst>
                    <a:rect l="0" t="0" r="r" b="b"/>
                    <a:pathLst>
                      <a:path w="2012" h="1064">
                        <a:moveTo>
                          <a:pt x="0" y="54"/>
                        </a:moveTo>
                        <a:lnTo>
                          <a:pt x="0" y="1064"/>
                        </a:lnTo>
                        <a:lnTo>
                          <a:pt x="236" y="1064"/>
                        </a:lnTo>
                        <a:cubicBezTo>
                          <a:pt x="234" y="8"/>
                          <a:pt x="1770" y="0"/>
                          <a:pt x="1772" y="1064"/>
                        </a:cubicBezTo>
                        <a:lnTo>
                          <a:pt x="2012" y="1064"/>
                        </a:lnTo>
                        <a:lnTo>
                          <a:pt x="2012" y="54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bg2"/>
                      </a:gs>
                      <a:gs pos="100000">
                        <a:schemeClr val="bg2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b="1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  <p:sp>
                <p:nvSpPr>
                  <p:cNvPr id="1167" name="Freeform 143"/>
                  <p:cNvSpPr>
                    <a:spLocks/>
                  </p:cNvSpPr>
                  <p:nvPr/>
                </p:nvSpPr>
                <p:spPr bwMode="auto">
                  <a:xfrm>
                    <a:off x="2213" y="720"/>
                    <a:ext cx="2010" cy="1064"/>
                  </a:xfrm>
                  <a:custGeom>
                    <a:avLst/>
                    <a:gdLst/>
                    <a:ahLst/>
                    <a:cxnLst>
                      <a:cxn ang="0">
                        <a:pos x="0" y="54"/>
                      </a:cxn>
                      <a:cxn ang="0">
                        <a:pos x="0" y="1064"/>
                      </a:cxn>
                      <a:cxn ang="0">
                        <a:pos x="236" y="1064"/>
                      </a:cxn>
                      <a:cxn ang="0">
                        <a:pos x="1772" y="1064"/>
                      </a:cxn>
                      <a:cxn ang="0">
                        <a:pos x="2012" y="1064"/>
                      </a:cxn>
                      <a:cxn ang="0">
                        <a:pos x="2012" y="54"/>
                      </a:cxn>
                      <a:cxn ang="0">
                        <a:pos x="0" y="54"/>
                      </a:cxn>
                    </a:cxnLst>
                    <a:rect l="0" t="0" r="r" b="b"/>
                    <a:pathLst>
                      <a:path w="2012" h="1064">
                        <a:moveTo>
                          <a:pt x="0" y="54"/>
                        </a:moveTo>
                        <a:lnTo>
                          <a:pt x="0" y="1064"/>
                        </a:lnTo>
                        <a:lnTo>
                          <a:pt x="236" y="1064"/>
                        </a:lnTo>
                        <a:cubicBezTo>
                          <a:pt x="234" y="8"/>
                          <a:pt x="1770" y="0"/>
                          <a:pt x="1772" y="1064"/>
                        </a:cubicBezTo>
                        <a:lnTo>
                          <a:pt x="2012" y="1064"/>
                        </a:lnTo>
                        <a:lnTo>
                          <a:pt x="2012" y="54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bg2"/>
                      </a:gs>
                      <a:gs pos="100000">
                        <a:schemeClr val="bg2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b="1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</p:grpSp>
            <p:grpSp>
              <p:nvGrpSpPr>
                <p:cNvPr id="1138" name="Group 144"/>
                <p:cNvGrpSpPr>
                  <a:grpSpLocks/>
                </p:cNvGrpSpPr>
                <p:nvPr/>
              </p:nvGrpSpPr>
              <p:grpSpPr bwMode="auto">
                <a:xfrm>
                  <a:off x="4937" y="283"/>
                  <a:ext cx="823" cy="220"/>
                  <a:chOff x="240" y="720"/>
                  <a:chExt cx="3980" cy="1064"/>
                </a:xfrm>
              </p:grpSpPr>
              <p:sp>
                <p:nvSpPr>
                  <p:cNvPr id="1169" name="Freeform 145"/>
                  <p:cNvSpPr>
                    <a:spLocks/>
                  </p:cNvSpPr>
                  <p:nvPr/>
                </p:nvSpPr>
                <p:spPr bwMode="auto">
                  <a:xfrm>
                    <a:off x="243" y="720"/>
                    <a:ext cx="2010" cy="1064"/>
                  </a:xfrm>
                  <a:custGeom>
                    <a:avLst/>
                    <a:gdLst/>
                    <a:ahLst/>
                    <a:cxnLst>
                      <a:cxn ang="0">
                        <a:pos x="0" y="54"/>
                      </a:cxn>
                      <a:cxn ang="0">
                        <a:pos x="0" y="1064"/>
                      </a:cxn>
                      <a:cxn ang="0">
                        <a:pos x="236" y="1064"/>
                      </a:cxn>
                      <a:cxn ang="0">
                        <a:pos x="1772" y="1064"/>
                      </a:cxn>
                      <a:cxn ang="0">
                        <a:pos x="2012" y="1064"/>
                      </a:cxn>
                      <a:cxn ang="0">
                        <a:pos x="2012" y="54"/>
                      </a:cxn>
                      <a:cxn ang="0">
                        <a:pos x="0" y="54"/>
                      </a:cxn>
                    </a:cxnLst>
                    <a:rect l="0" t="0" r="r" b="b"/>
                    <a:pathLst>
                      <a:path w="2012" h="1064">
                        <a:moveTo>
                          <a:pt x="0" y="54"/>
                        </a:moveTo>
                        <a:lnTo>
                          <a:pt x="0" y="1064"/>
                        </a:lnTo>
                        <a:lnTo>
                          <a:pt x="236" y="1064"/>
                        </a:lnTo>
                        <a:cubicBezTo>
                          <a:pt x="234" y="8"/>
                          <a:pt x="1770" y="0"/>
                          <a:pt x="1772" y="1064"/>
                        </a:cubicBezTo>
                        <a:lnTo>
                          <a:pt x="2012" y="1064"/>
                        </a:lnTo>
                        <a:lnTo>
                          <a:pt x="2012" y="54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bg2"/>
                      </a:gs>
                      <a:gs pos="100000">
                        <a:schemeClr val="bg2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b="1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  <p:sp>
                <p:nvSpPr>
                  <p:cNvPr id="1170" name="Freeform 146"/>
                  <p:cNvSpPr>
                    <a:spLocks/>
                  </p:cNvSpPr>
                  <p:nvPr/>
                </p:nvSpPr>
                <p:spPr bwMode="auto">
                  <a:xfrm>
                    <a:off x="2212" y="720"/>
                    <a:ext cx="2010" cy="1064"/>
                  </a:xfrm>
                  <a:custGeom>
                    <a:avLst/>
                    <a:gdLst/>
                    <a:ahLst/>
                    <a:cxnLst>
                      <a:cxn ang="0">
                        <a:pos x="0" y="54"/>
                      </a:cxn>
                      <a:cxn ang="0">
                        <a:pos x="0" y="1064"/>
                      </a:cxn>
                      <a:cxn ang="0">
                        <a:pos x="236" y="1064"/>
                      </a:cxn>
                      <a:cxn ang="0">
                        <a:pos x="1772" y="1064"/>
                      </a:cxn>
                      <a:cxn ang="0">
                        <a:pos x="2012" y="1064"/>
                      </a:cxn>
                      <a:cxn ang="0">
                        <a:pos x="2012" y="54"/>
                      </a:cxn>
                      <a:cxn ang="0">
                        <a:pos x="0" y="54"/>
                      </a:cxn>
                    </a:cxnLst>
                    <a:rect l="0" t="0" r="r" b="b"/>
                    <a:pathLst>
                      <a:path w="2012" h="1064">
                        <a:moveTo>
                          <a:pt x="0" y="54"/>
                        </a:moveTo>
                        <a:lnTo>
                          <a:pt x="0" y="1064"/>
                        </a:lnTo>
                        <a:lnTo>
                          <a:pt x="236" y="1064"/>
                        </a:lnTo>
                        <a:cubicBezTo>
                          <a:pt x="234" y="8"/>
                          <a:pt x="1770" y="0"/>
                          <a:pt x="1772" y="1064"/>
                        </a:cubicBezTo>
                        <a:lnTo>
                          <a:pt x="2012" y="1064"/>
                        </a:lnTo>
                        <a:lnTo>
                          <a:pt x="2012" y="54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bg2"/>
                      </a:gs>
                      <a:gs pos="100000">
                        <a:schemeClr val="bg2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b="1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</p:grpSp>
          </p:grpSp>
          <p:grpSp>
            <p:nvGrpSpPr>
              <p:cNvPr id="1119" name="Group 147"/>
              <p:cNvGrpSpPr>
                <a:grpSpLocks/>
              </p:cNvGrpSpPr>
              <p:nvPr/>
            </p:nvGrpSpPr>
            <p:grpSpPr bwMode="auto">
              <a:xfrm>
                <a:off x="3378" y="463"/>
                <a:ext cx="418" cy="112"/>
                <a:chOff x="240" y="720"/>
                <a:chExt cx="3980" cy="1064"/>
              </a:xfrm>
            </p:grpSpPr>
            <p:sp>
              <p:nvSpPr>
                <p:cNvPr id="1172" name="Freeform 148"/>
                <p:cNvSpPr>
                  <a:spLocks/>
                </p:cNvSpPr>
                <p:nvPr/>
              </p:nvSpPr>
              <p:spPr bwMode="auto">
                <a:xfrm>
                  <a:off x="242" y="720"/>
                  <a:ext cx="2011" cy="1064"/>
                </a:xfrm>
                <a:custGeom>
                  <a:avLst/>
                  <a:gdLst/>
                  <a:ahLst/>
                  <a:cxnLst>
                    <a:cxn ang="0">
                      <a:pos x="0" y="54"/>
                    </a:cxn>
                    <a:cxn ang="0">
                      <a:pos x="0" y="1064"/>
                    </a:cxn>
                    <a:cxn ang="0">
                      <a:pos x="236" y="1064"/>
                    </a:cxn>
                    <a:cxn ang="0">
                      <a:pos x="1772" y="1064"/>
                    </a:cxn>
                    <a:cxn ang="0">
                      <a:pos x="2012" y="1064"/>
                    </a:cxn>
                    <a:cxn ang="0">
                      <a:pos x="2012" y="54"/>
                    </a:cxn>
                    <a:cxn ang="0">
                      <a:pos x="0" y="54"/>
                    </a:cxn>
                  </a:cxnLst>
                  <a:rect l="0" t="0" r="r" b="b"/>
                  <a:pathLst>
                    <a:path w="2012" h="1064">
                      <a:moveTo>
                        <a:pt x="0" y="54"/>
                      </a:moveTo>
                      <a:lnTo>
                        <a:pt x="0" y="1064"/>
                      </a:lnTo>
                      <a:lnTo>
                        <a:pt x="236" y="1064"/>
                      </a:lnTo>
                      <a:cubicBezTo>
                        <a:pt x="234" y="8"/>
                        <a:pt x="1770" y="0"/>
                        <a:pt x="1772" y="1064"/>
                      </a:cubicBezTo>
                      <a:lnTo>
                        <a:pt x="2012" y="1064"/>
                      </a:lnTo>
                      <a:lnTo>
                        <a:pt x="2012" y="54"/>
                      </a:lnTo>
                      <a:lnTo>
                        <a:pt x="0" y="54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b="1">
                    <a:solidFill>
                      <a:srgbClr val="000000"/>
                    </a:solidFill>
                    <a:cs typeface="Arial" charset="0"/>
                  </a:endParaRPr>
                </a:p>
              </p:txBody>
            </p:sp>
            <p:sp>
              <p:nvSpPr>
                <p:cNvPr id="1173" name="Freeform 149"/>
                <p:cNvSpPr>
                  <a:spLocks/>
                </p:cNvSpPr>
                <p:nvPr/>
              </p:nvSpPr>
              <p:spPr bwMode="auto">
                <a:xfrm>
                  <a:off x="2213" y="720"/>
                  <a:ext cx="2011" cy="1064"/>
                </a:xfrm>
                <a:custGeom>
                  <a:avLst/>
                  <a:gdLst/>
                  <a:ahLst/>
                  <a:cxnLst>
                    <a:cxn ang="0">
                      <a:pos x="0" y="54"/>
                    </a:cxn>
                    <a:cxn ang="0">
                      <a:pos x="0" y="1064"/>
                    </a:cxn>
                    <a:cxn ang="0">
                      <a:pos x="236" y="1064"/>
                    </a:cxn>
                    <a:cxn ang="0">
                      <a:pos x="1772" y="1064"/>
                    </a:cxn>
                    <a:cxn ang="0">
                      <a:pos x="2012" y="1064"/>
                    </a:cxn>
                    <a:cxn ang="0">
                      <a:pos x="2012" y="54"/>
                    </a:cxn>
                    <a:cxn ang="0">
                      <a:pos x="0" y="54"/>
                    </a:cxn>
                  </a:cxnLst>
                  <a:rect l="0" t="0" r="r" b="b"/>
                  <a:pathLst>
                    <a:path w="2012" h="1064">
                      <a:moveTo>
                        <a:pt x="0" y="54"/>
                      </a:moveTo>
                      <a:lnTo>
                        <a:pt x="0" y="1064"/>
                      </a:lnTo>
                      <a:lnTo>
                        <a:pt x="236" y="1064"/>
                      </a:lnTo>
                      <a:cubicBezTo>
                        <a:pt x="234" y="8"/>
                        <a:pt x="1770" y="0"/>
                        <a:pt x="1772" y="1064"/>
                      </a:cubicBezTo>
                      <a:lnTo>
                        <a:pt x="2012" y="1064"/>
                      </a:lnTo>
                      <a:lnTo>
                        <a:pt x="2012" y="54"/>
                      </a:lnTo>
                      <a:lnTo>
                        <a:pt x="0" y="54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b="1">
                    <a:solidFill>
                      <a:srgbClr val="000000"/>
                    </a:solidFill>
                    <a:cs typeface="Arial" charset="0"/>
                  </a:endParaRPr>
                </a:p>
              </p:txBody>
            </p:sp>
          </p:grpSp>
          <p:grpSp>
            <p:nvGrpSpPr>
              <p:cNvPr id="1120" name="Group 150"/>
              <p:cNvGrpSpPr>
                <a:grpSpLocks/>
              </p:cNvGrpSpPr>
              <p:nvPr/>
            </p:nvGrpSpPr>
            <p:grpSpPr bwMode="auto">
              <a:xfrm>
                <a:off x="3796" y="463"/>
                <a:ext cx="419" cy="112"/>
                <a:chOff x="240" y="720"/>
                <a:chExt cx="3980" cy="1064"/>
              </a:xfrm>
            </p:grpSpPr>
            <p:sp>
              <p:nvSpPr>
                <p:cNvPr id="1175" name="Freeform 151"/>
                <p:cNvSpPr>
                  <a:spLocks/>
                </p:cNvSpPr>
                <p:nvPr/>
              </p:nvSpPr>
              <p:spPr bwMode="auto">
                <a:xfrm>
                  <a:off x="244" y="720"/>
                  <a:ext cx="2067" cy="1064"/>
                </a:xfrm>
                <a:custGeom>
                  <a:avLst/>
                  <a:gdLst/>
                  <a:ahLst/>
                  <a:cxnLst>
                    <a:cxn ang="0">
                      <a:pos x="0" y="54"/>
                    </a:cxn>
                    <a:cxn ang="0">
                      <a:pos x="0" y="1064"/>
                    </a:cxn>
                    <a:cxn ang="0">
                      <a:pos x="236" y="1064"/>
                    </a:cxn>
                    <a:cxn ang="0">
                      <a:pos x="1772" y="1064"/>
                    </a:cxn>
                    <a:cxn ang="0">
                      <a:pos x="2012" y="1064"/>
                    </a:cxn>
                    <a:cxn ang="0">
                      <a:pos x="2012" y="54"/>
                    </a:cxn>
                    <a:cxn ang="0">
                      <a:pos x="0" y="54"/>
                    </a:cxn>
                  </a:cxnLst>
                  <a:rect l="0" t="0" r="r" b="b"/>
                  <a:pathLst>
                    <a:path w="2012" h="1064">
                      <a:moveTo>
                        <a:pt x="0" y="54"/>
                      </a:moveTo>
                      <a:lnTo>
                        <a:pt x="0" y="1064"/>
                      </a:lnTo>
                      <a:lnTo>
                        <a:pt x="236" y="1064"/>
                      </a:lnTo>
                      <a:cubicBezTo>
                        <a:pt x="234" y="8"/>
                        <a:pt x="1770" y="0"/>
                        <a:pt x="1772" y="1064"/>
                      </a:cubicBezTo>
                      <a:lnTo>
                        <a:pt x="2012" y="1064"/>
                      </a:lnTo>
                      <a:lnTo>
                        <a:pt x="2012" y="54"/>
                      </a:lnTo>
                      <a:lnTo>
                        <a:pt x="0" y="54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b="1">
                    <a:solidFill>
                      <a:srgbClr val="000000"/>
                    </a:solidFill>
                    <a:cs typeface="Arial" charset="0"/>
                  </a:endParaRPr>
                </a:p>
              </p:txBody>
            </p:sp>
            <p:sp>
              <p:nvSpPr>
                <p:cNvPr id="1176" name="Freeform 152"/>
                <p:cNvSpPr>
                  <a:spLocks/>
                </p:cNvSpPr>
                <p:nvPr/>
              </p:nvSpPr>
              <p:spPr bwMode="auto">
                <a:xfrm>
                  <a:off x="2240" y="720"/>
                  <a:ext cx="2037" cy="1064"/>
                </a:xfrm>
                <a:custGeom>
                  <a:avLst/>
                  <a:gdLst/>
                  <a:ahLst/>
                  <a:cxnLst>
                    <a:cxn ang="0">
                      <a:pos x="0" y="54"/>
                    </a:cxn>
                    <a:cxn ang="0">
                      <a:pos x="0" y="1064"/>
                    </a:cxn>
                    <a:cxn ang="0">
                      <a:pos x="236" y="1064"/>
                    </a:cxn>
                    <a:cxn ang="0">
                      <a:pos x="1772" y="1064"/>
                    </a:cxn>
                    <a:cxn ang="0">
                      <a:pos x="2012" y="1064"/>
                    </a:cxn>
                    <a:cxn ang="0">
                      <a:pos x="2012" y="54"/>
                    </a:cxn>
                    <a:cxn ang="0">
                      <a:pos x="0" y="54"/>
                    </a:cxn>
                  </a:cxnLst>
                  <a:rect l="0" t="0" r="r" b="b"/>
                  <a:pathLst>
                    <a:path w="2012" h="1064">
                      <a:moveTo>
                        <a:pt x="0" y="54"/>
                      </a:moveTo>
                      <a:lnTo>
                        <a:pt x="0" y="1064"/>
                      </a:lnTo>
                      <a:lnTo>
                        <a:pt x="236" y="1064"/>
                      </a:lnTo>
                      <a:cubicBezTo>
                        <a:pt x="234" y="8"/>
                        <a:pt x="1770" y="0"/>
                        <a:pt x="1772" y="1064"/>
                      </a:cubicBezTo>
                      <a:lnTo>
                        <a:pt x="2012" y="1064"/>
                      </a:lnTo>
                      <a:lnTo>
                        <a:pt x="2012" y="54"/>
                      </a:lnTo>
                      <a:lnTo>
                        <a:pt x="0" y="54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b="1">
                    <a:solidFill>
                      <a:srgbClr val="000000"/>
                    </a:solidFill>
                    <a:cs typeface="Arial" charset="0"/>
                  </a:endParaRPr>
                </a:p>
              </p:txBody>
            </p:sp>
          </p:grpSp>
          <p:grpSp>
            <p:nvGrpSpPr>
              <p:cNvPr id="1121" name="Group 153"/>
              <p:cNvGrpSpPr>
                <a:grpSpLocks/>
              </p:cNvGrpSpPr>
              <p:nvPr/>
            </p:nvGrpSpPr>
            <p:grpSpPr bwMode="auto">
              <a:xfrm>
                <a:off x="4215" y="463"/>
                <a:ext cx="418" cy="112"/>
                <a:chOff x="1646" y="283"/>
                <a:chExt cx="823" cy="220"/>
              </a:xfrm>
            </p:grpSpPr>
            <p:sp>
              <p:nvSpPr>
                <p:cNvPr id="1178" name="Freeform 154"/>
                <p:cNvSpPr>
                  <a:spLocks/>
                </p:cNvSpPr>
                <p:nvPr/>
              </p:nvSpPr>
              <p:spPr bwMode="auto">
                <a:xfrm>
                  <a:off x="1647" y="283"/>
                  <a:ext cx="416" cy="220"/>
                </a:xfrm>
                <a:custGeom>
                  <a:avLst/>
                  <a:gdLst/>
                  <a:ahLst/>
                  <a:cxnLst>
                    <a:cxn ang="0">
                      <a:pos x="0" y="54"/>
                    </a:cxn>
                    <a:cxn ang="0">
                      <a:pos x="0" y="1064"/>
                    </a:cxn>
                    <a:cxn ang="0">
                      <a:pos x="236" y="1064"/>
                    </a:cxn>
                    <a:cxn ang="0">
                      <a:pos x="1772" y="1064"/>
                    </a:cxn>
                    <a:cxn ang="0">
                      <a:pos x="2012" y="1064"/>
                    </a:cxn>
                    <a:cxn ang="0">
                      <a:pos x="2012" y="54"/>
                    </a:cxn>
                    <a:cxn ang="0">
                      <a:pos x="0" y="54"/>
                    </a:cxn>
                  </a:cxnLst>
                  <a:rect l="0" t="0" r="r" b="b"/>
                  <a:pathLst>
                    <a:path w="2012" h="1064">
                      <a:moveTo>
                        <a:pt x="0" y="54"/>
                      </a:moveTo>
                      <a:lnTo>
                        <a:pt x="0" y="1064"/>
                      </a:lnTo>
                      <a:lnTo>
                        <a:pt x="236" y="1064"/>
                      </a:lnTo>
                      <a:cubicBezTo>
                        <a:pt x="234" y="8"/>
                        <a:pt x="1770" y="0"/>
                        <a:pt x="1772" y="1064"/>
                      </a:cubicBezTo>
                      <a:lnTo>
                        <a:pt x="2012" y="1064"/>
                      </a:lnTo>
                      <a:lnTo>
                        <a:pt x="2012" y="54"/>
                      </a:lnTo>
                      <a:lnTo>
                        <a:pt x="0" y="54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b="1">
                    <a:solidFill>
                      <a:srgbClr val="000000"/>
                    </a:solidFill>
                    <a:cs typeface="Arial" charset="0"/>
                  </a:endParaRPr>
                </a:p>
              </p:txBody>
            </p:sp>
            <p:sp>
              <p:nvSpPr>
                <p:cNvPr id="1179" name="Freeform 155"/>
                <p:cNvSpPr>
                  <a:spLocks/>
                </p:cNvSpPr>
                <p:nvPr/>
              </p:nvSpPr>
              <p:spPr bwMode="auto">
                <a:xfrm>
                  <a:off x="2053" y="283"/>
                  <a:ext cx="416" cy="220"/>
                </a:xfrm>
                <a:custGeom>
                  <a:avLst/>
                  <a:gdLst/>
                  <a:ahLst/>
                  <a:cxnLst>
                    <a:cxn ang="0">
                      <a:pos x="0" y="54"/>
                    </a:cxn>
                    <a:cxn ang="0">
                      <a:pos x="0" y="1064"/>
                    </a:cxn>
                    <a:cxn ang="0">
                      <a:pos x="236" y="1064"/>
                    </a:cxn>
                    <a:cxn ang="0">
                      <a:pos x="1772" y="1064"/>
                    </a:cxn>
                    <a:cxn ang="0">
                      <a:pos x="2012" y="1064"/>
                    </a:cxn>
                    <a:cxn ang="0">
                      <a:pos x="2012" y="54"/>
                    </a:cxn>
                    <a:cxn ang="0">
                      <a:pos x="0" y="54"/>
                    </a:cxn>
                  </a:cxnLst>
                  <a:rect l="0" t="0" r="r" b="b"/>
                  <a:pathLst>
                    <a:path w="2012" h="1064">
                      <a:moveTo>
                        <a:pt x="0" y="54"/>
                      </a:moveTo>
                      <a:lnTo>
                        <a:pt x="0" y="1064"/>
                      </a:lnTo>
                      <a:lnTo>
                        <a:pt x="236" y="1064"/>
                      </a:lnTo>
                      <a:cubicBezTo>
                        <a:pt x="234" y="8"/>
                        <a:pt x="1770" y="0"/>
                        <a:pt x="1772" y="1064"/>
                      </a:cubicBezTo>
                      <a:lnTo>
                        <a:pt x="2012" y="1064"/>
                      </a:lnTo>
                      <a:lnTo>
                        <a:pt x="2012" y="54"/>
                      </a:lnTo>
                      <a:lnTo>
                        <a:pt x="0" y="54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b="1">
                    <a:solidFill>
                      <a:srgbClr val="000000"/>
                    </a:solidFill>
                    <a:cs typeface="Arial" charset="0"/>
                  </a:endParaRPr>
                </a:p>
              </p:txBody>
            </p:sp>
          </p:grpSp>
          <p:grpSp>
            <p:nvGrpSpPr>
              <p:cNvPr id="1122" name="Group 156"/>
              <p:cNvGrpSpPr>
                <a:grpSpLocks/>
              </p:cNvGrpSpPr>
              <p:nvPr/>
            </p:nvGrpSpPr>
            <p:grpSpPr bwMode="auto">
              <a:xfrm>
                <a:off x="4633" y="463"/>
                <a:ext cx="418" cy="112"/>
                <a:chOff x="240" y="720"/>
                <a:chExt cx="3980" cy="1064"/>
              </a:xfrm>
            </p:grpSpPr>
            <p:sp>
              <p:nvSpPr>
                <p:cNvPr id="1181" name="Freeform 157"/>
                <p:cNvSpPr>
                  <a:spLocks/>
                </p:cNvSpPr>
                <p:nvPr/>
              </p:nvSpPr>
              <p:spPr bwMode="auto">
                <a:xfrm>
                  <a:off x="239" y="720"/>
                  <a:ext cx="2011" cy="1064"/>
                </a:xfrm>
                <a:custGeom>
                  <a:avLst/>
                  <a:gdLst/>
                  <a:ahLst/>
                  <a:cxnLst>
                    <a:cxn ang="0">
                      <a:pos x="0" y="54"/>
                    </a:cxn>
                    <a:cxn ang="0">
                      <a:pos x="0" y="1064"/>
                    </a:cxn>
                    <a:cxn ang="0">
                      <a:pos x="236" y="1064"/>
                    </a:cxn>
                    <a:cxn ang="0">
                      <a:pos x="1772" y="1064"/>
                    </a:cxn>
                    <a:cxn ang="0">
                      <a:pos x="2012" y="1064"/>
                    </a:cxn>
                    <a:cxn ang="0">
                      <a:pos x="2012" y="54"/>
                    </a:cxn>
                    <a:cxn ang="0">
                      <a:pos x="0" y="54"/>
                    </a:cxn>
                  </a:cxnLst>
                  <a:rect l="0" t="0" r="r" b="b"/>
                  <a:pathLst>
                    <a:path w="2012" h="1064">
                      <a:moveTo>
                        <a:pt x="0" y="54"/>
                      </a:moveTo>
                      <a:lnTo>
                        <a:pt x="0" y="1064"/>
                      </a:lnTo>
                      <a:lnTo>
                        <a:pt x="236" y="1064"/>
                      </a:lnTo>
                      <a:cubicBezTo>
                        <a:pt x="234" y="8"/>
                        <a:pt x="1770" y="0"/>
                        <a:pt x="1772" y="1064"/>
                      </a:cubicBezTo>
                      <a:lnTo>
                        <a:pt x="2012" y="1064"/>
                      </a:lnTo>
                      <a:lnTo>
                        <a:pt x="2012" y="54"/>
                      </a:lnTo>
                      <a:lnTo>
                        <a:pt x="0" y="54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b="1">
                    <a:solidFill>
                      <a:srgbClr val="000000"/>
                    </a:solidFill>
                    <a:cs typeface="Arial" charset="0"/>
                  </a:endParaRPr>
                </a:p>
              </p:txBody>
            </p:sp>
            <p:sp>
              <p:nvSpPr>
                <p:cNvPr id="1182" name="Freeform 158"/>
                <p:cNvSpPr>
                  <a:spLocks/>
                </p:cNvSpPr>
                <p:nvPr/>
              </p:nvSpPr>
              <p:spPr bwMode="auto">
                <a:xfrm>
                  <a:off x="2210" y="720"/>
                  <a:ext cx="2011" cy="1064"/>
                </a:xfrm>
                <a:custGeom>
                  <a:avLst/>
                  <a:gdLst/>
                  <a:ahLst/>
                  <a:cxnLst>
                    <a:cxn ang="0">
                      <a:pos x="0" y="54"/>
                    </a:cxn>
                    <a:cxn ang="0">
                      <a:pos x="0" y="1064"/>
                    </a:cxn>
                    <a:cxn ang="0">
                      <a:pos x="236" y="1064"/>
                    </a:cxn>
                    <a:cxn ang="0">
                      <a:pos x="1772" y="1064"/>
                    </a:cxn>
                    <a:cxn ang="0">
                      <a:pos x="2012" y="1064"/>
                    </a:cxn>
                    <a:cxn ang="0">
                      <a:pos x="2012" y="54"/>
                    </a:cxn>
                    <a:cxn ang="0">
                      <a:pos x="0" y="54"/>
                    </a:cxn>
                  </a:cxnLst>
                  <a:rect l="0" t="0" r="r" b="b"/>
                  <a:pathLst>
                    <a:path w="2012" h="1064">
                      <a:moveTo>
                        <a:pt x="0" y="54"/>
                      </a:moveTo>
                      <a:lnTo>
                        <a:pt x="0" y="1064"/>
                      </a:lnTo>
                      <a:lnTo>
                        <a:pt x="236" y="1064"/>
                      </a:lnTo>
                      <a:cubicBezTo>
                        <a:pt x="234" y="8"/>
                        <a:pt x="1770" y="0"/>
                        <a:pt x="1772" y="1064"/>
                      </a:cubicBezTo>
                      <a:lnTo>
                        <a:pt x="2012" y="1064"/>
                      </a:lnTo>
                      <a:lnTo>
                        <a:pt x="2012" y="54"/>
                      </a:lnTo>
                      <a:lnTo>
                        <a:pt x="0" y="54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b="1">
                    <a:solidFill>
                      <a:srgbClr val="000000"/>
                    </a:solidFill>
                    <a:cs typeface="Arial" charset="0"/>
                  </a:endParaRPr>
                </a:p>
              </p:txBody>
            </p:sp>
          </p:grpSp>
          <p:sp>
            <p:nvSpPr>
              <p:cNvPr id="1183" name="Freeform 159"/>
              <p:cNvSpPr>
                <a:spLocks/>
              </p:cNvSpPr>
              <p:nvPr/>
            </p:nvSpPr>
            <p:spPr bwMode="auto">
              <a:xfrm>
                <a:off x="5051" y="463"/>
                <a:ext cx="211" cy="112"/>
              </a:xfrm>
              <a:custGeom>
                <a:avLst/>
                <a:gdLst/>
                <a:ahLst/>
                <a:cxnLst>
                  <a:cxn ang="0">
                    <a:pos x="0" y="54"/>
                  </a:cxn>
                  <a:cxn ang="0">
                    <a:pos x="0" y="1064"/>
                  </a:cxn>
                  <a:cxn ang="0">
                    <a:pos x="236" y="1064"/>
                  </a:cxn>
                  <a:cxn ang="0">
                    <a:pos x="1772" y="1064"/>
                  </a:cxn>
                  <a:cxn ang="0">
                    <a:pos x="2012" y="1064"/>
                  </a:cxn>
                  <a:cxn ang="0">
                    <a:pos x="2012" y="54"/>
                  </a:cxn>
                  <a:cxn ang="0">
                    <a:pos x="0" y="54"/>
                  </a:cxn>
                </a:cxnLst>
                <a:rect l="0" t="0" r="r" b="b"/>
                <a:pathLst>
                  <a:path w="2012" h="1064">
                    <a:moveTo>
                      <a:pt x="0" y="54"/>
                    </a:moveTo>
                    <a:lnTo>
                      <a:pt x="0" y="1064"/>
                    </a:lnTo>
                    <a:lnTo>
                      <a:pt x="236" y="1064"/>
                    </a:lnTo>
                    <a:cubicBezTo>
                      <a:pt x="234" y="8"/>
                      <a:pt x="1770" y="0"/>
                      <a:pt x="1772" y="1064"/>
                    </a:cubicBezTo>
                    <a:lnTo>
                      <a:pt x="2012" y="1064"/>
                    </a:lnTo>
                    <a:lnTo>
                      <a:pt x="2012" y="54"/>
                    </a:lnTo>
                    <a:lnTo>
                      <a:pt x="0" y="54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b="1">
                  <a:solidFill>
                    <a:srgbClr val="000000"/>
                  </a:solidFill>
                  <a:cs typeface="Arial" charset="0"/>
                </a:endParaRPr>
              </a:p>
            </p:txBody>
          </p:sp>
        </p:grpSp>
      </p:grpSp>
      <p:grpSp>
        <p:nvGrpSpPr>
          <p:cNvPr id="1070" name="Group 160"/>
          <p:cNvGrpSpPr>
            <a:grpSpLocks/>
          </p:cNvGrpSpPr>
          <p:nvPr/>
        </p:nvGrpSpPr>
        <p:grpSpPr bwMode="auto">
          <a:xfrm>
            <a:off x="400050" y="598488"/>
            <a:ext cx="7827963" cy="179387"/>
            <a:chOff x="254" y="463"/>
            <a:chExt cx="5208" cy="113"/>
          </a:xfrm>
        </p:grpSpPr>
        <p:sp>
          <p:nvSpPr>
            <p:cNvPr id="1185" name="Freeform 161"/>
            <p:cNvSpPr>
              <a:spLocks/>
            </p:cNvSpPr>
            <p:nvPr/>
          </p:nvSpPr>
          <p:spPr bwMode="auto">
            <a:xfrm flipH="1">
              <a:off x="5232" y="468"/>
              <a:ext cx="230" cy="106"/>
            </a:xfrm>
            <a:custGeom>
              <a:avLst/>
              <a:gdLst/>
              <a:ahLst/>
              <a:cxnLst>
                <a:cxn ang="0">
                  <a:pos x="230" y="0"/>
                </a:cxn>
                <a:cxn ang="0">
                  <a:pos x="182" y="0"/>
                </a:cxn>
                <a:cxn ang="0">
                  <a:pos x="0" y="78"/>
                </a:cxn>
                <a:cxn ang="0">
                  <a:pos x="86" y="96"/>
                </a:cxn>
                <a:cxn ang="0">
                  <a:pos x="204" y="96"/>
                </a:cxn>
                <a:cxn ang="0">
                  <a:pos x="230" y="0"/>
                </a:cxn>
              </a:cxnLst>
              <a:rect l="0" t="0" r="r" b="b"/>
              <a:pathLst>
                <a:path w="230" h="96">
                  <a:moveTo>
                    <a:pt x="230" y="0"/>
                  </a:moveTo>
                  <a:lnTo>
                    <a:pt x="182" y="0"/>
                  </a:lnTo>
                  <a:lnTo>
                    <a:pt x="0" y="78"/>
                  </a:lnTo>
                  <a:lnTo>
                    <a:pt x="86" y="96"/>
                  </a:lnTo>
                  <a:lnTo>
                    <a:pt x="204" y="96"/>
                  </a:lnTo>
                  <a:lnTo>
                    <a:pt x="23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186" name="Freeform 162"/>
            <p:cNvSpPr>
              <a:spLocks/>
            </p:cNvSpPr>
            <p:nvPr/>
          </p:nvSpPr>
          <p:spPr bwMode="auto">
            <a:xfrm>
              <a:off x="254" y="470"/>
              <a:ext cx="230" cy="106"/>
            </a:xfrm>
            <a:custGeom>
              <a:avLst/>
              <a:gdLst/>
              <a:ahLst/>
              <a:cxnLst>
                <a:cxn ang="0">
                  <a:pos x="230" y="0"/>
                </a:cxn>
                <a:cxn ang="0">
                  <a:pos x="182" y="0"/>
                </a:cxn>
                <a:cxn ang="0">
                  <a:pos x="0" y="78"/>
                </a:cxn>
                <a:cxn ang="0">
                  <a:pos x="86" y="96"/>
                </a:cxn>
                <a:cxn ang="0">
                  <a:pos x="204" y="96"/>
                </a:cxn>
                <a:cxn ang="0">
                  <a:pos x="230" y="0"/>
                </a:cxn>
              </a:cxnLst>
              <a:rect l="0" t="0" r="r" b="b"/>
              <a:pathLst>
                <a:path w="230" h="96">
                  <a:moveTo>
                    <a:pt x="230" y="0"/>
                  </a:moveTo>
                  <a:lnTo>
                    <a:pt x="182" y="0"/>
                  </a:lnTo>
                  <a:lnTo>
                    <a:pt x="0" y="78"/>
                  </a:lnTo>
                  <a:lnTo>
                    <a:pt x="86" y="96"/>
                  </a:lnTo>
                  <a:lnTo>
                    <a:pt x="204" y="96"/>
                  </a:lnTo>
                  <a:lnTo>
                    <a:pt x="23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>
                <a:solidFill>
                  <a:srgbClr val="000000"/>
                </a:solidFill>
                <a:cs typeface="Arial" charset="0"/>
              </a:endParaRPr>
            </a:p>
          </p:txBody>
        </p:sp>
        <p:grpSp>
          <p:nvGrpSpPr>
            <p:cNvPr id="1079" name="Group 163"/>
            <p:cNvGrpSpPr>
              <a:grpSpLocks/>
            </p:cNvGrpSpPr>
            <p:nvPr/>
          </p:nvGrpSpPr>
          <p:grpSpPr bwMode="auto">
            <a:xfrm>
              <a:off x="450" y="463"/>
              <a:ext cx="4812" cy="113"/>
              <a:chOff x="450" y="463"/>
              <a:chExt cx="4812" cy="113"/>
            </a:xfrm>
          </p:grpSpPr>
          <p:grpSp>
            <p:nvGrpSpPr>
              <p:cNvPr id="1080" name="Group 164"/>
              <p:cNvGrpSpPr>
                <a:grpSpLocks/>
              </p:cNvGrpSpPr>
              <p:nvPr/>
            </p:nvGrpSpPr>
            <p:grpSpPr bwMode="auto">
              <a:xfrm>
                <a:off x="450" y="464"/>
                <a:ext cx="2928" cy="112"/>
                <a:chOff x="0" y="283"/>
                <a:chExt cx="5760" cy="220"/>
              </a:xfrm>
            </p:grpSpPr>
            <p:grpSp>
              <p:nvGrpSpPr>
                <p:cNvPr id="1094" name="Group 165"/>
                <p:cNvGrpSpPr>
                  <a:grpSpLocks/>
                </p:cNvGrpSpPr>
                <p:nvPr/>
              </p:nvGrpSpPr>
              <p:grpSpPr bwMode="auto">
                <a:xfrm>
                  <a:off x="0" y="283"/>
                  <a:ext cx="823" cy="220"/>
                  <a:chOff x="240" y="720"/>
                  <a:chExt cx="3980" cy="1064"/>
                </a:xfrm>
              </p:grpSpPr>
              <p:sp>
                <p:nvSpPr>
                  <p:cNvPr id="1190" name="Freeform 166"/>
                  <p:cNvSpPr>
                    <a:spLocks/>
                  </p:cNvSpPr>
                  <p:nvPr/>
                </p:nvSpPr>
                <p:spPr bwMode="auto">
                  <a:xfrm>
                    <a:off x="244" y="720"/>
                    <a:ext cx="2010" cy="1064"/>
                  </a:xfrm>
                  <a:custGeom>
                    <a:avLst/>
                    <a:gdLst/>
                    <a:ahLst/>
                    <a:cxnLst>
                      <a:cxn ang="0">
                        <a:pos x="0" y="54"/>
                      </a:cxn>
                      <a:cxn ang="0">
                        <a:pos x="0" y="1064"/>
                      </a:cxn>
                      <a:cxn ang="0">
                        <a:pos x="236" y="1064"/>
                      </a:cxn>
                      <a:cxn ang="0">
                        <a:pos x="1772" y="1064"/>
                      </a:cxn>
                      <a:cxn ang="0">
                        <a:pos x="2012" y="1064"/>
                      </a:cxn>
                      <a:cxn ang="0">
                        <a:pos x="2012" y="54"/>
                      </a:cxn>
                      <a:cxn ang="0">
                        <a:pos x="0" y="54"/>
                      </a:cxn>
                    </a:cxnLst>
                    <a:rect l="0" t="0" r="r" b="b"/>
                    <a:pathLst>
                      <a:path w="2012" h="1064">
                        <a:moveTo>
                          <a:pt x="0" y="54"/>
                        </a:moveTo>
                        <a:lnTo>
                          <a:pt x="0" y="1064"/>
                        </a:lnTo>
                        <a:lnTo>
                          <a:pt x="236" y="1064"/>
                        </a:lnTo>
                        <a:cubicBezTo>
                          <a:pt x="234" y="8"/>
                          <a:pt x="1770" y="0"/>
                          <a:pt x="1772" y="1064"/>
                        </a:cubicBezTo>
                        <a:lnTo>
                          <a:pt x="2012" y="1064"/>
                        </a:lnTo>
                        <a:lnTo>
                          <a:pt x="2012" y="54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b="1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  <p:sp>
                <p:nvSpPr>
                  <p:cNvPr id="1191" name="Freeform 167"/>
                  <p:cNvSpPr>
                    <a:spLocks/>
                  </p:cNvSpPr>
                  <p:nvPr/>
                </p:nvSpPr>
                <p:spPr bwMode="auto">
                  <a:xfrm>
                    <a:off x="2214" y="720"/>
                    <a:ext cx="2010" cy="1064"/>
                  </a:xfrm>
                  <a:custGeom>
                    <a:avLst/>
                    <a:gdLst/>
                    <a:ahLst/>
                    <a:cxnLst>
                      <a:cxn ang="0">
                        <a:pos x="0" y="54"/>
                      </a:cxn>
                      <a:cxn ang="0">
                        <a:pos x="0" y="1064"/>
                      </a:cxn>
                      <a:cxn ang="0">
                        <a:pos x="236" y="1064"/>
                      </a:cxn>
                      <a:cxn ang="0">
                        <a:pos x="1772" y="1064"/>
                      </a:cxn>
                      <a:cxn ang="0">
                        <a:pos x="2012" y="1064"/>
                      </a:cxn>
                      <a:cxn ang="0">
                        <a:pos x="2012" y="54"/>
                      </a:cxn>
                      <a:cxn ang="0">
                        <a:pos x="0" y="54"/>
                      </a:cxn>
                    </a:cxnLst>
                    <a:rect l="0" t="0" r="r" b="b"/>
                    <a:pathLst>
                      <a:path w="2012" h="1064">
                        <a:moveTo>
                          <a:pt x="0" y="54"/>
                        </a:moveTo>
                        <a:lnTo>
                          <a:pt x="0" y="1064"/>
                        </a:lnTo>
                        <a:lnTo>
                          <a:pt x="236" y="1064"/>
                        </a:lnTo>
                        <a:cubicBezTo>
                          <a:pt x="234" y="8"/>
                          <a:pt x="1770" y="0"/>
                          <a:pt x="1772" y="1064"/>
                        </a:cubicBezTo>
                        <a:lnTo>
                          <a:pt x="2012" y="1064"/>
                        </a:lnTo>
                        <a:lnTo>
                          <a:pt x="2012" y="54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b="1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</p:grpSp>
            <p:grpSp>
              <p:nvGrpSpPr>
                <p:cNvPr id="1095" name="Group 168"/>
                <p:cNvGrpSpPr>
                  <a:grpSpLocks/>
                </p:cNvGrpSpPr>
                <p:nvPr/>
              </p:nvGrpSpPr>
              <p:grpSpPr bwMode="auto">
                <a:xfrm>
                  <a:off x="823" y="283"/>
                  <a:ext cx="823" cy="220"/>
                  <a:chOff x="240" y="720"/>
                  <a:chExt cx="3980" cy="1064"/>
                </a:xfrm>
              </p:grpSpPr>
              <p:sp>
                <p:nvSpPr>
                  <p:cNvPr id="1193" name="Freeform 169"/>
                  <p:cNvSpPr>
                    <a:spLocks/>
                  </p:cNvSpPr>
                  <p:nvPr/>
                </p:nvSpPr>
                <p:spPr bwMode="auto">
                  <a:xfrm>
                    <a:off x="243" y="720"/>
                    <a:ext cx="2010" cy="1064"/>
                  </a:xfrm>
                  <a:custGeom>
                    <a:avLst/>
                    <a:gdLst/>
                    <a:ahLst/>
                    <a:cxnLst>
                      <a:cxn ang="0">
                        <a:pos x="0" y="54"/>
                      </a:cxn>
                      <a:cxn ang="0">
                        <a:pos x="0" y="1064"/>
                      </a:cxn>
                      <a:cxn ang="0">
                        <a:pos x="236" y="1064"/>
                      </a:cxn>
                      <a:cxn ang="0">
                        <a:pos x="1772" y="1064"/>
                      </a:cxn>
                      <a:cxn ang="0">
                        <a:pos x="2012" y="1064"/>
                      </a:cxn>
                      <a:cxn ang="0">
                        <a:pos x="2012" y="54"/>
                      </a:cxn>
                      <a:cxn ang="0">
                        <a:pos x="0" y="54"/>
                      </a:cxn>
                    </a:cxnLst>
                    <a:rect l="0" t="0" r="r" b="b"/>
                    <a:pathLst>
                      <a:path w="2012" h="1064">
                        <a:moveTo>
                          <a:pt x="0" y="54"/>
                        </a:moveTo>
                        <a:lnTo>
                          <a:pt x="0" y="1064"/>
                        </a:lnTo>
                        <a:lnTo>
                          <a:pt x="236" y="1064"/>
                        </a:lnTo>
                        <a:cubicBezTo>
                          <a:pt x="234" y="8"/>
                          <a:pt x="1770" y="0"/>
                          <a:pt x="1772" y="1064"/>
                        </a:cubicBezTo>
                        <a:lnTo>
                          <a:pt x="2012" y="1064"/>
                        </a:lnTo>
                        <a:lnTo>
                          <a:pt x="2012" y="54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b="1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  <p:sp>
                <p:nvSpPr>
                  <p:cNvPr id="1194" name="Freeform 170"/>
                  <p:cNvSpPr>
                    <a:spLocks/>
                  </p:cNvSpPr>
                  <p:nvPr/>
                </p:nvSpPr>
                <p:spPr bwMode="auto">
                  <a:xfrm>
                    <a:off x="2213" y="720"/>
                    <a:ext cx="2010" cy="1064"/>
                  </a:xfrm>
                  <a:custGeom>
                    <a:avLst/>
                    <a:gdLst/>
                    <a:ahLst/>
                    <a:cxnLst>
                      <a:cxn ang="0">
                        <a:pos x="0" y="54"/>
                      </a:cxn>
                      <a:cxn ang="0">
                        <a:pos x="0" y="1064"/>
                      </a:cxn>
                      <a:cxn ang="0">
                        <a:pos x="236" y="1064"/>
                      </a:cxn>
                      <a:cxn ang="0">
                        <a:pos x="1772" y="1064"/>
                      </a:cxn>
                      <a:cxn ang="0">
                        <a:pos x="2012" y="1064"/>
                      </a:cxn>
                      <a:cxn ang="0">
                        <a:pos x="2012" y="54"/>
                      </a:cxn>
                      <a:cxn ang="0">
                        <a:pos x="0" y="54"/>
                      </a:cxn>
                    </a:cxnLst>
                    <a:rect l="0" t="0" r="r" b="b"/>
                    <a:pathLst>
                      <a:path w="2012" h="1064">
                        <a:moveTo>
                          <a:pt x="0" y="54"/>
                        </a:moveTo>
                        <a:lnTo>
                          <a:pt x="0" y="1064"/>
                        </a:lnTo>
                        <a:lnTo>
                          <a:pt x="236" y="1064"/>
                        </a:lnTo>
                        <a:cubicBezTo>
                          <a:pt x="234" y="8"/>
                          <a:pt x="1770" y="0"/>
                          <a:pt x="1772" y="1064"/>
                        </a:cubicBezTo>
                        <a:lnTo>
                          <a:pt x="2012" y="1064"/>
                        </a:lnTo>
                        <a:lnTo>
                          <a:pt x="2012" y="54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b="1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</p:grpSp>
            <p:grpSp>
              <p:nvGrpSpPr>
                <p:cNvPr id="1096" name="Group 171"/>
                <p:cNvGrpSpPr>
                  <a:grpSpLocks/>
                </p:cNvGrpSpPr>
                <p:nvPr/>
              </p:nvGrpSpPr>
              <p:grpSpPr bwMode="auto">
                <a:xfrm>
                  <a:off x="1646" y="283"/>
                  <a:ext cx="823" cy="220"/>
                  <a:chOff x="1646" y="283"/>
                  <a:chExt cx="823" cy="220"/>
                </a:xfrm>
              </p:grpSpPr>
              <p:sp>
                <p:nvSpPr>
                  <p:cNvPr id="1196" name="Freeform 172"/>
                  <p:cNvSpPr>
                    <a:spLocks/>
                  </p:cNvSpPr>
                  <p:nvPr/>
                </p:nvSpPr>
                <p:spPr bwMode="auto">
                  <a:xfrm>
                    <a:off x="1646" y="283"/>
                    <a:ext cx="416" cy="220"/>
                  </a:xfrm>
                  <a:custGeom>
                    <a:avLst/>
                    <a:gdLst/>
                    <a:ahLst/>
                    <a:cxnLst>
                      <a:cxn ang="0">
                        <a:pos x="0" y="54"/>
                      </a:cxn>
                      <a:cxn ang="0">
                        <a:pos x="0" y="1064"/>
                      </a:cxn>
                      <a:cxn ang="0">
                        <a:pos x="236" y="1064"/>
                      </a:cxn>
                      <a:cxn ang="0">
                        <a:pos x="1772" y="1064"/>
                      </a:cxn>
                      <a:cxn ang="0">
                        <a:pos x="2012" y="1064"/>
                      </a:cxn>
                      <a:cxn ang="0">
                        <a:pos x="2012" y="54"/>
                      </a:cxn>
                      <a:cxn ang="0">
                        <a:pos x="0" y="54"/>
                      </a:cxn>
                    </a:cxnLst>
                    <a:rect l="0" t="0" r="r" b="b"/>
                    <a:pathLst>
                      <a:path w="2012" h="1064">
                        <a:moveTo>
                          <a:pt x="0" y="54"/>
                        </a:moveTo>
                        <a:lnTo>
                          <a:pt x="0" y="1064"/>
                        </a:lnTo>
                        <a:lnTo>
                          <a:pt x="236" y="1064"/>
                        </a:lnTo>
                        <a:cubicBezTo>
                          <a:pt x="234" y="8"/>
                          <a:pt x="1770" y="0"/>
                          <a:pt x="1772" y="1064"/>
                        </a:cubicBezTo>
                        <a:lnTo>
                          <a:pt x="2012" y="1064"/>
                        </a:lnTo>
                        <a:lnTo>
                          <a:pt x="2012" y="54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b="1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  <p:sp>
                <p:nvSpPr>
                  <p:cNvPr id="1197" name="Freeform 173"/>
                  <p:cNvSpPr>
                    <a:spLocks/>
                  </p:cNvSpPr>
                  <p:nvPr/>
                </p:nvSpPr>
                <p:spPr bwMode="auto">
                  <a:xfrm>
                    <a:off x="2054" y="283"/>
                    <a:ext cx="416" cy="220"/>
                  </a:xfrm>
                  <a:custGeom>
                    <a:avLst/>
                    <a:gdLst/>
                    <a:ahLst/>
                    <a:cxnLst>
                      <a:cxn ang="0">
                        <a:pos x="0" y="54"/>
                      </a:cxn>
                      <a:cxn ang="0">
                        <a:pos x="0" y="1064"/>
                      </a:cxn>
                      <a:cxn ang="0">
                        <a:pos x="236" y="1064"/>
                      </a:cxn>
                      <a:cxn ang="0">
                        <a:pos x="1772" y="1064"/>
                      </a:cxn>
                      <a:cxn ang="0">
                        <a:pos x="2012" y="1064"/>
                      </a:cxn>
                      <a:cxn ang="0">
                        <a:pos x="2012" y="54"/>
                      </a:cxn>
                      <a:cxn ang="0">
                        <a:pos x="0" y="54"/>
                      </a:cxn>
                    </a:cxnLst>
                    <a:rect l="0" t="0" r="r" b="b"/>
                    <a:pathLst>
                      <a:path w="2012" h="1064">
                        <a:moveTo>
                          <a:pt x="0" y="54"/>
                        </a:moveTo>
                        <a:lnTo>
                          <a:pt x="0" y="1064"/>
                        </a:lnTo>
                        <a:lnTo>
                          <a:pt x="236" y="1064"/>
                        </a:lnTo>
                        <a:cubicBezTo>
                          <a:pt x="234" y="8"/>
                          <a:pt x="1770" y="0"/>
                          <a:pt x="1772" y="1064"/>
                        </a:cubicBezTo>
                        <a:lnTo>
                          <a:pt x="2012" y="1064"/>
                        </a:lnTo>
                        <a:lnTo>
                          <a:pt x="2012" y="54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b="1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</p:grpSp>
            <p:grpSp>
              <p:nvGrpSpPr>
                <p:cNvPr id="1097" name="Group 174"/>
                <p:cNvGrpSpPr>
                  <a:grpSpLocks/>
                </p:cNvGrpSpPr>
                <p:nvPr/>
              </p:nvGrpSpPr>
              <p:grpSpPr bwMode="auto">
                <a:xfrm>
                  <a:off x="2469" y="283"/>
                  <a:ext cx="822" cy="220"/>
                  <a:chOff x="240" y="720"/>
                  <a:chExt cx="3980" cy="1064"/>
                </a:xfrm>
              </p:grpSpPr>
              <p:sp>
                <p:nvSpPr>
                  <p:cNvPr id="1199" name="Freeform 175"/>
                  <p:cNvSpPr>
                    <a:spLocks/>
                  </p:cNvSpPr>
                  <p:nvPr/>
                </p:nvSpPr>
                <p:spPr bwMode="auto">
                  <a:xfrm>
                    <a:off x="241" y="720"/>
                    <a:ext cx="2012" cy="1064"/>
                  </a:xfrm>
                  <a:custGeom>
                    <a:avLst/>
                    <a:gdLst/>
                    <a:ahLst/>
                    <a:cxnLst>
                      <a:cxn ang="0">
                        <a:pos x="0" y="54"/>
                      </a:cxn>
                      <a:cxn ang="0">
                        <a:pos x="0" y="1064"/>
                      </a:cxn>
                      <a:cxn ang="0">
                        <a:pos x="236" y="1064"/>
                      </a:cxn>
                      <a:cxn ang="0">
                        <a:pos x="1772" y="1064"/>
                      </a:cxn>
                      <a:cxn ang="0">
                        <a:pos x="2012" y="1064"/>
                      </a:cxn>
                      <a:cxn ang="0">
                        <a:pos x="2012" y="54"/>
                      </a:cxn>
                      <a:cxn ang="0">
                        <a:pos x="0" y="54"/>
                      </a:cxn>
                    </a:cxnLst>
                    <a:rect l="0" t="0" r="r" b="b"/>
                    <a:pathLst>
                      <a:path w="2012" h="1064">
                        <a:moveTo>
                          <a:pt x="0" y="54"/>
                        </a:moveTo>
                        <a:lnTo>
                          <a:pt x="0" y="1064"/>
                        </a:lnTo>
                        <a:lnTo>
                          <a:pt x="236" y="1064"/>
                        </a:lnTo>
                        <a:cubicBezTo>
                          <a:pt x="234" y="8"/>
                          <a:pt x="1770" y="0"/>
                          <a:pt x="1772" y="1064"/>
                        </a:cubicBezTo>
                        <a:lnTo>
                          <a:pt x="2012" y="1064"/>
                        </a:lnTo>
                        <a:lnTo>
                          <a:pt x="2012" y="54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b="1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  <p:sp>
                <p:nvSpPr>
                  <p:cNvPr id="1200" name="Freeform 176"/>
                  <p:cNvSpPr>
                    <a:spLocks/>
                  </p:cNvSpPr>
                  <p:nvPr/>
                </p:nvSpPr>
                <p:spPr bwMode="auto">
                  <a:xfrm>
                    <a:off x="2213" y="720"/>
                    <a:ext cx="2012" cy="1064"/>
                  </a:xfrm>
                  <a:custGeom>
                    <a:avLst/>
                    <a:gdLst/>
                    <a:ahLst/>
                    <a:cxnLst>
                      <a:cxn ang="0">
                        <a:pos x="0" y="54"/>
                      </a:cxn>
                      <a:cxn ang="0">
                        <a:pos x="0" y="1064"/>
                      </a:cxn>
                      <a:cxn ang="0">
                        <a:pos x="236" y="1064"/>
                      </a:cxn>
                      <a:cxn ang="0">
                        <a:pos x="1772" y="1064"/>
                      </a:cxn>
                      <a:cxn ang="0">
                        <a:pos x="2012" y="1064"/>
                      </a:cxn>
                      <a:cxn ang="0">
                        <a:pos x="2012" y="54"/>
                      </a:cxn>
                      <a:cxn ang="0">
                        <a:pos x="0" y="54"/>
                      </a:cxn>
                    </a:cxnLst>
                    <a:rect l="0" t="0" r="r" b="b"/>
                    <a:pathLst>
                      <a:path w="2012" h="1064">
                        <a:moveTo>
                          <a:pt x="0" y="54"/>
                        </a:moveTo>
                        <a:lnTo>
                          <a:pt x="0" y="1064"/>
                        </a:lnTo>
                        <a:lnTo>
                          <a:pt x="236" y="1064"/>
                        </a:lnTo>
                        <a:cubicBezTo>
                          <a:pt x="234" y="8"/>
                          <a:pt x="1770" y="0"/>
                          <a:pt x="1772" y="1064"/>
                        </a:cubicBezTo>
                        <a:lnTo>
                          <a:pt x="2012" y="1064"/>
                        </a:lnTo>
                        <a:lnTo>
                          <a:pt x="2012" y="54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b="1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</p:grpSp>
            <p:grpSp>
              <p:nvGrpSpPr>
                <p:cNvPr id="1098" name="Group 177"/>
                <p:cNvGrpSpPr>
                  <a:grpSpLocks/>
                </p:cNvGrpSpPr>
                <p:nvPr/>
              </p:nvGrpSpPr>
              <p:grpSpPr bwMode="auto">
                <a:xfrm>
                  <a:off x="3291" y="283"/>
                  <a:ext cx="823" cy="220"/>
                  <a:chOff x="240" y="720"/>
                  <a:chExt cx="3980" cy="1064"/>
                </a:xfrm>
              </p:grpSpPr>
              <p:sp>
                <p:nvSpPr>
                  <p:cNvPr id="1202" name="Freeform 178"/>
                  <p:cNvSpPr>
                    <a:spLocks/>
                  </p:cNvSpPr>
                  <p:nvPr/>
                </p:nvSpPr>
                <p:spPr bwMode="auto">
                  <a:xfrm>
                    <a:off x="245" y="720"/>
                    <a:ext cx="2010" cy="1064"/>
                  </a:xfrm>
                  <a:custGeom>
                    <a:avLst/>
                    <a:gdLst/>
                    <a:ahLst/>
                    <a:cxnLst>
                      <a:cxn ang="0">
                        <a:pos x="0" y="54"/>
                      </a:cxn>
                      <a:cxn ang="0">
                        <a:pos x="0" y="1064"/>
                      </a:cxn>
                      <a:cxn ang="0">
                        <a:pos x="236" y="1064"/>
                      </a:cxn>
                      <a:cxn ang="0">
                        <a:pos x="1772" y="1064"/>
                      </a:cxn>
                      <a:cxn ang="0">
                        <a:pos x="2012" y="1064"/>
                      </a:cxn>
                      <a:cxn ang="0">
                        <a:pos x="2012" y="54"/>
                      </a:cxn>
                      <a:cxn ang="0">
                        <a:pos x="0" y="54"/>
                      </a:cxn>
                    </a:cxnLst>
                    <a:rect l="0" t="0" r="r" b="b"/>
                    <a:pathLst>
                      <a:path w="2012" h="1064">
                        <a:moveTo>
                          <a:pt x="0" y="54"/>
                        </a:moveTo>
                        <a:lnTo>
                          <a:pt x="0" y="1064"/>
                        </a:lnTo>
                        <a:lnTo>
                          <a:pt x="236" y="1064"/>
                        </a:lnTo>
                        <a:cubicBezTo>
                          <a:pt x="234" y="8"/>
                          <a:pt x="1770" y="0"/>
                          <a:pt x="1772" y="1064"/>
                        </a:cubicBezTo>
                        <a:lnTo>
                          <a:pt x="2012" y="1064"/>
                        </a:lnTo>
                        <a:lnTo>
                          <a:pt x="2012" y="54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b="1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  <p:sp>
                <p:nvSpPr>
                  <p:cNvPr id="1203" name="Freeform 179"/>
                  <p:cNvSpPr>
                    <a:spLocks/>
                  </p:cNvSpPr>
                  <p:nvPr/>
                </p:nvSpPr>
                <p:spPr bwMode="auto">
                  <a:xfrm>
                    <a:off x="2214" y="720"/>
                    <a:ext cx="2010" cy="1064"/>
                  </a:xfrm>
                  <a:custGeom>
                    <a:avLst/>
                    <a:gdLst/>
                    <a:ahLst/>
                    <a:cxnLst>
                      <a:cxn ang="0">
                        <a:pos x="0" y="54"/>
                      </a:cxn>
                      <a:cxn ang="0">
                        <a:pos x="0" y="1064"/>
                      </a:cxn>
                      <a:cxn ang="0">
                        <a:pos x="236" y="1064"/>
                      </a:cxn>
                      <a:cxn ang="0">
                        <a:pos x="1772" y="1064"/>
                      </a:cxn>
                      <a:cxn ang="0">
                        <a:pos x="2012" y="1064"/>
                      </a:cxn>
                      <a:cxn ang="0">
                        <a:pos x="2012" y="54"/>
                      </a:cxn>
                      <a:cxn ang="0">
                        <a:pos x="0" y="54"/>
                      </a:cxn>
                    </a:cxnLst>
                    <a:rect l="0" t="0" r="r" b="b"/>
                    <a:pathLst>
                      <a:path w="2012" h="1064">
                        <a:moveTo>
                          <a:pt x="0" y="54"/>
                        </a:moveTo>
                        <a:lnTo>
                          <a:pt x="0" y="1064"/>
                        </a:lnTo>
                        <a:lnTo>
                          <a:pt x="236" y="1064"/>
                        </a:lnTo>
                        <a:cubicBezTo>
                          <a:pt x="234" y="8"/>
                          <a:pt x="1770" y="0"/>
                          <a:pt x="1772" y="1064"/>
                        </a:cubicBezTo>
                        <a:lnTo>
                          <a:pt x="2012" y="1064"/>
                        </a:lnTo>
                        <a:lnTo>
                          <a:pt x="2012" y="54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b="1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</p:grpSp>
            <p:grpSp>
              <p:nvGrpSpPr>
                <p:cNvPr id="1099" name="Group 180"/>
                <p:cNvGrpSpPr>
                  <a:grpSpLocks/>
                </p:cNvGrpSpPr>
                <p:nvPr/>
              </p:nvGrpSpPr>
              <p:grpSpPr bwMode="auto">
                <a:xfrm>
                  <a:off x="4114" y="283"/>
                  <a:ext cx="823" cy="220"/>
                  <a:chOff x="240" y="720"/>
                  <a:chExt cx="3980" cy="1064"/>
                </a:xfrm>
              </p:grpSpPr>
              <p:sp>
                <p:nvSpPr>
                  <p:cNvPr id="1205" name="Freeform 181"/>
                  <p:cNvSpPr>
                    <a:spLocks/>
                  </p:cNvSpPr>
                  <p:nvPr/>
                </p:nvSpPr>
                <p:spPr bwMode="auto">
                  <a:xfrm>
                    <a:off x="244" y="720"/>
                    <a:ext cx="2010" cy="1064"/>
                  </a:xfrm>
                  <a:custGeom>
                    <a:avLst/>
                    <a:gdLst/>
                    <a:ahLst/>
                    <a:cxnLst>
                      <a:cxn ang="0">
                        <a:pos x="0" y="54"/>
                      </a:cxn>
                      <a:cxn ang="0">
                        <a:pos x="0" y="1064"/>
                      </a:cxn>
                      <a:cxn ang="0">
                        <a:pos x="236" y="1064"/>
                      </a:cxn>
                      <a:cxn ang="0">
                        <a:pos x="1772" y="1064"/>
                      </a:cxn>
                      <a:cxn ang="0">
                        <a:pos x="2012" y="1064"/>
                      </a:cxn>
                      <a:cxn ang="0">
                        <a:pos x="2012" y="54"/>
                      </a:cxn>
                      <a:cxn ang="0">
                        <a:pos x="0" y="54"/>
                      </a:cxn>
                    </a:cxnLst>
                    <a:rect l="0" t="0" r="r" b="b"/>
                    <a:pathLst>
                      <a:path w="2012" h="1064">
                        <a:moveTo>
                          <a:pt x="0" y="54"/>
                        </a:moveTo>
                        <a:lnTo>
                          <a:pt x="0" y="1064"/>
                        </a:lnTo>
                        <a:lnTo>
                          <a:pt x="236" y="1064"/>
                        </a:lnTo>
                        <a:cubicBezTo>
                          <a:pt x="234" y="8"/>
                          <a:pt x="1770" y="0"/>
                          <a:pt x="1772" y="1064"/>
                        </a:cubicBezTo>
                        <a:lnTo>
                          <a:pt x="2012" y="1064"/>
                        </a:lnTo>
                        <a:lnTo>
                          <a:pt x="2012" y="54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b="1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  <p:sp>
                <p:nvSpPr>
                  <p:cNvPr id="1206" name="Freeform 182"/>
                  <p:cNvSpPr>
                    <a:spLocks/>
                  </p:cNvSpPr>
                  <p:nvPr/>
                </p:nvSpPr>
                <p:spPr bwMode="auto">
                  <a:xfrm>
                    <a:off x="2213" y="720"/>
                    <a:ext cx="2010" cy="1064"/>
                  </a:xfrm>
                  <a:custGeom>
                    <a:avLst/>
                    <a:gdLst/>
                    <a:ahLst/>
                    <a:cxnLst>
                      <a:cxn ang="0">
                        <a:pos x="0" y="54"/>
                      </a:cxn>
                      <a:cxn ang="0">
                        <a:pos x="0" y="1064"/>
                      </a:cxn>
                      <a:cxn ang="0">
                        <a:pos x="236" y="1064"/>
                      </a:cxn>
                      <a:cxn ang="0">
                        <a:pos x="1772" y="1064"/>
                      </a:cxn>
                      <a:cxn ang="0">
                        <a:pos x="2012" y="1064"/>
                      </a:cxn>
                      <a:cxn ang="0">
                        <a:pos x="2012" y="54"/>
                      </a:cxn>
                      <a:cxn ang="0">
                        <a:pos x="0" y="54"/>
                      </a:cxn>
                    </a:cxnLst>
                    <a:rect l="0" t="0" r="r" b="b"/>
                    <a:pathLst>
                      <a:path w="2012" h="1064">
                        <a:moveTo>
                          <a:pt x="0" y="54"/>
                        </a:moveTo>
                        <a:lnTo>
                          <a:pt x="0" y="1064"/>
                        </a:lnTo>
                        <a:lnTo>
                          <a:pt x="236" y="1064"/>
                        </a:lnTo>
                        <a:cubicBezTo>
                          <a:pt x="234" y="8"/>
                          <a:pt x="1770" y="0"/>
                          <a:pt x="1772" y="1064"/>
                        </a:cubicBezTo>
                        <a:lnTo>
                          <a:pt x="2012" y="1064"/>
                        </a:lnTo>
                        <a:lnTo>
                          <a:pt x="2012" y="54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b="1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</p:grpSp>
            <p:grpSp>
              <p:nvGrpSpPr>
                <p:cNvPr id="1100" name="Group 183"/>
                <p:cNvGrpSpPr>
                  <a:grpSpLocks/>
                </p:cNvGrpSpPr>
                <p:nvPr/>
              </p:nvGrpSpPr>
              <p:grpSpPr bwMode="auto">
                <a:xfrm>
                  <a:off x="4937" y="283"/>
                  <a:ext cx="823" cy="220"/>
                  <a:chOff x="240" y="720"/>
                  <a:chExt cx="3980" cy="1064"/>
                </a:xfrm>
              </p:grpSpPr>
              <p:sp>
                <p:nvSpPr>
                  <p:cNvPr id="1208" name="Freeform 184"/>
                  <p:cNvSpPr>
                    <a:spLocks/>
                  </p:cNvSpPr>
                  <p:nvPr/>
                </p:nvSpPr>
                <p:spPr bwMode="auto">
                  <a:xfrm>
                    <a:off x="243" y="720"/>
                    <a:ext cx="2010" cy="1064"/>
                  </a:xfrm>
                  <a:custGeom>
                    <a:avLst/>
                    <a:gdLst/>
                    <a:ahLst/>
                    <a:cxnLst>
                      <a:cxn ang="0">
                        <a:pos x="0" y="54"/>
                      </a:cxn>
                      <a:cxn ang="0">
                        <a:pos x="0" y="1064"/>
                      </a:cxn>
                      <a:cxn ang="0">
                        <a:pos x="236" y="1064"/>
                      </a:cxn>
                      <a:cxn ang="0">
                        <a:pos x="1772" y="1064"/>
                      </a:cxn>
                      <a:cxn ang="0">
                        <a:pos x="2012" y="1064"/>
                      </a:cxn>
                      <a:cxn ang="0">
                        <a:pos x="2012" y="54"/>
                      </a:cxn>
                      <a:cxn ang="0">
                        <a:pos x="0" y="54"/>
                      </a:cxn>
                    </a:cxnLst>
                    <a:rect l="0" t="0" r="r" b="b"/>
                    <a:pathLst>
                      <a:path w="2012" h="1064">
                        <a:moveTo>
                          <a:pt x="0" y="54"/>
                        </a:moveTo>
                        <a:lnTo>
                          <a:pt x="0" y="1064"/>
                        </a:lnTo>
                        <a:lnTo>
                          <a:pt x="236" y="1064"/>
                        </a:lnTo>
                        <a:cubicBezTo>
                          <a:pt x="234" y="8"/>
                          <a:pt x="1770" y="0"/>
                          <a:pt x="1772" y="1064"/>
                        </a:cubicBezTo>
                        <a:lnTo>
                          <a:pt x="2012" y="1064"/>
                        </a:lnTo>
                        <a:lnTo>
                          <a:pt x="2012" y="54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b="1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  <p:sp>
                <p:nvSpPr>
                  <p:cNvPr id="1209" name="Freeform 185"/>
                  <p:cNvSpPr>
                    <a:spLocks/>
                  </p:cNvSpPr>
                  <p:nvPr/>
                </p:nvSpPr>
                <p:spPr bwMode="auto">
                  <a:xfrm>
                    <a:off x="2212" y="720"/>
                    <a:ext cx="2010" cy="1064"/>
                  </a:xfrm>
                  <a:custGeom>
                    <a:avLst/>
                    <a:gdLst/>
                    <a:ahLst/>
                    <a:cxnLst>
                      <a:cxn ang="0">
                        <a:pos x="0" y="54"/>
                      </a:cxn>
                      <a:cxn ang="0">
                        <a:pos x="0" y="1064"/>
                      </a:cxn>
                      <a:cxn ang="0">
                        <a:pos x="236" y="1064"/>
                      </a:cxn>
                      <a:cxn ang="0">
                        <a:pos x="1772" y="1064"/>
                      </a:cxn>
                      <a:cxn ang="0">
                        <a:pos x="2012" y="1064"/>
                      </a:cxn>
                      <a:cxn ang="0">
                        <a:pos x="2012" y="54"/>
                      </a:cxn>
                      <a:cxn ang="0">
                        <a:pos x="0" y="54"/>
                      </a:cxn>
                    </a:cxnLst>
                    <a:rect l="0" t="0" r="r" b="b"/>
                    <a:pathLst>
                      <a:path w="2012" h="1064">
                        <a:moveTo>
                          <a:pt x="0" y="54"/>
                        </a:moveTo>
                        <a:lnTo>
                          <a:pt x="0" y="1064"/>
                        </a:lnTo>
                        <a:lnTo>
                          <a:pt x="236" y="1064"/>
                        </a:lnTo>
                        <a:cubicBezTo>
                          <a:pt x="234" y="8"/>
                          <a:pt x="1770" y="0"/>
                          <a:pt x="1772" y="1064"/>
                        </a:cubicBezTo>
                        <a:lnTo>
                          <a:pt x="2012" y="1064"/>
                        </a:lnTo>
                        <a:lnTo>
                          <a:pt x="2012" y="54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b="1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</p:grpSp>
          </p:grpSp>
          <p:grpSp>
            <p:nvGrpSpPr>
              <p:cNvPr id="1081" name="Group 186"/>
              <p:cNvGrpSpPr>
                <a:grpSpLocks/>
              </p:cNvGrpSpPr>
              <p:nvPr/>
            </p:nvGrpSpPr>
            <p:grpSpPr bwMode="auto">
              <a:xfrm>
                <a:off x="3378" y="463"/>
                <a:ext cx="418" cy="112"/>
                <a:chOff x="240" y="720"/>
                <a:chExt cx="3980" cy="1064"/>
              </a:xfrm>
            </p:grpSpPr>
            <p:sp>
              <p:nvSpPr>
                <p:cNvPr id="1211" name="Freeform 187"/>
                <p:cNvSpPr>
                  <a:spLocks/>
                </p:cNvSpPr>
                <p:nvPr/>
              </p:nvSpPr>
              <p:spPr bwMode="auto">
                <a:xfrm>
                  <a:off x="242" y="720"/>
                  <a:ext cx="2011" cy="1064"/>
                </a:xfrm>
                <a:custGeom>
                  <a:avLst/>
                  <a:gdLst/>
                  <a:ahLst/>
                  <a:cxnLst>
                    <a:cxn ang="0">
                      <a:pos x="0" y="54"/>
                    </a:cxn>
                    <a:cxn ang="0">
                      <a:pos x="0" y="1064"/>
                    </a:cxn>
                    <a:cxn ang="0">
                      <a:pos x="236" y="1064"/>
                    </a:cxn>
                    <a:cxn ang="0">
                      <a:pos x="1772" y="1064"/>
                    </a:cxn>
                    <a:cxn ang="0">
                      <a:pos x="2012" y="1064"/>
                    </a:cxn>
                    <a:cxn ang="0">
                      <a:pos x="2012" y="54"/>
                    </a:cxn>
                    <a:cxn ang="0">
                      <a:pos x="0" y="54"/>
                    </a:cxn>
                  </a:cxnLst>
                  <a:rect l="0" t="0" r="r" b="b"/>
                  <a:pathLst>
                    <a:path w="2012" h="1064">
                      <a:moveTo>
                        <a:pt x="0" y="54"/>
                      </a:moveTo>
                      <a:lnTo>
                        <a:pt x="0" y="1064"/>
                      </a:lnTo>
                      <a:lnTo>
                        <a:pt x="236" y="1064"/>
                      </a:lnTo>
                      <a:cubicBezTo>
                        <a:pt x="234" y="8"/>
                        <a:pt x="1770" y="0"/>
                        <a:pt x="1772" y="1064"/>
                      </a:cubicBezTo>
                      <a:lnTo>
                        <a:pt x="2012" y="1064"/>
                      </a:lnTo>
                      <a:lnTo>
                        <a:pt x="2012" y="54"/>
                      </a:lnTo>
                      <a:lnTo>
                        <a:pt x="0" y="54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b="1">
                    <a:solidFill>
                      <a:srgbClr val="000000"/>
                    </a:solidFill>
                    <a:cs typeface="Arial" charset="0"/>
                  </a:endParaRPr>
                </a:p>
              </p:txBody>
            </p:sp>
            <p:sp>
              <p:nvSpPr>
                <p:cNvPr id="1212" name="Freeform 188"/>
                <p:cNvSpPr>
                  <a:spLocks/>
                </p:cNvSpPr>
                <p:nvPr/>
              </p:nvSpPr>
              <p:spPr bwMode="auto">
                <a:xfrm>
                  <a:off x="2213" y="720"/>
                  <a:ext cx="2011" cy="1064"/>
                </a:xfrm>
                <a:custGeom>
                  <a:avLst/>
                  <a:gdLst/>
                  <a:ahLst/>
                  <a:cxnLst>
                    <a:cxn ang="0">
                      <a:pos x="0" y="54"/>
                    </a:cxn>
                    <a:cxn ang="0">
                      <a:pos x="0" y="1064"/>
                    </a:cxn>
                    <a:cxn ang="0">
                      <a:pos x="236" y="1064"/>
                    </a:cxn>
                    <a:cxn ang="0">
                      <a:pos x="1772" y="1064"/>
                    </a:cxn>
                    <a:cxn ang="0">
                      <a:pos x="2012" y="1064"/>
                    </a:cxn>
                    <a:cxn ang="0">
                      <a:pos x="2012" y="54"/>
                    </a:cxn>
                    <a:cxn ang="0">
                      <a:pos x="0" y="54"/>
                    </a:cxn>
                  </a:cxnLst>
                  <a:rect l="0" t="0" r="r" b="b"/>
                  <a:pathLst>
                    <a:path w="2012" h="1064">
                      <a:moveTo>
                        <a:pt x="0" y="54"/>
                      </a:moveTo>
                      <a:lnTo>
                        <a:pt x="0" y="1064"/>
                      </a:lnTo>
                      <a:lnTo>
                        <a:pt x="236" y="1064"/>
                      </a:lnTo>
                      <a:cubicBezTo>
                        <a:pt x="234" y="8"/>
                        <a:pt x="1770" y="0"/>
                        <a:pt x="1772" y="1064"/>
                      </a:cubicBezTo>
                      <a:lnTo>
                        <a:pt x="2012" y="1064"/>
                      </a:lnTo>
                      <a:lnTo>
                        <a:pt x="2012" y="54"/>
                      </a:lnTo>
                      <a:lnTo>
                        <a:pt x="0" y="54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b="1">
                    <a:solidFill>
                      <a:srgbClr val="000000"/>
                    </a:solidFill>
                    <a:cs typeface="Arial" charset="0"/>
                  </a:endParaRPr>
                </a:p>
              </p:txBody>
            </p:sp>
          </p:grpSp>
          <p:grpSp>
            <p:nvGrpSpPr>
              <p:cNvPr id="1082" name="Group 189"/>
              <p:cNvGrpSpPr>
                <a:grpSpLocks/>
              </p:cNvGrpSpPr>
              <p:nvPr/>
            </p:nvGrpSpPr>
            <p:grpSpPr bwMode="auto">
              <a:xfrm>
                <a:off x="3796" y="463"/>
                <a:ext cx="419" cy="112"/>
                <a:chOff x="240" y="720"/>
                <a:chExt cx="3980" cy="1064"/>
              </a:xfrm>
            </p:grpSpPr>
            <p:sp>
              <p:nvSpPr>
                <p:cNvPr id="1214" name="Freeform 190"/>
                <p:cNvSpPr>
                  <a:spLocks/>
                </p:cNvSpPr>
                <p:nvPr/>
              </p:nvSpPr>
              <p:spPr bwMode="auto">
                <a:xfrm>
                  <a:off x="244" y="720"/>
                  <a:ext cx="2067" cy="1064"/>
                </a:xfrm>
                <a:custGeom>
                  <a:avLst/>
                  <a:gdLst/>
                  <a:ahLst/>
                  <a:cxnLst>
                    <a:cxn ang="0">
                      <a:pos x="0" y="54"/>
                    </a:cxn>
                    <a:cxn ang="0">
                      <a:pos x="0" y="1064"/>
                    </a:cxn>
                    <a:cxn ang="0">
                      <a:pos x="236" y="1064"/>
                    </a:cxn>
                    <a:cxn ang="0">
                      <a:pos x="1772" y="1064"/>
                    </a:cxn>
                    <a:cxn ang="0">
                      <a:pos x="2012" y="1064"/>
                    </a:cxn>
                    <a:cxn ang="0">
                      <a:pos x="2012" y="54"/>
                    </a:cxn>
                    <a:cxn ang="0">
                      <a:pos x="0" y="54"/>
                    </a:cxn>
                  </a:cxnLst>
                  <a:rect l="0" t="0" r="r" b="b"/>
                  <a:pathLst>
                    <a:path w="2012" h="1064">
                      <a:moveTo>
                        <a:pt x="0" y="54"/>
                      </a:moveTo>
                      <a:lnTo>
                        <a:pt x="0" y="1064"/>
                      </a:lnTo>
                      <a:lnTo>
                        <a:pt x="236" y="1064"/>
                      </a:lnTo>
                      <a:cubicBezTo>
                        <a:pt x="234" y="8"/>
                        <a:pt x="1770" y="0"/>
                        <a:pt x="1772" y="1064"/>
                      </a:cubicBezTo>
                      <a:lnTo>
                        <a:pt x="2012" y="1064"/>
                      </a:lnTo>
                      <a:lnTo>
                        <a:pt x="2012" y="54"/>
                      </a:lnTo>
                      <a:lnTo>
                        <a:pt x="0" y="54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b="1">
                    <a:solidFill>
                      <a:srgbClr val="000000"/>
                    </a:solidFill>
                    <a:cs typeface="Arial" charset="0"/>
                  </a:endParaRPr>
                </a:p>
              </p:txBody>
            </p:sp>
            <p:sp>
              <p:nvSpPr>
                <p:cNvPr id="1215" name="Freeform 191"/>
                <p:cNvSpPr>
                  <a:spLocks/>
                </p:cNvSpPr>
                <p:nvPr/>
              </p:nvSpPr>
              <p:spPr bwMode="auto">
                <a:xfrm>
                  <a:off x="2240" y="720"/>
                  <a:ext cx="2037" cy="1064"/>
                </a:xfrm>
                <a:custGeom>
                  <a:avLst/>
                  <a:gdLst/>
                  <a:ahLst/>
                  <a:cxnLst>
                    <a:cxn ang="0">
                      <a:pos x="0" y="54"/>
                    </a:cxn>
                    <a:cxn ang="0">
                      <a:pos x="0" y="1064"/>
                    </a:cxn>
                    <a:cxn ang="0">
                      <a:pos x="236" y="1064"/>
                    </a:cxn>
                    <a:cxn ang="0">
                      <a:pos x="1772" y="1064"/>
                    </a:cxn>
                    <a:cxn ang="0">
                      <a:pos x="2012" y="1064"/>
                    </a:cxn>
                    <a:cxn ang="0">
                      <a:pos x="2012" y="54"/>
                    </a:cxn>
                    <a:cxn ang="0">
                      <a:pos x="0" y="54"/>
                    </a:cxn>
                  </a:cxnLst>
                  <a:rect l="0" t="0" r="r" b="b"/>
                  <a:pathLst>
                    <a:path w="2012" h="1064">
                      <a:moveTo>
                        <a:pt x="0" y="54"/>
                      </a:moveTo>
                      <a:lnTo>
                        <a:pt x="0" y="1064"/>
                      </a:lnTo>
                      <a:lnTo>
                        <a:pt x="236" y="1064"/>
                      </a:lnTo>
                      <a:cubicBezTo>
                        <a:pt x="234" y="8"/>
                        <a:pt x="1770" y="0"/>
                        <a:pt x="1772" y="1064"/>
                      </a:cubicBezTo>
                      <a:lnTo>
                        <a:pt x="2012" y="1064"/>
                      </a:lnTo>
                      <a:lnTo>
                        <a:pt x="2012" y="54"/>
                      </a:lnTo>
                      <a:lnTo>
                        <a:pt x="0" y="54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b="1">
                    <a:solidFill>
                      <a:srgbClr val="000000"/>
                    </a:solidFill>
                    <a:cs typeface="Arial" charset="0"/>
                  </a:endParaRPr>
                </a:p>
              </p:txBody>
            </p:sp>
          </p:grpSp>
          <p:grpSp>
            <p:nvGrpSpPr>
              <p:cNvPr id="1083" name="Group 192"/>
              <p:cNvGrpSpPr>
                <a:grpSpLocks/>
              </p:cNvGrpSpPr>
              <p:nvPr/>
            </p:nvGrpSpPr>
            <p:grpSpPr bwMode="auto">
              <a:xfrm>
                <a:off x="4215" y="463"/>
                <a:ext cx="418" cy="112"/>
                <a:chOff x="1646" y="283"/>
                <a:chExt cx="823" cy="220"/>
              </a:xfrm>
            </p:grpSpPr>
            <p:sp>
              <p:nvSpPr>
                <p:cNvPr id="1217" name="Freeform 193"/>
                <p:cNvSpPr>
                  <a:spLocks/>
                </p:cNvSpPr>
                <p:nvPr/>
              </p:nvSpPr>
              <p:spPr bwMode="auto">
                <a:xfrm>
                  <a:off x="1647" y="283"/>
                  <a:ext cx="416" cy="220"/>
                </a:xfrm>
                <a:custGeom>
                  <a:avLst/>
                  <a:gdLst/>
                  <a:ahLst/>
                  <a:cxnLst>
                    <a:cxn ang="0">
                      <a:pos x="0" y="54"/>
                    </a:cxn>
                    <a:cxn ang="0">
                      <a:pos x="0" y="1064"/>
                    </a:cxn>
                    <a:cxn ang="0">
                      <a:pos x="236" y="1064"/>
                    </a:cxn>
                    <a:cxn ang="0">
                      <a:pos x="1772" y="1064"/>
                    </a:cxn>
                    <a:cxn ang="0">
                      <a:pos x="2012" y="1064"/>
                    </a:cxn>
                    <a:cxn ang="0">
                      <a:pos x="2012" y="54"/>
                    </a:cxn>
                    <a:cxn ang="0">
                      <a:pos x="0" y="54"/>
                    </a:cxn>
                  </a:cxnLst>
                  <a:rect l="0" t="0" r="r" b="b"/>
                  <a:pathLst>
                    <a:path w="2012" h="1064">
                      <a:moveTo>
                        <a:pt x="0" y="54"/>
                      </a:moveTo>
                      <a:lnTo>
                        <a:pt x="0" y="1064"/>
                      </a:lnTo>
                      <a:lnTo>
                        <a:pt x="236" y="1064"/>
                      </a:lnTo>
                      <a:cubicBezTo>
                        <a:pt x="234" y="8"/>
                        <a:pt x="1770" y="0"/>
                        <a:pt x="1772" y="1064"/>
                      </a:cubicBezTo>
                      <a:lnTo>
                        <a:pt x="2012" y="1064"/>
                      </a:lnTo>
                      <a:lnTo>
                        <a:pt x="2012" y="54"/>
                      </a:lnTo>
                      <a:lnTo>
                        <a:pt x="0" y="54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b="1">
                    <a:solidFill>
                      <a:srgbClr val="000000"/>
                    </a:solidFill>
                    <a:cs typeface="Arial" charset="0"/>
                  </a:endParaRPr>
                </a:p>
              </p:txBody>
            </p:sp>
            <p:sp>
              <p:nvSpPr>
                <p:cNvPr id="1218" name="Freeform 194"/>
                <p:cNvSpPr>
                  <a:spLocks/>
                </p:cNvSpPr>
                <p:nvPr/>
              </p:nvSpPr>
              <p:spPr bwMode="auto">
                <a:xfrm>
                  <a:off x="2053" y="283"/>
                  <a:ext cx="416" cy="220"/>
                </a:xfrm>
                <a:custGeom>
                  <a:avLst/>
                  <a:gdLst/>
                  <a:ahLst/>
                  <a:cxnLst>
                    <a:cxn ang="0">
                      <a:pos x="0" y="54"/>
                    </a:cxn>
                    <a:cxn ang="0">
                      <a:pos x="0" y="1064"/>
                    </a:cxn>
                    <a:cxn ang="0">
                      <a:pos x="236" y="1064"/>
                    </a:cxn>
                    <a:cxn ang="0">
                      <a:pos x="1772" y="1064"/>
                    </a:cxn>
                    <a:cxn ang="0">
                      <a:pos x="2012" y="1064"/>
                    </a:cxn>
                    <a:cxn ang="0">
                      <a:pos x="2012" y="54"/>
                    </a:cxn>
                    <a:cxn ang="0">
                      <a:pos x="0" y="54"/>
                    </a:cxn>
                  </a:cxnLst>
                  <a:rect l="0" t="0" r="r" b="b"/>
                  <a:pathLst>
                    <a:path w="2012" h="1064">
                      <a:moveTo>
                        <a:pt x="0" y="54"/>
                      </a:moveTo>
                      <a:lnTo>
                        <a:pt x="0" y="1064"/>
                      </a:lnTo>
                      <a:lnTo>
                        <a:pt x="236" y="1064"/>
                      </a:lnTo>
                      <a:cubicBezTo>
                        <a:pt x="234" y="8"/>
                        <a:pt x="1770" y="0"/>
                        <a:pt x="1772" y="1064"/>
                      </a:cubicBezTo>
                      <a:lnTo>
                        <a:pt x="2012" y="1064"/>
                      </a:lnTo>
                      <a:lnTo>
                        <a:pt x="2012" y="54"/>
                      </a:lnTo>
                      <a:lnTo>
                        <a:pt x="0" y="54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b="1">
                    <a:solidFill>
                      <a:srgbClr val="000000"/>
                    </a:solidFill>
                    <a:cs typeface="Arial" charset="0"/>
                  </a:endParaRPr>
                </a:p>
              </p:txBody>
            </p:sp>
          </p:grpSp>
          <p:grpSp>
            <p:nvGrpSpPr>
              <p:cNvPr id="1084" name="Group 195"/>
              <p:cNvGrpSpPr>
                <a:grpSpLocks/>
              </p:cNvGrpSpPr>
              <p:nvPr/>
            </p:nvGrpSpPr>
            <p:grpSpPr bwMode="auto">
              <a:xfrm>
                <a:off x="4633" y="463"/>
                <a:ext cx="418" cy="112"/>
                <a:chOff x="240" y="720"/>
                <a:chExt cx="3980" cy="1064"/>
              </a:xfrm>
            </p:grpSpPr>
            <p:sp>
              <p:nvSpPr>
                <p:cNvPr id="1220" name="Freeform 196"/>
                <p:cNvSpPr>
                  <a:spLocks/>
                </p:cNvSpPr>
                <p:nvPr/>
              </p:nvSpPr>
              <p:spPr bwMode="auto">
                <a:xfrm>
                  <a:off x="239" y="720"/>
                  <a:ext cx="2011" cy="1064"/>
                </a:xfrm>
                <a:custGeom>
                  <a:avLst/>
                  <a:gdLst/>
                  <a:ahLst/>
                  <a:cxnLst>
                    <a:cxn ang="0">
                      <a:pos x="0" y="54"/>
                    </a:cxn>
                    <a:cxn ang="0">
                      <a:pos x="0" y="1064"/>
                    </a:cxn>
                    <a:cxn ang="0">
                      <a:pos x="236" y="1064"/>
                    </a:cxn>
                    <a:cxn ang="0">
                      <a:pos x="1772" y="1064"/>
                    </a:cxn>
                    <a:cxn ang="0">
                      <a:pos x="2012" y="1064"/>
                    </a:cxn>
                    <a:cxn ang="0">
                      <a:pos x="2012" y="54"/>
                    </a:cxn>
                    <a:cxn ang="0">
                      <a:pos x="0" y="54"/>
                    </a:cxn>
                  </a:cxnLst>
                  <a:rect l="0" t="0" r="r" b="b"/>
                  <a:pathLst>
                    <a:path w="2012" h="1064">
                      <a:moveTo>
                        <a:pt x="0" y="54"/>
                      </a:moveTo>
                      <a:lnTo>
                        <a:pt x="0" y="1064"/>
                      </a:lnTo>
                      <a:lnTo>
                        <a:pt x="236" y="1064"/>
                      </a:lnTo>
                      <a:cubicBezTo>
                        <a:pt x="234" y="8"/>
                        <a:pt x="1770" y="0"/>
                        <a:pt x="1772" y="1064"/>
                      </a:cubicBezTo>
                      <a:lnTo>
                        <a:pt x="2012" y="1064"/>
                      </a:lnTo>
                      <a:lnTo>
                        <a:pt x="2012" y="54"/>
                      </a:lnTo>
                      <a:lnTo>
                        <a:pt x="0" y="54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b="1">
                    <a:solidFill>
                      <a:srgbClr val="000000"/>
                    </a:solidFill>
                    <a:cs typeface="Arial" charset="0"/>
                  </a:endParaRPr>
                </a:p>
              </p:txBody>
            </p:sp>
            <p:sp>
              <p:nvSpPr>
                <p:cNvPr id="1221" name="Freeform 197"/>
                <p:cNvSpPr>
                  <a:spLocks/>
                </p:cNvSpPr>
                <p:nvPr/>
              </p:nvSpPr>
              <p:spPr bwMode="auto">
                <a:xfrm>
                  <a:off x="2210" y="720"/>
                  <a:ext cx="2011" cy="1064"/>
                </a:xfrm>
                <a:custGeom>
                  <a:avLst/>
                  <a:gdLst/>
                  <a:ahLst/>
                  <a:cxnLst>
                    <a:cxn ang="0">
                      <a:pos x="0" y="54"/>
                    </a:cxn>
                    <a:cxn ang="0">
                      <a:pos x="0" y="1064"/>
                    </a:cxn>
                    <a:cxn ang="0">
                      <a:pos x="236" y="1064"/>
                    </a:cxn>
                    <a:cxn ang="0">
                      <a:pos x="1772" y="1064"/>
                    </a:cxn>
                    <a:cxn ang="0">
                      <a:pos x="2012" y="1064"/>
                    </a:cxn>
                    <a:cxn ang="0">
                      <a:pos x="2012" y="54"/>
                    </a:cxn>
                    <a:cxn ang="0">
                      <a:pos x="0" y="54"/>
                    </a:cxn>
                  </a:cxnLst>
                  <a:rect l="0" t="0" r="r" b="b"/>
                  <a:pathLst>
                    <a:path w="2012" h="1064">
                      <a:moveTo>
                        <a:pt x="0" y="54"/>
                      </a:moveTo>
                      <a:lnTo>
                        <a:pt x="0" y="1064"/>
                      </a:lnTo>
                      <a:lnTo>
                        <a:pt x="236" y="1064"/>
                      </a:lnTo>
                      <a:cubicBezTo>
                        <a:pt x="234" y="8"/>
                        <a:pt x="1770" y="0"/>
                        <a:pt x="1772" y="1064"/>
                      </a:cubicBezTo>
                      <a:lnTo>
                        <a:pt x="2012" y="1064"/>
                      </a:lnTo>
                      <a:lnTo>
                        <a:pt x="2012" y="54"/>
                      </a:lnTo>
                      <a:lnTo>
                        <a:pt x="0" y="54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b="1">
                    <a:solidFill>
                      <a:srgbClr val="000000"/>
                    </a:solidFill>
                    <a:cs typeface="Arial" charset="0"/>
                  </a:endParaRPr>
                </a:p>
              </p:txBody>
            </p:sp>
          </p:grpSp>
          <p:sp>
            <p:nvSpPr>
              <p:cNvPr id="1222" name="Freeform 198"/>
              <p:cNvSpPr>
                <a:spLocks/>
              </p:cNvSpPr>
              <p:nvPr/>
            </p:nvSpPr>
            <p:spPr bwMode="auto">
              <a:xfrm>
                <a:off x="5051" y="463"/>
                <a:ext cx="211" cy="112"/>
              </a:xfrm>
              <a:custGeom>
                <a:avLst/>
                <a:gdLst/>
                <a:ahLst/>
                <a:cxnLst>
                  <a:cxn ang="0">
                    <a:pos x="0" y="54"/>
                  </a:cxn>
                  <a:cxn ang="0">
                    <a:pos x="0" y="1064"/>
                  </a:cxn>
                  <a:cxn ang="0">
                    <a:pos x="236" y="1064"/>
                  </a:cxn>
                  <a:cxn ang="0">
                    <a:pos x="1772" y="1064"/>
                  </a:cxn>
                  <a:cxn ang="0">
                    <a:pos x="2012" y="1064"/>
                  </a:cxn>
                  <a:cxn ang="0">
                    <a:pos x="2012" y="54"/>
                  </a:cxn>
                  <a:cxn ang="0">
                    <a:pos x="0" y="54"/>
                  </a:cxn>
                </a:cxnLst>
                <a:rect l="0" t="0" r="r" b="b"/>
                <a:pathLst>
                  <a:path w="2012" h="1064">
                    <a:moveTo>
                      <a:pt x="0" y="54"/>
                    </a:moveTo>
                    <a:lnTo>
                      <a:pt x="0" y="1064"/>
                    </a:lnTo>
                    <a:lnTo>
                      <a:pt x="236" y="1064"/>
                    </a:lnTo>
                    <a:cubicBezTo>
                      <a:pt x="234" y="8"/>
                      <a:pt x="1770" y="0"/>
                      <a:pt x="1772" y="1064"/>
                    </a:cubicBezTo>
                    <a:lnTo>
                      <a:pt x="2012" y="1064"/>
                    </a:lnTo>
                    <a:lnTo>
                      <a:pt x="2012" y="54"/>
                    </a:lnTo>
                    <a:lnTo>
                      <a:pt x="0" y="54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b="1">
                  <a:solidFill>
                    <a:srgbClr val="000000"/>
                  </a:solidFill>
                  <a:cs typeface="Arial" charset="0"/>
                </a:endParaRPr>
              </a:p>
            </p:txBody>
          </p:sp>
        </p:grpSp>
      </p:grpSp>
      <p:grpSp>
        <p:nvGrpSpPr>
          <p:cNvPr id="1071" name="Group 199"/>
          <p:cNvGrpSpPr>
            <a:grpSpLocks/>
          </p:cNvGrpSpPr>
          <p:nvPr/>
        </p:nvGrpSpPr>
        <p:grpSpPr bwMode="auto">
          <a:xfrm>
            <a:off x="17463" y="15875"/>
            <a:ext cx="854075" cy="965200"/>
            <a:chOff x="8" y="32"/>
            <a:chExt cx="568" cy="608"/>
          </a:xfrm>
        </p:grpSpPr>
        <p:sp>
          <p:nvSpPr>
            <p:cNvPr id="1224" name="Freeform 200"/>
            <p:cNvSpPr>
              <a:spLocks/>
            </p:cNvSpPr>
            <p:nvPr userDrawn="1"/>
          </p:nvSpPr>
          <p:spPr bwMode="auto">
            <a:xfrm>
              <a:off x="20" y="54"/>
              <a:ext cx="556" cy="586"/>
            </a:xfrm>
            <a:custGeom>
              <a:avLst/>
              <a:gdLst/>
              <a:ahLst/>
              <a:cxnLst>
                <a:cxn ang="0">
                  <a:pos x="1183" y="0"/>
                </a:cxn>
                <a:cxn ang="0">
                  <a:pos x="278" y="1706"/>
                </a:cxn>
                <a:cxn ang="0">
                  <a:pos x="2006" y="913"/>
                </a:cxn>
                <a:cxn ang="0">
                  <a:pos x="735" y="1519"/>
                </a:cxn>
                <a:cxn ang="0">
                  <a:pos x="1661" y="1060"/>
                </a:cxn>
                <a:cxn ang="0">
                  <a:pos x="1060" y="1394"/>
                </a:cxn>
                <a:cxn ang="0">
                  <a:pos x="1489" y="1187"/>
                </a:cxn>
                <a:cxn ang="0">
                  <a:pos x="1255" y="1355"/>
                </a:cxn>
                <a:cxn ang="0">
                  <a:pos x="1430" y="1221"/>
                </a:cxn>
                <a:cxn ang="0">
                  <a:pos x="1144" y="1403"/>
                </a:cxn>
                <a:cxn ang="0">
                  <a:pos x="1611" y="1144"/>
                </a:cxn>
                <a:cxn ang="0">
                  <a:pos x="843" y="1503"/>
                </a:cxn>
                <a:cxn ang="0">
                  <a:pos x="1876" y="960"/>
                </a:cxn>
                <a:cxn ang="0">
                  <a:pos x="474" y="1620"/>
                </a:cxn>
                <a:cxn ang="0">
                  <a:pos x="1158" y="267"/>
                </a:cxn>
                <a:cxn ang="0">
                  <a:pos x="1183" y="0"/>
                </a:cxn>
              </a:cxnLst>
              <a:rect l="0" t="0" r="r" b="b"/>
              <a:pathLst>
                <a:path w="2570" h="2766">
                  <a:moveTo>
                    <a:pt x="1183" y="0"/>
                  </a:moveTo>
                  <a:cubicBezTo>
                    <a:pt x="31" y="34"/>
                    <a:pt x="0" y="1232"/>
                    <a:pt x="278" y="1706"/>
                  </a:cubicBezTo>
                  <a:cubicBezTo>
                    <a:pt x="888" y="2766"/>
                    <a:pt x="2570" y="2078"/>
                    <a:pt x="2006" y="913"/>
                  </a:cubicBezTo>
                  <a:cubicBezTo>
                    <a:pt x="1480" y="86"/>
                    <a:pt x="309" y="751"/>
                    <a:pt x="735" y="1519"/>
                  </a:cubicBezTo>
                  <a:cubicBezTo>
                    <a:pt x="1085" y="2095"/>
                    <a:pt x="2037" y="1686"/>
                    <a:pt x="1661" y="1060"/>
                  </a:cubicBezTo>
                  <a:cubicBezTo>
                    <a:pt x="1411" y="668"/>
                    <a:pt x="776" y="977"/>
                    <a:pt x="1060" y="1394"/>
                  </a:cubicBezTo>
                  <a:cubicBezTo>
                    <a:pt x="1252" y="1653"/>
                    <a:pt x="1647" y="1455"/>
                    <a:pt x="1489" y="1187"/>
                  </a:cubicBezTo>
                  <a:cubicBezTo>
                    <a:pt x="1389" y="1046"/>
                    <a:pt x="1055" y="1113"/>
                    <a:pt x="1255" y="1355"/>
                  </a:cubicBezTo>
                  <a:cubicBezTo>
                    <a:pt x="1185" y="1378"/>
                    <a:pt x="1221" y="1037"/>
                    <a:pt x="1430" y="1221"/>
                  </a:cubicBezTo>
                  <a:cubicBezTo>
                    <a:pt x="1522" y="1329"/>
                    <a:pt x="1328" y="1570"/>
                    <a:pt x="1144" y="1403"/>
                  </a:cubicBezTo>
                  <a:cubicBezTo>
                    <a:pt x="869" y="1019"/>
                    <a:pt x="1486" y="835"/>
                    <a:pt x="1611" y="1144"/>
                  </a:cubicBezTo>
                  <a:cubicBezTo>
                    <a:pt x="1803" y="1494"/>
                    <a:pt x="1244" y="1970"/>
                    <a:pt x="843" y="1503"/>
                  </a:cubicBezTo>
                  <a:cubicBezTo>
                    <a:pt x="467" y="868"/>
                    <a:pt x="1441" y="259"/>
                    <a:pt x="1876" y="960"/>
                  </a:cubicBezTo>
                  <a:cubicBezTo>
                    <a:pt x="2288" y="1625"/>
                    <a:pt x="1142" y="2588"/>
                    <a:pt x="474" y="1620"/>
                  </a:cubicBezTo>
                  <a:cubicBezTo>
                    <a:pt x="341" y="1336"/>
                    <a:pt x="221" y="417"/>
                    <a:pt x="1158" y="267"/>
                  </a:cubicBezTo>
                  <a:lnTo>
                    <a:pt x="1183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12700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225" name="Freeform 201"/>
            <p:cNvSpPr>
              <a:spLocks/>
            </p:cNvSpPr>
            <p:nvPr userDrawn="1"/>
          </p:nvSpPr>
          <p:spPr bwMode="auto">
            <a:xfrm>
              <a:off x="8" y="32"/>
              <a:ext cx="556" cy="586"/>
            </a:xfrm>
            <a:custGeom>
              <a:avLst/>
              <a:gdLst/>
              <a:ahLst/>
              <a:cxnLst>
                <a:cxn ang="0">
                  <a:pos x="1183" y="0"/>
                </a:cxn>
                <a:cxn ang="0">
                  <a:pos x="278" y="1706"/>
                </a:cxn>
                <a:cxn ang="0">
                  <a:pos x="2006" y="913"/>
                </a:cxn>
                <a:cxn ang="0">
                  <a:pos x="735" y="1519"/>
                </a:cxn>
                <a:cxn ang="0">
                  <a:pos x="1661" y="1060"/>
                </a:cxn>
                <a:cxn ang="0">
                  <a:pos x="1060" y="1394"/>
                </a:cxn>
                <a:cxn ang="0">
                  <a:pos x="1489" y="1187"/>
                </a:cxn>
                <a:cxn ang="0">
                  <a:pos x="1255" y="1355"/>
                </a:cxn>
                <a:cxn ang="0">
                  <a:pos x="1430" y="1221"/>
                </a:cxn>
                <a:cxn ang="0">
                  <a:pos x="1144" y="1403"/>
                </a:cxn>
                <a:cxn ang="0">
                  <a:pos x="1611" y="1144"/>
                </a:cxn>
                <a:cxn ang="0">
                  <a:pos x="843" y="1503"/>
                </a:cxn>
                <a:cxn ang="0">
                  <a:pos x="1876" y="960"/>
                </a:cxn>
                <a:cxn ang="0">
                  <a:pos x="474" y="1620"/>
                </a:cxn>
                <a:cxn ang="0">
                  <a:pos x="1158" y="267"/>
                </a:cxn>
                <a:cxn ang="0">
                  <a:pos x="1183" y="0"/>
                </a:cxn>
              </a:cxnLst>
              <a:rect l="0" t="0" r="r" b="b"/>
              <a:pathLst>
                <a:path w="2570" h="2766">
                  <a:moveTo>
                    <a:pt x="1183" y="0"/>
                  </a:moveTo>
                  <a:cubicBezTo>
                    <a:pt x="31" y="34"/>
                    <a:pt x="0" y="1232"/>
                    <a:pt x="278" y="1706"/>
                  </a:cubicBezTo>
                  <a:cubicBezTo>
                    <a:pt x="888" y="2766"/>
                    <a:pt x="2570" y="2078"/>
                    <a:pt x="2006" y="913"/>
                  </a:cubicBezTo>
                  <a:cubicBezTo>
                    <a:pt x="1480" y="86"/>
                    <a:pt x="309" y="751"/>
                    <a:pt x="735" y="1519"/>
                  </a:cubicBezTo>
                  <a:cubicBezTo>
                    <a:pt x="1085" y="2095"/>
                    <a:pt x="2037" y="1686"/>
                    <a:pt x="1661" y="1060"/>
                  </a:cubicBezTo>
                  <a:cubicBezTo>
                    <a:pt x="1411" y="668"/>
                    <a:pt x="776" y="977"/>
                    <a:pt x="1060" y="1394"/>
                  </a:cubicBezTo>
                  <a:cubicBezTo>
                    <a:pt x="1252" y="1653"/>
                    <a:pt x="1647" y="1455"/>
                    <a:pt x="1489" y="1187"/>
                  </a:cubicBezTo>
                  <a:cubicBezTo>
                    <a:pt x="1389" y="1046"/>
                    <a:pt x="1055" y="1113"/>
                    <a:pt x="1255" y="1355"/>
                  </a:cubicBezTo>
                  <a:cubicBezTo>
                    <a:pt x="1185" y="1378"/>
                    <a:pt x="1221" y="1037"/>
                    <a:pt x="1430" y="1221"/>
                  </a:cubicBezTo>
                  <a:cubicBezTo>
                    <a:pt x="1522" y="1329"/>
                    <a:pt x="1328" y="1570"/>
                    <a:pt x="1144" y="1403"/>
                  </a:cubicBezTo>
                  <a:cubicBezTo>
                    <a:pt x="869" y="1019"/>
                    <a:pt x="1486" y="835"/>
                    <a:pt x="1611" y="1144"/>
                  </a:cubicBezTo>
                  <a:cubicBezTo>
                    <a:pt x="1803" y="1494"/>
                    <a:pt x="1244" y="1970"/>
                    <a:pt x="843" y="1503"/>
                  </a:cubicBezTo>
                  <a:cubicBezTo>
                    <a:pt x="467" y="868"/>
                    <a:pt x="1441" y="259"/>
                    <a:pt x="1876" y="960"/>
                  </a:cubicBezTo>
                  <a:cubicBezTo>
                    <a:pt x="2288" y="1625"/>
                    <a:pt x="1142" y="2588"/>
                    <a:pt x="474" y="1620"/>
                  </a:cubicBezTo>
                  <a:cubicBezTo>
                    <a:pt x="341" y="1336"/>
                    <a:pt x="221" y="417"/>
                    <a:pt x="1158" y="267"/>
                  </a:cubicBezTo>
                  <a:lnTo>
                    <a:pt x="1183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12700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>
                <a:solidFill>
                  <a:srgbClr val="000000"/>
                </a:solidFill>
                <a:cs typeface="Arial" charset="0"/>
              </a:endParaRPr>
            </a:p>
          </p:txBody>
        </p:sp>
      </p:grpSp>
      <p:sp>
        <p:nvSpPr>
          <p:cNvPr id="1226" name="Freeform 202"/>
          <p:cNvSpPr>
            <a:spLocks/>
          </p:cNvSpPr>
          <p:nvPr/>
        </p:nvSpPr>
        <p:spPr bwMode="auto">
          <a:xfrm flipH="1">
            <a:off x="7786688" y="50800"/>
            <a:ext cx="835025" cy="930275"/>
          </a:xfrm>
          <a:custGeom>
            <a:avLst/>
            <a:gdLst/>
            <a:ahLst/>
            <a:cxnLst>
              <a:cxn ang="0">
                <a:pos x="1183" y="0"/>
              </a:cxn>
              <a:cxn ang="0">
                <a:pos x="278" y="1706"/>
              </a:cxn>
              <a:cxn ang="0">
                <a:pos x="2006" y="913"/>
              </a:cxn>
              <a:cxn ang="0">
                <a:pos x="735" y="1519"/>
              </a:cxn>
              <a:cxn ang="0">
                <a:pos x="1661" y="1060"/>
              </a:cxn>
              <a:cxn ang="0">
                <a:pos x="1060" y="1394"/>
              </a:cxn>
              <a:cxn ang="0">
                <a:pos x="1489" y="1187"/>
              </a:cxn>
              <a:cxn ang="0">
                <a:pos x="1255" y="1355"/>
              </a:cxn>
              <a:cxn ang="0">
                <a:pos x="1430" y="1221"/>
              </a:cxn>
              <a:cxn ang="0">
                <a:pos x="1144" y="1403"/>
              </a:cxn>
              <a:cxn ang="0">
                <a:pos x="1611" y="1144"/>
              </a:cxn>
              <a:cxn ang="0">
                <a:pos x="843" y="1503"/>
              </a:cxn>
              <a:cxn ang="0">
                <a:pos x="1876" y="960"/>
              </a:cxn>
              <a:cxn ang="0">
                <a:pos x="474" y="1620"/>
              </a:cxn>
              <a:cxn ang="0">
                <a:pos x="1158" y="267"/>
              </a:cxn>
              <a:cxn ang="0">
                <a:pos x="1183" y="0"/>
              </a:cxn>
            </a:cxnLst>
            <a:rect l="0" t="0" r="r" b="b"/>
            <a:pathLst>
              <a:path w="2570" h="2766">
                <a:moveTo>
                  <a:pt x="1183" y="0"/>
                </a:moveTo>
                <a:cubicBezTo>
                  <a:pt x="31" y="34"/>
                  <a:pt x="0" y="1232"/>
                  <a:pt x="278" y="1706"/>
                </a:cubicBezTo>
                <a:cubicBezTo>
                  <a:pt x="888" y="2766"/>
                  <a:pt x="2570" y="2078"/>
                  <a:pt x="2006" y="913"/>
                </a:cubicBezTo>
                <a:cubicBezTo>
                  <a:pt x="1480" y="86"/>
                  <a:pt x="309" y="751"/>
                  <a:pt x="735" y="1519"/>
                </a:cubicBezTo>
                <a:cubicBezTo>
                  <a:pt x="1085" y="2095"/>
                  <a:pt x="2037" y="1686"/>
                  <a:pt x="1661" y="1060"/>
                </a:cubicBezTo>
                <a:cubicBezTo>
                  <a:pt x="1411" y="668"/>
                  <a:pt x="776" y="977"/>
                  <a:pt x="1060" y="1394"/>
                </a:cubicBezTo>
                <a:cubicBezTo>
                  <a:pt x="1252" y="1653"/>
                  <a:pt x="1647" y="1455"/>
                  <a:pt x="1489" y="1187"/>
                </a:cubicBezTo>
                <a:cubicBezTo>
                  <a:pt x="1389" y="1046"/>
                  <a:pt x="1055" y="1113"/>
                  <a:pt x="1255" y="1355"/>
                </a:cubicBezTo>
                <a:cubicBezTo>
                  <a:pt x="1185" y="1378"/>
                  <a:pt x="1221" y="1037"/>
                  <a:pt x="1430" y="1221"/>
                </a:cubicBezTo>
                <a:cubicBezTo>
                  <a:pt x="1522" y="1329"/>
                  <a:pt x="1328" y="1570"/>
                  <a:pt x="1144" y="1403"/>
                </a:cubicBezTo>
                <a:cubicBezTo>
                  <a:pt x="869" y="1019"/>
                  <a:pt x="1486" y="835"/>
                  <a:pt x="1611" y="1144"/>
                </a:cubicBezTo>
                <a:cubicBezTo>
                  <a:pt x="1803" y="1494"/>
                  <a:pt x="1244" y="1970"/>
                  <a:pt x="843" y="1503"/>
                </a:cubicBezTo>
                <a:cubicBezTo>
                  <a:pt x="467" y="868"/>
                  <a:pt x="1441" y="259"/>
                  <a:pt x="1876" y="960"/>
                </a:cubicBezTo>
                <a:cubicBezTo>
                  <a:pt x="2288" y="1625"/>
                  <a:pt x="1142" y="2588"/>
                  <a:pt x="474" y="1620"/>
                </a:cubicBezTo>
                <a:cubicBezTo>
                  <a:pt x="341" y="1336"/>
                  <a:pt x="221" y="417"/>
                  <a:pt x="1158" y="267"/>
                </a:cubicBezTo>
                <a:lnTo>
                  <a:pt x="1183" y="0"/>
                </a:lnTo>
                <a:close/>
              </a:path>
            </a:pathLst>
          </a:custGeom>
          <a:gradFill rotWithShape="1">
            <a:gsLst>
              <a:gs pos="0">
                <a:schemeClr val="bg2"/>
              </a:gs>
              <a:gs pos="100000">
                <a:schemeClr val="bg2">
                  <a:gamma/>
                  <a:shade val="46275"/>
                  <a:invGamma/>
                </a:schemeClr>
              </a:gs>
            </a:gsLst>
            <a:lin ang="5400000" scaled="1"/>
          </a:gradFill>
          <a:ln w="12700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227" name="Freeform 203"/>
          <p:cNvSpPr>
            <a:spLocks/>
          </p:cNvSpPr>
          <p:nvPr/>
        </p:nvSpPr>
        <p:spPr bwMode="auto">
          <a:xfrm flipH="1">
            <a:off x="7767638" y="15875"/>
            <a:ext cx="836612" cy="930275"/>
          </a:xfrm>
          <a:custGeom>
            <a:avLst/>
            <a:gdLst/>
            <a:ahLst/>
            <a:cxnLst>
              <a:cxn ang="0">
                <a:pos x="1183" y="0"/>
              </a:cxn>
              <a:cxn ang="0">
                <a:pos x="278" y="1706"/>
              </a:cxn>
              <a:cxn ang="0">
                <a:pos x="2006" y="913"/>
              </a:cxn>
              <a:cxn ang="0">
                <a:pos x="735" y="1519"/>
              </a:cxn>
              <a:cxn ang="0">
                <a:pos x="1661" y="1060"/>
              </a:cxn>
              <a:cxn ang="0">
                <a:pos x="1060" y="1394"/>
              </a:cxn>
              <a:cxn ang="0">
                <a:pos x="1489" y="1187"/>
              </a:cxn>
              <a:cxn ang="0">
                <a:pos x="1255" y="1355"/>
              </a:cxn>
              <a:cxn ang="0">
                <a:pos x="1430" y="1221"/>
              </a:cxn>
              <a:cxn ang="0">
                <a:pos x="1144" y="1403"/>
              </a:cxn>
              <a:cxn ang="0">
                <a:pos x="1611" y="1144"/>
              </a:cxn>
              <a:cxn ang="0">
                <a:pos x="843" y="1503"/>
              </a:cxn>
              <a:cxn ang="0">
                <a:pos x="1876" y="960"/>
              </a:cxn>
              <a:cxn ang="0">
                <a:pos x="474" y="1620"/>
              </a:cxn>
              <a:cxn ang="0">
                <a:pos x="1158" y="267"/>
              </a:cxn>
              <a:cxn ang="0">
                <a:pos x="1183" y="0"/>
              </a:cxn>
            </a:cxnLst>
            <a:rect l="0" t="0" r="r" b="b"/>
            <a:pathLst>
              <a:path w="2570" h="2766">
                <a:moveTo>
                  <a:pt x="1183" y="0"/>
                </a:moveTo>
                <a:cubicBezTo>
                  <a:pt x="31" y="34"/>
                  <a:pt x="0" y="1232"/>
                  <a:pt x="278" y="1706"/>
                </a:cubicBezTo>
                <a:cubicBezTo>
                  <a:pt x="888" y="2766"/>
                  <a:pt x="2570" y="2078"/>
                  <a:pt x="2006" y="913"/>
                </a:cubicBezTo>
                <a:cubicBezTo>
                  <a:pt x="1480" y="86"/>
                  <a:pt x="309" y="751"/>
                  <a:pt x="735" y="1519"/>
                </a:cubicBezTo>
                <a:cubicBezTo>
                  <a:pt x="1085" y="2095"/>
                  <a:pt x="2037" y="1686"/>
                  <a:pt x="1661" y="1060"/>
                </a:cubicBezTo>
                <a:cubicBezTo>
                  <a:pt x="1411" y="668"/>
                  <a:pt x="776" y="977"/>
                  <a:pt x="1060" y="1394"/>
                </a:cubicBezTo>
                <a:cubicBezTo>
                  <a:pt x="1252" y="1653"/>
                  <a:pt x="1647" y="1455"/>
                  <a:pt x="1489" y="1187"/>
                </a:cubicBezTo>
                <a:cubicBezTo>
                  <a:pt x="1389" y="1046"/>
                  <a:pt x="1055" y="1113"/>
                  <a:pt x="1255" y="1355"/>
                </a:cubicBezTo>
                <a:cubicBezTo>
                  <a:pt x="1185" y="1378"/>
                  <a:pt x="1221" y="1037"/>
                  <a:pt x="1430" y="1221"/>
                </a:cubicBezTo>
                <a:cubicBezTo>
                  <a:pt x="1522" y="1329"/>
                  <a:pt x="1328" y="1570"/>
                  <a:pt x="1144" y="1403"/>
                </a:cubicBezTo>
                <a:cubicBezTo>
                  <a:pt x="869" y="1019"/>
                  <a:pt x="1486" y="835"/>
                  <a:pt x="1611" y="1144"/>
                </a:cubicBezTo>
                <a:cubicBezTo>
                  <a:pt x="1803" y="1494"/>
                  <a:pt x="1244" y="1970"/>
                  <a:pt x="843" y="1503"/>
                </a:cubicBezTo>
                <a:cubicBezTo>
                  <a:pt x="467" y="868"/>
                  <a:pt x="1441" y="259"/>
                  <a:pt x="1876" y="960"/>
                </a:cubicBezTo>
                <a:cubicBezTo>
                  <a:pt x="2288" y="1625"/>
                  <a:pt x="1142" y="2588"/>
                  <a:pt x="474" y="1620"/>
                </a:cubicBezTo>
                <a:cubicBezTo>
                  <a:pt x="341" y="1336"/>
                  <a:pt x="221" y="417"/>
                  <a:pt x="1158" y="267"/>
                </a:cubicBezTo>
                <a:lnTo>
                  <a:pt x="1183" y="0"/>
                </a:lnTo>
                <a:close/>
              </a:path>
            </a:pathLst>
          </a:cu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12700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228" name="Rectangle 204"/>
          <p:cNvSpPr>
            <a:spLocks noChangeArrowheads="1"/>
          </p:cNvSpPr>
          <p:nvPr/>
        </p:nvSpPr>
        <p:spPr bwMode="auto">
          <a:xfrm>
            <a:off x="377825" y="15875"/>
            <a:ext cx="7864475" cy="889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362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  <p:sldLayoutId id="2147483726" r:id="rId15"/>
    <p:sldLayoutId id="2147483727" r:id="rId16"/>
    <p:sldLayoutId id="2147483728" r:id="rId17"/>
  </p:sldLayoutIdLst>
  <p:transition>
    <p:random/>
  </p:transition>
  <p:hf hdr="0" ftr="0" dt="0"/>
  <p:txStyles>
    <p:titleStyle>
      <a:lvl1pPr algn="ctr" rtl="1" eaLnBrk="0" fontAlgn="base" hangingPunct="0">
        <a:spcBef>
          <a:spcPct val="0"/>
        </a:spcBef>
        <a:spcAft>
          <a:spcPct val="0"/>
        </a:spcAft>
        <a:defRPr sz="3200">
          <a:solidFill>
            <a:srgbClr val="CCECFF"/>
          </a:solidFill>
          <a:latin typeface="+mj-lt"/>
          <a:ea typeface="+mj-ea"/>
          <a:cs typeface="+mj-cs"/>
        </a:defRPr>
      </a:lvl1pPr>
      <a:lvl2pPr algn="ctr" rtl="1" eaLnBrk="0" fontAlgn="base" hangingPunct="0">
        <a:spcBef>
          <a:spcPct val="0"/>
        </a:spcBef>
        <a:spcAft>
          <a:spcPct val="0"/>
        </a:spcAft>
        <a:defRPr sz="3200">
          <a:solidFill>
            <a:srgbClr val="CCECFF"/>
          </a:solidFill>
          <a:latin typeface="Arial" charset="0"/>
          <a:cs typeface="Titr" pitchFamily="2" charset="-78"/>
        </a:defRPr>
      </a:lvl2pPr>
      <a:lvl3pPr algn="ctr" rtl="1" eaLnBrk="0" fontAlgn="base" hangingPunct="0">
        <a:spcBef>
          <a:spcPct val="0"/>
        </a:spcBef>
        <a:spcAft>
          <a:spcPct val="0"/>
        </a:spcAft>
        <a:defRPr sz="3200">
          <a:solidFill>
            <a:srgbClr val="CCECFF"/>
          </a:solidFill>
          <a:latin typeface="Arial" charset="0"/>
          <a:cs typeface="Titr" pitchFamily="2" charset="-78"/>
        </a:defRPr>
      </a:lvl3pPr>
      <a:lvl4pPr algn="ctr" rtl="1" eaLnBrk="0" fontAlgn="base" hangingPunct="0">
        <a:spcBef>
          <a:spcPct val="0"/>
        </a:spcBef>
        <a:spcAft>
          <a:spcPct val="0"/>
        </a:spcAft>
        <a:defRPr sz="3200">
          <a:solidFill>
            <a:srgbClr val="CCECFF"/>
          </a:solidFill>
          <a:latin typeface="Arial" charset="0"/>
          <a:cs typeface="Titr" pitchFamily="2" charset="-78"/>
        </a:defRPr>
      </a:lvl4pPr>
      <a:lvl5pPr algn="ctr" rtl="1" eaLnBrk="0" fontAlgn="base" hangingPunct="0">
        <a:spcBef>
          <a:spcPct val="0"/>
        </a:spcBef>
        <a:spcAft>
          <a:spcPct val="0"/>
        </a:spcAft>
        <a:defRPr sz="3200">
          <a:solidFill>
            <a:srgbClr val="CCECFF"/>
          </a:solidFill>
          <a:latin typeface="Arial" charset="0"/>
          <a:cs typeface="Titr" pitchFamily="2" charset="-78"/>
        </a:defRPr>
      </a:lvl5pPr>
      <a:lvl6pPr marL="457200" algn="ctr" rtl="1" eaLnBrk="1" fontAlgn="base" hangingPunct="1">
        <a:spcBef>
          <a:spcPct val="0"/>
        </a:spcBef>
        <a:spcAft>
          <a:spcPct val="0"/>
        </a:spcAft>
        <a:defRPr sz="3200">
          <a:solidFill>
            <a:srgbClr val="CCECFF"/>
          </a:solidFill>
          <a:latin typeface="Arial" charset="0"/>
          <a:cs typeface="Titr" pitchFamily="2" charset="-78"/>
        </a:defRPr>
      </a:lvl6pPr>
      <a:lvl7pPr marL="914400" algn="ctr" rtl="1" eaLnBrk="1" fontAlgn="base" hangingPunct="1">
        <a:spcBef>
          <a:spcPct val="0"/>
        </a:spcBef>
        <a:spcAft>
          <a:spcPct val="0"/>
        </a:spcAft>
        <a:defRPr sz="3200">
          <a:solidFill>
            <a:srgbClr val="CCECFF"/>
          </a:solidFill>
          <a:latin typeface="Arial" charset="0"/>
          <a:cs typeface="Titr" pitchFamily="2" charset="-78"/>
        </a:defRPr>
      </a:lvl7pPr>
      <a:lvl8pPr marL="1371600" algn="ctr" rtl="1" eaLnBrk="1" fontAlgn="base" hangingPunct="1">
        <a:spcBef>
          <a:spcPct val="0"/>
        </a:spcBef>
        <a:spcAft>
          <a:spcPct val="0"/>
        </a:spcAft>
        <a:defRPr sz="3200">
          <a:solidFill>
            <a:srgbClr val="CCECFF"/>
          </a:solidFill>
          <a:latin typeface="Arial" charset="0"/>
          <a:cs typeface="Titr" pitchFamily="2" charset="-78"/>
        </a:defRPr>
      </a:lvl8pPr>
      <a:lvl9pPr marL="1828800" algn="ctr" rtl="1" eaLnBrk="1" fontAlgn="base" hangingPunct="1">
        <a:spcBef>
          <a:spcPct val="0"/>
        </a:spcBef>
        <a:spcAft>
          <a:spcPct val="0"/>
        </a:spcAft>
        <a:defRPr sz="3200">
          <a:solidFill>
            <a:srgbClr val="CCECFF"/>
          </a:solidFill>
          <a:latin typeface="Arial" charset="0"/>
          <a:cs typeface="Titr" pitchFamily="2" charset="-78"/>
        </a:defRPr>
      </a:lvl9pPr>
    </p:titleStyle>
    <p:bodyStyle>
      <a:lvl1pPr marL="342900" indent="-342900" algn="just" rtl="1" eaLnBrk="0" fontAlgn="base" hangingPunct="0">
        <a:spcBef>
          <a:spcPct val="20000"/>
        </a:spcBef>
        <a:spcAft>
          <a:spcPct val="0"/>
        </a:spcAft>
        <a:buClr>
          <a:srgbClr val="000099"/>
        </a:buClr>
        <a:buFont typeface="Wingdings 2" pitchFamily="18" charset="2"/>
        <a:buBlip>
          <a:blip r:embed="rId20"/>
        </a:buBlip>
        <a:defRPr sz="3200">
          <a:solidFill>
            <a:schemeClr val="accent2"/>
          </a:solidFill>
          <a:latin typeface="+mn-lt"/>
          <a:ea typeface="+mn-ea"/>
          <a:cs typeface="+mn-cs"/>
        </a:defRPr>
      </a:lvl1pPr>
      <a:lvl2pPr marL="742950" indent="-285750" algn="just" rtl="1" eaLnBrk="0" fontAlgn="base" hangingPunct="0">
        <a:spcBef>
          <a:spcPct val="20000"/>
        </a:spcBef>
        <a:spcAft>
          <a:spcPct val="0"/>
        </a:spcAft>
        <a:buClr>
          <a:srgbClr val="CCECFF"/>
        </a:buClr>
        <a:buFont typeface="Wingdings" pitchFamily="2" charset="2"/>
        <a:buBlip>
          <a:blip r:embed="rId21"/>
        </a:buBlip>
        <a:defRPr sz="2800">
          <a:solidFill>
            <a:srgbClr val="990000"/>
          </a:solidFill>
          <a:latin typeface="+mn-lt"/>
          <a:cs typeface="+mn-cs"/>
        </a:defRPr>
      </a:lvl2pPr>
      <a:lvl3pPr marL="1143000" indent="-228600" algn="just" rtl="1" eaLnBrk="0" fontAlgn="base" hangingPunct="0">
        <a:spcBef>
          <a:spcPct val="20000"/>
        </a:spcBef>
        <a:spcAft>
          <a:spcPct val="0"/>
        </a:spcAft>
        <a:buClr>
          <a:srgbClr val="66CCFF"/>
        </a:buClr>
        <a:buFont typeface="Wingdings" pitchFamily="2" charset="2"/>
        <a:buBlip>
          <a:blip r:embed="rId22"/>
        </a:buBlip>
        <a:defRPr sz="2400">
          <a:solidFill>
            <a:srgbClr val="009900"/>
          </a:solidFill>
          <a:latin typeface="+mn-lt"/>
          <a:cs typeface="+mn-cs"/>
        </a:defRPr>
      </a:lvl3pPr>
      <a:lvl4pPr marL="1600200" indent="-228600" algn="just" rtl="1" eaLnBrk="0" fontAlgn="base" hangingPunct="0">
        <a:spcBef>
          <a:spcPct val="20000"/>
        </a:spcBef>
        <a:spcAft>
          <a:spcPct val="0"/>
        </a:spcAft>
        <a:buClr>
          <a:srgbClr val="3399FF"/>
        </a:buClr>
        <a:buFont typeface="Wingdings" pitchFamily="2" charset="2"/>
        <a:buBlip>
          <a:blip r:embed="rId22"/>
        </a:buBlip>
        <a:defRPr sz="2000">
          <a:solidFill>
            <a:srgbClr val="008080"/>
          </a:solidFill>
          <a:latin typeface="+mn-lt"/>
          <a:cs typeface="+mn-cs"/>
        </a:defRPr>
      </a:lvl4pPr>
      <a:lvl5pPr marL="2057400" indent="-228600" algn="just" rtl="1" eaLnBrk="0" fontAlgn="base" hangingPunct="0">
        <a:spcBef>
          <a:spcPct val="20000"/>
        </a:spcBef>
        <a:spcAft>
          <a:spcPct val="0"/>
        </a:spcAft>
        <a:buClr>
          <a:srgbClr val="0033CC"/>
        </a:buClr>
        <a:buFont typeface="Wingdings" pitchFamily="2" charset="2"/>
        <a:buBlip>
          <a:blip r:embed="rId23"/>
        </a:buBlip>
        <a:defRPr sz="2000">
          <a:solidFill>
            <a:srgbClr val="66CCFF"/>
          </a:solidFill>
          <a:latin typeface="+mn-lt"/>
          <a:cs typeface="+mn-cs"/>
        </a:defRPr>
      </a:lvl5pPr>
      <a:lvl6pPr marL="2514600" indent="-228600" algn="just" rtl="1" eaLnBrk="1" fontAlgn="base" hangingPunct="1">
        <a:spcBef>
          <a:spcPct val="20000"/>
        </a:spcBef>
        <a:spcAft>
          <a:spcPct val="0"/>
        </a:spcAft>
        <a:buClr>
          <a:srgbClr val="0033CC"/>
        </a:buClr>
        <a:buFont typeface="Wingdings" pitchFamily="2" charset="2"/>
        <a:buBlip>
          <a:blip r:embed="rId23"/>
        </a:buBlip>
        <a:defRPr sz="2000">
          <a:solidFill>
            <a:srgbClr val="66CCFF"/>
          </a:solidFill>
          <a:latin typeface="+mn-lt"/>
          <a:cs typeface="+mn-cs"/>
        </a:defRPr>
      </a:lvl6pPr>
      <a:lvl7pPr marL="2971800" indent="-228600" algn="just" rtl="1" eaLnBrk="1" fontAlgn="base" hangingPunct="1">
        <a:spcBef>
          <a:spcPct val="20000"/>
        </a:spcBef>
        <a:spcAft>
          <a:spcPct val="0"/>
        </a:spcAft>
        <a:buClr>
          <a:srgbClr val="0033CC"/>
        </a:buClr>
        <a:buFont typeface="Wingdings" pitchFamily="2" charset="2"/>
        <a:buBlip>
          <a:blip r:embed="rId23"/>
        </a:buBlip>
        <a:defRPr sz="2000">
          <a:solidFill>
            <a:srgbClr val="66CCFF"/>
          </a:solidFill>
          <a:latin typeface="+mn-lt"/>
          <a:cs typeface="+mn-cs"/>
        </a:defRPr>
      </a:lvl7pPr>
      <a:lvl8pPr marL="3429000" indent="-228600" algn="just" rtl="1" eaLnBrk="1" fontAlgn="base" hangingPunct="1">
        <a:spcBef>
          <a:spcPct val="20000"/>
        </a:spcBef>
        <a:spcAft>
          <a:spcPct val="0"/>
        </a:spcAft>
        <a:buClr>
          <a:srgbClr val="0033CC"/>
        </a:buClr>
        <a:buFont typeface="Wingdings" pitchFamily="2" charset="2"/>
        <a:buBlip>
          <a:blip r:embed="rId23"/>
        </a:buBlip>
        <a:defRPr sz="2000">
          <a:solidFill>
            <a:srgbClr val="66CCFF"/>
          </a:solidFill>
          <a:latin typeface="+mn-lt"/>
          <a:cs typeface="+mn-cs"/>
        </a:defRPr>
      </a:lvl8pPr>
      <a:lvl9pPr marL="3886200" indent="-228600" algn="just" rtl="1" eaLnBrk="1" fontAlgn="base" hangingPunct="1">
        <a:spcBef>
          <a:spcPct val="20000"/>
        </a:spcBef>
        <a:spcAft>
          <a:spcPct val="0"/>
        </a:spcAft>
        <a:buClr>
          <a:srgbClr val="0033CC"/>
        </a:buClr>
        <a:buFont typeface="Wingdings" pitchFamily="2" charset="2"/>
        <a:buBlip>
          <a:blip r:embed="rId23"/>
        </a:buBlip>
        <a:defRPr sz="2000">
          <a:solidFill>
            <a:srgbClr val="66CCFF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3" name="AutoShape 119"/>
          <p:cNvSpPr>
            <a:spLocks noChangeArrowheads="1"/>
          </p:cNvSpPr>
          <p:nvPr/>
        </p:nvSpPr>
        <p:spPr bwMode="auto">
          <a:xfrm>
            <a:off x="88900" y="15875"/>
            <a:ext cx="8480425" cy="76200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27" name="Rectangle 205"/>
          <p:cNvSpPr>
            <a:spLocks noChangeArrowheads="1"/>
          </p:cNvSpPr>
          <p:nvPr/>
        </p:nvSpPr>
        <p:spPr bwMode="auto">
          <a:xfrm>
            <a:off x="695325" y="638175"/>
            <a:ext cx="7246938" cy="3587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27113" y="104775"/>
            <a:ext cx="6900862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1628775"/>
            <a:ext cx="853281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C319CC4-288A-4079-AE73-0343174E06F3}" type="slidenum">
              <a:rPr lang="ar-SA">
                <a:solidFill>
                  <a:srgbClr val="000000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1033" name="Picture 44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2813" y="-4763"/>
            <a:ext cx="611187" cy="200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78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2813" y="195263"/>
            <a:ext cx="6111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79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2813" y="392113"/>
            <a:ext cx="6111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6" name="Picture 80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2813" y="587375"/>
            <a:ext cx="6111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7" name="Picture 81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2813" y="781050"/>
            <a:ext cx="6111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8" name="Picture 82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7575" y="977900"/>
            <a:ext cx="611188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9" name="Picture 83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2813" y="1165225"/>
            <a:ext cx="6111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0" name="Picture 84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2813" y="1365250"/>
            <a:ext cx="6111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1" name="Picture 85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2813" y="1562100"/>
            <a:ext cx="6111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2" name="Picture 86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2813" y="1757363"/>
            <a:ext cx="6111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3" name="Picture 87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2813" y="1951038"/>
            <a:ext cx="6111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" name="Picture 88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7575" y="2147888"/>
            <a:ext cx="611188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5" name="Picture 89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2813" y="2336800"/>
            <a:ext cx="6111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6" name="Picture 90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2813" y="2536825"/>
            <a:ext cx="6111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7" name="Picture 91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2813" y="2733675"/>
            <a:ext cx="6111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8" name="Picture 92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2813" y="2928938"/>
            <a:ext cx="6111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9" name="Picture 93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2813" y="3122613"/>
            <a:ext cx="6111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0" name="Picture 94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7575" y="3319463"/>
            <a:ext cx="611188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1" name="Picture 95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9163" y="3513138"/>
            <a:ext cx="6111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2" name="Picture 96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2813" y="3706813"/>
            <a:ext cx="6111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3" name="Picture 97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2813" y="3903663"/>
            <a:ext cx="6111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4" name="Picture 98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2813" y="4098925"/>
            <a:ext cx="6111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5" name="Picture 99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2813" y="4292600"/>
            <a:ext cx="6111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6" name="Picture 100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7575" y="4489450"/>
            <a:ext cx="611188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7" name="Picture 101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2813" y="4675188"/>
            <a:ext cx="6111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8" name="Picture 102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2813" y="4875213"/>
            <a:ext cx="6111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9" name="Picture 103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2813" y="5072063"/>
            <a:ext cx="6111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0" name="Picture 104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2813" y="5267325"/>
            <a:ext cx="6111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1" name="Picture 105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2813" y="5461000"/>
            <a:ext cx="6111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2" name="Picture 106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7575" y="5657850"/>
            <a:ext cx="611188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3" name="Picture 107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2813" y="5845175"/>
            <a:ext cx="6111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4" name="Picture 108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2813" y="6045200"/>
            <a:ext cx="6111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5" name="Picture 109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2813" y="6242050"/>
            <a:ext cx="6111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6" name="Picture 110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2813" y="6437313"/>
            <a:ext cx="6111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7" name="Picture 111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1" t="9334" r="-47" b="69666"/>
          <a:stretch>
            <a:fillRect/>
          </a:stretch>
        </p:blipFill>
        <p:spPr bwMode="auto">
          <a:xfrm>
            <a:off x="8532813" y="6630988"/>
            <a:ext cx="6111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44" name="Rectangle 120"/>
          <p:cNvSpPr>
            <a:spLocks noChangeArrowheads="1"/>
          </p:cNvSpPr>
          <p:nvPr/>
        </p:nvSpPr>
        <p:spPr bwMode="auto">
          <a:xfrm>
            <a:off x="377825" y="53975"/>
            <a:ext cx="7864475" cy="88900"/>
          </a:xfrm>
          <a:prstGeom prst="rect">
            <a:avLst/>
          </a:prstGeom>
          <a:gradFill rotWithShape="1">
            <a:gsLst>
              <a:gs pos="0">
                <a:schemeClr val="bg2"/>
              </a:gs>
              <a:gs pos="100000">
                <a:schemeClr val="bg2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>
              <a:solidFill>
                <a:srgbClr val="000000"/>
              </a:solidFill>
              <a:cs typeface="Arial" charset="0"/>
            </a:endParaRPr>
          </a:p>
        </p:txBody>
      </p:sp>
      <p:grpSp>
        <p:nvGrpSpPr>
          <p:cNvPr id="1069" name="Group 121"/>
          <p:cNvGrpSpPr>
            <a:grpSpLocks/>
          </p:cNvGrpSpPr>
          <p:nvPr/>
        </p:nvGrpSpPr>
        <p:grpSpPr bwMode="auto">
          <a:xfrm>
            <a:off x="414338" y="600075"/>
            <a:ext cx="7827962" cy="179388"/>
            <a:chOff x="254" y="463"/>
            <a:chExt cx="5208" cy="113"/>
          </a:xfrm>
        </p:grpSpPr>
        <p:sp>
          <p:nvSpPr>
            <p:cNvPr id="1146" name="Freeform 122"/>
            <p:cNvSpPr>
              <a:spLocks/>
            </p:cNvSpPr>
            <p:nvPr/>
          </p:nvSpPr>
          <p:spPr bwMode="auto">
            <a:xfrm flipH="1">
              <a:off x="5232" y="468"/>
              <a:ext cx="230" cy="106"/>
            </a:xfrm>
            <a:custGeom>
              <a:avLst/>
              <a:gdLst/>
              <a:ahLst/>
              <a:cxnLst>
                <a:cxn ang="0">
                  <a:pos x="230" y="0"/>
                </a:cxn>
                <a:cxn ang="0">
                  <a:pos x="182" y="0"/>
                </a:cxn>
                <a:cxn ang="0">
                  <a:pos x="0" y="78"/>
                </a:cxn>
                <a:cxn ang="0">
                  <a:pos x="86" y="96"/>
                </a:cxn>
                <a:cxn ang="0">
                  <a:pos x="204" y="96"/>
                </a:cxn>
                <a:cxn ang="0">
                  <a:pos x="230" y="0"/>
                </a:cxn>
              </a:cxnLst>
              <a:rect l="0" t="0" r="r" b="b"/>
              <a:pathLst>
                <a:path w="230" h="96">
                  <a:moveTo>
                    <a:pt x="230" y="0"/>
                  </a:moveTo>
                  <a:lnTo>
                    <a:pt x="182" y="0"/>
                  </a:lnTo>
                  <a:lnTo>
                    <a:pt x="0" y="78"/>
                  </a:lnTo>
                  <a:lnTo>
                    <a:pt x="86" y="96"/>
                  </a:lnTo>
                  <a:lnTo>
                    <a:pt x="204" y="96"/>
                  </a:lnTo>
                  <a:lnTo>
                    <a:pt x="23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147" name="Freeform 123"/>
            <p:cNvSpPr>
              <a:spLocks/>
            </p:cNvSpPr>
            <p:nvPr/>
          </p:nvSpPr>
          <p:spPr bwMode="auto">
            <a:xfrm>
              <a:off x="254" y="470"/>
              <a:ext cx="230" cy="106"/>
            </a:xfrm>
            <a:custGeom>
              <a:avLst/>
              <a:gdLst/>
              <a:ahLst/>
              <a:cxnLst>
                <a:cxn ang="0">
                  <a:pos x="230" y="0"/>
                </a:cxn>
                <a:cxn ang="0">
                  <a:pos x="182" y="0"/>
                </a:cxn>
                <a:cxn ang="0">
                  <a:pos x="0" y="78"/>
                </a:cxn>
                <a:cxn ang="0">
                  <a:pos x="86" y="96"/>
                </a:cxn>
                <a:cxn ang="0">
                  <a:pos x="204" y="96"/>
                </a:cxn>
                <a:cxn ang="0">
                  <a:pos x="230" y="0"/>
                </a:cxn>
              </a:cxnLst>
              <a:rect l="0" t="0" r="r" b="b"/>
              <a:pathLst>
                <a:path w="230" h="96">
                  <a:moveTo>
                    <a:pt x="230" y="0"/>
                  </a:moveTo>
                  <a:lnTo>
                    <a:pt x="182" y="0"/>
                  </a:lnTo>
                  <a:lnTo>
                    <a:pt x="0" y="78"/>
                  </a:lnTo>
                  <a:lnTo>
                    <a:pt x="86" y="96"/>
                  </a:lnTo>
                  <a:lnTo>
                    <a:pt x="204" y="96"/>
                  </a:lnTo>
                  <a:lnTo>
                    <a:pt x="23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>
                <a:solidFill>
                  <a:srgbClr val="000000"/>
                </a:solidFill>
                <a:cs typeface="Arial" charset="0"/>
              </a:endParaRPr>
            </a:p>
          </p:txBody>
        </p:sp>
        <p:grpSp>
          <p:nvGrpSpPr>
            <p:cNvPr id="1117" name="Group 124"/>
            <p:cNvGrpSpPr>
              <a:grpSpLocks/>
            </p:cNvGrpSpPr>
            <p:nvPr/>
          </p:nvGrpSpPr>
          <p:grpSpPr bwMode="auto">
            <a:xfrm>
              <a:off x="450" y="463"/>
              <a:ext cx="4812" cy="113"/>
              <a:chOff x="450" y="463"/>
              <a:chExt cx="4812" cy="113"/>
            </a:xfrm>
          </p:grpSpPr>
          <p:grpSp>
            <p:nvGrpSpPr>
              <p:cNvPr id="1118" name="Group 125"/>
              <p:cNvGrpSpPr>
                <a:grpSpLocks/>
              </p:cNvGrpSpPr>
              <p:nvPr/>
            </p:nvGrpSpPr>
            <p:grpSpPr bwMode="auto">
              <a:xfrm>
                <a:off x="450" y="464"/>
                <a:ext cx="2928" cy="112"/>
                <a:chOff x="0" y="283"/>
                <a:chExt cx="5760" cy="220"/>
              </a:xfrm>
            </p:grpSpPr>
            <p:grpSp>
              <p:nvGrpSpPr>
                <p:cNvPr id="1132" name="Group 126"/>
                <p:cNvGrpSpPr>
                  <a:grpSpLocks/>
                </p:cNvGrpSpPr>
                <p:nvPr/>
              </p:nvGrpSpPr>
              <p:grpSpPr bwMode="auto">
                <a:xfrm>
                  <a:off x="0" y="283"/>
                  <a:ext cx="823" cy="220"/>
                  <a:chOff x="240" y="720"/>
                  <a:chExt cx="3980" cy="1064"/>
                </a:xfrm>
              </p:grpSpPr>
              <p:sp>
                <p:nvSpPr>
                  <p:cNvPr id="1151" name="Freeform 127"/>
                  <p:cNvSpPr>
                    <a:spLocks/>
                  </p:cNvSpPr>
                  <p:nvPr/>
                </p:nvSpPr>
                <p:spPr bwMode="auto">
                  <a:xfrm>
                    <a:off x="244" y="720"/>
                    <a:ext cx="2010" cy="1064"/>
                  </a:xfrm>
                  <a:custGeom>
                    <a:avLst/>
                    <a:gdLst/>
                    <a:ahLst/>
                    <a:cxnLst>
                      <a:cxn ang="0">
                        <a:pos x="0" y="54"/>
                      </a:cxn>
                      <a:cxn ang="0">
                        <a:pos x="0" y="1064"/>
                      </a:cxn>
                      <a:cxn ang="0">
                        <a:pos x="236" y="1064"/>
                      </a:cxn>
                      <a:cxn ang="0">
                        <a:pos x="1772" y="1064"/>
                      </a:cxn>
                      <a:cxn ang="0">
                        <a:pos x="2012" y="1064"/>
                      </a:cxn>
                      <a:cxn ang="0">
                        <a:pos x="2012" y="54"/>
                      </a:cxn>
                      <a:cxn ang="0">
                        <a:pos x="0" y="54"/>
                      </a:cxn>
                    </a:cxnLst>
                    <a:rect l="0" t="0" r="r" b="b"/>
                    <a:pathLst>
                      <a:path w="2012" h="1064">
                        <a:moveTo>
                          <a:pt x="0" y="54"/>
                        </a:moveTo>
                        <a:lnTo>
                          <a:pt x="0" y="1064"/>
                        </a:lnTo>
                        <a:lnTo>
                          <a:pt x="236" y="1064"/>
                        </a:lnTo>
                        <a:cubicBezTo>
                          <a:pt x="234" y="8"/>
                          <a:pt x="1770" y="0"/>
                          <a:pt x="1772" y="1064"/>
                        </a:cubicBezTo>
                        <a:lnTo>
                          <a:pt x="2012" y="1064"/>
                        </a:lnTo>
                        <a:lnTo>
                          <a:pt x="2012" y="54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bg2"/>
                      </a:gs>
                      <a:gs pos="100000">
                        <a:schemeClr val="bg2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b="1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  <p:sp>
                <p:nvSpPr>
                  <p:cNvPr id="1152" name="Freeform 128"/>
                  <p:cNvSpPr>
                    <a:spLocks/>
                  </p:cNvSpPr>
                  <p:nvPr/>
                </p:nvSpPr>
                <p:spPr bwMode="auto">
                  <a:xfrm>
                    <a:off x="2214" y="720"/>
                    <a:ext cx="2010" cy="1064"/>
                  </a:xfrm>
                  <a:custGeom>
                    <a:avLst/>
                    <a:gdLst/>
                    <a:ahLst/>
                    <a:cxnLst>
                      <a:cxn ang="0">
                        <a:pos x="0" y="54"/>
                      </a:cxn>
                      <a:cxn ang="0">
                        <a:pos x="0" y="1064"/>
                      </a:cxn>
                      <a:cxn ang="0">
                        <a:pos x="236" y="1064"/>
                      </a:cxn>
                      <a:cxn ang="0">
                        <a:pos x="1772" y="1064"/>
                      </a:cxn>
                      <a:cxn ang="0">
                        <a:pos x="2012" y="1064"/>
                      </a:cxn>
                      <a:cxn ang="0">
                        <a:pos x="2012" y="54"/>
                      </a:cxn>
                      <a:cxn ang="0">
                        <a:pos x="0" y="54"/>
                      </a:cxn>
                    </a:cxnLst>
                    <a:rect l="0" t="0" r="r" b="b"/>
                    <a:pathLst>
                      <a:path w="2012" h="1064">
                        <a:moveTo>
                          <a:pt x="0" y="54"/>
                        </a:moveTo>
                        <a:lnTo>
                          <a:pt x="0" y="1064"/>
                        </a:lnTo>
                        <a:lnTo>
                          <a:pt x="236" y="1064"/>
                        </a:lnTo>
                        <a:cubicBezTo>
                          <a:pt x="234" y="8"/>
                          <a:pt x="1770" y="0"/>
                          <a:pt x="1772" y="1064"/>
                        </a:cubicBezTo>
                        <a:lnTo>
                          <a:pt x="2012" y="1064"/>
                        </a:lnTo>
                        <a:lnTo>
                          <a:pt x="2012" y="54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bg2"/>
                      </a:gs>
                      <a:gs pos="100000">
                        <a:schemeClr val="bg2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b="1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</p:grpSp>
            <p:grpSp>
              <p:nvGrpSpPr>
                <p:cNvPr id="1133" name="Group 129"/>
                <p:cNvGrpSpPr>
                  <a:grpSpLocks/>
                </p:cNvGrpSpPr>
                <p:nvPr/>
              </p:nvGrpSpPr>
              <p:grpSpPr bwMode="auto">
                <a:xfrm>
                  <a:off x="823" y="283"/>
                  <a:ext cx="823" cy="220"/>
                  <a:chOff x="240" y="720"/>
                  <a:chExt cx="3980" cy="1064"/>
                </a:xfrm>
              </p:grpSpPr>
              <p:sp>
                <p:nvSpPr>
                  <p:cNvPr id="1154" name="Freeform 130"/>
                  <p:cNvSpPr>
                    <a:spLocks/>
                  </p:cNvSpPr>
                  <p:nvPr/>
                </p:nvSpPr>
                <p:spPr bwMode="auto">
                  <a:xfrm>
                    <a:off x="243" y="720"/>
                    <a:ext cx="2010" cy="1064"/>
                  </a:xfrm>
                  <a:custGeom>
                    <a:avLst/>
                    <a:gdLst/>
                    <a:ahLst/>
                    <a:cxnLst>
                      <a:cxn ang="0">
                        <a:pos x="0" y="54"/>
                      </a:cxn>
                      <a:cxn ang="0">
                        <a:pos x="0" y="1064"/>
                      </a:cxn>
                      <a:cxn ang="0">
                        <a:pos x="236" y="1064"/>
                      </a:cxn>
                      <a:cxn ang="0">
                        <a:pos x="1772" y="1064"/>
                      </a:cxn>
                      <a:cxn ang="0">
                        <a:pos x="2012" y="1064"/>
                      </a:cxn>
                      <a:cxn ang="0">
                        <a:pos x="2012" y="54"/>
                      </a:cxn>
                      <a:cxn ang="0">
                        <a:pos x="0" y="54"/>
                      </a:cxn>
                    </a:cxnLst>
                    <a:rect l="0" t="0" r="r" b="b"/>
                    <a:pathLst>
                      <a:path w="2012" h="1064">
                        <a:moveTo>
                          <a:pt x="0" y="54"/>
                        </a:moveTo>
                        <a:lnTo>
                          <a:pt x="0" y="1064"/>
                        </a:lnTo>
                        <a:lnTo>
                          <a:pt x="236" y="1064"/>
                        </a:lnTo>
                        <a:cubicBezTo>
                          <a:pt x="234" y="8"/>
                          <a:pt x="1770" y="0"/>
                          <a:pt x="1772" y="1064"/>
                        </a:cubicBezTo>
                        <a:lnTo>
                          <a:pt x="2012" y="1064"/>
                        </a:lnTo>
                        <a:lnTo>
                          <a:pt x="2012" y="54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bg2"/>
                      </a:gs>
                      <a:gs pos="100000">
                        <a:schemeClr val="bg2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b="1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  <p:sp>
                <p:nvSpPr>
                  <p:cNvPr id="1155" name="Freeform 131"/>
                  <p:cNvSpPr>
                    <a:spLocks/>
                  </p:cNvSpPr>
                  <p:nvPr/>
                </p:nvSpPr>
                <p:spPr bwMode="auto">
                  <a:xfrm>
                    <a:off x="2213" y="720"/>
                    <a:ext cx="2010" cy="1064"/>
                  </a:xfrm>
                  <a:custGeom>
                    <a:avLst/>
                    <a:gdLst/>
                    <a:ahLst/>
                    <a:cxnLst>
                      <a:cxn ang="0">
                        <a:pos x="0" y="54"/>
                      </a:cxn>
                      <a:cxn ang="0">
                        <a:pos x="0" y="1064"/>
                      </a:cxn>
                      <a:cxn ang="0">
                        <a:pos x="236" y="1064"/>
                      </a:cxn>
                      <a:cxn ang="0">
                        <a:pos x="1772" y="1064"/>
                      </a:cxn>
                      <a:cxn ang="0">
                        <a:pos x="2012" y="1064"/>
                      </a:cxn>
                      <a:cxn ang="0">
                        <a:pos x="2012" y="54"/>
                      </a:cxn>
                      <a:cxn ang="0">
                        <a:pos x="0" y="54"/>
                      </a:cxn>
                    </a:cxnLst>
                    <a:rect l="0" t="0" r="r" b="b"/>
                    <a:pathLst>
                      <a:path w="2012" h="1064">
                        <a:moveTo>
                          <a:pt x="0" y="54"/>
                        </a:moveTo>
                        <a:lnTo>
                          <a:pt x="0" y="1064"/>
                        </a:lnTo>
                        <a:lnTo>
                          <a:pt x="236" y="1064"/>
                        </a:lnTo>
                        <a:cubicBezTo>
                          <a:pt x="234" y="8"/>
                          <a:pt x="1770" y="0"/>
                          <a:pt x="1772" y="1064"/>
                        </a:cubicBezTo>
                        <a:lnTo>
                          <a:pt x="2012" y="1064"/>
                        </a:lnTo>
                        <a:lnTo>
                          <a:pt x="2012" y="54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bg2"/>
                      </a:gs>
                      <a:gs pos="100000">
                        <a:schemeClr val="bg2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b="1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</p:grpSp>
            <p:grpSp>
              <p:nvGrpSpPr>
                <p:cNvPr id="1134" name="Group 132"/>
                <p:cNvGrpSpPr>
                  <a:grpSpLocks/>
                </p:cNvGrpSpPr>
                <p:nvPr/>
              </p:nvGrpSpPr>
              <p:grpSpPr bwMode="auto">
                <a:xfrm>
                  <a:off x="1646" y="283"/>
                  <a:ext cx="823" cy="220"/>
                  <a:chOff x="1646" y="283"/>
                  <a:chExt cx="823" cy="220"/>
                </a:xfrm>
              </p:grpSpPr>
              <p:sp>
                <p:nvSpPr>
                  <p:cNvPr id="1157" name="Freeform 133"/>
                  <p:cNvSpPr>
                    <a:spLocks/>
                  </p:cNvSpPr>
                  <p:nvPr/>
                </p:nvSpPr>
                <p:spPr bwMode="auto">
                  <a:xfrm>
                    <a:off x="1646" y="283"/>
                    <a:ext cx="416" cy="220"/>
                  </a:xfrm>
                  <a:custGeom>
                    <a:avLst/>
                    <a:gdLst/>
                    <a:ahLst/>
                    <a:cxnLst>
                      <a:cxn ang="0">
                        <a:pos x="0" y="54"/>
                      </a:cxn>
                      <a:cxn ang="0">
                        <a:pos x="0" y="1064"/>
                      </a:cxn>
                      <a:cxn ang="0">
                        <a:pos x="236" y="1064"/>
                      </a:cxn>
                      <a:cxn ang="0">
                        <a:pos x="1772" y="1064"/>
                      </a:cxn>
                      <a:cxn ang="0">
                        <a:pos x="2012" y="1064"/>
                      </a:cxn>
                      <a:cxn ang="0">
                        <a:pos x="2012" y="54"/>
                      </a:cxn>
                      <a:cxn ang="0">
                        <a:pos x="0" y="54"/>
                      </a:cxn>
                    </a:cxnLst>
                    <a:rect l="0" t="0" r="r" b="b"/>
                    <a:pathLst>
                      <a:path w="2012" h="1064">
                        <a:moveTo>
                          <a:pt x="0" y="54"/>
                        </a:moveTo>
                        <a:lnTo>
                          <a:pt x="0" y="1064"/>
                        </a:lnTo>
                        <a:lnTo>
                          <a:pt x="236" y="1064"/>
                        </a:lnTo>
                        <a:cubicBezTo>
                          <a:pt x="234" y="8"/>
                          <a:pt x="1770" y="0"/>
                          <a:pt x="1772" y="1064"/>
                        </a:cubicBezTo>
                        <a:lnTo>
                          <a:pt x="2012" y="1064"/>
                        </a:lnTo>
                        <a:lnTo>
                          <a:pt x="2012" y="54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bg2"/>
                      </a:gs>
                      <a:gs pos="100000">
                        <a:schemeClr val="bg2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b="1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  <p:sp>
                <p:nvSpPr>
                  <p:cNvPr id="1158" name="Freeform 134"/>
                  <p:cNvSpPr>
                    <a:spLocks/>
                  </p:cNvSpPr>
                  <p:nvPr/>
                </p:nvSpPr>
                <p:spPr bwMode="auto">
                  <a:xfrm>
                    <a:off x="2054" y="283"/>
                    <a:ext cx="416" cy="220"/>
                  </a:xfrm>
                  <a:custGeom>
                    <a:avLst/>
                    <a:gdLst/>
                    <a:ahLst/>
                    <a:cxnLst>
                      <a:cxn ang="0">
                        <a:pos x="0" y="54"/>
                      </a:cxn>
                      <a:cxn ang="0">
                        <a:pos x="0" y="1064"/>
                      </a:cxn>
                      <a:cxn ang="0">
                        <a:pos x="236" y="1064"/>
                      </a:cxn>
                      <a:cxn ang="0">
                        <a:pos x="1772" y="1064"/>
                      </a:cxn>
                      <a:cxn ang="0">
                        <a:pos x="2012" y="1064"/>
                      </a:cxn>
                      <a:cxn ang="0">
                        <a:pos x="2012" y="54"/>
                      </a:cxn>
                      <a:cxn ang="0">
                        <a:pos x="0" y="54"/>
                      </a:cxn>
                    </a:cxnLst>
                    <a:rect l="0" t="0" r="r" b="b"/>
                    <a:pathLst>
                      <a:path w="2012" h="1064">
                        <a:moveTo>
                          <a:pt x="0" y="54"/>
                        </a:moveTo>
                        <a:lnTo>
                          <a:pt x="0" y="1064"/>
                        </a:lnTo>
                        <a:lnTo>
                          <a:pt x="236" y="1064"/>
                        </a:lnTo>
                        <a:cubicBezTo>
                          <a:pt x="234" y="8"/>
                          <a:pt x="1770" y="0"/>
                          <a:pt x="1772" y="1064"/>
                        </a:cubicBezTo>
                        <a:lnTo>
                          <a:pt x="2012" y="1064"/>
                        </a:lnTo>
                        <a:lnTo>
                          <a:pt x="2012" y="54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bg2"/>
                      </a:gs>
                      <a:gs pos="100000">
                        <a:schemeClr val="bg2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b="1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</p:grpSp>
            <p:grpSp>
              <p:nvGrpSpPr>
                <p:cNvPr id="1135" name="Group 135"/>
                <p:cNvGrpSpPr>
                  <a:grpSpLocks/>
                </p:cNvGrpSpPr>
                <p:nvPr/>
              </p:nvGrpSpPr>
              <p:grpSpPr bwMode="auto">
                <a:xfrm>
                  <a:off x="2469" y="283"/>
                  <a:ext cx="822" cy="220"/>
                  <a:chOff x="240" y="720"/>
                  <a:chExt cx="3980" cy="1064"/>
                </a:xfrm>
              </p:grpSpPr>
              <p:sp>
                <p:nvSpPr>
                  <p:cNvPr id="1160" name="Freeform 136"/>
                  <p:cNvSpPr>
                    <a:spLocks/>
                  </p:cNvSpPr>
                  <p:nvPr/>
                </p:nvSpPr>
                <p:spPr bwMode="auto">
                  <a:xfrm>
                    <a:off x="241" y="720"/>
                    <a:ext cx="2012" cy="1064"/>
                  </a:xfrm>
                  <a:custGeom>
                    <a:avLst/>
                    <a:gdLst/>
                    <a:ahLst/>
                    <a:cxnLst>
                      <a:cxn ang="0">
                        <a:pos x="0" y="54"/>
                      </a:cxn>
                      <a:cxn ang="0">
                        <a:pos x="0" y="1064"/>
                      </a:cxn>
                      <a:cxn ang="0">
                        <a:pos x="236" y="1064"/>
                      </a:cxn>
                      <a:cxn ang="0">
                        <a:pos x="1772" y="1064"/>
                      </a:cxn>
                      <a:cxn ang="0">
                        <a:pos x="2012" y="1064"/>
                      </a:cxn>
                      <a:cxn ang="0">
                        <a:pos x="2012" y="54"/>
                      </a:cxn>
                      <a:cxn ang="0">
                        <a:pos x="0" y="54"/>
                      </a:cxn>
                    </a:cxnLst>
                    <a:rect l="0" t="0" r="r" b="b"/>
                    <a:pathLst>
                      <a:path w="2012" h="1064">
                        <a:moveTo>
                          <a:pt x="0" y="54"/>
                        </a:moveTo>
                        <a:lnTo>
                          <a:pt x="0" y="1064"/>
                        </a:lnTo>
                        <a:lnTo>
                          <a:pt x="236" y="1064"/>
                        </a:lnTo>
                        <a:cubicBezTo>
                          <a:pt x="234" y="8"/>
                          <a:pt x="1770" y="0"/>
                          <a:pt x="1772" y="1064"/>
                        </a:cubicBezTo>
                        <a:lnTo>
                          <a:pt x="2012" y="1064"/>
                        </a:lnTo>
                        <a:lnTo>
                          <a:pt x="2012" y="54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bg2"/>
                      </a:gs>
                      <a:gs pos="100000">
                        <a:schemeClr val="bg2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b="1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  <p:sp>
                <p:nvSpPr>
                  <p:cNvPr id="1161" name="Freeform 137"/>
                  <p:cNvSpPr>
                    <a:spLocks/>
                  </p:cNvSpPr>
                  <p:nvPr/>
                </p:nvSpPr>
                <p:spPr bwMode="auto">
                  <a:xfrm>
                    <a:off x="2213" y="720"/>
                    <a:ext cx="2012" cy="1064"/>
                  </a:xfrm>
                  <a:custGeom>
                    <a:avLst/>
                    <a:gdLst/>
                    <a:ahLst/>
                    <a:cxnLst>
                      <a:cxn ang="0">
                        <a:pos x="0" y="54"/>
                      </a:cxn>
                      <a:cxn ang="0">
                        <a:pos x="0" y="1064"/>
                      </a:cxn>
                      <a:cxn ang="0">
                        <a:pos x="236" y="1064"/>
                      </a:cxn>
                      <a:cxn ang="0">
                        <a:pos x="1772" y="1064"/>
                      </a:cxn>
                      <a:cxn ang="0">
                        <a:pos x="2012" y="1064"/>
                      </a:cxn>
                      <a:cxn ang="0">
                        <a:pos x="2012" y="54"/>
                      </a:cxn>
                      <a:cxn ang="0">
                        <a:pos x="0" y="54"/>
                      </a:cxn>
                    </a:cxnLst>
                    <a:rect l="0" t="0" r="r" b="b"/>
                    <a:pathLst>
                      <a:path w="2012" h="1064">
                        <a:moveTo>
                          <a:pt x="0" y="54"/>
                        </a:moveTo>
                        <a:lnTo>
                          <a:pt x="0" y="1064"/>
                        </a:lnTo>
                        <a:lnTo>
                          <a:pt x="236" y="1064"/>
                        </a:lnTo>
                        <a:cubicBezTo>
                          <a:pt x="234" y="8"/>
                          <a:pt x="1770" y="0"/>
                          <a:pt x="1772" y="1064"/>
                        </a:cubicBezTo>
                        <a:lnTo>
                          <a:pt x="2012" y="1064"/>
                        </a:lnTo>
                        <a:lnTo>
                          <a:pt x="2012" y="54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bg2"/>
                      </a:gs>
                      <a:gs pos="100000">
                        <a:schemeClr val="bg2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b="1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</p:grpSp>
            <p:grpSp>
              <p:nvGrpSpPr>
                <p:cNvPr id="1136" name="Group 138"/>
                <p:cNvGrpSpPr>
                  <a:grpSpLocks/>
                </p:cNvGrpSpPr>
                <p:nvPr/>
              </p:nvGrpSpPr>
              <p:grpSpPr bwMode="auto">
                <a:xfrm>
                  <a:off x="3291" y="283"/>
                  <a:ext cx="823" cy="220"/>
                  <a:chOff x="240" y="720"/>
                  <a:chExt cx="3980" cy="1064"/>
                </a:xfrm>
              </p:grpSpPr>
              <p:sp>
                <p:nvSpPr>
                  <p:cNvPr id="1163" name="Freeform 139"/>
                  <p:cNvSpPr>
                    <a:spLocks/>
                  </p:cNvSpPr>
                  <p:nvPr/>
                </p:nvSpPr>
                <p:spPr bwMode="auto">
                  <a:xfrm>
                    <a:off x="245" y="720"/>
                    <a:ext cx="2010" cy="1064"/>
                  </a:xfrm>
                  <a:custGeom>
                    <a:avLst/>
                    <a:gdLst/>
                    <a:ahLst/>
                    <a:cxnLst>
                      <a:cxn ang="0">
                        <a:pos x="0" y="54"/>
                      </a:cxn>
                      <a:cxn ang="0">
                        <a:pos x="0" y="1064"/>
                      </a:cxn>
                      <a:cxn ang="0">
                        <a:pos x="236" y="1064"/>
                      </a:cxn>
                      <a:cxn ang="0">
                        <a:pos x="1772" y="1064"/>
                      </a:cxn>
                      <a:cxn ang="0">
                        <a:pos x="2012" y="1064"/>
                      </a:cxn>
                      <a:cxn ang="0">
                        <a:pos x="2012" y="54"/>
                      </a:cxn>
                      <a:cxn ang="0">
                        <a:pos x="0" y="54"/>
                      </a:cxn>
                    </a:cxnLst>
                    <a:rect l="0" t="0" r="r" b="b"/>
                    <a:pathLst>
                      <a:path w="2012" h="1064">
                        <a:moveTo>
                          <a:pt x="0" y="54"/>
                        </a:moveTo>
                        <a:lnTo>
                          <a:pt x="0" y="1064"/>
                        </a:lnTo>
                        <a:lnTo>
                          <a:pt x="236" y="1064"/>
                        </a:lnTo>
                        <a:cubicBezTo>
                          <a:pt x="234" y="8"/>
                          <a:pt x="1770" y="0"/>
                          <a:pt x="1772" y="1064"/>
                        </a:cubicBezTo>
                        <a:lnTo>
                          <a:pt x="2012" y="1064"/>
                        </a:lnTo>
                        <a:lnTo>
                          <a:pt x="2012" y="54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bg2"/>
                      </a:gs>
                      <a:gs pos="100000">
                        <a:schemeClr val="bg2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b="1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  <p:sp>
                <p:nvSpPr>
                  <p:cNvPr id="1164" name="Freeform 140"/>
                  <p:cNvSpPr>
                    <a:spLocks/>
                  </p:cNvSpPr>
                  <p:nvPr/>
                </p:nvSpPr>
                <p:spPr bwMode="auto">
                  <a:xfrm>
                    <a:off x="2214" y="720"/>
                    <a:ext cx="2010" cy="1064"/>
                  </a:xfrm>
                  <a:custGeom>
                    <a:avLst/>
                    <a:gdLst/>
                    <a:ahLst/>
                    <a:cxnLst>
                      <a:cxn ang="0">
                        <a:pos x="0" y="54"/>
                      </a:cxn>
                      <a:cxn ang="0">
                        <a:pos x="0" y="1064"/>
                      </a:cxn>
                      <a:cxn ang="0">
                        <a:pos x="236" y="1064"/>
                      </a:cxn>
                      <a:cxn ang="0">
                        <a:pos x="1772" y="1064"/>
                      </a:cxn>
                      <a:cxn ang="0">
                        <a:pos x="2012" y="1064"/>
                      </a:cxn>
                      <a:cxn ang="0">
                        <a:pos x="2012" y="54"/>
                      </a:cxn>
                      <a:cxn ang="0">
                        <a:pos x="0" y="54"/>
                      </a:cxn>
                    </a:cxnLst>
                    <a:rect l="0" t="0" r="r" b="b"/>
                    <a:pathLst>
                      <a:path w="2012" h="1064">
                        <a:moveTo>
                          <a:pt x="0" y="54"/>
                        </a:moveTo>
                        <a:lnTo>
                          <a:pt x="0" y="1064"/>
                        </a:lnTo>
                        <a:lnTo>
                          <a:pt x="236" y="1064"/>
                        </a:lnTo>
                        <a:cubicBezTo>
                          <a:pt x="234" y="8"/>
                          <a:pt x="1770" y="0"/>
                          <a:pt x="1772" y="1064"/>
                        </a:cubicBezTo>
                        <a:lnTo>
                          <a:pt x="2012" y="1064"/>
                        </a:lnTo>
                        <a:lnTo>
                          <a:pt x="2012" y="54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bg2"/>
                      </a:gs>
                      <a:gs pos="100000">
                        <a:schemeClr val="bg2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b="1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</p:grpSp>
            <p:grpSp>
              <p:nvGrpSpPr>
                <p:cNvPr id="1137" name="Group 141"/>
                <p:cNvGrpSpPr>
                  <a:grpSpLocks/>
                </p:cNvGrpSpPr>
                <p:nvPr/>
              </p:nvGrpSpPr>
              <p:grpSpPr bwMode="auto">
                <a:xfrm>
                  <a:off x="4114" y="283"/>
                  <a:ext cx="823" cy="220"/>
                  <a:chOff x="240" y="720"/>
                  <a:chExt cx="3980" cy="1064"/>
                </a:xfrm>
              </p:grpSpPr>
              <p:sp>
                <p:nvSpPr>
                  <p:cNvPr id="1166" name="Freeform 142"/>
                  <p:cNvSpPr>
                    <a:spLocks/>
                  </p:cNvSpPr>
                  <p:nvPr/>
                </p:nvSpPr>
                <p:spPr bwMode="auto">
                  <a:xfrm>
                    <a:off x="244" y="720"/>
                    <a:ext cx="2010" cy="1064"/>
                  </a:xfrm>
                  <a:custGeom>
                    <a:avLst/>
                    <a:gdLst/>
                    <a:ahLst/>
                    <a:cxnLst>
                      <a:cxn ang="0">
                        <a:pos x="0" y="54"/>
                      </a:cxn>
                      <a:cxn ang="0">
                        <a:pos x="0" y="1064"/>
                      </a:cxn>
                      <a:cxn ang="0">
                        <a:pos x="236" y="1064"/>
                      </a:cxn>
                      <a:cxn ang="0">
                        <a:pos x="1772" y="1064"/>
                      </a:cxn>
                      <a:cxn ang="0">
                        <a:pos x="2012" y="1064"/>
                      </a:cxn>
                      <a:cxn ang="0">
                        <a:pos x="2012" y="54"/>
                      </a:cxn>
                      <a:cxn ang="0">
                        <a:pos x="0" y="54"/>
                      </a:cxn>
                    </a:cxnLst>
                    <a:rect l="0" t="0" r="r" b="b"/>
                    <a:pathLst>
                      <a:path w="2012" h="1064">
                        <a:moveTo>
                          <a:pt x="0" y="54"/>
                        </a:moveTo>
                        <a:lnTo>
                          <a:pt x="0" y="1064"/>
                        </a:lnTo>
                        <a:lnTo>
                          <a:pt x="236" y="1064"/>
                        </a:lnTo>
                        <a:cubicBezTo>
                          <a:pt x="234" y="8"/>
                          <a:pt x="1770" y="0"/>
                          <a:pt x="1772" y="1064"/>
                        </a:cubicBezTo>
                        <a:lnTo>
                          <a:pt x="2012" y="1064"/>
                        </a:lnTo>
                        <a:lnTo>
                          <a:pt x="2012" y="54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bg2"/>
                      </a:gs>
                      <a:gs pos="100000">
                        <a:schemeClr val="bg2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b="1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  <p:sp>
                <p:nvSpPr>
                  <p:cNvPr id="1167" name="Freeform 143"/>
                  <p:cNvSpPr>
                    <a:spLocks/>
                  </p:cNvSpPr>
                  <p:nvPr/>
                </p:nvSpPr>
                <p:spPr bwMode="auto">
                  <a:xfrm>
                    <a:off x="2213" y="720"/>
                    <a:ext cx="2010" cy="1064"/>
                  </a:xfrm>
                  <a:custGeom>
                    <a:avLst/>
                    <a:gdLst/>
                    <a:ahLst/>
                    <a:cxnLst>
                      <a:cxn ang="0">
                        <a:pos x="0" y="54"/>
                      </a:cxn>
                      <a:cxn ang="0">
                        <a:pos x="0" y="1064"/>
                      </a:cxn>
                      <a:cxn ang="0">
                        <a:pos x="236" y="1064"/>
                      </a:cxn>
                      <a:cxn ang="0">
                        <a:pos x="1772" y="1064"/>
                      </a:cxn>
                      <a:cxn ang="0">
                        <a:pos x="2012" y="1064"/>
                      </a:cxn>
                      <a:cxn ang="0">
                        <a:pos x="2012" y="54"/>
                      </a:cxn>
                      <a:cxn ang="0">
                        <a:pos x="0" y="54"/>
                      </a:cxn>
                    </a:cxnLst>
                    <a:rect l="0" t="0" r="r" b="b"/>
                    <a:pathLst>
                      <a:path w="2012" h="1064">
                        <a:moveTo>
                          <a:pt x="0" y="54"/>
                        </a:moveTo>
                        <a:lnTo>
                          <a:pt x="0" y="1064"/>
                        </a:lnTo>
                        <a:lnTo>
                          <a:pt x="236" y="1064"/>
                        </a:lnTo>
                        <a:cubicBezTo>
                          <a:pt x="234" y="8"/>
                          <a:pt x="1770" y="0"/>
                          <a:pt x="1772" y="1064"/>
                        </a:cubicBezTo>
                        <a:lnTo>
                          <a:pt x="2012" y="1064"/>
                        </a:lnTo>
                        <a:lnTo>
                          <a:pt x="2012" y="54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bg2"/>
                      </a:gs>
                      <a:gs pos="100000">
                        <a:schemeClr val="bg2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b="1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</p:grpSp>
            <p:grpSp>
              <p:nvGrpSpPr>
                <p:cNvPr id="1138" name="Group 144"/>
                <p:cNvGrpSpPr>
                  <a:grpSpLocks/>
                </p:cNvGrpSpPr>
                <p:nvPr/>
              </p:nvGrpSpPr>
              <p:grpSpPr bwMode="auto">
                <a:xfrm>
                  <a:off x="4937" y="283"/>
                  <a:ext cx="823" cy="220"/>
                  <a:chOff x="240" y="720"/>
                  <a:chExt cx="3980" cy="1064"/>
                </a:xfrm>
              </p:grpSpPr>
              <p:sp>
                <p:nvSpPr>
                  <p:cNvPr id="1169" name="Freeform 145"/>
                  <p:cNvSpPr>
                    <a:spLocks/>
                  </p:cNvSpPr>
                  <p:nvPr/>
                </p:nvSpPr>
                <p:spPr bwMode="auto">
                  <a:xfrm>
                    <a:off x="243" y="720"/>
                    <a:ext cx="2010" cy="1064"/>
                  </a:xfrm>
                  <a:custGeom>
                    <a:avLst/>
                    <a:gdLst/>
                    <a:ahLst/>
                    <a:cxnLst>
                      <a:cxn ang="0">
                        <a:pos x="0" y="54"/>
                      </a:cxn>
                      <a:cxn ang="0">
                        <a:pos x="0" y="1064"/>
                      </a:cxn>
                      <a:cxn ang="0">
                        <a:pos x="236" y="1064"/>
                      </a:cxn>
                      <a:cxn ang="0">
                        <a:pos x="1772" y="1064"/>
                      </a:cxn>
                      <a:cxn ang="0">
                        <a:pos x="2012" y="1064"/>
                      </a:cxn>
                      <a:cxn ang="0">
                        <a:pos x="2012" y="54"/>
                      </a:cxn>
                      <a:cxn ang="0">
                        <a:pos x="0" y="54"/>
                      </a:cxn>
                    </a:cxnLst>
                    <a:rect l="0" t="0" r="r" b="b"/>
                    <a:pathLst>
                      <a:path w="2012" h="1064">
                        <a:moveTo>
                          <a:pt x="0" y="54"/>
                        </a:moveTo>
                        <a:lnTo>
                          <a:pt x="0" y="1064"/>
                        </a:lnTo>
                        <a:lnTo>
                          <a:pt x="236" y="1064"/>
                        </a:lnTo>
                        <a:cubicBezTo>
                          <a:pt x="234" y="8"/>
                          <a:pt x="1770" y="0"/>
                          <a:pt x="1772" y="1064"/>
                        </a:cubicBezTo>
                        <a:lnTo>
                          <a:pt x="2012" y="1064"/>
                        </a:lnTo>
                        <a:lnTo>
                          <a:pt x="2012" y="54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bg2"/>
                      </a:gs>
                      <a:gs pos="100000">
                        <a:schemeClr val="bg2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b="1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  <p:sp>
                <p:nvSpPr>
                  <p:cNvPr id="1170" name="Freeform 146"/>
                  <p:cNvSpPr>
                    <a:spLocks/>
                  </p:cNvSpPr>
                  <p:nvPr/>
                </p:nvSpPr>
                <p:spPr bwMode="auto">
                  <a:xfrm>
                    <a:off x="2212" y="720"/>
                    <a:ext cx="2010" cy="1064"/>
                  </a:xfrm>
                  <a:custGeom>
                    <a:avLst/>
                    <a:gdLst/>
                    <a:ahLst/>
                    <a:cxnLst>
                      <a:cxn ang="0">
                        <a:pos x="0" y="54"/>
                      </a:cxn>
                      <a:cxn ang="0">
                        <a:pos x="0" y="1064"/>
                      </a:cxn>
                      <a:cxn ang="0">
                        <a:pos x="236" y="1064"/>
                      </a:cxn>
                      <a:cxn ang="0">
                        <a:pos x="1772" y="1064"/>
                      </a:cxn>
                      <a:cxn ang="0">
                        <a:pos x="2012" y="1064"/>
                      </a:cxn>
                      <a:cxn ang="0">
                        <a:pos x="2012" y="54"/>
                      </a:cxn>
                      <a:cxn ang="0">
                        <a:pos x="0" y="54"/>
                      </a:cxn>
                    </a:cxnLst>
                    <a:rect l="0" t="0" r="r" b="b"/>
                    <a:pathLst>
                      <a:path w="2012" h="1064">
                        <a:moveTo>
                          <a:pt x="0" y="54"/>
                        </a:moveTo>
                        <a:lnTo>
                          <a:pt x="0" y="1064"/>
                        </a:lnTo>
                        <a:lnTo>
                          <a:pt x="236" y="1064"/>
                        </a:lnTo>
                        <a:cubicBezTo>
                          <a:pt x="234" y="8"/>
                          <a:pt x="1770" y="0"/>
                          <a:pt x="1772" y="1064"/>
                        </a:cubicBezTo>
                        <a:lnTo>
                          <a:pt x="2012" y="1064"/>
                        </a:lnTo>
                        <a:lnTo>
                          <a:pt x="2012" y="54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bg2"/>
                      </a:gs>
                      <a:gs pos="100000">
                        <a:schemeClr val="bg2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b="1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</p:grpSp>
          </p:grpSp>
          <p:grpSp>
            <p:nvGrpSpPr>
              <p:cNvPr id="1119" name="Group 147"/>
              <p:cNvGrpSpPr>
                <a:grpSpLocks/>
              </p:cNvGrpSpPr>
              <p:nvPr/>
            </p:nvGrpSpPr>
            <p:grpSpPr bwMode="auto">
              <a:xfrm>
                <a:off x="3378" y="463"/>
                <a:ext cx="418" cy="112"/>
                <a:chOff x="240" y="720"/>
                <a:chExt cx="3980" cy="1064"/>
              </a:xfrm>
            </p:grpSpPr>
            <p:sp>
              <p:nvSpPr>
                <p:cNvPr id="1172" name="Freeform 148"/>
                <p:cNvSpPr>
                  <a:spLocks/>
                </p:cNvSpPr>
                <p:nvPr/>
              </p:nvSpPr>
              <p:spPr bwMode="auto">
                <a:xfrm>
                  <a:off x="242" y="720"/>
                  <a:ext cx="2011" cy="1064"/>
                </a:xfrm>
                <a:custGeom>
                  <a:avLst/>
                  <a:gdLst/>
                  <a:ahLst/>
                  <a:cxnLst>
                    <a:cxn ang="0">
                      <a:pos x="0" y="54"/>
                    </a:cxn>
                    <a:cxn ang="0">
                      <a:pos x="0" y="1064"/>
                    </a:cxn>
                    <a:cxn ang="0">
                      <a:pos x="236" y="1064"/>
                    </a:cxn>
                    <a:cxn ang="0">
                      <a:pos x="1772" y="1064"/>
                    </a:cxn>
                    <a:cxn ang="0">
                      <a:pos x="2012" y="1064"/>
                    </a:cxn>
                    <a:cxn ang="0">
                      <a:pos x="2012" y="54"/>
                    </a:cxn>
                    <a:cxn ang="0">
                      <a:pos x="0" y="54"/>
                    </a:cxn>
                  </a:cxnLst>
                  <a:rect l="0" t="0" r="r" b="b"/>
                  <a:pathLst>
                    <a:path w="2012" h="1064">
                      <a:moveTo>
                        <a:pt x="0" y="54"/>
                      </a:moveTo>
                      <a:lnTo>
                        <a:pt x="0" y="1064"/>
                      </a:lnTo>
                      <a:lnTo>
                        <a:pt x="236" y="1064"/>
                      </a:lnTo>
                      <a:cubicBezTo>
                        <a:pt x="234" y="8"/>
                        <a:pt x="1770" y="0"/>
                        <a:pt x="1772" y="1064"/>
                      </a:cubicBezTo>
                      <a:lnTo>
                        <a:pt x="2012" y="1064"/>
                      </a:lnTo>
                      <a:lnTo>
                        <a:pt x="2012" y="54"/>
                      </a:lnTo>
                      <a:lnTo>
                        <a:pt x="0" y="54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b="1">
                    <a:solidFill>
                      <a:srgbClr val="000000"/>
                    </a:solidFill>
                    <a:cs typeface="Arial" charset="0"/>
                  </a:endParaRPr>
                </a:p>
              </p:txBody>
            </p:sp>
            <p:sp>
              <p:nvSpPr>
                <p:cNvPr id="1173" name="Freeform 149"/>
                <p:cNvSpPr>
                  <a:spLocks/>
                </p:cNvSpPr>
                <p:nvPr/>
              </p:nvSpPr>
              <p:spPr bwMode="auto">
                <a:xfrm>
                  <a:off x="2213" y="720"/>
                  <a:ext cx="2011" cy="1064"/>
                </a:xfrm>
                <a:custGeom>
                  <a:avLst/>
                  <a:gdLst/>
                  <a:ahLst/>
                  <a:cxnLst>
                    <a:cxn ang="0">
                      <a:pos x="0" y="54"/>
                    </a:cxn>
                    <a:cxn ang="0">
                      <a:pos x="0" y="1064"/>
                    </a:cxn>
                    <a:cxn ang="0">
                      <a:pos x="236" y="1064"/>
                    </a:cxn>
                    <a:cxn ang="0">
                      <a:pos x="1772" y="1064"/>
                    </a:cxn>
                    <a:cxn ang="0">
                      <a:pos x="2012" y="1064"/>
                    </a:cxn>
                    <a:cxn ang="0">
                      <a:pos x="2012" y="54"/>
                    </a:cxn>
                    <a:cxn ang="0">
                      <a:pos x="0" y="54"/>
                    </a:cxn>
                  </a:cxnLst>
                  <a:rect l="0" t="0" r="r" b="b"/>
                  <a:pathLst>
                    <a:path w="2012" h="1064">
                      <a:moveTo>
                        <a:pt x="0" y="54"/>
                      </a:moveTo>
                      <a:lnTo>
                        <a:pt x="0" y="1064"/>
                      </a:lnTo>
                      <a:lnTo>
                        <a:pt x="236" y="1064"/>
                      </a:lnTo>
                      <a:cubicBezTo>
                        <a:pt x="234" y="8"/>
                        <a:pt x="1770" y="0"/>
                        <a:pt x="1772" y="1064"/>
                      </a:cubicBezTo>
                      <a:lnTo>
                        <a:pt x="2012" y="1064"/>
                      </a:lnTo>
                      <a:lnTo>
                        <a:pt x="2012" y="54"/>
                      </a:lnTo>
                      <a:lnTo>
                        <a:pt x="0" y="54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b="1">
                    <a:solidFill>
                      <a:srgbClr val="000000"/>
                    </a:solidFill>
                    <a:cs typeface="Arial" charset="0"/>
                  </a:endParaRPr>
                </a:p>
              </p:txBody>
            </p:sp>
          </p:grpSp>
          <p:grpSp>
            <p:nvGrpSpPr>
              <p:cNvPr id="1120" name="Group 150"/>
              <p:cNvGrpSpPr>
                <a:grpSpLocks/>
              </p:cNvGrpSpPr>
              <p:nvPr/>
            </p:nvGrpSpPr>
            <p:grpSpPr bwMode="auto">
              <a:xfrm>
                <a:off x="3796" y="463"/>
                <a:ext cx="419" cy="112"/>
                <a:chOff x="240" y="720"/>
                <a:chExt cx="3980" cy="1064"/>
              </a:xfrm>
            </p:grpSpPr>
            <p:sp>
              <p:nvSpPr>
                <p:cNvPr id="1175" name="Freeform 151"/>
                <p:cNvSpPr>
                  <a:spLocks/>
                </p:cNvSpPr>
                <p:nvPr/>
              </p:nvSpPr>
              <p:spPr bwMode="auto">
                <a:xfrm>
                  <a:off x="244" y="720"/>
                  <a:ext cx="2067" cy="1064"/>
                </a:xfrm>
                <a:custGeom>
                  <a:avLst/>
                  <a:gdLst/>
                  <a:ahLst/>
                  <a:cxnLst>
                    <a:cxn ang="0">
                      <a:pos x="0" y="54"/>
                    </a:cxn>
                    <a:cxn ang="0">
                      <a:pos x="0" y="1064"/>
                    </a:cxn>
                    <a:cxn ang="0">
                      <a:pos x="236" y="1064"/>
                    </a:cxn>
                    <a:cxn ang="0">
                      <a:pos x="1772" y="1064"/>
                    </a:cxn>
                    <a:cxn ang="0">
                      <a:pos x="2012" y="1064"/>
                    </a:cxn>
                    <a:cxn ang="0">
                      <a:pos x="2012" y="54"/>
                    </a:cxn>
                    <a:cxn ang="0">
                      <a:pos x="0" y="54"/>
                    </a:cxn>
                  </a:cxnLst>
                  <a:rect l="0" t="0" r="r" b="b"/>
                  <a:pathLst>
                    <a:path w="2012" h="1064">
                      <a:moveTo>
                        <a:pt x="0" y="54"/>
                      </a:moveTo>
                      <a:lnTo>
                        <a:pt x="0" y="1064"/>
                      </a:lnTo>
                      <a:lnTo>
                        <a:pt x="236" y="1064"/>
                      </a:lnTo>
                      <a:cubicBezTo>
                        <a:pt x="234" y="8"/>
                        <a:pt x="1770" y="0"/>
                        <a:pt x="1772" y="1064"/>
                      </a:cubicBezTo>
                      <a:lnTo>
                        <a:pt x="2012" y="1064"/>
                      </a:lnTo>
                      <a:lnTo>
                        <a:pt x="2012" y="54"/>
                      </a:lnTo>
                      <a:lnTo>
                        <a:pt x="0" y="54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b="1">
                    <a:solidFill>
                      <a:srgbClr val="000000"/>
                    </a:solidFill>
                    <a:cs typeface="Arial" charset="0"/>
                  </a:endParaRPr>
                </a:p>
              </p:txBody>
            </p:sp>
            <p:sp>
              <p:nvSpPr>
                <p:cNvPr id="1176" name="Freeform 152"/>
                <p:cNvSpPr>
                  <a:spLocks/>
                </p:cNvSpPr>
                <p:nvPr/>
              </p:nvSpPr>
              <p:spPr bwMode="auto">
                <a:xfrm>
                  <a:off x="2240" y="720"/>
                  <a:ext cx="2037" cy="1064"/>
                </a:xfrm>
                <a:custGeom>
                  <a:avLst/>
                  <a:gdLst/>
                  <a:ahLst/>
                  <a:cxnLst>
                    <a:cxn ang="0">
                      <a:pos x="0" y="54"/>
                    </a:cxn>
                    <a:cxn ang="0">
                      <a:pos x="0" y="1064"/>
                    </a:cxn>
                    <a:cxn ang="0">
                      <a:pos x="236" y="1064"/>
                    </a:cxn>
                    <a:cxn ang="0">
                      <a:pos x="1772" y="1064"/>
                    </a:cxn>
                    <a:cxn ang="0">
                      <a:pos x="2012" y="1064"/>
                    </a:cxn>
                    <a:cxn ang="0">
                      <a:pos x="2012" y="54"/>
                    </a:cxn>
                    <a:cxn ang="0">
                      <a:pos x="0" y="54"/>
                    </a:cxn>
                  </a:cxnLst>
                  <a:rect l="0" t="0" r="r" b="b"/>
                  <a:pathLst>
                    <a:path w="2012" h="1064">
                      <a:moveTo>
                        <a:pt x="0" y="54"/>
                      </a:moveTo>
                      <a:lnTo>
                        <a:pt x="0" y="1064"/>
                      </a:lnTo>
                      <a:lnTo>
                        <a:pt x="236" y="1064"/>
                      </a:lnTo>
                      <a:cubicBezTo>
                        <a:pt x="234" y="8"/>
                        <a:pt x="1770" y="0"/>
                        <a:pt x="1772" y="1064"/>
                      </a:cubicBezTo>
                      <a:lnTo>
                        <a:pt x="2012" y="1064"/>
                      </a:lnTo>
                      <a:lnTo>
                        <a:pt x="2012" y="54"/>
                      </a:lnTo>
                      <a:lnTo>
                        <a:pt x="0" y="54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b="1">
                    <a:solidFill>
                      <a:srgbClr val="000000"/>
                    </a:solidFill>
                    <a:cs typeface="Arial" charset="0"/>
                  </a:endParaRPr>
                </a:p>
              </p:txBody>
            </p:sp>
          </p:grpSp>
          <p:grpSp>
            <p:nvGrpSpPr>
              <p:cNvPr id="1121" name="Group 153"/>
              <p:cNvGrpSpPr>
                <a:grpSpLocks/>
              </p:cNvGrpSpPr>
              <p:nvPr/>
            </p:nvGrpSpPr>
            <p:grpSpPr bwMode="auto">
              <a:xfrm>
                <a:off x="4215" y="463"/>
                <a:ext cx="418" cy="112"/>
                <a:chOff x="1646" y="283"/>
                <a:chExt cx="823" cy="220"/>
              </a:xfrm>
            </p:grpSpPr>
            <p:sp>
              <p:nvSpPr>
                <p:cNvPr id="1178" name="Freeform 154"/>
                <p:cNvSpPr>
                  <a:spLocks/>
                </p:cNvSpPr>
                <p:nvPr/>
              </p:nvSpPr>
              <p:spPr bwMode="auto">
                <a:xfrm>
                  <a:off x="1647" y="283"/>
                  <a:ext cx="416" cy="220"/>
                </a:xfrm>
                <a:custGeom>
                  <a:avLst/>
                  <a:gdLst/>
                  <a:ahLst/>
                  <a:cxnLst>
                    <a:cxn ang="0">
                      <a:pos x="0" y="54"/>
                    </a:cxn>
                    <a:cxn ang="0">
                      <a:pos x="0" y="1064"/>
                    </a:cxn>
                    <a:cxn ang="0">
                      <a:pos x="236" y="1064"/>
                    </a:cxn>
                    <a:cxn ang="0">
                      <a:pos x="1772" y="1064"/>
                    </a:cxn>
                    <a:cxn ang="0">
                      <a:pos x="2012" y="1064"/>
                    </a:cxn>
                    <a:cxn ang="0">
                      <a:pos x="2012" y="54"/>
                    </a:cxn>
                    <a:cxn ang="0">
                      <a:pos x="0" y="54"/>
                    </a:cxn>
                  </a:cxnLst>
                  <a:rect l="0" t="0" r="r" b="b"/>
                  <a:pathLst>
                    <a:path w="2012" h="1064">
                      <a:moveTo>
                        <a:pt x="0" y="54"/>
                      </a:moveTo>
                      <a:lnTo>
                        <a:pt x="0" y="1064"/>
                      </a:lnTo>
                      <a:lnTo>
                        <a:pt x="236" y="1064"/>
                      </a:lnTo>
                      <a:cubicBezTo>
                        <a:pt x="234" y="8"/>
                        <a:pt x="1770" y="0"/>
                        <a:pt x="1772" y="1064"/>
                      </a:cubicBezTo>
                      <a:lnTo>
                        <a:pt x="2012" y="1064"/>
                      </a:lnTo>
                      <a:lnTo>
                        <a:pt x="2012" y="54"/>
                      </a:lnTo>
                      <a:lnTo>
                        <a:pt x="0" y="54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b="1">
                    <a:solidFill>
                      <a:srgbClr val="000000"/>
                    </a:solidFill>
                    <a:cs typeface="Arial" charset="0"/>
                  </a:endParaRPr>
                </a:p>
              </p:txBody>
            </p:sp>
            <p:sp>
              <p:nvSpPr>
                <p:cNvPr id="1179" name="Freeform 155"/>
                <p:cNvSpPr>
                  <a:spLocks/>
                </p:cNvSpPr>
                <p:nvPr/>
              </p:nvSpPr>
              <p:spPr bwMode="auto">
                <a:xfrm>
                  <a:off x="2053" y="283"/>
                  <a:ext cx="416" cy="220"/>
                </a:xfrm>
                <a:custGeom>
                  <a:avLst/>
                  <a:gdLst/>
                  <a:ahLst/>
                  <a:cxnLst>
                    <a:cxn ang="0">
                      <a:pos x="0" y="54"/>
                    </a:cxn>
                    <a:cxn ang="0">
                      <a:pos x="0" y="1064"/>
                    </a:cxn>
                    <a:cxn ang="0">
                      <a:pos x="236" y="1064"/>
                    </a:cxn>
                    <a:cxn ang="0">
                      <a:pos x="1772" y="1064"/>
                    </a:cxn>
                    <a:cxn ang="0">
                      <a:pos x="2012" y="1064"/>
                    </a:cxn>
                    <a:cxn ang="0">
                      <a:pos x="2012" y="54"/>
                    </a:cxn>
                    <a:cxn ang="0">
                      <a:pos x="0" y="54"/>
                    </a:cxn>
                  </a:cxnLst>
                  <a:rect l="0" t="0" r="r" b="b"/>
                  <a:pathLst>
                    <a:path w="2012" h="1064">
                      <a:moveTo>
                        <a:pt x="0" y="54"/>
                      </a:moveTo>
                      <a:lnTo>
                        <a:pt x="0" y="1064"/>
                      </a:lnTo>
                      <a:lnTo>
                        <a:pt x="236" y="1064"/>
                      </a:lnTo>
                      <a:cubicBezTo>
                        <a:pt x="234" y="8"/>
                        <a:pt x="1770" y="0"/>
                        <a:pt x="1772" y="1064"/>
                      </a:cubicBezTo>
                      <a:lnTo>
                        <a:pt x="2012" y="1064"/>
                      </a:lnTo>
                      <a:lnTo>
                        <a:pt x="2012" y="54"/>
                      </a:lnTo>
                      <a:lnTo>
                        <a:pt x="0" y="54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b="1">
                    <a:solidFill>
                      <a:srgbClr val="000000"/>
                    </a:solidFill>
                    <a:cs typeface="Arial" charset="0"/>
                  </a:endParaRPr>
                </a:p>
              </p:txBody>
            </p:sp>
          </p:grpSp>
          <p:grpSp>
            <p:nvGrpSpPr>
              <p:cNvPr id="1122" name="Group 156"/>
              <p:cNvGrpSpPr>
                <a:grpSpLocks/>
              </p:cNvGrpSpPr>
              <p:nvPr/>
            </p:nvGrpSpPr>
            <p:grpSpPr bwMode="auto">
              <a:xfrm>
                <a:off x="4633" y="463"/>
                <a:ext cx="418" cy="112"/>
                <a:chOff x="240" y="720"/>
                <a:chExt cx="3980" cy="1064"/>
              </a:xfrm>
            </p:grpSpPr>
            <p:sp>
              <p:nvSpPr>
                <p:cNvPr id="1181" name="Freeform 157"/>
                <p:cNvSpPr>
                  <a:spLocks/>
                </p:cNvSpPr>
                <p:nvPr/>
              </p:nvSpPr>
              <p:spPr bwMode="auto">
                <a:xfrm>
                  <a:off x="239" y="720"/>
                  <a:ext cx="2011" cy="1064"/>
                </a:xfrm>
                <a:custGeom>
                  <a:avLst/>
                  <a:gdLst/>
                  <a:ahLst/>
                  <a:cxnLst>
                    <a:cxn ang="0">
                      <a:pos x="0" y="54"/>
                    </a:cxn>
                    <a:cxn ang="0">
                      <a:pos x="0" y="1064"/>
                    </a:cxn>
                    <a:cxn ang="0">
                      <a:pos x="236" y="1064"/>
                    </a:cxn>
                    <a:cxn ang="0">
                      <a:pos x="1772" y="1064"/>
                    </a:cxn>
                    <a:cxn ang="0">
                      <a:pos x="2012" y="1064"/>
                    </a:cxn>
                    <a:cxn ang="0">
                      <a:pos x="2012" y="54"/>
                    </a:cxn>
                    <a:cxn ang="0">
                      <a:pos x="0" y="54"/>
                    </a:cxn>
                  </a:cxnLst>
                  <a:rect l="0" t="0" r="r" b="b"/>
                  <a:pathLst>
                    <a:path w="2012" h="1064">
                      <a:moveTo>
                        <a:pt x="0" y="54"/>
                      </a:moveTo>
                      <a:lnTo>
                        <a:pt x="0" y="1064"/>
                      </a:lnTo>
                      <a:lnTo>
                        <a:pt x="236" y="1064"/>
                      </a:lnTo>
                      <a:cubicBezTo>
                        <a:pt x="234" y="8"/>
                        <a:pt x="1770" y="0"/>
                        <a:pt x="1772" y="1064"/>
                      </a:cubicBezTo>
                      <a:lnTo>
                        <a:pt x="2012" y="1064"/>
                      </a:lnTo>
                      <a:lnTo>
                        <a:pt x="2012" y="54"/>
                      </a:lnTo>
                      <a:lnTo>
                        <a:pt x="0" y="54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b="1">
                    <a:solidFill>
                      <a:srgbClr val="000000"/>
                    </a:solidFill>
                    <a:cs typeface="Arial" charset="0"/>
                  </a:endParaRPr>
                </a:p>
              </p:txBody>
            </p:sp>
            <p:sp>
              <p:nvSpPr>
                <p:cNvPr id="1182" name="Freeform 158"/>
                <p:cNvSpPr>
                  <a:spLocks/>
                </p:cNvSpPr>
                <p:nvPr/>
              </p:nvSpPr>
              <p:spPr bwMode="auto">
                <a:xfrm>
                  <a:off x="2210" y="720"/>
                  <a:ext cx="2011" cy="1064"/>
                </a:xfrm>
                <a:custGeom>
                  <a:avLst/>
                  <a:gdLst/>
                  <a:ahLst/>
                  <a:cxnLst>
                    <a:cxn ang="0">
                      <a:pos x="0" y="54"/>
                    </a:cxn>
                    <a:cxn ang="0">
                      <a:pos x="0" y="1064"/>
                    </a:cxn>
                    <a:cxn ang="0">
                      <a:pos x="236" y="1064"/>
                    </a:cxn>
                    <a:cxn ang="0">
                      <a:pos x="1772" y="1064"/>
                    </a:cxn>
                    <a:cxn ang="0">
                      <a:pos x="2012" y="1064"/>
                    </a:cxn>
                    <a:cxn ang="0">
                      <a:pos x="2012" y="54"/>
                    </a:cxn>
                    <a:cxn ang="0">
                      <a:pos x="0" y="54"/>
                    </a:cxn>
                  </a:cxnLst>
                  <a:rect l="0" t="0" r="r" b="b"/>
                  <a:pathLst>
                    <a:path w="2012" h="1064">
                      <a:moveTo>
                        <a:pt x="0" y="54"/>
                      </a:moveTo>
                      <a:lnTo>
                        <a:pt x="0" y="1064"/>
                      </a:lnTo>
                      <a:lnTo>
                        <a:pt x="236" y="1064"/>
                      </a:lnTo>
                      <a:cubicBezTo>
                        <a:pt x="234" y="8"/>
                        <a:pt x="1770" y="0"/>
                        <a:pt x="1772" y="1064"/>
                      </a:cubicBezTo>
                      <a:lnTo>
                        <a:pt x="2012" y="1064"/>
                      </a:lnTo>
                      <a:lnTo>
                        <a:pt x="2012" y="54"/>
                      </a:lnTo>
                      <a:lnTo>
                        <a:pt x="0" y="54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b="1">
                    <a:solidFill>
                      <a:srgbClr val="000000"/>
                    </a:solidFill>
                    <a:cs typeface="Arial" charset="0"/>
                  </a:endParaRPr>
                </a:p>
              </p:txBody>
            </p:sp>
          </p:grpSp>
          <p:sp>
            <p:nvSpPr>
              <p:cNvPr id="1183" name="Freeform 159"/>
              <p:cNvSpPr>
                <a:spLocks/>
              </p:cNvSpPr>
              <p:nvPr/>
            </p:nvSpPr>
            <p:spPr bwMode="auto">
              <a:xfrm>
                <a:off x="5051" y="463"/>
                <a:ext cx="211" cy="112"/>
              </a:xfrm>
              <a:custGeom>
                <a:avLst/>
                <a:gdLst/>
                <a:ahLst/>
                <a:cxnLst>
                  <a:cxn ang="0">
                    <a:pos x="0" y="54"/>
                  </a:cxn>
                  <a:cxn ang="0">
                    <a:pos x="0" y="1064"/>
                  </a:cxn>
                  <a:cxn ang="0">
                    <a:pos x="236" y="1064"/>
                  </a:cxn>
                  <a:cxn ang="0">
                    <a:pos x="1772" y="1064"/>
                  </a:cxn>
                  <a:cxn ang="0">
                    <a:pos x="2012" y="1064"/>
                  </a:cxn>
                  <a:cxn ang="0">
                    <a:pos x="2012" y="54"/>
                  </a:cxn>
                  <a:cxn ang="0">
                    <a:pos x="0" y="54"/>
                  </a:cxn>
                </a:cxnLst>
                <a:rect l="0" t="0" r="r" b="b"/>
                <a:pathLst>
                  <a:path w="2012" h="1064">
                    <a:moveTo>
                      <a:pt x="0" y="54"/>
                    </a:moveTo>
                    <a:lnTo>
                      <a:pt x="0" y="1064"/>
                    </a:lnTo>
                    <a:lnTo>
                      <a:pt x="236" y="1064"/>
                    </a:lnTo>
                    <a:cubicBezTo>
                      <a:pt x="234" y="8"/>
                      <a:pt x="1770" y="0"/>
                      <a:pt x="1772" y="1064"/>
                    </a:cubicBezTo>
                    <a:lnTo>
                      <a:pt x="2012" y="1064"/>
                    </a:lnTo>
                    <a:lnTo>
                      <a:pt x="2012" y="54"/>
                    </a:lnTo>
                    <a:lnTo>
                      <a:pt x="0" y="54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b="1">
                  <a:solidFill>
                    <a:srgbClr val="000000"/>
                  </a:solidFill>
                  <a:cs typeface="Arial" charset="0"/>
                </a:endParaRPr>
              </a:p>
            </p:txBody>
          </p:sp>
        </p:grpSp>
      </p:grpSp>
      <p:grpSp>
        <p:nvGrpSpPr>
          <p:cNvPr id="1070" name="Group 160"/>
          <p:cNvGrpSpPr>
            <a:grpSpLocks/>
          </p:cNvGrpSpPr>
          <p:nvPr/>
        </p:nvGrpSpPr>
        <p:grpSpPr bwMode="auto">
          <a:xfrm>
            <a:off x="400050" y="598488"/>
            <a:ext cx="7827963" cy="179387"/>
            <a:chOff x="254" y="463"/>
            <a:chExt cx="5208" cy="113"/>
          </a:xfrm>
        </p:grpSpPr>
        <p:sp>
          <p:nvSpPr>
            <p:cNvPr id="1185" name="Freeform 161"/>
            <p:cNvSpPr>
              <a:spLocks/>
            </p:cNvSpPr>
            <p:nvPr/>
          </p:nvSpPr>
          <p:spPr bwMode="auto">
            <a:xfrm flipH="1">
              <a:off x="5232" y="468"/>
              <a:ext cx="230" cy="106"/>
            </a:xfrm>
            <a:custGeom>
              <a:avLst/>
              <a:gdLst/>
              <a:ahLst/>
              <a:cxnLst>
                <a:cxn ang="0">
                  <a:pos x="230" y="0"/>
                </a:cxn>
                <a:cxn ang="0">
                  <a:pos x="182" y="0"/>
                </a:cxn>
                <a:cxn ang="0">
                  <a:pos x="0" y="78"/>
                </a:cxn>
                <a:cxn ang="0">
                  <a:pos x="86" y="96"/>
                </a:cxn>
                <a:cxn ang="0">
                  <a:pos x="204" y="96"/>
                </a:cxn>
                <a:cxn ang="0">
                  <a:pos x="230" y="0"/>
                </a:cxn>
              </a:cxnLst>
              <a:rect l="0" t="0" r="r" b="b"/>
              <a:pathLst>
                <a:path w="230" h="96">
                  <a:moveTo>
                    <a:pt x="230" y="0"/>
                  </a:moveTo>
                  <a:lnTo>
                    <a:pt x="182" y="0"/>
                  </a:lnTo>
                  <a:lnTo>
                    <a:pt x="0" y="78"/>
                  </a:lnTo>
                  <a:lnTo>
                    <a:pt x="86" y="96"/>
                  </a:lnTo>
                  <a:lnTo>
                    <a:pt x="204" y="96"/>
                  </a:lnTo>
                  <a:lnTo>
                    <a:pt x="23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186" name="Freeform 162"/>
            <p:cNvSpPr>
              <a:spLocks/>
            </p:cNvSpPr>
            <p:nvPr/>
          </p:nvSpPr>
          <p:spPr bwMode="auto">
            <a:xfrm>
              <a:off x="254" y="470"/>
              <a:ext cx="230" cy="106"/>
            </a:xfrm>
            <a:custGeom>
              <a:avLst/>
              <a:gdLst/>
              <a:ahLst/>
              <a:cxnLst>
                <a:cxn ang="0">
                  <a:pos x="230" y="0"/>
                </a:cxn>
                <a:cxn ang="0">
                  <a:pos x="182" y="0"/>
                </a:cxn>
                <a:cxn ang="0">
                  <a:pos x="0" y="78"/>
                </a:cxn>
                <a:cxn ang="0">
                  <a:pos x="86" y="96"/>
                </a:cxn>
                <a:cxn ang="0">
                  <a:pos x="204" y="96"/>
                </a:cxn>
                <a:cxn ang="0">
                  <a:pos x="230" y="0"/>
                </a:cxn>
              </a:cxnLst>
              <a:rect l="0" t="0" r="r" b="b"/>
              <a:pathLst>
                <a:path w="230" h="96">
                  <a:moveTo>
                    <a:pt x="230" y="0"/>
                  </a:moveTo>
                  <a:lnTo>
                    <a:pt x="182" y="0"/>
                  </a:lnTo>
                  <a:lnTo>
                    <a:pt x="0" y="78"/>
                  </a:lnTo>
                  <a:lnTo>
                    <a:pt x="86" y="96"/>
                  </a:lnTo>
                  <a:lnTo>
                    <a:pt x="204" y="96"/>
                  </a:lnTo>
                  <a:lnTo>
                    <a:pt x="23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>
                <a:solidFill>
                  <a:srgbClr val="000000"/>
                </a:solidFill>
                <a:cs typeface="Arial" charset="0"/>
              </a:endParaRPr>
            </a:p>
          </p:txBody>
        </p:sp>
        <p:grpSp>
          <p:nvGrpSpPr>
            <p:cNvPr id="1079" name="Group 163"/>
            <p:cNvGrpSpPr>
              <a:grpSpLocks/>
            </p:cNvGrpSpPr>
            <p:nvPr/>
          </p:nvGrpSpPr>
          <p:grpSpPr bwMode="auto">
            <a:xfrm>
              <a:off x="450" y="463"/>
              <a:ext cx="4812" cy="113"/>
              <a:chOff x="450" y="463"/>
              <a:chExt cx="4812" cy="113"/>
            </a:xfrm>
          </p:grpSpPr>
          <p:grpSp>
            <p:nvGrpSpPr>
              <p:cNvPr id="1080" name="Group 164"/>
              <p:cNvGrpSpPr>
                <a:grpSpLocks/>
              </p:cNvGrpSpPr>
              <p:nvPr/>
            </p:nvGrpSpPr>
            <p:grpSpPr bwMode="auto">
              <a:xfrm>
                <a:off x="450" y="464"/>
                <a:ext cx="2928" cy="112"/>
                <a:chOff x="0" y="283"/>
                <a:chExt cx="5760" cy="220"/>
              </a:xfrm>
            </p:grpSpPr>
            <p:grpSp>
              <p:nvGrpSpPr>
                <p:cNvPr id="1094" name="Group 165"/>
                <p:cNvGrpSpPr>
                  <a:grpSpLocks/>
                </p:cNvGrpSpPr>
                <p:nvPr/>
              </p:nvGrpSpPr>
              <p:grpSpPr bwMode="auto">
                <a:xfrm>
                  <a:off x="0" y="283"/>
                  <a:ext cx="823" cy="220"/>
                  <a:chOff x="240" y="720"/>
                  <a:chExt cx="3980" cy="1064"/>
                </a:xfrm>
              </p:grpSpPr>
              <p:sp>
                <p:nvSpPr>
                  <p:cNvPr id="1190" name="Freeform 166"/>
                  <p:cNvSpPr>
                    <a:spLocks/>
                  </p:cNvSpPr>
                  <p:nvPr/>
                </p:nvSpPr>
                <p:spPr bwMode="auto">
                  <a:xfrm>
                    <a:off x="244" y="720"/>
                    <a:ext cx="2010" cy="1064"/>
                  </a:xfrm>
                  <a:custGeom>
                    <a:avLst/>
                    <a:gdLst/>
                    <a:ahLst/>
                    <a:cxnLst>
                      <a:cxn ang="0">
                        <a:pos x="0" y="54"/>
                      </a:cxn>
                      <a:cxn ang="0">
                        <a:pos x="0" y="1064"/>
                      </a:cxn>
                      <a:cxn ang="0">
                        <a:pos x="236" y="1064"/>
                      </a:cxn>
                      <a:cxn ang="0">
                        <a:pos x="1772" y="1064"/>
                      </a:cxn>
                      <a:cxn ang="0">
                        <a:pos x="2012" y="1064"/>
                      </a:cxn>
                      <a:cxn ang="0">
                        <a:pos x="2012" y="54"/>
                      </a:cxn>
                      <a:cxn ang="0">
                        <a:pos x="0" y="54"/>
                      </a:cxn>
                    </a:cxnLst>
                    <a:rect l="0" t="0" r="r" b="b"/>
                    <a:pathLst>
                      <a:path w="2012" h="1064">
                        <a:moveTo>
                          <a:pt x="0" y="54"/>
                        </a:moveTo>
                        <a:lnTo>
                          <a:pt x="0" y="1064"/>
                        </a:lnTo>
                        <a:lnTo>
                          <a:pt x="236" y="1064"/>
                        </a:lnTo>
                        <a:cubicBezTo>
                          <a:pt x="234" y="8"/>
                          <a:pt x="1770" y="0"/>
                          <a:pt x="1772" y="1064"/>
                        </a:cubicBezTo>
                        <a:lnTo>
                          <a:pt x="2012" y="1064"/>
                        </a:lnTo>
                        <a:lnTo>
                          <a:pt x="2012" y="54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b="1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  <p:sp>
                <p:nvSpPr>
                  <p:cNvPr id="1191" name="Freeform 167"/>
                  <p:cNvSpPr>
                    <a:spLocks/>
                  </p:cNvSpPr>
                  <p:nvPr/>
                </p:nvSpPr>
                <p:spPr bwMode="auto">
                  <a:xfrm>
                    <a:off x="2214" y="720"/>
                    <a:ext cx="2010" cy="1064"/>
                  </a:xfrm>
                  <a:custGeom>
                    <a:avLst/>
                    <a:gdLst/>
                    <a:ahLst/>
                    <a:cxnLst>
                      <a:cxn ang="0">
                        <a:pos x="0" y="54"/>
                      </a:cxn>
                      <a:cxn ang="0">
                        <a:pos x="0" y="1064"/>
                      </a:cxn>
                      <a:cxn ang="0">
                        <a:pos x="236" y="1064"/>
                      </a:cxn>
                      <a:cxn ang="0">
                        <a:pos x="1772" y="1064"/>
                      </a:cxn>
                      <a:cxn ang="0">
                        <a:pos x="2012" y="1064"/>
                      </a:cxn>
                      <a:cxn ang="0">
                        <a:pos x="2012" y="54"/>
                      </a:cxn>
                      <a:cxn ang="0">
                        <a:pos x="0" y="54"/>
                      </a:cxn>
                    </a:cxnLst>
                    <a:rect l="0" t="0" r="r" b="b"/>
                    <a:pathLst>
                      <a:path w="2012" h="1064">
                        <a:moveTo>
                          <a:pt x="0" y="54"/>
                        </a:moveTo>
                        <a:lnTo>
                          <a:pt x="0" y="1064"/>
                        </a:lnTo>
                        <a:lnTo>
                          <a:pt x="236" y="1064"/>
                        </a:lnTo>
                        <a:cubicBezTo>
                          <a:pt x="234" y="8"/>
                          <a:pt x="1770" y="0"/>
                          <a:pt x="1772" y="1064"/>
                        </a:cubicBezTo>
                        <a:lnTo>
                          <a:pt x="2012" y="1064"/>
                        </a:lnTo>
                        <a:lnTo>
                          <a:pt x="2012" y="54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b="1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</p:grpSp>
            <p:grpSp>
              <p:nvGrpSpPr>
                <p:cNvPr id="1095" name="Group 168"/>
                <p:cNvGrpSpPr>
                  <a:grpSpLocks/>
                </p:cNvGrpSpPr>
                <p:nvPr/>
              </p:nvGrpSpPr>
              <p:grpSpPr bwMode="auto">
                <a:xfrm>
                  <a:off x="823" y="283"/>
                  <a:ext cx="823" cy="220"/>
                  <a:chOff x="240" y="720"/>
                  <a:chExt cx="3980" cy="1064"/>
                </a:xfrm>
              </p:grpSpPr>
              <p:sp>
                <p:nvSpPr>
                  <p:cNvPr id="1193" name="Freeform 169"/>
                  <p:cNvSpPr>
                    <a:spLocks/>
                  </p:cNvSpPr>
                  <p:nvPr/>
                </p:nvSpPr>
                <p:spPr bwMode="auto">
                  <a:xfrm>
                    <a:off x="243" y="720"/>
                    <a:ext cx="2010" cy="1064"/>
                  </a:xfrm>
                  <a:custGeom>
                    <a:avLst/>
                    <a:gdLst/>
                    <a:ahLst/>
                    <a:cxnLst>
                      <a:cxn ang="0">
                        <a:pos x="0" y="54"/>
                      </a:cxn>
                      <a:cxn ang="0">
                        <a:pos x="0" y="1064"/>
                      </a:cxn>
                      <a:cxn ang="0">
                        <a:pos x="236" y="1064"/>
                      </a:cxn>
                      <a:cxn ang="0">
                        <a:pos x="1772" y="1064"/>
                      </a:cxn>
                      <a:cxn ang="0">
                        <a:pos x="2012" y="1064"/>
                      </a:cxn>
                      <a:cxn ang="0">
                        <a:pos x="2012" y="54"/>
                      </a:cxn>
                      <a:cxn ang="0">
                        <a:pos x="0" y="54"/>
                      </a:cxn>
                    </a:cxnLst>
                    <a:rect l="0" t="0" r="r" b="b"/>
                    <a:pathLst>
                      <a:path w="2012" h="1064">
                        <a:moveTo>
                          <a:pt x="0" y="54"/>
                        </a:moveTo>
                        <a:lnTo>
                          <a:pt x="0" y="1064"/>
                        </a:lnTo>
                        <a:lnTo>
                          <a:pt x="236" y="1064"/>
                        </a:lnTo>
                        <a:cubicBezTo>
                          <a:pt x="234" y="8"/>
                          <a:pt x="1770" y="0"/>
                          <a:pt x="1772" y="1064"/>
                        </a:cubicBezTo>
                        <a:lnTo>
                          <a:pt x="2012" y="1064"/>
                        </a:lnTo>
                        <a:lnTo>
                          <a:pt x="2012" y="54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b="1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  <p:sp>
                <p:nvSpPr>
                  <p:cNvPr id="1194" name="Freeform 170"/>
                  <p:cNvSpPr>
                    <a:spLocks/>
                  </p:cNvSpPr>
                  <p:nvPr/>
                </p:nvSpPr>
                <p:spPr bwMode="auto">
                  <a:xfrm>
                    <a:off x="2213" y="720"/>
                    <a:ext cx="2010" cy="1064"/>
                  </a:xfrm>
                  <a:custGeom>
                    <a:avLst/>
                    <a:gdLst/>
                    <a:ahLst/>
                    <a:cxnLst>
                      <a:cxn ang="0">
                        <a:pos x="0" y="54"/>
                      </a:cxn>
                      <a:cxn ang="0">
                        <a:pos x="0" y="1064"/>
                      </a:cxn>
                      <a:cxn ang="0">
                        <a:pos x="236" y="1064"/>
                      </a:cxn>
                      <a:cxn ang="0">
                        <a:pos x="1772" y="1064"/>
                      </a:cxn>
                      <a:cxn ang="0">
                        <a:pos x="2012" y="1064"/>
                      </a:cxn>
                      <a:cxn ang="0">
                        <a:pos x="2012" y="54"/>
                      </a:cxn>
                      <a:cxn ang="0">
                        <a:pos x="0" y="54"/>
                      </a:cxn>
                    </a:cxnLst>
                    <a:rect l="0" t="0" r="r" b="b"/>
                    <a:pathLst>
                      <a:path w="2012" h="1064">
                        <a:moveTo>
                          <a:pt x="0" y="54"/>
                        </a:moveTo>
                        <a:lnTo>
                          <a:pt x="0" y="1064"/>
                        </a:lnTo>
                        <a:lnTo>
                          <a:pt x="236" y="1064"/>
                        </a:lnTo>
                        <a:cubicBezTo>
                          <a:pt x="234" y="8"/>
                          <a:pt x="1770" y="0"/>
                          <a:pt x="1772" y="1064"/>
                        </a:cubicBezTo>
                        <a:lnTo>
                          <a:pt x="2012" y="1064"/>
                        </a:lnTo>
                        <a:lnTo>
                          <a:pt x="2012" y="54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b="1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</p:grpSp>
            <p:grpSp>
              <p:nvGrpSpPr>
                <p:cNvPr id="1096" name="Group 171"/>
                <p:cNvGrpSpPr>
                  <a:grpSpLocks/>
                </p:cNvGrpSpPr>
                <p:nvPr/>
              </p:nvGrpSpPr>
              <p:grpSpPr bwMode="auto">
                <a:xfrm>
                  <a:off x="1646" y="283"/>
                  <a:ext cx="823" cy="220"/>
                  <a:chOff x="1646" y="283"/>
                  <a:chExt cx="823" cy="220"/>
                </a:xfrm>
              </p:grpSpPr>
              <p:sp>
                <p:nvSpPr>
                  <p:cNvPr id="1196" name="Freeform 172"/>
                  <p:cNvSpPr>
                    <a:spLocks/>
                  </p:cNvSpPr>
                  <p:nvPr/>
                </p:nvSpPr>
                <p:spPr bwMode="auto">
                  <a:xfrm>
                    <a:off x="1646" y="283"/>
                    <a:ext cx="416" cy="220"/>
                  </a:xfrm>
                  <a:custGeom>
                    <a:avLst/>
                    <a:gdLst/>
                    <a:ahLst/>
                    <a:cxnLst>
                      <a:cxn ang="0">
                        <a:pos x="0" y="54"/>
                      </a:cxn>
                      <a:cxn ang="0">
                        <a:pos x="0" y="1064"/>
                      </a:cxn>
                      <a:cxn ang="0">
                        <a:pos x="236" y="1064"/>
                      </a:cxn>
                      <a:cxn ang="0">
                        <a:pos x="1772" y="1064"/>
                      </a:cxn>
                      <a:cxn ang="0">
                        <a:pos x="2012" y="1064"/>
                      </a:cxn>
                      <a:cxn ang="0">
                        <a:pos x="2012" y="54"/>
                      </a:cxn>
                      <a:cxn ang="0">
                        <a:pos x="0" y="54"/>
                      </a:cxn>
                    </a:cxnLst>
                    <a:rect l="0" t="0" r="r" b="b"/>
                    <a:pathLst>
                      <a:path w="2012" h="1064">
                        <a:moveTo>
                          <a:pt x="0" y="54"/>
                        </a:moveTo>
                        <a:lnTo>
                          <a:pt x="0" y="1064"/>
                        </a:lnTo>
                        <a:lnTo>
                          <a:pt x="236" y="1064"/>
                        </a:lnTo>
                        <a:cubicBezTo>
                          <a:pt x="234" y="8"/>
                          <a:pt x="1770" y="0"/>
                          <a:pt x="1772" y="1064"/>
                        </a:cubicBezTo>
                        <a:lnTo>
                          <a:pt x="2012" y="1064"/>
                        </a:lnTo>
                        <a:lnTo>
                          <a:pt x="2012" y="54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b="1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  <p:sp>
                <p:nvSpPr>
                  <p:cNvPr id="1197" name="Freeform 173"/>
                  <p:cNvSpPr>
                    <a:spLocks/>
                  </p:cNvSpPr>
                  <p:nvPr/>
                </p:nvSpPr>
                <p:spPr bwMode="auto">
                  <a:xfrm>
                    <a:off x="2054" y="283"/>
                    <a:ext cx="416" cy="220"/>
                  </a:xfrm>
                  <a:custGeom>
                    <a:avLst/>
                    <a:gdLst/>
                    <a:ahLst/>
                    <a:cxnLst>
                      <a:cxn ang="0">
                        <a:pos x="0" y="54"/>
                      </a:cxn>
                      <a:cxn ang="0">
                        <a:pos x="0" y="1064"/>
                      </a:cxn>
                      <a:cxn ang="0">
                        <a:pos x="236" y="1064"/>
                      </a:cxn>
                      <a:cxn ang="0">
                        <a:pos x="1772" y="1064"/>
                      </a:cxn>
                      <a:cxn ang="0">
                        <a:pos x="2012" y="1064"/>
                      </a:cxn>
                      <a:cxn ang="0">
                        <a:pos x="2012" y="54"/>
                      </a:cxn>
                      <a:cxn ang="0">
                        <a:pos x="0" y="54"/>
                      </a:cxn>
                    </a:cxnLst>
                    <a:rect l="0" t="0" r="r" b="b"/>
                    <a:pathLst>
                      <a:path w="2012" h="1064">
                        <a:moveTo>
                          <a:pt x="0" y="54"/>
                        </a:moveTo>
                        <a:lnTo>
                          <a:pt x="0" y="1064"/>
                        </a:lnTo>
                        <a:lnTo>
                          <a:pt x="236" y="1064"/>
                        </a:lnTo>
                        <a:cubicBezTo>
                          <a:pt x="234" y="8"/>
                          <a:pt x="1770" y="0"/>
                          <a:pt x="1772" y="1064"/>
                        </a:cubicBezTo>
                        <a:lnTo>
                          <a:pt x="2012" y="1064"/>
                        </a:lnTo>
                        <a:lnTo>
                          <a:pt x="2012" y="54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b="1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</p:grpSp>
            <p:grpSp>
              <p:nvGrpSpPr>
                <p:cNvPr id="1097" name="Group 174"/>
                <p:cNvGrpSpPr>
                  <a:grpSpLocks/>
                </p:cNvGrpSpPr>
                <p:nvPr/>
              </p:nvGrpSpPr>
              <p:grpSpPr bwMode="auto">
                <a:xfrm>
                  <a:off x="2469" y="283"/>
                  <a:ext cx="822" cy="220"/>
                  <a:chOff x="240" y="720"/>
                  <a:chExt cx="3980" cy="1064"/>
                </a:xfrm>
              </p:grpSpPr>
              <p:sp>
                <p:nvSpPr>
                  <p:cNvPr id="1199" name="Freeform 175"/>
                  <p:cNvSpPr>
                    <a:spLocks/>
                  </p:cNvSpPr>
                  <p:nvPr/>
                </p:nvSpPr>
                <p:spPr bwMode="auto">
                  <a:xfrm>
                    <a:off x="241" y="720"/>
                    <a:ext cx="2012" cy="1064"/>
                  </a:xfrm>
                  <a:custGeom>
                    <a:avLst/>
                    <a:gdLst/>
                    <a:ahLst/>
                    <a:cxnLst>
                      <a:cxn ang="0">
                        <a:pos x="0" y="54"/>
                      </a:cxn>
                      <a:cxn ang="0">
                        <a:pos x="0" y="1064"/>
                      </a:cxn>
                      <a:cxn ang="0">
                        <a:pos x="236" y="1064"/>
                      </a:cxn>
                      <a:cxn ang="0">
                        <a:pos x="1772" y="1064"/>
                      </a:cxn>
                      <a:cxn ang="0">
                        <a:pos x="2012" y="1064"/>
                      </a:cxn>
                      <a:cxn ang="0">
                        <a:pos x="2012" y="54"/>
                      </a:cxn>
                      <a:cxn ang="0">
                        <a:pos x="0" y="54"/>
                      </a:cxn>
                    </a:cxnLst>
                    <a:rect l="0" t="0" r="r" b="b"/>
                    <a:pathLst>
                      <a:path w="2012" h="1064">
                        <a:moveTo>
                          <a:pt x="0" y="54"/>
                        </a:moveTo>
                        <a:lnTo>
                          <a:pt x="0" y="1064"/>
                        </a:lnTo>
                        <a:lnTo>
                          <a:pt x="236" y="1064"/>
                        </a:lnTo>
                        <a:cubicBezTo>
                          <a:pt x="234" y="8"/>
                          <a:pt x="1770" y="0"/>
                          <a:pt x="1772" y="1064"/>
                        </a:cubicBezTo>
                        <a:lnTo>
                          <a:pt x="2012" y="1064"/>
                        </a:lnTo>
                        <a:lnTo>
                          <a:pt x="2012" y="54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b="1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  <p:sp>
                <p:nvSpPr>
                  <p:cNvPr id="1200" name="Freeform 176"/>
                  <p:cNvSpPr>
                    <a:spLocks/>
                  </p:cNvSpPr>
                  <p:nvPr/>
                </p:nvSpPr>
                <p:spPr bwMode="auto">
                  <a:xfrm>
                    <a:off x="2213" y="720"/>
                    <a:ext cx="2012" cy="1064"/>
                  </a:xfrm>
                  <a:custGeom>
                    <a:avLst/>
                    <a:gdLst/>
                    <a:ahLst/>
                    <a:cxnLst>
                      <a:cxn ang="0">
                        <a:pos x="0" y="54"/>
                      </a:cxn>
                      <a:cxn ang="0">
                        <a:pos x="0" y="1064"/>
                      </a:cxn>
                      <a:cxn ang="0">
                        <a:pos x="236" y="1064"/>
                      </a:cxn>
                      <a:cxn ang="0">
                        <a:pos x="1772" y="1064"/>
                      </a:cxn>
                      <a:cxn ang="0">
                        <a:pos x="2012" y="1064"/>
                      </a:cxn>
                      <a:cxn ang="0">
                        <a:pos x="2012" y="54"/>
                      </a:cxn>
                      <a:cxn ang="0">
                        <a:pos x="0" y="54"/>
                      </a:cxn>
                    </a:cxnLst>
                    <a:rect l="0" t="0" r="r" b="b"/>
                    <a:pathLst>
                      <a:path w="2012" h="1064">
                        <a:moveTo>
                          <a:pt x="0" y="54"/>
                        </a:moveTo>
                        <a:lnTo>
                          <a:pt x="0" y="1064"/>
                        </a:lnTo>
                        <a:lnTo>
                          <a:pt x="236" y="1064"/>
                        </a:lnTo>
                        <a:cubicBezTo>
                          <a:pt x="234" y="8"/>
                          <a:pt x="1770" y="0"/>
                          <a:pt x="1772" y="1064"/>
                        </a:cubicBezTo>
                        <a:lnTo>
                          <a:pt x="2012" y="1064"/>
                        </a:lnTo>
                        <a:lnTo>
                          <a:pt x="2012" y="54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b="1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</p:grpSp>
            <p:grpSp>
              <p:nvGrpSpPr>
                <p:cNvPr id="1098" name="Group 177"/>
                <p:cNvGrpSpPr>
                  <a:grpSpLocks/>
                </p:cNvGrpSpPr>
                <p:nvPr/>
              </p:nvGrpSpPr>
              <p:grpSpPr bwMode="auto">
                <a:xfrm>
                  <a:off x="3291" y="283"/>
                  <a:ext cx="823" cy="220"/>
                  <a:chOff x="240" y="720"/>
                  <a:chExt cx="3980" cy="1064"/>
                </a:xfrm>
              </p:grpSpPr>
              <p:sp>
                <p:nvSpPr>
                  <p:cNvPr id="1202" name="Freeform 178"/>
                  <p:cNvSpPr>
                    <a:spLocks/>
                  </p:cNvSpPr>
                  <p:nvPr/>
                </p:nvSpPr>
                <p:spPr bwMode="auto">
                  <a:xfrm>
                    <a:off x="245" y="720"/>
                    <a:ext cx="2010" cy="1064"/>
                  </a:xfrm>
                  <a:custGeom>
                    <a:avLst/>
                    <a:gdLst/>
                    <a:ahLst/>
                    <a:cxnLst>
                      <a:cxn ang="0">
                        <a:pos x="0" y="54"/>
                      </a:cxn>
                      <a:cxn ang="0">
                        <a:pos x="0" y="1064"/>
                      </a:cxn>
                      <a:cxn ang="0">
                        <a:pos x="236" y="1064"/>
                      </a:cxn>
                      <a:cxn ang="0">
                        <a:pos x="1772" y="1064"/>
                      </a:cxn>
                      <a:cxn ang="0">
                        <a:pos x="2012" y="1064"/>
                      </a:cxn>
                      <a:cxn ang="0">
                        <a:pos x="2012" y="54"/>
                      </a:cxn>
                      <a:cxn ang="0">
                        <a:pos x="0" y="54"/>
                      </a:cxn>
                    </a:cxnLst>
                    <a:rect l="0" t="0" r="r" b="b"/>
                    <a:pathLst>
                      <a:path w="2012" h="1064">
                        <a:moveTo>
                          <a:pt x="0" y="54"/>
                        </a:moveTo>
                        <a:lnTo>
                          <a:pt x="0" y="1064"/>
                        </a:lnTo>
                        <a:lnTo>
                          <a:pt x="236" y="1064"/>
                        </a:lnTo>
                        <a:cubicBezTo>
                          <a:pt x="234" y="8"/>
                          <a:pt x="1770" y="0"/>
                          <a:pt x="1772" y="1064"/>
                        </a:cubicBezTo>
                        <a:lnTo>
                          <a:pt x="2012" y="1064"/>
                        </a:lnTo>
                        <a:lnTo>
                          <a:pt x="2012" y="54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b="1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  <p:sp>
                <p:nvSpPr>
                  <p:cNvPr id="1203" name="Freeform 179"/>
                  <p:cNvSpPr>
                    <a:spLocks/>
                  </p:cNvSpPr>
                  <p:nvPr/>
                </p:nvSpPr>
                <p:spPr bwMode="auto">
                  <a:xfrm>
                    <a:off x="2214" y="720"/>
                    <a:ext cx="2010" cy="1064"/>
                  </a:xfrm>
                  <a:custGeom>
                    <a:avLst/>
                    <a:gdLst/>
                    <a:ahLst/>
                    <a:cxnLst>
                      <a:cxn ang="0">
                        <a:pos x="0" y="54"/>
                      </a:cxn>
                      <a:cxn ang="0">
                        <a:pos x="0" y="1064"/>
                      </a:cxn>
                      <a:cxn ang="0">
                        <a:pos x="236" y="1064"/>
                      </a:cxn>
                      <a:cxn ang="0">
                        <a:pos x="1772" y="1064"/>
                      </a:cxn>
                      <a:cxn ang="0">
                        <a:pos x="2012" y="1064"/>
                      </a:cxn>
                      <a:cxn ang="0">
                        <a:pos x="2012" y="54"/>
                      </a:cxn>
                      <a:cxn ang="0">
                        <a:pos x="0" y="54"/>
                      </a:cxn>
                    </a:cxnLst>
                    <a:rect l="0" t="0" r="r" b="b"/>
                    <a:pathLst>
                      <a:path w="2012" h="1064">
                        <a:moveTo>
                          <a:pt x="0" y="54"/>
                        </a:moveTo>
                        <a:lnTo>
                          <a:pt x="0" y="1064"/>
                        </a:lnTo>
                        <a:lnTo>
                          <a:pt x="236" y="1064"/>
                        </a:lnTo>
                        <a:cubicBezTo>
                          <a:pt x="234" y="8"/>
                          <a:pt x="1770" y="0"/>
                          <a:pt x="1772" y="1064"/>
                        </a:cubicBezTo>
                        <a:lnTo>
                          <a:pt x="2012" y="1064"/>
                        </a:lnTo>
                        <a:lnTo>
                          <a:pt x="2012" y="54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b="1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</p:grpSp>
            <p:grpSp>
              <p:nvGrpSpPr>
                <p:cNvPr id="1099" name="Group 180"/>
                <p:cNvGrpSpPr>
                  <a:grpSpLocks/>
                </p:cNvGrpSpPr>
                <p:nvPr/>
              </p:nvGrpSpPr>
              <p:grpSpPr bwMode="auto">
                <a:xfrm>
                  <a:off x="4114" y="283"/>
                  <a:ext cx="823" cy="220"/>
                  <a:chOff x="240" y="720"/>
                  <a:chExt cx="3980" cy="1064"/>
                </a:xfrm>
              </p:grpSpPr>
              <p:sp>
                <p:nvSpPr>
                  <p:cNvPr id="1205" name="Freeform 181"/>
                  <p:cNvSpPr>
                    <a:spLocks/>
                  </p:cNvSpPr>
                  <p:nvPr/>
                </p:nvSpPr>
                <p:spPr bwMode="auto">
                  <a:xfrm>
                    <a:off x="244" y="720"/>
                    <a:ext cx="2010" cy="1064"/>
                  </a:xfrm>
                  <a:custGeom>
                    <a:avLst/>
                    <a:gdLst/>
                    <a:ahLst/>
                    <a:cxnLst>
                      <a:cxn ang="0">
                        <a:pos x="0" y="54"/>
                      </a:cxn>
                      <a:cxn ang="0">
                        <a:pos x="0" y="1064"/>
                      </a:cxn>
                      <a:cxn ang="0">
                        <a:pos x="236" y="1064"/>
                      </a:cxn>
                      <a:cxn ang="0">
                        <a:pos x="1772" y="1064"/>
                      </a:cxn>
                      <a:cxn ang="0">
                        <a:pos x="2012" y="1064"/>
                      </a:cxn>
                      <a:cxn ang="0">
                        <a:pos x="2012" y="54"/>
                      </a:cxn>
                      <a:cxn ang="0">
                        <a:pos x="0" y="54"/>
                      </a:cxn>
                    </a:cxnLst>
                    <a:rect l="0" t="0" r="r" b="b"/>
                    <a:pathLst>
                      <a:path w="2012" h="1064">
                        <a:moveTo>
                          <a:pt x="0" y="54"/>
                        </a:moveTo>
                        <a:lnTo>
                          <a:pt x="0" y="1064"/>
                        </a:lnTo>
                        <a:lnTo>
                          <a:pt x="236" y="1064"/>
                        </a:lnTo>
                        <a:cubicBezTo>
                          <a:pt x="234" y="8"/>
                          <a:pt x="1770" y="0"/>
                          <a:pt x="1772" y="1064"/>
                        </a:cubicBezTo>
                        <a:lnTo>
                          <a:pt x="2012" y="1064"/>
                        </a:lnTo>
                        <a:lnTo>
                          <a:pt x="2012" y="54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b="1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  <p:sp>
                <p:nvSpPr>
                  <p:cNvPr id="1206" name="Freeform 182"/>
                  <p:cNvSpPr>
                    <a:spLocks/>
                  </p:cNvSpPr>
                  <p:nvPr/>
                </p:nvSpPr>
                <p:spPr bwMode="auto">
                  <a:xfrm>
                    <a:off x="2213" y="720"/>
                    <a:ext cx="2010" cy="1064"/>
                  </a:xfrm>
                  <a:custGeom>
                    <a:avLst/>
                    <a:gdLst/>
                    <a:ahLst/>
                    <a:cxnLst>
                      <a:cxn ang="0">
                        <a:pos x="0" y="54"/>
                      </a:cxn>
                      <a:cxn ang="0">
                        <a:pos x="0" y="1064"/>
                      </a:cxn>
                      <a:cxn ang="0">
                        <a:pos x="236" y="1064"/>
                      </a:cxn>
                      <a:cxn ang="0">
                        <a:pos x="1772" y="1064"/>
                      </a:cxn>
                      <a:cxn ang="0">
                        <a:pos x="2012" y="1064"/>
                      </a:cxn>
                      <a:cxn ang="0">
                        <a:pos x="2012" y="54"/>
                      </a:cxn>
                      <a:cxn ang="0">
                        <a:pos x="0" y="54"/>
                      </a:cxn>
                    </a:cxnLst>
                    <a:rect l="0" t="0" r="r" b="b"/>
                    <a:pathLst>
                      <a:path w="2012" h="1064">
                        <a:moveTo>
                          <a:pt x="0" y="54"/>
                        </a:moveTo>
                        <a:lnTo>
                          <a:pt x="0" y="1064"/>
                        </a:lnTo>
                        <a:lnTo>
                          <a:pt x="236" y="1064"/>
                        </a:lnTo>
                        <a:cubicBezTo>
                          <a:pt x="234" y="8"/>
                          <a:pt x="1770" y="0"/>
                          <a:pt x="1772" y="1064"/>
                        </a:cubicBezTo>
                        <a:lnTo>
                          <a:pt x="2012" y="1064"/>
                        </a:lnTo>
                        <a:lnTo>
                          <a:pt x="2012" y="54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b="1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</p:grpSp>
            <p:grpSp>
              <p:nvGrpSpPr>
                <p:cNvPr id="1100" name="Group 183"/>
                <p:cNvGrpSpPr>
                  <a:grpSpLocks/>
                </p:cNvGrpSpPr>
                <p:nvPr/>
              </p:nvGrpSpPr>
              <p:grpSpPr bwMode="auto">
                <a:xfrm>
                  <a:off x="4937" y="283"/>
                  <a:ext cx="823" cy="220"/>
                  <a:chOff x="240" y="720"/>
                  <a:chExt cx="3980" cy="1064"/>
                </a:xfrm>
              </p:grpSpPr>
              <p:sp>
                <p:nvSpPr>
                  <p:cNvPr id="1208" name="Freeform 184"/>
                  <p:cNvSpPr>
                    <a:spLocks/>
                  </p:cNvSpPr>
                  <p:nvPr/>
                </p:nvSpPr>
                <p:spPr bwMode="auto">
                  <a:xfrm>
                    <a:off x="243" y="720"/>
                    <a:ext cx="2010" cy="1064"/>
                  </a:xfrm>
                  <a:custGeom>
                    <a:avLst/>
                    <a:gdLst/>
                    <a:ahLst/>
                    <a:cxnLst>
                      <a:cxn ang="0">
                        <a:pos x="0" y="54"/>
                      </a:cxn>
                      <a:cxn ang="0">
                        <a:pos x="0" y="1064"/>
                      </a:cxn>
                      <a:cxn ang="0">
                        <a:pos x="236" y="1064"/>
                      </a:cxn>
                      <a:cxn ang="0">
                        <a:pos x="1772" y="1064"/>
                      </a:cxn>
                      <a:cxn ang="0">
                        <a:pos x="2012" y="1064"/>
                      </a:cxn>
                      <a:cxn ang="0">
                        <a:pos x="2012" y="54"/>
                      </a:cxn>
                      <a:cxn ang="0">
                        <a:pos x="0" y="54"/>
                      </a:cxn>
                    </a:cxnLst>
                    <a:rect l="0" t="0" r="r" b="b"/>
                    <a:pathLst>
                      <a:path w="2012" h="1064">
                        <a:moveTo>
                          <a:pt x="0" y="54"/>
                        </a:moveTo>
                        <a:lnTo>
                          <a:pt x="0" y="1064"/>
                        </a:lnTo>
                        <a:lnTo>
                          <a:pt x="236" y="1064"/>
                        </a:lnTo>
                        <a:cubicBezTo>
                          <a:pt x="234" y="8"/>
                          <a:pt x="1770" y="0"/>
                          <a:pt x="1772" y="1064"/>
                        </a:cubicBezTo>
                        <a:lnTo>
                          <a:pt x="2012" y="1064"/>
                        </a:lnTo>
                        <a:lnTo>
                          <a:pt x="2012" y="54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b="1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  <p:sp>
                <p:nvSpPr>
                  <p:cNvPr id="1209" name="Freeform 185"/>
                  <p:cNvSpPr>
                    <a:spLocks/>
                  </p:cNvSpPr>
                  <p:nvPr/>
                </p:nvSpPr>
                <p:spPr bwMode="auto">
                  <a:xfrm>
                    <a:off x="2212" y="720"/>
                    <a:ext cx="2010" cy="1064"/>
                  </a:xfrm>
                  <a:custGeom>
                    <a:avLst/>
                    <a:gdLst/>
                    <a:ahLst/>
                    <a:cxnLst>
                      <a:cxn ang="0">
                        <a:pos x="0" y="54"/>
                      </a:cxn>
                      <a:cxn ang="0">
                        <a:pos x="0" y="1064"/>
                      </a:cxn>
                      <a:cxn ang="0">
                        <a:pos x="236" y="1064"/>
                      </a:cxn>
                      <a:cxn ang="0">
                        <a:pos x="1772" y="1064"/>
                      </a:cxn>
                      <a:cxn ang="0">
                        <a:pos x="2012" y="1064"/>
                      </a:cxn>
                      <a:cxn ang="0">
                        <a:pos x="2012" y="54"/>
                      </a:cxn>
                      <a:cxn ang="0">
                        <a:pos x="0" y="54"/>
                      </a:cxn>
                    </a:cxnLst>
                    <a:rect l="0" t="0" r="r" b="b"/>
                    <a:pathLst>
                      <a:path w="2012" h="1064">
                        <a:moveTo>
                          <a:pt x="0" y="54"/>
                        </a:moveTo>
                        <a:lnTo>
                          <a:pt x="0" y="1064"/>
                        </a:lnTo>
                        <a:lnTo>
                          <a:pt x="236" y="1064"/>
                        </a:lnTo>
                        <a:cubicBezTo>
                          <a:pt x="234" y="8"/>
                          <a:pt x="1770" y="0"/>
                          <a:pt x="1772" y="1064"/>
                        </a:cubicBezTo>
                        <a:lnTo>
                          <a:pt x="2012" y="1064"/>
                        </a:lnTo>
                        <a:lnTo>
                          <a:pt x="2012" y="54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b="1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</p:grpSp>
          </p:grpSp>
          <p:grpSp>
            <p:nvGrpSpPr>
              <p:cNvPr id="1081" name="Group 186"/>
              <p:cNvGrpSpPr>
                <a:grpSpLocks/>
              </p:cNvGrpSpPr>
              <p:nvPr/>
            </p:nvGrpSpPr>
            <p:grpSpPr bwMode="auto">
              <a:xfrm>
                <a:off x="3378" y="463"/>
                <a:ext cx="418" cy="112"/>
                <a:chOff x="240" y="720"/>
                <a:chExt cx="3980" cy="1064"/>
              </a:xfrm>
            </p:grpSpPr>
            <p:sp>
              <p:nvSpPr>
                <p:cNvPr id="1211" name="Freeform 187"/>
                <p:cNvSpPr>
                  <a:spLocks/>
                </p:cNvSpPr>
                <p:nvPr/>
              </p:nvSpPr>
              <p:spPr bwMode="auto">
                <a:xfrm>
                  <a:off x="242" y="720"/>
                  <a:ext cx="2011" cy="1064"/>
                </a:xfrm>
                <a:custGeom>
                  <a:avLst/>
                  <a:gdLst/>
                  <a:ahLst/>
                  <a:cxnLst>
                    <a:cxn ang="0">
                      <a:pos x="0" y="54"/>
                    </a:cxn>
                    <a:cxn ang="0">
                      <a:pos x="0" y="1064"/>
                    </a:cxn>
                    <a:cxn ang="0">
                      <a:pos x="236" y="1064"/>
                    </a:cxn>
                    <a:cxn ang="0">
                      <a:pos x="1772" y="1064"/>
                    </a:cxn>
                    <a:cxn ang="0">
                      <a:pos x="2012" y="1064"/>
                    </a:cxn>
                    <a:cxn ang="0">
                      <a:pos x="2012" y="54"/>
                    </a:cxn>
                    <a:cxn ang="0">
                      <a:pos x="0" y="54"/>
                    </a:cxn>
                  </a:cxnLst>
                  <a:rect l="0" t="0" r="r" b="b"/>
                  <a:pathLst>
                    <a:path w="2012" h="1064">
                      <a:moveTo>
                        <a:pt x="0" y="54"/>
                      </a:moveTo>
                      <a:lnTo>
                        <a:pt x="0" y="1064"/>
                      </a:lnTo>
                      <a:lnTo>
                        <a:pt x="236" y="1064"/>
                      </a:lnTo>
                      <a:cubicBezTo>
                        <a:pt x="234" y="8"/>
                        <a:pt x="1770" y="0"/>
                        <a:pt x="1772" y="1064"/>
                      </a:cubicBezTo>
                      <a:lnTo>
                        <a:pt x="2012" y="1064"/>
                      </a:lnTo>
                      <a:lnTo>
                        <a:pt x="2012" y="54"/>
                      </a:lnTo>
                      <a:lnTo>
                        <a:pt x="0" y="54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b="1">
                    <a:solidFill>
                      <a:srgbClr val="000000"/>
                    </a:solidFill>
                    <a:cs typeface="Arial" charset="0"/>
                  </a:endParaRPr>
                </a:p>
              </p:txBody>
            </p:sp>
            <p:sp>
              <p:nvSpPr>
                <p:cNvPr id="1212" name="Freeform 188"/>
                <p:cNvSpPr>
                  <a:spLocks/>
                </p:cNvSpPr>
                <p:nvPr/>
              </p:nvSpPr>
              <p:spPr bwMode="auto">
                <a:xfrm>
                  <a:off x="2213" y="720"/>
                  <a:ext cx="2011" cy="1064"/>
                </a:xfrm>
                <a:custGeom>
                  <a:avLst/>
                  <a:gdLst/>
                  <a:ahLst/>
                  <a:cxnLst>
                    <a:cxn ang="0">
                      <a:pos x="0" y="54"/>
                    </a:cxn>
                    <a:cxn ang="0">
                      <a:pos x="0" y="1064"/>
                    </a:cxn>
                    <a:cxn ang="0">
                      <a:pos x="236" y="1064"/>
                    </a:cxn>
                    <a:cxn ang="0">
                      <a:pos x="1772" y="1064"/>
                    </a:cxn>
                    <a:cxn ang="0">
                      <a:pos x="2012" y="1064"/>
                    </a:cxn>
                    <a:cxn ang="0">
                      <a:pos x="2012" y="54"/>
                    </a:cxn>
                    <a:cxn ang="0">
                      <a:pos x="0" y="54"/>
                    </a:cxn>
                  </a:cxnLst>
                  <a:rect l="0" t="0" r="r" b="b"/>
                  <a:pathLst>
                    <a:path w="2012" h="1064">
                      <a:moveTo>
                        <a:pt x="0" y="54"/>
                      </a:moveTo>
                      <a:lnTo>
                        <a:pt x="0" y="1064"/>
                      </a:lnTo>
                      <a:lnTo>
                        <a:pt x="236" y="1064"/>
                      </a:lnTo>
                      <a:cubicBezTo>
                        <a:pt x="234" y="8"/>
                        <a:pt x="1770" y="0"/>
                        <a:pt x="1772" y="1064"/>
                      </a:cubicBezTo>
                      <a:lnTo>
                        <a:pt x="2012" y="1064"/>
                      </a:lnTo>
                      <a:lnTo>
                        <a:pt x="2012" y="54"/>
                      </a:lnTo>
                      <a:lnTo>
                        <a:pt x="0" y="54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b="1">
                    <a:solidFill>
                      <a:srgbClr val="000000"/>
                    </a:solidFill>
                    <a:cs typeface="Arial" charset="0"/>
                  </a:endParaRPr>
                </a:p>
              </p:txBody>
            </p:sp>
          </p:grpSp>
          <p:grpSp>
            <p:nvGrpSpPr>
              <p:cNvPr id="1082" name="Group 189"/>
              <p:cNvGrpSpPr>
                <a:grpSpLocks/>
              </p:cNvGrpSpPr>
              <p:nvPr/>
            </p:nvGrpSpPr>
            <p:grpSpPr bwMode="auto">
              <a:xfrm>
                <a:off x="3796" y="463"/>
                <a:ext cx="419" cy="112"/>
                <a:chOff x="240" y="720"/>
                <a:chExt cx="3980" cy="1064"/>
              </a:xfrm>
            </p:grpSpPr>
            <p:sp>
              <p:nvSpPr>
                <p:cNvPr id="1214" name="Freeform 190"/>
                <p:cNvSpPr>
                  <a:spLocks/>
                </p:cNvSpPr>
                <p:nvPr/>
              </p:nvSpPr>
              <p:spPr bwMode="auto">
                <a:xfrm>
                  <a:off x="244" y="720"/>
                  <a:ext cx="2067" cy="1064"/>
                </a:xfrm>
                <a:custGeom>
                  <a:avLst/>
                  <a:gdLst/>
                  <a:ahLst/>
                  <a:cxnLst>
                    <a:cxn ang="0">
                      <a:pos x="0" y="54"/>
                    </a:cxn>
                    <a:cxn ang="0">
                      <a:pos x="0" y="1064"/>
                    </a:cxn>
                    <a:cxn ang="0">
                      <a:pos x="236" y="1064"/>
                    </a:cxn>
                    <a:cxn ang="0">
                      <a:pos x="1772" y="1064"/>
                    </a:cxn>
                    <a:cxn ang="0">
                      <a:pos x="2012" y="1064"/>
                    </a:cxn>
                    <a:cxn ang="0">
                      <a:pos x="2012" y="54"/>
                    </a:cxn>
                    <a:cxn ang="0">
                      <a:pos x="0" y="54"/>
                    </a:cxn>
                  </a:cxnLst>
                  <a:rect l="0" t="0" r="r" b="b"/>
                  <a:pathLst>
                    <a:path w="2012" h="1064">
                      <a:moveTo>
                        <a:pt x="0" y="54"/>
                      </a:moveTo>
                      <a:lnTo>
                        <a:pt x="0" y="1064"/>
                      </a:lnTo>
                      <a:lnTo>
                        <a:pt x="236" y="1064"/>
                      </a:lnTo>
                      <a:cubicBezTo>
                        <a:pt x="234" y="8"/>
                        <a:pt x="1770" y="0"/>
                        <a:pt x="1772" y="1064"/>
                      </a:cubicBezTo>
                      <a:lnTo>
                        <a:pt x="2012" y="1064"/>
                      </a:lnTo>
                      <a:lnTo>
                        <a:pt x="2012" y="54"/>
                      </a:lnTo>
                      <a:lnTo>
                        <a:pt x="0" y="54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b="1">
                    <a:solidFill>
                      <a:srgbClr val="000000"/>
                    </a:solidFill>
                    <a:cs typeface="Arial" charset="0"/>
                  </a:endParaRPr>
                </a:p>
              </p:txBody>
            </p:sp>
            <p:sp>
              <p:nvSpPr>
                <p:cNvPr id="1215" name="Freeform 191"/>
                <p:cNvSpPr>
                  <a:spLocks/>
                </p:cNvSpPr>
                <p:nvPr/>
              </p:nvSpPr>
              <p:spPr bwMode="auto">
                <a:xfrm>
                  <a:off x="2240" y="720"/>
                  <a:ext cx="2037" cy="1064"/>
                </a:xfrm>
                <a:custGeom>
                  <a:avLst/>
                  <a:gdLst/>
                  <a:ahLst/>
                  <a:cxnLst>
                    <a:cxn ang="0">
                      <a:pos x="0" y="54"/>
                    </a:cxn>
                    <a:cxn ang="0">
                      <a:pos x="0" y="1064"/>
                    </a:cxn>
                    <a:cxn ang="0">
                      <a:pos x="236" y="1064"/>
                    </a:cxn>
                    <a:cxn ang="0">
                      <a:pos x="1772" y="1064"/>
                    </a:cxn>
                    <a:cxn ang="0">
                      <a:pos x="2012" y="1064"/>
                    </a:cxn>
                    <a:cxn ang="0">
                      <a:pos x="2012" y="54"/>
                    </a:cxn>
                    <a:cxn ang="0">
                      <a:pos x="0" y="54"/>
                    </a:cxn>
                  </a:cxnLst>
                  <a:rect l="0" t="0" r="r" b="b"/>
                  <a:pathLst>
                    <a:path w="2012" h="1064">
                      <a:moveTo>
                        <a:pt x="0" y="54"/>
                      </a:moveTo>
                      <a:lnTo>
                        <a:pt x="0" y="1064"/>
                      </a:lnTo>
                      <a:lnTo>
                        <a:pt x="236" y="1064"/>
                      </a:lnTo>
                      <a:cubicBezTo>
                        <a:pt x="234" y="8"/>
                        <a:pt x="1770" y="0"/>
                        <a:pt x="1772" y="1064"/>
                      </a:cubicBezTo>
                      <a:lnTo>
                        <a:pt x="2012" y="1064"/>
                      </a:lnTo>
                      <a:lnTo>
                        <a:pt x="2012" y="54"/>
                      </a:lnTo>
                      <a:lnTo>
                        <a:pt x="0" y="54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b="1">
                    <a:solidFill>
                      <a:srgbClr val="000000"/>
                    </a:solidFill>
                    <a:cs typeface="Arial" charset="0"/>
                  </a:endParaRPr>
                </a:p>
              </p:txBody>
            </p:sp>
          </p:grpSp>
          <p:grpSp>
            <p:nvGrpSpPr>
              <p:cNvPr id="1083" name="Group 192"/>
              <p:cNvGrpSpPr>
                <a:grpSpLocks/>
              </p:cNvGrpSpPr>
              <p:nvPr/>
            </p:nvGrpSpPr>
            <p:grpSpPr bwMode="auto">
              <a:xfrm>
                <a:off x="4215" y="463"/>
                <a:ext cx="418" cy="112"/>
                <a:chOff x="1646" y="283"/>
                <a:chExt cx="823" cy="220"/>
              </a:xfrm>
            </p:grpSpPr>
            <p:sp>
              <p:nvSpPr>
                <p:cNvPr id="1217" name="Freeform 193"/>
                <p:cNvSpPr>
                  <a:spLocks/>
                </p:cNvSpPr>
                <p:nvPr/>
              </p:nvSpPr>
              <p:spPr bwMode="auto">
                <a:xfrm>
                  <a:off x="1647" y="283"/>
                  <a:ext cx="416" cy="220"/>
                </a:xfrm>
                <a:custGeom>
                  <a:avLst/>
                  <a:gdLst/>
                  <a:ahLst/>
                  <a:cxnLst>
                    <a:cxn ang="0">
                      <a:pos x="0" y="54"/>
                    </a:cxn>
                    <a:cxn ang="0">
                      <a:pos x="0" y="1064"/>
                    </a:cxn>
                    <a:cxn ang="0">
                      <a:pos x="236" y="1064"/>
                    </a:cxn>
                    <a:cxn ang="0">
                      <a:pos x="1772" y="1064"/>
                    </a:cxn>
                    <a:cxn ang="0">
                      <a:pos x="2012" y="1064"/>
                    </a:cxn>
                    <a:cxn ang="0">
                      <a:pos x="2012" y="54"/>
                    </a:cxn>
                    <a:cxn ang="0">
                      <a:pos x="0" y="54"/>
                    </a:cxn>
                  </a:cxnLst>
                  <a:rect l="0" t="0" r="r" b="b"/>
                  <a:pathLst>
                    <a:path w="2012" h="1064">
                      <a:moveTo>
                        <a:pt x="0" y="54"/>
                      </a:moveTo>
                      <a:lnTo>
                        <a:pt x="0" y="1064"/>
                      </a:lnTo>
                      <a:lnTo>
                        <a:pt x="236" y="1064"/>
                      </a:lnTo>
                      <a:cubicBezTo>
                        <a:pt x="234" y="8"/>
                        <a:pt x="1770" y="0"/>
                        <a:pt x="1772" y="1064"/>
                      </a:cubicBezTo>
                      <a:lnTo>
                        <a:pt x="2012" y="1064"/>
                      </a:lnTo>
                      <a:lnTo>
                        <a:pt x="2012" y="54"/>
                      </a:lnTo>
                      <a:lnTo>
                        <a:pt x="0" y="54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b="1">
                    <a:solidFill>
                      <a:srgbClr val="000000"/>
                    </a:solidFill>
                    <a:cs typeface="Arial" charset="0"/>
                  </a:endParaRPr>
                </a:p>
              </p:txBody>
            </p:sp>
            <p:sp>
              <p:nvSpPr>
                <p:cNvPr id="1218" name="Freeform 194"/>
                <p:cNvSpPr>
                  <a:spLocks/>
                </p:cNvSpPr>
                <p:nvPr/>
              </p:nvSpPr>
              <p:spPr bwMode="auto">
                <a:xfrm>
                  <a:off x="2053" y="283"/>
                  <a:ext cx="416" cy="220"/>
                </a:xfrm>
                <a:custGeom>
                  <a:avLst/>
                  <a:gdLst/>
                  <a:ahLst/>
                  <a:cxnLst>
                    <a:cxn ang="0">
                      <a:pos x="0" y="54"/>
                    </a:cxn>
                    <a:cxn ang="0">
                      <a:pos x="0" y="1064"/>
                    </a:cxn>
                    <a:cxn ang="0">
                      <a:pos x="236" y="1064"/>
                    </a:cxn>
                    <a:cxn ang="0">
                      <a:pos x="1772" y="1064"/>
                    </a:cxn>
                    <a:cxn ang="0">
                      <a:pos x="2012" y="1064"/>
                    </a:cxn>
                    <a:cxn ang="0">
                      <a:pos x="2012" y="54"/>
                    </a:cxn>
                    <a:cxn ang="0">
                      <a:pos x="0" y="54"/>
                    </a:cxn>
                  </a:cxnLst>
                  <a:rect l="0" t="0" r="r" b="b"/>
                  <a:pathLst>
                    <a:path w="2012" h="1064">
                      <a:moveTo>
                        <a:pt x="0" y="54"/>
                      </a:moveTo>
                      <a:lnTo>
                        <a:pt x="0" y="1064"/>
                      </a:lnTo>
                      <a:lnTo>
                        <a:pt x="236" y="1064"/>
                      </a:lnTo>
                      <a:cubicBezTo>
                        <a:pt x="234" y="8"/>
                        <a:pt x="1770" y="0"/>
                        <a:pt x="1772" y="1064"/>
                      </a:cubicBezTo>
                      <a:lnTo>
                        <a:pt x="2012" y="1064"/>
                      </a:lnTo>
                      <a:lnTo>
                        <a:pt x="2012" y="54"/>
                      </a:lnTo>
                      <a:lnTo>
                        <a:pt x="0" y="54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b="1">
                    <a:solidFill>
                      <a:srgbClr val="000000"/>
                    </a:solidFill>
                    <a:cs typeface="Arial" charset="0"/>
                  </a:endParaRPr>
                </a:p>
              </p:txBody>
            </p:sp>
          </p:grpSp>
          <p:grpSp>
            <p:nvGrpSpPr>
              <p:cNvPr id="1084" name="Group 195"/>
              <p:cNvGrpSpPr>
                <a:grpSpLocks/>
              </p:cNvGrpSpPr>
              <p:nvPr/>
            </p:nvGrpSpPr>
            <p:grpSpPr bwMode="auto">
              <a:xfrm>
                <a:off x="4633" y="463"/>
                <a:ext cx="418" cy="112"/>
                <a:chOff x="240" y="720"/>
                <a:chExt cx="3980" cy="1064"/>
              </a:xfrm>
            </p:grpSpPr>
            <p:sp>
              <p:nvSpPr>
                <p:cNvPr id="1220" name="Freeform 196"/>
                <p:cNvSpPr>
                  <a:spLocks/>
                </p:cNvSpPr>
                <p:nvPr/>
              </p:nvSpPr>
              <p:spPr bwMode="auto">
                <a:xfrm>
                  <a:off x="239" y="720"/>
                  <a:ext cx="2011" cy="1064"/>
                </a:xfrm>
                <a:custGeom>
                  <a:avLst/>
                  <a:gdLst/>
                  <a:ahLst/>
                  <a:cxnLst>
                    <a:cxn ang="0">
                      <a:pos x="0" y="54"/>
                    </a:cxn>
                    <a:cxn ang="0">
                      <a:pos x="0" y="1064"/>
                    </a:cxn>
                    <a:cxn ang="0">
                      <a:pos x="236" y="1064"/>
                    </a:cxn>
                    <a:cxn ang="0">
                      <a:pos x="1772" y="1064"/>
                    </a:cxn>
                    <a:cxn ang="0">
                      <a:pos x="2012" y="1064"/>
                    </a:cxn>
                    <a:cxn ang="0">
                      <a:pos x="2012" y="54"/>
                    </a:cxn>
                    <a:cxn ang="0">
                      <a:pos x="0" y="54"/>
                    </a:cxn>
                  </a:cxnLst>
                  <a:rect l="0" t="0" r="r" b="b"/>
                  <a:pathLst>
                    <a:path w="2012" h="1064">
                      <a:moveTo>
                        <a:pt x="0" y="54"/>
                      </a:moveTo>
                      <a:lnTo>
                        <a:pt x="0" y="1064"/>
                      </a:lnTo>
                      <a:lnTo>
                        <a:pt x="236" y="1064"/>
                      </a:lnTo>
                      <a:cubicBezTo>
                        <a:pt x="234" y="8"/>
                        <a:pt x="1770" y="0"/>
                        <a:pt x="1772" y="1064"/>
                      </a:cubicBezTo>
                      <a:lnTo>
                        <a:pt x="2012" y="1064"/>
                      </a:lnTo>
                      <a:lnTo>
                        <a:pt x="2012" y="54"/>
                      </a:lnTo>
                      <a:lnTo>
                        <a:pt x="0" y="54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b="1">
                    <a:solidFill>
                      <a:srgbClr val="000000"/>
                    </a:solidFill>
                    <a:cs typeface="Arial" charset="0"/>
                  </a:endParaRPr>
                </a:p>
              </p:txBody>
            </p:sp>
            <p:sp>
              <p:nvSpPr>
                <p:cNvPr id="1221" name="Freeform 197"/>
                <p:cNvSpPr>
                  <a:spLocks/>
                </p:cNvSpPr>
                <p:nvPr/>
              </p:nvSpPr>
              <p:spPr bwMode="auto">
                <a:xfrm>
                  <a:off x="2210" y="720"/>
                  <a:ext cx="2011" cy="1064"/>
                </a:xfrm>
                <a:custGeom>
                  <a:avLst/>
                  <a:gdLst/>
                  <a:ahLst/>
                  <a:cxnLst>
                    <a:cxn ang="0">
                      <a:pos x="0" y="54"/>
                    </a:cxn>
                    <a:cxn ang="0">
                      <a:pos x="0" y="1064"/>
                    </a:cxn>
                    <a:cxn ang="0">
                      <a:pos x="236" y="1064"/>
                    </a:cxn>
                    <a:cxn ang="0">
                      <a:pos x="1772" y="1064"/>
                    </a:cxn>
                    <a:cxn ang="0">
                      <a:pos x="2012" y="1064"/>
                    </a:cxn>
                    <a:cxn ang="0">
                      <a:pos x="2012" y="54"/>
                    </a:cxn>
                    <a:cxn ang="0">
                      <a:pos x="0" y="54"/>
                    </a:cxn>
                  </a:cxnLst>
                  <a:rect l="0" t="0" r="r" b="b"/>
                  <a:pathLst>
                    <a:path w="2012" h="1064">
                      <a:moveTo>
                        <a:pt x="0" y="54"/>
                      </a:moveTo>
                      <a:lnTo>
                        <a:pt x="0" y="1064"/>
                      </a:lnTo>
                      <a:lnTo>
                        <a:pt x="236" y="1064"/>
                      </a:lnTo>
                      <a:cubicBezTo>
                        <a:pt x="234" y="8"/>
                        <a:pt x="1770" y="0"/>
                        <a:pt x="1772" y="1064"/>
                      </a:cubicBezTo>
                      <a:lnTo>
                        <a:pt x="2012" y="1064"/>
                      </a:lnTo>
                      <a:lnTo>
                        <a:pt x="2012" y="54"/>
                      </a:lnTo>
                      <a:lnTo>
                        <a:pt x="0" y="54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b="1">
                    <a:solidFill>
                      <a:srgbClr val="000000"/>
                    </a:solidFill>
                    <a:cs typeface="Arial" charset="0"/>
                  </a:endParaRPr>
                </a:p>
              </p:txBody>
            </p:sp>
          </p:grpSp>
          <p:sp>
            <p:nvSpPr>
              <p:cNvPr id="1222" name="Freeform 198"/>
              <p:cNvSpPr>
                <a:spLocks/>
              </p:cNvSpPr>
              <p:nvPr/>
            </p:nvSpPr>
            <p:spPr bwMode="auto">
              <a:xfrm>
                <a:off x="5051" y="463"/>
                <a:ext cx="211" cy="112"/>
              </a:xfrm>
              <a:custGeom>
                <a:avLst/>
                <a:gdLst/>
                <a:ahLst/>
                <a:cxnLst>
                  <a:cxn ang="0">
                    <a:pos x="0" y="54"/>
                  </a:cxn>
                  <a:cxn ang="0">
                    <a:pos x="0" y="1064"/>
                  </a:cxn>
                  <a:cxn ang="0">
                    <a:pos x="236" y="1064"/>
                  </a:cxn>
                  <a:cxn ang="0">
                    <a:pos x="1772" y="1064"/>
                  </a:cxn>
                  <a:cxn ang="0">
                    <a:pos x="2012" y="1064"/>
                  </a:cxn>
                  <a:cxn ang="0">
                    <a:pos x="2012" y="54"/>
                  </a:cxn>
                  <a:cxn ang="0">
                    <a:pos x="0" y="54"/>
                  </a:cxn>
                </a:cxnLst>
                <a:rect l="0" t="0" r="r" b="b"/>
                <a:pathLst>
                  <a:path w="2012" h="1064">
                    <a:moveTo>
                      <a:pt x="0" y="54"/>
                    </a:moveTo>
                    <a:lnTo>
                      <a:pt x="0" y="1064"/>
                    </a:lnTo>
                    <a:lnTo>
                      <a:pt x="236" y="1064"/>
                    </a:lnTo>
                    <a:cubicBezTo>
                      <a:pt x="234" y="8"/>
                      <a:pt x="1770" y="0"/>
                      <a:pt x="1772" y="1064"/>
                    </a:cubicBezTo>
                    <a:lnTo>
                      <a:pt x="2012" y="1064"/>
                    </a:lnTo>
                    <a:lnTo>
                      <a:pt x="2012" y="54"/>
                    </a:lnTo>
                    <a:lnTo>
                      <a:pt x="0" y="54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b="1">
                  <a:solidFill>
                    <a:srgbClr val="000000"/>
                  </a:solidFill>
                  <a:cs typeface="Arial" charset="0"/>
                </a:endParaRPr>
              </a:p>
            </p:txBody>
          </p:sp>
        </p:grpSp>
      </p:grpSp>
      <p:grpSp>
        <p:nvGrpSpPr>
          <p:cNvPr id="1071" name="Group 199"/>
          <p:cNvGrpSpPr>
            <a:grpSpLocks/>
          </p:cNvGrpSpPr>
          <p:nvPr/>
        </p:nvGrpSpPr>
        <p:grpSpPr bwMode="auto">
          <a:xfrm>
            <a:off x="17463" y="15875"/>
            <a:ext cx="854075" cy="965200"/>
            <a:chOff x="8" y="32"/>
            <a:chExt cx="568" cy="608"/>
          </a:xfrm>
        </p:grpSpPr>
        <p:sp>
          <p:nvSpPr>
            <p:cNvPr id="1224" name="Freeform 200"/>
            <p:cNvSpPr>
              <a:spLocks/>
            </p:cNvSpPr>
            <p:nvPr userDrawn="1"/>
          </p:nvSpPr>
          <p:spPr bwMode="auto">
            <a:xfrm>
              <a:off x="20" y="54"/>
              <a:ext cx="556" cy="586"/>
            </a:xfrm>
            <a:custGeom>
              <a:avLst/>
              <a:gdLst/>
              <a:ahLst/>
              <a:cxnLst>
                <a:cxn ang="0">
                  <a:pos x="1183" y="0"/>
                </a:cxn>
                <a:cxn ang="0">
                  <a:pos x="278" y="1706"/>
                </a:cxn>
                <a:cxn ang="0">
                  <a:pos x="2006" y="913"/>
                </a:cxn>
                <a:cxn ang="0">
                  <a:pos x="735" y="1519"/>
                </a:cxn>
                <a:cxn ang="0">
                  <a:pos x="1661" y="1060"/>
                </a:cxn>
                <a:cxn ang="0">
                  <a:pos x="1060" y="1394"/>
                </a:cxn>
                <a:cxn ang="0">
                  <a:pos x="1489" y="1187"/>
                </a:cxn>
                <a:cxn ang="0">
                  <a:pos x="1255" y="1355"/>
                </a:cxn>
                <a:cxn ang="0">
                  <a:pos x="1430" y="1221"/>
                </a:cxn>
                <a:cxn ang="0">
                  <a:pos x="1144" y="1403"/>
                </a:cxn>
                <a:cxn ang="0">
                  <a:pos x="1611" y="1144"/>
                </a:cxn>
                <a:cxn ang="0">
                  <a:pos x="843" y="1503"/>
                </a:cxn>
                <a:cxn ang="0">
                  <a:pos x="1876" y="960"/>
                </a:cxn>
                <a:cxn ang="0">
                  <a:pos x="474" y="1620"/>
                </a:cxn>
                <a:cxn ang="0">
                  <a:pos x="1158" y="267"/>
                </a:cxn>
                <a:cxn ang="0">
                  <a:pos x="1183" y="0"/>
                </a:cxn>
              </a:cxnLst>
              <a:rect l="0" t="0" r="r" b="b"/>
              <a:pathLst>
                <a:path w="2570" h="2766">
                  <a:moveTo>
                    <a:pt x="1183" y="0"/>
                  </a:moveTo>
                  <a:cubicBezTo>
                    <a:pt x="31" y="34"/>
                    <a:pt x="0" y="1232"/>
                    <a:pt x="278" y="1706"/>
                  </a:cubicBezTo>
                  <a:cubicBezTo>
                    <a:pt x="888" y="2766"/>
                    <a:pt x="2570" y="2078"/>
                    <a:pt x="2006" y="913"/>
                  </a:cubicBezTo>
                  <a:cubicBezTo>
                    <a:pt x="1480" y="86"/>
                    <a:pt x="309" y="751"/>
                    <a:pt x="735" y="1519"/>
                  </a:cubicBezTo>
                  <a:cubicBezTo>
                    <a:pt x="1085" y="2095"/>
                    <a:pt x="2037" y="1686"/>
                    <a:pt x="1661" y="1060"/>
                  </a:cubicBezTo>
                  <a:cubicBezTo>
                    <a:pt x="1411" y="668"/>
                    <a:pt x="776" y="977"/>
                    <a:pt x="1060" y="1394"/>
                  </a:cubicBezTo>
                  <a:cubicBezTo>
                    <a:pt x="1252" y="1653"/>
                    <a:pt x="1647" y="1455"/>
                    <a:pt x="1489" y="1187"/>
                  </a:cubicBezTo>
                  <a:cubicBezTo>
                    <a:pt x="1389" y="1046"/>
                    <a:pt x="1055" y="1113"/>
                    <a:pt x="1255" y="1355"/>
                  </a:cubicBezTo>
                  <a:cubicBezTo>
                    <a:pt x="1185" y="1378"/>
                    <a:pt x="1221" y="1037"/>
                    <a:pt x="1430" y="1221"/>
                  </a:cubicBezTo>
                  <a:cubicBezTo>
                    <a:pt x="1522" y="1329"/>
                    <a:pt x="1328" y="1570"/>
                    <a:pt x="1144" y="1403"/>
                  </a:cubicBezTo>
                  <a:cubicBezTo>
                    <a:pt x="869" y="1019"/>
                    <a:pt x="1486" y="835"/>
                    <a:pt x="1611" y="1144"/>
                  </a:cubicBezTo>
                  <a:cubicBezTo>
                    <a:pt x="1803" y="1494"/>
                    <a:pt x="1244" y="1970"/>
                    <a:pt x="843" y="1503"/>
                  </a:cubicBezTo>
                  <a:cubicBezTo>
                    <a:pt x="467" y="868"/>
                    <a:pt x="1441" y="259"/>
                    <a:pt x="1876" y="960"/>
                  </a:cubicBezTo>
                  <a:cubicBezTo>
                    <a:pt x="2288" y="1625"/>
                    <a:pt x="1142" y="2588"/>
                    <a:pt x="474" y="1620"/>
                  </a:cubicBezTo>
                  <a:cubicBezTo>
                    <a:pt x="341" y="1336"/>
                    <a:pt x="221" y="417"/>
                    <a:pt x="1158" y="267"/>
                  </a:cubicBezTo>
                  <a:lnTo>
                    <a:pt x="1183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12700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225" name="Freeform 201"/>
            <p:cNvSpPr>
              <a:spLocks/>
            </p:cNvSpPr>
            <p:nvPr userDrawn="1"/>
          </p:nvSpPr>
          <p:spPr bwMode="auto">
            <a:xfrm>
              <a:off x="8" y="32"/>
              <a:ext cx="556" cy="586"/>
            </a:xfrm>
            <a:custGeom>
              <a:avLst/>
              <a:gdLst/>
              <a:ahLst/>
              <a:cxnLst>
                <a:cxn ang="0">
                  <a:pos x="1183" y="0"/>
                </a:cxn>
                <a:cxn ang="0">
                  <a:pos x="278" y="1706"/>
                </a:cxn>
                <a:cxn ang="0">
                  <a:pos x="2006" y="913"/>
                </a:cxn>
                <a:cxn ang="0">
                  <a:pos x="735" y="1519"/>
                </a:cxn>
                <a:cxn ang="0">
                  <a:pos x="1661" y="1060"/>
                </a:cxn>
                <a:cxn ang="0">
                  <a:pos x="1060" y="1394"/>
                </a:cxn>
                <a:cxn ang="0">
                  <a:pos x="1489" y="1187"/>
                </a:cxn>
                <a:cxn ang="0">
                  <a:pos x="1255" y="1355"/>
                </a:cxn>
                <a:cxn ang="0">
                  <a:pos x="1430" y="1221"/>
                </a:cxn>
                <a:cxn ang="0">
                  <a:pos x="1144" y="1403"/>
                </a:cxn>
                <a:cxn ang="0">
                  <a:pos x="1611" y="1144"/>
                </a:cxn>
                <a:cxn ang="0">
                  <a:pos x="843" y="1503"/>
                </a:cxn>
                <a:cxn ang="0">
                  <a:pos x="1876" y="960"/>
                </a:cxn>
                <a:cxn ang="0">
                  <a:pos x="474" y="1620"/>
                </a:cxn>
                <a:cxn ang="0">
                  <a:pos x="1158" y="267"/>
                </a:cxn>
                <a:cxn ang="0">
                  <a:pos x="1183" y="0"/>
                </a:cxn>
              </a:cxnLst>
              <a:rect l="0" t="0" r="r" b="b"/>
              <a:pathLst>
                <a:path w="2570" h="2766">
                  <a:moveTo>
                    <a:pt x="1183" y="0"/>
                  </a:moveTo>
                  <a:cubicBezTo>
                    <a:pt x="31" y="34"/>
                    <a:pt x="0" y="1232"/>
                    <a:pt x="278" y="1706"/>
                  </a:cubicBezTo>
                  <a:cubicBezTo>
                    <a:pt x="888" y="2766"/>
                    <a:pt x="2570" y="2078"/>
                    <a:pt x="2006" y="913"/>
                  </a:cubicBezTo>
                  <a:cubicBezTo>
                    <a:pt x="1480" y="86"/>
                    <a:pt x="309" y="751"/>
                    <a:pt x="735" y="1519"/>
                  </a:cubicBezTo>
                  <a:cubicBezTo>
                    <a:pt x="1085" y="2095"/>
                    <a:pt x="2037" y="1686"/>
                    <a:pt x="1661" y="1060"/>
                  </a:cubicBezTo>
                  <a:cubicBezTo>
                    <a:pt x="1411" y="668"/>
                    <a:pt x="776" y="977"/>
                    <a:pt x="1060" y="1394"/>
                  </a:cubicBezTo>
                  <a:cubicBezTo>
                    <a:pt x="1252" y="1653"/>
                    <a:pt x="1647" y="1455"/>
                    <a:pt x="1489" y="1187"/>
                  </a:cubicBezTo>
                  <a:cubicBezTo>
                    <a:pt x="1389" y="1046"/>
                    <a:pt x="1055" y="1113"/>
                    <a:pt x="1255" y="1355"/>
                  </a:cubicBezTo>
                  <a:cubicBezTo>
                    <a:pt x="1185" y="1378"/>
                    <a:pt x="1221" y="1037"/>
                    <a:pt x="1430" y="1221"/>
                  </a:cubicBezTo>
                  <a:cubicBezTo>
                    <a:pt x="1522" y="1329"/>
                    <a:pt x="1328" y="1570"/>
                    <a:pt x="1144" y="1403"/>
                  </a:cubicBezTo>
                  <a:cubicBezTo>
                    <a:pt x="869" y="1019"/>
                    <a:pt x="1486" y="835"/>
                    <a:pt x="1611" y="1144"/>
                  </a:cubicBezTo>
                  <a:cubicBezTo>
                    <a:pt x="1803" y="1494"/>
                    <a:pt x="1244" y="1970"/>
                    <a:pt x="843" y="1503"/>
                  </a:cubicBezTo>
                  <a:cubicBezTo>
                    <a:pt x="467" y="868"/>
                    <a:pt x="1441" y="259"/>
                    <a:pt x="1876" y="960"/>
                  </a:cubicBezTo>
                  <a:cubicBezTo>
                    <a:pt x="2288" y="1625"/>
                    <a:pt x="1142" y="2588"/>
                    <a:pt x="474" y="1620"/>
                  </a:cubicBezTo>
                  <a:cubicBezTo>
                    <a:pt x="341" y="1336"/>
                    <a:pt x="221" y="417"/>
                    <a:pt x="1158" y="267"/>
                  </a:cubicBezTo>
                  <a:lnTo>
                    <a:pt x="1183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12700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>
                <a:solidFill>
                  <a:srgbClr val="000000"/>
                </a:solidFill>
                <a:cs typeface="Arial" charset="0"/>
              </a:endParaRPr>
            </a:p>
          </p:txBody>
        </p:sp>
      </p:grpSp>
      <p:sp>
        <p:nvSpPr>
          <p:cNvPr id="1226" name="Freeform 202"/>
          <p:cNvSpPr>
            <a:spLocks/>
          </p:cNvSpPr>
          <p:nvPr/>
        </p:nvSpPr>
        <p:spPr bwMode="auto">
          <a:xfrm flipH="1">
            <a:off x="7786688" y="50800"/>
            <a:ext cx="835025" cy="930275"/>
          </a:xfrm>
          <a:custGeom>
            <a:avLst/>
            <a:gdLst/>
            <a:ahLst/>
            <a:cxnLst>
              <a:cxn ang="0">
                <a:pos x="1183" y="0"/>
              </a:cxn>
              <a:cxn ang="0">
                <a:pos x="278" y="1706"/>
              </a:cxn>
              <a:cxn ang="0">
                <a:pos x="2006" y="913"/>
              </a:cxn>
              <a:cxn ang="0">
                <a:pos x="735" y="1519"/>
              </a:cxn>
              <a:cxn ang="0">
                <a:pos x="1661" y="1060"/>
              </a:cxn>
              <a:cxn ang="0">
                <a:pos x="1060" y="1394"/>
              </a:cxn>
              <a:cxn ang="0">
                <a:pos x="1489" y="1187"/>
              </a:cxn>
              <a:cxn ang="0">
                <a:pos x="1255" y="1355"/>
              </a:cxn>
              <a:cxn ang="0">
                <a:pos x="1430" y="1221"/>
              </a:cxn>
              <a:cxn ang="0">
                <a:pos x="1144" y="1403"/>
              </a:cxn>
              <a:cxn ang="0">
                <a:pos x="1611" y="1144"/>
              </a:cxn>
              <a:cxn ang="0">
                <a:pos x="843" y="1503"/>
              </a:cxn>
              <a:cxn ang="0">
                <a:pos x="1876" y="960"/>
              </a:cxn>
              <a:cxn ang="0">
                <a:pos x="474" y="1620"/>
              </a:cxn>
              <a:cxn ang="0">
                <a:pos x="1158" y="267"/>
              </a:cxn>
              <a:cxn ang="0">
                <a:pos x="1183" y="0"/>
              </a:cxn>
            </a:cxnLst>
            <a:rect l="0" t="0" r="r" b="b"/>
            <a:pathLst>
              <a:path w="2570" h="2766">
                <a:moveTo>
                  <a:pt x="1183" y="0"/>
                </a:moveTo>
                <a:cubicBezTo>
                  <a:pt x="31" y="34"/>
                  <a:pt x="0" y="1232"/>
                  <a:pt x="278" y="1706"/>
                </a:cubicBezTo>
                <a:cubicBezTo>
                  <a:pt x="888" y="2766"/>
                  <a:pt x="2570" y="2078"/>
                  <a:pt x="2006" y="913"/>
                </a:cubicBezTo>
                <a:cubicBezTo>
                  <a:pt x="1480" y="86"/>
                  <a:pt x="309" y="751"/>
                  <a:pt x="735" y="1519"/>
                </a:cubicBezTo>
                <a:cubicBezTo>
                  <a:pt x="1085" y="2095"/>
                  <a:pt x="2037" y="1686"/>
                  <a:pt x="1661" y="1060"/>
                </a:cubicBezTo>
                <a:cubicBezTo>
                  <a:pt x="1411" y="668"/>
                  <a:pt x="776" y="977"/>
                  <a:pt x="1060" y="1394"/>
                </a:cubicBezTo>
                <a:cubicBezTo>
                  <a:pt x="1252" y="1653"/>
                  <a:pt x="1647" y="1455"/>
                  <a:pt x="1489" y="1187"/>
                </a:cubicBezTo>
                <a:cubicBezTo>
                  <a:pt x="1389" y="1046"/>
                  <a:pt x="1055" y="1113"/>
                  <a:pt x="1255" y="1355"/>
                </a:cubicBezTo>
                <a:cubicBezTo>
                  <a:pt x="1185" y="1378"/>
                  <a:pt x="1221" y="1037"/>
                  <a:pt x="1430" y="1221"/>
                </a:cubicBezTo>
                <a:cubicBezTo>
                  <a:pt x="1522" y="1329"/>
                  <a:pt x="1328" y="1570"/>
                  <a:pt x="1144" y="1403"/>
                </a:cubicBezTo>
                <a:cubicBezTo>
                  <a:pt x="869" y="1019"/>
                  <a:pt x="1486" y="835"/>
                  <a:pt x="1611" y="1144"/>
                </a:cubicBezTo>
                <a:cubicBezTo>
                  <a:pt x="1803" y="1494"/>
                  <a:pt x="1244" y="1970"/>
                  <a:pt x="843" y="1503"/>
                </a:cubicBezTo>
                <a:cubicBezTo>
                  <a:pt x="467" y="868"/>
                  <a:pt x="1441" y="259"/>
                  <a:pt x="1876" y="960"/>
                </a:cubicBezTo>
                <a:cubicBezTo>
                  <a:pt x="2288" y="1625"/>
                  <a:pt x="1142" y="2588"/>
                  <a:pt x="474" y="1620"/>
                </a:cubicBezTo>
                <a:cubicBezTo>
                  <a:pt x="341" y="1336"/>
                  <a:pt x="221" y="417"/>
                  <a:pt x="1158" y="267"/>
                </a:cubicBezTo>
                <a:lnTo>
                  <a:pt x="1183" y="0"/>
                </a:lnTo>
                <a:close/>
              </a:path>
            </a:pathLst>
          </a:custGeom>
          <a:gradFill rotWithShape="1">
            <a:gsLst>
              <a:gs pos="0">
                <a:schemeClr val="bg2"/>
              </a:gs>
              <a:gs pos="100000">
                <a:schemeClr val="bg2">
                  <a:gamma/>
                  <a:shade val="46275"/>
                  <a:invGamma/>
                </a:schemeClr>
              </a:gs>
            </a:gsLst>
            <a:lin ang="5400000" scaled="1"/>
          </a:gradFill>
          <a:ln w="12700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227" name="Freeform 203"/>
          <p:cNvSpPr>
            <a:spLocks/>
          </p:cNvSpPr>
          <p:nvPr/>
        </p:nvSpPr>
        <p:spPr bwMode="auto">
          <a:xfrm flipH="1">
            <a:off x="7767638" y="15875"/>
            <a:ext cx="836612" cy="930275"/>
          </a:xfrm>
          <a:custGeom>
            <a:avLst/>
            <a:gdLst/>
            <a:ahLst/>
            <a:cxnLst>
              <a:cxn ang="0">
                <a:pos x="1183" y="0"/>
              </a:cxn>
              <a:cxn ang="0">
                <a:pos x="278" y="1706"/>
              </a:cxn>
              <a:cxn ang="0">
                <a:pos x="2006" y="913"/>
              </a:cxn>
              <a:cxn ang="0">
                <a:pos x="735" y="1519"/>
              </a:cxn>
              <a:cxn ang="0">
                <a:pos x="1661" y="1060"/>
              </a:cxn>
              <a:cxn ang="0">
                <a:pos x="1060" y="1394"/>
              </a:cxn>
              <a:cxn ang="0">
                <a:pos x="1489" y="1187"/>
              </a:cxn>
              <a:cxn ang="0">
                <a:pos x="1255" y="1355"/>
              </a:cxn>
              <a:cxn ang="0">
                <a:pos x="1430" y="1221"/>
              </a:cxn>
              <a:cxn ang="0">
                <a:pos x="1144" y="1403"/>
              </a:cxn>
              <a:cxn ang="0">
                <a:pos x="1611" y="1144"/>
              </a:cxn>
              <a:cxn ang="0">
                <a:pos x="843" y="1503"/>
              </a:cxn>
              <a:cxn ang="0">
                <a:pos x="1876" y="960"/>
              </a:cxn>
              <a:cxn ang="0">
                <a:pos x="474" y="1620"/>
              </a:cxn>
              <a:cxn ang="0">
                <a:pos x="1158" y="267"/>
              </a:cxn>
              <a:cxn ang="0">
                <a:pos x="1183" y="0"/>
              </a:cxn>
            </a:cxnLst>
            <a:rect l="0" t="0" r="r" b="b"/>
            <a:pathLst>
              <a:path w="2570" h="2766">
                <a:moveTo>
                  <a:pt x="1183" y="0"/>
                </a:moveTo>
                <a:cubicBezTo>
                  <a:pt x="31" y="34"/>
                  <a:pt x="0" y="1232"/>
                  <a:pt x="278" y="1706"/>
                </a:cubicBezTo>
                <a:cubicBezTo>
                  <a:pt x="888" y="2766"/>
                  <a:pt x="2570" y="2078"/>
                  <a:pt x="2006" y="913"/>
                </a:cubicBezTo>
                <a:cubicBezTo>
                  <a:pt x="1480" y="86"/>
                  <a:pt x="309" y="751"/>
                  <a:pt x="735" y="1519"/>
                </a:cubicBezTo>
                <a:cubicBezTo>
                  <a:pt x="1085" y="2095"/>
                  <a:pt x="2037" y="1686"/>
                  <a:pt x="1661" y="1060"/>
                </a:cubicBezTo>
                <a:cubicBezTo>
                  <a:pt x="1411" y="668"/>
                  <a:pt x="776" y="977"/>
                  <a:pt x="1060" y="1394"/>
                </a:cubicBezTo>
                <a:cubicBezTo>
                  <a:pt x="1252" y="1653"/>
                  <a:pt x="1647" y="1455"/>
                  <a:pt x="1489" y="1187"/>
                </a:cubicBezTo>
                <a:cubicBezTo>
                  <a:pt x="1389" y="1046"/>
                  <a:pt x="1055" y="1113"/>
                  <a:pt x="1255" y="1355"/>
                </a:cubicBezTo>
                <a:cubicBezTo>
                  <a:pt x="1185" y="1378"/>
                  <a:pt x="1221" y="1037"/>
                  <a:pt x="1430" y="1221"/>
                </a:cubicBezTo>
                <a:cubicBezTo>
                  <a:pt x="1522" y="1329"/>
                  <a:pt x="1328" y="1570"/>
                  <a:pt x="1144" y="1403"/>
                </a:cubicBezTo>
                <a:cubicBezTo>
                  <a:pt x="869" y="1019"/>
                  <a:pt x="1486" y="835"/>
                  <a:pt x="1611" y="1144"/>
                </a:cubicBezTo>
                <a:cubicBezTo>
                  <a:pt x="1803" y="1494"/>
                  <a:pt x="1244" y="1970"/>
                  <a:pt x="843" y="1503"/>
                </a:cubicBezTo>
                <a:cubicBezTo>
                  <a:pt x="467" y="868"/>
                  <a:pt x="1441" y="259"/>
                  <a:pt x="1876" y="960"/>
                </a:cubicBezTo>
                <a:cubicBezTo>
                  <a:pt x="2288" y="1625"/>
                  <a:pt x="1142" y="2588"/>
                  <a:pt x="474" y="1620"/>
                </a:cubicBezTo>
                <a:cubicBezTo>
                  <a:pt x="341" y="1336"/>
                  <a:pt x="221" y="417"/>
                  <a:pt x="1158" y="267"/>
                </a:cubicBezTo>
                <a:lnTo>
                  <a:pt x="1183" y="0"/>
                </a:lnTo>
                <a:close/>
              </a:path>
            </a:pathLst>
          </a:cu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12700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228" name="Rectangle 204"/>
          <p:cNvSpPr>
            <a:spLocks noChangeArrowheads="1"/>
          </p:cNvSpPr>
          <p:nvPr/>
        </p:nvSpPr>
        <p:spPr bwMode="auto">
          <a:xfrm>
            <a:off x="377825" y="15875"/>
            <a:ext cx="7864475" cy="889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6302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  <p:sldLayoutId id="2147483757" r:id="rId13"/>
    <p:sldLayoutId id="2147483758" r:id="rId14"/>
    <p:sldLayoutId id="2147483759" r:id="rId15"/>
    <p:sldLayoutId id="2147483760" r:id="rId16"/>
    <p:sldLayoutId id="2147483761" r:id="rId17"/>
  </p:sldLayoutIdLst>
  <p:transition>
    <p:random/>
  </p:transition>
  <p:hf hdr="0" ftr="0" dt="0"/>
  <p:txStyles>
    <p:titleStyle>
      <a:lvl1pPr algn="ctr" rtl="1" eaLnBrk="0" fontAlgn="base" hangingPunct="0">
        <a:spcBef>
          <a:spcPct val="0"/>
        </a:spcBef>
        <a:spcAft>
          <a:spcPct val="0"/>
        </a:spcAft>
        <a:defRPr sz="3200">
          <a:solidFill>
            <a:srgbClr val="CCECFF"/>
          </a:solidFill>
          <a:latin typeface="+mj-lt"/>
          <a:ea typeface="+mj-ea"/>
          <a:cs typeface="+mj-cs"/>
        </a:defRPr>
      </a:lvl1pPr>
      <a:lvl2pPr algn="ctr" rtl="1" eaLnBrk="0" fontAlgn="base" hangingPunct="0">
        <a:spcBef>
          <a:spcPct val="0"/>
        </a:spcBef>
        <a:spcAft>
          <a:spcPct val="0"/>
        </a:spcAft>
        <a:defRPr sz="3200">
          <a:solidFill>
            <a:srgbClr val="CCECFF"/>
          </a:solidFill>
          <a:latin typeface="Arial" charset="0"/>
          <a:cs typeface="Titr" pitchFamily="2" charset="-78"/>
        </a:defRPr>
      </a:lvl2pPr>
      <a:lvl3pPr algn="ctr" rtl="1" eaLnBrk="0" fontAlgn="base" hangingPunct="0">
        <a:spcBef>
          <a:spcPct val="0"/>
        </a:spcBef>
        <a:spcAft>
          <a:spcPct val="0"/>
        </a:spcAft>
        <a:defRPr sz="3200">
          <a:solidFill>
            <a:srgbClr val="CCECFF"/>
          </a:solidFill>
          <a:latin typeface="Arial" charset="0"/>
          <a:cs typeface="Titr" pitchFamily="2" charset="-78"/>
        </a:defRPr>
      </a:lvl3pPr>
      <a:lvl4pPr algn="ctr" rtl="1" eaLnBrk="0" fontAlgn="base" hangingPunct="0">
        <a:spcBef>
          <a:spcPct val="0"/>
        </a:spcBef>
        <a:spcAft>
          <a:spcPct val="0"/>
        </a:spcAft>
        <a:defRPr sz="3200">
          <a:solidFill>
            <a:srgbClr val="CCECFF"/>
          </a:solidFill>
          <a:latin typeface="Arial" charset="0"/>
          <a:cs typeface="Titr" pitchFamily="2" charset="-78"/>
        </a:defRPr>
      </a:lvl4pPr>
      <a:lvl5pPr algn="ctr" rtl="1" eaLnBrk="0" fontAlgn="base" hangingPunct="0">
        <a:spcBef>
          <a:spcPct val="0"/>
        </a:spcBef>
        <a:spcAft>
          <a:spcPct val="0"/>
        </a:spcAft>
        <a:defRPr sz="3200">
          <a:solidFill>
            <a:srgbClr val="CCECFF"/>
          </a:solidFill>
          <a:latin typeface="Arial" charset="0"/>
          <a:cs typeface="Titr" pitchFamily="2" charset="-78"/>
        </a:defRPr>
      </a:lvl5pPr>
      <a:lvl6pPr marL="457200" algn="ctr" rtl="1" eaLnBrk="1" fontAlgn="base" hangingPunct="1">
        <a:spcBef>
          <a:spcPct val="0"/>
        </a:spcBef>
        <a:spcAft>
          <a:spcPct val="0"/>
        </a:spcAft>
        <a:defRPr sz="3200">
          <a:solidFill>
            <a:srgbClr val="CCECFF"/>
          </a:solidFill>
          <a:latin typeface="Arial" charset="0"/>
          <a:cs typeface="Titr" pitchFamily="2" charset="-78"/>
        </a:defRPr>
      </a:lvl6pPr>
      <a:lvl7pPr marL="914400" algn="ctr" rtl="1" eaLnBrk="1" fontAlgn="base" hangingPunct="1">
        <a:spcBef>
          <a:spcPct val="0"/>
        </a:spcBef>
        <a:spcAft>
          <a:spcPct val="0"/>
        </a:spcAft>
        <a:defRPr sz="3200">
          <a:solidFill>
            <a:srgbClr val="CCECFF"/>
          </a:solidFill>
          <a:latin typeface="Arial" charset="0"/>
          <a:cs typeface="Titr" pitchFamily="2" charset="-78"/>
        </a:defRPr>
      </a:lvl7pPr>
      <a:lvl8pPr marL="1371600" algn="ctr" rtl="1" eaLnBrk="1" fontAlgn="base" hangingPunct="1">
        <a:spcBef>
          <a:spcPct val="0"/>
        </a:spcBef>
        <a:spcAft>
          <a:spcPct val="0"/>
        </a:spcAft>
        <a:defRPr sz="3200">
          <a:solidFill>
            <a:srgbClr val="CCECFF"/>
          </a:solidFill>
          <a:latin typeface="Arial" charset="0"/>
          <a:cs typeface="Titr" pitchFamily="2" charset="-78"/>
        </a:defRPr>
      </a:lvl8pPr>
      <a:lvl9pPr marL="1828800" algn="ctr" rtl="1" eaLnBrk="1" fontAlgn="base" hangingPunct="1">
        <a:spcBef>
          <a:spcPct val="0"/>
        </a:spcBef>
        <a:spcAft>
          <a:spcPct val="0"/>
        </a:spcAft>
        <a:defRPr sz="3200">
          <a:solidFill>
            <a:srgbClr val="CCECFF"/>
          </a:solidFill>
          <a:latin typeface="Arial" charset="0"/>
          <a:cs typeface="Titr" pitchFamily="2" charset="-78"/>
        </a:defRPr>
      </a:lvl9pPr>
    </p:titleStyle>
    <p:bodyStyle>
      <a:lvl1pPr marL="342900" indent="-342900" algn="just" rtl="1" eaLnBrk="0" fontAlgn="base" hangingPunct="0">
        <a:spcBef>
          <a:spcPct val="20000"/>
        </a:spcBef>
        <a:spcAft>
          <a:spcPct val="0"/>
        </a:spcAft>
        <a:buClr>
          <a:srgbClr val="000099"/>
        </a:buClr>
        <a:buFont typeface="Wingdings 2" pitchFamily="18" charset="2"/>
        <a:buBlip>
          <a:blip r:embed="rId20"/>
        </a:buBlip>
        <a:defRPr sz="3200">
          <a:solidFill>
            <a:schemeClr val="accent2"/>
          </a:solidFill>
          <a:latin typeface="+mn-lt"/>
          <a:ea typeface="+mn-ea"/>
          <a:cs typeface="+mn-cs"/>
        </a:defRPr>
      </a:lvl1pPr>
      <a:lvl2pPr marL="742950" indent="-285750" algn="just" rtl="1" eaLnBrk="0" fontAlgn="base" hangingPunct="0">
        <a:spcBef>
          <a:spcPct val="20000"/>
        </a:spcBef>
        <a:spcAft>
          <a:spcPct val="0"/>
        </a:spcAft>
        <a:buClr>
          <a:srgbClr val="CCECFF"/>
        </a:buClr>
        <a:buFont typeface="Wingdings" pitchFamily="2" charset="2"/>
        <a:buBlip>
          <a:blip r:embed="rId21"/>
        </a:buBlip>
        <a:defRPr sz="2800">
          <a:solidFill>
            <a:srgbClr val="990000"/>
          </a:solidFill>
          <a:latin typeface="+mn-lt"/>
          <a:cs typeface="+mn-cs"/>
        </a:defRPr>
      </a:lvl2pPr>
      <a:lvl3pPr marL="1143000" indent="-228600" algn="just" rtl="1" eaLnBrk="0" fontAlgn="base" hangingPunct="0">
        <a:spcBef>
          <a:spcPct val="20000"/>
        </a:spcBef>
        <a:spcAft>
          <a:spcPct val="0"/>
        </a:spcAft>
        <a:buClr>
          <a:srgbClr val="66CCFF"/>
        </a:buClr>
        <a:buFont typeface="Wingdings" pitchFamily="2" charset="2"/>
        <a:buBlip>
          <a:blip r:embed="rId22"/>
        </a:buBlip>
        <a:defRPr sz="2400">
          <a:solidFill>
            <a:srgbClr val="009900"/>
          </a:solidFill>
          <a:latin typeface="+mn-lt"/>
          <a:cs typeface="+mn-cs"/>
        </a:defRPr>
      </a:lvl3pPr>
      <a:lvl4pPr marL="1600200" indent="-228600" algn="just" rtl="1" eaLnBrk="0" fontAlgn="base" hangingPunct="0">
        <a:spcBef>
          <a:spcPct val="20000"/>
        </a:spcBef>
        <a:spcAft>
          <a:spcPct val="0"/>
        </a:spcAft>
        <a:buClr>
          <a:srgbClr val="3399FF"/>
        </a:buClr>
        <a:buFont typeface="Wingdings" pitchFamily="2" charset="2"/>
        <a:buBlip>
          <a:blip r:embed="rId22"/>
        </a:buBlip>
        <a:defRPr sz="2000">
          <a:solidFill>
            <a:srgbClr val="008080"/>
          </a:solidFill>
          <a:latin typeface="+mn-lt"/>
          <a:cs typeface="+mn-cs"/>
        </a:defRPr>
      </a:lvl4pPr>
      <a:lvl5pPr marL="2057400" indent="-228600" algn="just" rtl="1" eaLnBrk="0" fontAlgn="base" hangingPunct="0">
        <a:spcBef>
          <a:spcPct val="20000"/>
        </a:spcBef>
        <a:spcAft>
          <a:spcPct val="0"/>
        </a:spcAft>
        <a:buClr>
          <a:srgbClr val="0033CC"/>
        </a:buClr>
        <a:buFont typeface="Wingdings" pitchFamily="2" charset="2"/>
        <a:buBlip>
          <a:blip r:embed="rId23"/>
        </a:buBlip>
        <a:defRPr sz="2000">
          <a:solidFill>
            <a:srgbClr val="66CCFF"/>
          </a:solidFill>
          <a:latin typeface="+mn-lt"/>
          <a:cs typeface="+mn-cs"/>
        </a:defRPr>
      </a:lvl5pPr>
      <a:lvl6pPr marL="2514600" indent="-228600" algn="just" rtl="1" eaLnBrk="1" fontAlgn="base" hangingPunct="1">
        <a:spcBef>
          <a:spcPct val="20000"/>
        </a:spcBef>
        <a:spcAft>
          <a:spcPct val="0"/>
        </a:spcAft>
        <a:buClr>
          <a:srgbClr val="0033CC"/>
        </a:buClr>
        <a:buFont typeface="Wingdings" pitchFamily="2" charset="2"/>
        <a:buBlip>
          <a:blip r:embed="rId23"/>
        </a:buBlip>
        <a:defRPr sz="2000">
          <a:solidFill>
            <a:srgbClr val="66CCFF"/>
          </a:solidFill>
          <a:latin typeface="+mn-lt"/>
          <a:cs typeface="+mn-cs"/>
        </a:defRPr>
      </a:lvl6pPr>
      <a:lvl7pPr marL="2971800" indent="-228600" algn="just" rtl="1" eaLnBrk="1" fontAlgn="base" hangingPunct="1">
        <a:spcBef>
          <a:spcPct val="20000"/>
        </a:spcBef>
        <a:spcAft>
          <a:spcPct val="0"/>
        </a:spcAft>
        <a:buClr>
          <a:srgbClr val="0033CC"/>
        </a:buClr>
        <a:buFont typeface="Wingdings" pitchFamily="2" charset="2"/>
        <a:buBlip>
          <a:blip r:embed="rId23"/>
        </a:buBlip>
        <a:defRPr sz="2000">
          <a:solidFill>
            <a:srgbClr val="66CCFF"/>
          </a:solidFill>
          <a:latin typeface="+mn-lt"/>
          <a:cs typeface="+mn-cs"/>
        </a:defRPr>
      </a:lvl7pPr>
      <a:lvl8pPr marL="3429000" indent="-228600" algn="just" rtl="1" eaLnBrk="1" fontAlgn="base" hangingPunct="1">
        <a:spcBef>
          <a:spcPct val="20000"/>
        </a:spcBef>
        <a:spcAft>
          <a:spcPct val="0"/>
        </a:spcAft>
        <a:buClr>
          <a:srgbClr val="0033CC"/>
        </a:buClr>
        <a:buFont typeface="Wingdings" pitchFamily="2" charset="2"/>
        <a:buBlip>
          <a:blip r:embed="rId23"/>
        </a:buBlip>
        <a:defRPr sz="2000">
          <a:solidFill>
            <a:srgbClr val="66CCFF"/>
          </a:solidFill>
          <a:latin typeface="+mn-lt"/>
          <a:cs typeface="+mn-cs"/>
        </a:defRPr>
      </a:lvl8pPr>
      <a:lvl9pPr marL="3886200" indent="-228600" algn="just" rtl="1" eaLnBrk="1" fontAlgn="base" hangingPunct="1">
        <a:spcBef>
          <a:spcPct val="20000"/>
        </a:spcBef>
        <a:spcAft>
          <a:spcPct val="0"/>
        </a:spcAft>
        <a:buClr>
          <a:srgbClr val="0033CC"/>
        </a:buClr>
        <a:buFont typeface="Wingdings" pitchFamily="2" charset="2"/>
        <a:buBlip>
          <a:blip r:embed="rId23"/>
        </a:buBlip>
        <a:defRPr sz="2000">
          <a:solidFill>
            <a:srgbClr val="66CCFF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E6BF12E-A9EB-4BB9-B143-28E36551B669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85925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74" r:id="rId12"/>
    <p:sldLayoutId id="2147483775" r:id="rId13"/>
    <p:sldLayoutId id="2147483776" r:id="rId14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E6BF12E-A9EB-4BB9-B143-28E36551B669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6022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  <p:sldLayoutId id="2147483789" r:id="rId12"/>
    <p:sldLayoutId id="2147483790" r:id="rId13"/>
    <p:sldLayoutId id="2147483791" r:id="rId14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E6BF12E-A9EB-4BB9-B143-28E36551B669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0807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  <p:sldLayoutId id="2147483804" r:id="rId12"/>
    <p:sldLayoutId id="2147483805" r:id="rId13"/>
    <p:sldLayoutId id="2147483806" r:id="rId14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10" Type="http://schemas.openxmlformats.org/officeDocument/2006/relationships/image" Target="../media/image25.jpeg"/><Relationship Id="rId4" Type="http://schemas.openxmlformats.org/officeDocument/2006/relationships/image" Target="../media/image19.jpeg"/><Relationship Id="rId9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9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0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0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0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13" Type="http://schemas.openxmlformats.org/officeDocument/2006/relationships/image" Target="../media/image41.pn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1.xml"/><Relationship Id="rId6" Type="http://schemas.openxmlformats.org/officeDocument/2006/relationships/image" Target="../media/image34.jpeg"/><Relationship Id="rId11" Type="http://schemas.openxmlformats.org/officeDocument/2006/relationships/image" Target="../media/image39.png"/><Relationship Id="rId5" Type="http://schemas.openxmlformats.org/officeDocument/2006/relationships/image" Target="../media/image33.jpeg"/><Relationship Id="rId10" Type="http://schemas.openxmlformats.org/officeDocument/2006/relationships/image" Target="../media/image38.png"/><Relationship Id="rId4" Type="http://schemas.openxmlformats.org/officeDocument/2006/relationships/image" Target="../media/image32.jpeg"/><Relationship Id="rId9" Type="http://schemas.openxmlformats.org/officeDocument/2006/relationships/image" Target="../media/image37.jpeg"/><Relationship Id="rId1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5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5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56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5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56.xml"/><Relationship Id="rId6" Type="http://schemas.openxmlformats.org/officeDocument/2006/relationships/hyperlink" Target="https://en.wikipedia.org/wiki/Hyla_savignyi" TargetMode="Externa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2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9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8.xml"/><Relationship Id="rId4" Type="http://schemas.openxmlformats.org/officeDocument/2006/relationships/image" Target="../media/image6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9.xml"/><Relationship Id="rId4" Type="http://schemas.openxmlformats.org/officeDocument/2006/relationships/image" Target="../media/image6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09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2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27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png"/><Relationship Id="rId7" Type="http://schemas.openxmlformats.org/officeDocument/2006/relationships/image" Target="../media/image7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4.xml"/><Relationship Id="rId6" Type="http://schemas.openxmlformats.org/officeDocument/2006/relationships/image" Target="../media/image72.jpeg"/><Relationship Id="rId11" Type="http://schemas.openxmlformats.org/officeDocument/2006/relationships/image" Target="../media/image77.jpeg"/><Relationship Id="rId5" Type="http://schemas.openxmlformats.org/officeDocument/2006/relationships/image" Target="../media/image71.jpeg"/><Relationship Id="rId10" Type="http://schemas.openxmlformats.org/officeDocument/2006/relationships/image" Target="../media/image76.png"/><Relationship Id="rId4" Type="http://schemas.openxmlformats.org/officeDocument/2006/relationships/image" Target="../media/image70.jpeg"/><Relationship Id="rId9" Type="http://schemas.openxmlformats.org/officeDocument/2006/relationships/image" Target="../media/image7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comments" Target="../comments/comment1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9600" dirty="0" smtClean="0"/>
              <a:t>Amphibians</a:t>
            </a:r>
            <a:endParaRPr lang="en-US" sz="9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a-IR" sz="9600" dirty="0" smtClean="0"/>
              <a:t>دوزیستان</a:t>
            </a:r>
            <a:endParaRPr lang="en-US" sz="9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E434D-4523-42A3-9865-39CDF016D01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899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52400" y="762000"/>
            <a:ext cx="8532813" cy="4525963"/>
          </a:xfrm>
        </p:spPr>
        <p:txBody>
          <a:bodyPr/>
          <a:lstStyle/>
          <a:p>
            <a:pPr algn="justLow">
              <a:lnSpc>
                <a:spcPct val="115000"/>
              </a:lnSpc>
              <a:spcAft>
                <a:spcPts val="0"/>
              </a:spcAft>
            </a:pPr>
            <a:r>
              <a:rPr lang="fa-IR" sz="2000" dirty="0" smtClean="0">
                <a:effectLst/>
                <a:latin typeface="Times New Roman"/>
                <a:ea typeface="Times New Roman"/>
                <a:cs typeface="B Nazanin"/>
              </a:rPr>
              <a:t>در طرح اجدادی دوزیستان، دوزیستان مدرن( </a:t>
            </a:r>
            <a:r>
              <a:rPr lang="en-US" sz="2000" b="1" dirty="0" err="1" smtClean="0">
                <a:effectLst/>
                <a:latin typeface="Times New Roman"/>
                <a:ea typeface="Times New Roman"/>
                <a:cs typeface="B Nazanin"/>
              </a:rPr>
              <a:t>Lissamphibian</a:t>
            </a:r>
            <a:r>
              <a:rPr lang="fa-IR" sz="2000" dirty="0" smtClean="0">
                <a:effectLst/>
                <a:latin typeface="Times New Roman"/>
                <a:ea typeface="Times New Roman"/>
                <a:cs typeface="B Nazanin"/>
              </a:rPr>
              <a:t>)  همراه با چند گونه انقراض یافته، در </a:t>
            </a:r>
            <a:r>
              <a:rPr lang="en-US" sz="2000" b="1" dirty="0" err="1" smtClean="0">
                <a:effectLst/>
                <a:latin typeface="Times New Roman"/>
                <a:ea typeface="Times New Roman"/>
                <a:cs typeface="B Nazanin"/>
              </a:rPr>
              <a:t>Temnospondyl</a:t>
            </a:r>
            <a:r>
              <a:rPr lang="en-US" sz="2000" b="1" dirty="0" smtClean="0">
                <a:effectLst/>
                <a:latin typeface="B Nazanin"/>
                <a:ea typeface="Times New Roman"/>
                <a:cs typeface="Angsana New"/>
              </a:rPr>
              <a:t> </a:t>
            </a:r>
            <a:r>
              <a:rPr lang="fa-IR" sz="2000" dirty="0" smtClean="0">
                <a:effectLst/>
                <a:latin typeface="Times New Roman"/>
                <a:ea typeface="Times New Roman"/>
                <a:cs typeface="B Nazanin"/>
              </a:rPr>
              <a:t> ها جای دارند . این گروه در کل دارای تنها 4 انگشت در اعضای جلو هستند. </a:t>
            </a:r>
            <a:r>
              <a:rPr lang="en-US" sz="2000" b="1" dirty="0" err="1" smtClean="0">
                <a:effectLst/>
                <a:latin typeface="Times New Roman"/>
                <a:ea typeface="Times New Roman"/>
                <a:cs typeface="B Nazanin"/>
              </a:rPr>
              <a:t>Lissamphibian</a:t>
            </a:r>
            <a:r>
              <a:rPr lang="fa-IR" sz="2000" dirty="0" smtClean="0">
                <a:effectLst/>
                <a:latin typeface="Times New Roman"/>
                <a:ea typeface="Times New Roman"/>
                <a:cs typeface="B Nazanin"/>
              </a:rPr>
              <a:t> ها در طی دوران کربونیفر بوجود آمده و بعدها و احتمالاً در اوایل تریاسه و برای تشکیل اجداد سه گروه مهم دوزیستان امروزی چون قورباغه ها </a:t>
            </a:r>
            <a:r>
              <a:rPr lang="fa-IR" sz="2000" dirty="0" smtClean="0">
                <a:effectLst/>
                <a:latin typeface="Times New Roman"/>
                <a:ea typeface="Times New Roman"/>
                <a:cs typeface="Angsana New"/>
              </a:rPr>
              <a:t>–</a:t>
            </a:r>
            <a:r>
              <a:rPr lang="fa-IR" sz="2000" dirty="0" smtClean="0">
                <a:effectLst/>
                <a:latin typeface="Times New Roman"/>
                <a:ea typeface="Times New Roman"/>
                <a:cs typeface="B Nazanin"/>
              </a:rPr>
              <a:t> سمندرها و سیسیلیان ها (</a:t>
            </a:r>
            <a:r>
              <a:rPr lang="en-US" sz="2000" dirty="0" smtClean="0">
                <a:effectLst/>
                <a:latin typeface="Times New Roman"/>
                <a:ea typeface="Times New Roman"/>
                <a:cs typeface="B Nazanin"/>
              </a:rPr>
              <a:t>Caecilian</a:t>
            </a:r>
            <a:r>
              <a:rPr lang="fa-IR" sz="2000" dirty="0" smtClean="0">
                <a:effectLst/>
                <a:latin typeface="Times New Roman"/>
                <a:ea typeface="Times New Roman"/>
                <a:cs typeface="B Nazanin"/>
              </a:rPr>
              <a:t>) تنوع یافتند .</a:t>
            </a:r>
            <a:endParaRPr lang="en-US" sz="2000" dirty="0" smtClean="0">
              <a:effectLst/>
              <a:latin typeface="Times New Roman"/>
              <a:ea typeface="Times New Roman"/>
              <a:cs typeface="Angsana New"/>
            </a:endParaRPr>
          </a:p>
          <a:p>
            <a:endParaRPr lang="en-US" sz="20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607" y="2286000"/>
            <a:ext cx="6144679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247209" y="3009307"/>
            <a:ext cx="23198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sz="2000" dirty="0" smtClean="0"/>
              <a:t>6000 گونه دوزیستان مدرن</a:t>
            </a:r>
            <a:endParaRPr lang="en-US" sz="2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6ADC7D-41CC-4F9C-8C68-61F87425B631}" type="slidenum">
              <a:rPr lang="ar-SA" smtClean="0">
                <a:solidFill>
                  <a:srgbClr val="000000"/>
                </a:solidFill>
              </a:rPr>
              <a:pPr>
                <a:defRPr/>
              </a:pPr>
              <a:t>10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79999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دوزیستان امروزی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a-IR" sz="2400" dirty="0" smtClean="0"/>
              <a:t>سه رده</a:t>
            </a:r>
          </a:p>
          <a:p>
            <a:r>
              <a:rPr lang="fa-IR" sz="2400" dirty="0" smtClean="0"/>
              <a:t>6000 گونه</a:t>
            </a:r>
          </a:p>
          <a:p>
            <a:r>
              <a:rPr lang="fa-IR" sz="2400" dirty="0" smtClean="0"/>
              <a:t>استحکام اسکلتی</a:t>
            </a:r>
          </a:p>
          <a:p>
            <a:r>
              <a:rPr lang="fa-IR" sz="2400" dirty="0" smtClean="0"/>
              <a:t>لاروها و برخی سمندرها دارای خط جانبی</a:t>
            </a:r>
          </a:p>
          <a:p>
            <a:r>
              <a:rPr lang="fa-IR" sz="2400" dirty="0" smtClean="0"/>
              <a:t>بالغین دارای اپیتلیوم بویایی و گوش </a:t>
            </a:r>
          </a:p>
          <a:p>
            <a:r>
              <a:rPr lang="fa-IR" sz="2400" dirty="0" smtClean="0">
                <a:effectLst/>
                <a:latin typeface="Times New Roman"/>
                <a:ea typeface="Times New Roman"/>
                <a:cs typeface="B Nazanin"/>
              </a:rPr>
              <a:t>گوش با پرده صماخ و استخوان های رکابی برای انتقال ارتعاشات به گوش میانی </a:t>
            </a:r>
            <a:endParaRPr lang="fa-IR" sz="2400" dirty="0" smtClean="0"/>
          </a:p>
          <a:p>
            <a:r>
              <a:rPr lang="fa-IR" sz="2400" dirty="0" smtClean="0">
                <a:effectLst/>
                <a:latin typeface="Times New Roman"/>
                <a:ea typeface="Times New Roman"/>
                <a:cs typeface="B Nazanin"/>
              </a:rPr>
              <a:t>اسکلت عمدتاً استخوانی با تعداد مهره های متغییر و متفاوت </a:t>
            </a:r>
          </a:p>
          <a:p>
            <a:r>
              <a:rPr lang="fa-IR" sz="2400" dirty="0" smtClean="0">
                <a:effectLst/>
                <a:latin typeface="Times New Roman"/>
                <a:ea typeface="Times New Roman"/>
                <a:cs typeface="B Nazanin"/>
              </a:rPr>
              <a:t>شکل های بدن در میان گونه ها بسیار متغییر </a:t>
            </a:r>
          </a:p>
          <a:p>
            <a:r>
              <a:rPr lang="fa-IR" sz="2400" dirty="0" smtClean="0">
                <a:latin typeface="Times New Roman"/>
                <a:ea typeface="Times New Roman"/>
                <a:cs typeface="B Nazanin"/>
              </a:rPr>
              <a:t>جدا جنس ، لقاح خارجی در سیسیلین ها داخلی و از طریق اسپرماتوفور</a:t>
            </a:r>
            <a:endParaRPr lang="fa-IR" sz="2400" dirty="0" smtClean="0">
              <a:effectLst/>
              <a:latin typeface="Times New Roman"/>
              <a:ea typeface="Times New Roman"/>
              <a:cs typeface="B Nazanin"/>
            </a:endParaRPr>
          </a:p>
          <a:p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6ADC7D-41CC-4F9C-8C68-61F87425B631}" type="slidenum">
              <a:rPr lang="ar-SA" smtClean="0">
                <a:solidFill>
                  <a:srgbClr val="000000"/>
                </a:solidFill>
              </a:rPr>
              <a:pPr>
                <a:defRPr/>
              </a:pPr>
              <a:t>11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9251731"/>
      </p:ext>
    </p:extLst>
  </p:cSld>
  <p:clrMapOvr>
    <a:masterClrMapping/>
  </p:clrMapOvr>
  <p:transition>
    <p:random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219200"/>
            <a:ext cx="6900862" cy="482600"/>
          </a:xfrm>
        </p:spPr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Caecilian</a:t>
            </a:r>
            <a:r>
              <a:rPr lang="fa-IR" b="1" dirty="0">
                <a:solidFill>
                  <a:schemeClr val="tx1"/>
                </a:solidFill>
              </a:rPr>
              <a:t> ها : رده </a:t>
            </a:r>
            <a:r>
              <a:rPr lang="en-US" b="1" dirty="0">
                <a:solidFill>
                  <a:schemeClr val="tx1"/>
                </a:solidFill>
              </a:rPr>
              <a:t>( </a:t>
            </a:r>
            <a:r>
              <a:rPr lang="en-US" b="1" dirty="0" err="1">
                <a:solidFill>
                  <a:schemeClr val="tx1"/>
                </a:solidFill>
              </a:rPr>
              <a:t>Apoda</a:t>
            </a:r>
            <a:r>
              <a:rPr lang="en-US" b="1" dirty="0">
                <a:solidFill>
                  <a:schemeClr val="tx1"/>
                </a:solidFill>
              </a:rPr>
              <a:t> ) </a:t>
            </a:r>
            <a:r>
              <a:rPr lang="en-US" b="1" dirty="0" err="1">
                <a:solidFill>
                  <a:schemeClr val="tx1"/>
                </a:solidFill>
              </a:rPr>
              <a:t>Gymnophiona</a:t>
            </a:r>
            <a:r>
              <a:rPr lang="fa-IR" b="1" dirty="0">
                <a:solidFill>
                  <a:schemeClr val="tx1"/>
                </a:solidFill>
              </a:rPr>
              <a:t>  </a:t>
            </a:r>
            <a:r>
              <a:rPr lang="en-US" dirty="0">
                <a:solidFill>
                  <a:schemeClr val="tx1"/>
                </a:solidFill>
              </a:rPr>
              <a:t/>
            </a:r>
            <a:br>
              <a:rPr lang="en-US" dirty="0">
                <a:solidFill>
                  <a:schemeClr val="tx1"/>
                </a:solidFill>
              </a:rPr>
            </a:b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874837"/>
            <a:ext cx="8532813" cy="4525963"/>
          </a:xfrm>
        </p:spPr>
        <p:txBody>
          <a:bodyPr/>
          <a:lstStyle/>
          <a:p>
            <a:r>
              <a:rPr lang="fa-IR" sz="2400" dirty="0" smtClean="0"/>
              <a:t>173 گونه موجودات طویل و فاقد عضو ساکن زیر زمین</a:t>
            </a:r>
          </a:p>
          <a:p>
            <a:r>
              <a:rPr lang="fa-IR" sz="2400" dirty="0" smtClean="0">
                <a:effectLst/>
                <a:latin typeface="Times New Roman"/>
                <a:ea typeface="Times New Roman"/>
                <a:cs typeface="B Nazanin"/>
              </a:rPr>
              <a:t>پولک های کوچک بر روی پوست </a:t>
            </a:r>
          </a:p>
          <a:p>
            <a:r>
              <a:rPr lang="fa-IR" sz="2400" dirty="0" smtClean="0">
                <a:effectLst/>
                <a:latin typeface="Times New Roman"/>
                <a:ea typeface="Times New Roman"/>
                <a:cs typeface="B Nazanin"/>
              </a:rPr>
              <a:t>چشم ها کوچک بوده و بیشتر گونه ها در زمان بلوغ بینایی خود را از دست می دهند </a:t>
            </a:r>
          </a:p>
          <a:p>
            <a:r>
              <a:rPr lang="fa-IR" sz="2400" dirty="0" smtClean="0">
                <a:latin typeface="Times New Roman"/>
                <a:cs typeface="B Nazanin"/>
              </a:rPr>
              <a:t>جدا جنس و لقاح داخلی و تخم ریزی در زمین های مرطوب</a:t>
            </a:r>
          </a:p>
          <a:p>
            <a:r>
              <a:rPr lang="fa-IR" sz="2400" dirty="0" smtClean="0">
                <a:latin typeface="Times New Roman"/>
                <a:cs typeface="B Nazanin"/>
              </a:rPr>
              <a:t>در مناطق استوایی</a:t>
            </a:r>
          </a:p>
          <a:p>
            <a:endParaRPr lang="fa-IR" sz="2400" dirty="0" smtClean="0"/>
          </a:p>
          <a:p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1" y="43903"/>
            <a:ext cx="2315246" cy="1830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0247" y="4343400"/>
            <a:ext cx="2822401" cy="18478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192" y="3705770"/>
            <a:ext cx="2585201" cy="3076245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6ADC7D-41CC-4F9C-8C68-61F87425B631}" type="slidenum">
              <a:rPr lang="ar-SA" smtClean="0">
                <a:solidFill>
                  <a:srgbClr val="000000"/>
                </a:solidFill>
              </a:rPr>
              <a:pPr>
                <a:defRPr/>
              </a:pPr>
              <a:t>12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2272670"/>
      </p:ext>
    </p:extLst>
  </p:cSld>
  <p:clrMapOvr>
    <a:masterClrMapping/>
  </p:clrMapOvr>
  <p:transition>
    <p:random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0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50" r="6683" b="17458"/>
          <a:stretch>
            <a:fillRect/>
          </a:stretch>
        </p:blipFill>
        <p:spPr bwMode="auto">
          <a:xfrm>
            <a:off x="179388" y="981075"/>
            <a:ext cx="4248150" cy="229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9011" name="Rectangle 3"/>
          <p:cNvSpPr>
            <a:spLocks noChangeArrowheads="1"/>
          </p:cNvSpPr>
          <p:nvPr/>
        </p:nvSpPr>
        <p:spPr bwMode="auto">
          <a:xfrm>
            <a:off x="1027113" y="104775"/>
            <a:ext cx="6900862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rtl="1" fontAlgn="base">
              <a:spcBef>
                <a:spcPct val="0"/>
              </a:spcBef>
              <a:spcAft>
                <a:spcPct val="0"/>
              </a:spcAft>
            </a:pPr>
            <a:r>
              <a:rPr lang="fa-IR" sz="2800" smtClean="0">
                <a:solidFill>
                  <a:srgbClr val="CCECFF"/>
                </a:solidFill>
                <a:cs typeface="Titr" pitchFamily="2" charset="-78"/>
              </a:rPr>
              <a:t>رده دوزيستان </a:t>
            </a:r>
            <a:endParaRPr lang="en-US" sz="2800" smtClean="0">
              <a:solidFill>
                <a:srgbClr val="CCECFF"/>
              </a:solidFill>
              <a:cs typeface="Titr" pitchFamily="2" charset="-78"/>
            </a:endParaRPr>
          </a:p>
        </p:txBody>
      </p:sp>
      <p:pic>
        <p:nvPicPr>
          <p:cNvPr id="299012" name="Picture 4" descr="cvara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981075"/>
            <a:ext cx="4148137" cy="204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901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38" y="3275013"/>
            <a:ext cx="4216400" cy="2433637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9014" name="Picture 6" descr="apod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6738" y="3030538"/>
            <a:ext cx="1658937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9015" name="Picture 7" descr="ichthyophis_kohtaoensis_wallays_featured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3030538"/>
            <a:ext cx="28575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9016" name="Picture 8" descr="FIg3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6563" y="4686300"/>
            <a:ext cx="2895600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9017" name="Picture 9" descr="34_21AmphibianDiversity_LP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264"/>
          <a:stretch>
            <a:fillRect/>
          </a:stretch>
        </p:blipFill>
        <p:spPr bwMode="auto">
          <a:xfrm>
            <a:off x="7119938" y="5392738"/>
            <a:ext cx="1455737" cy="127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9018" name="Picture 10" descr="caecillian%20cameroon%20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5257800"/>
            <a:ext cx="21336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7BAC8E9-A336-4C43-A26F-D286F3D96EA6}" type="slidenum">
              <a:rPr lang="ar-SA" smtClean="0">
                <a:solidFill>
                  <a:srgbClr val="000000"/>
                </a:solidFill>
              </a:rPr>
              <a:pPr>
                <a:defRPr/>
              </a:pPr>
              <a:t>13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8493226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1143000"/>
            <a:ext cx="6900862" cy="482600"/>
          </a:xfrm>
        </p:spPr>
        <p:txBody>
          <a:bodyPr/>
          <a:lstStyle/>
          <a:p>
            <a:pPr algn="justLow">
              <a:lnSpc>
                <a:spcPct val="115000"/>
              </a:lnSpc>
              <a:spcAft>
                <a:spcPts val="0"/>
              </a:spcAft>
            </a:pPr>
            <a:r>
              <a:rPr lang="fa-IR" b="1" dirty="0" smtClean="0">
                <a:solidFill>
                  <a:schemeClr val="tx1"/>
                </a:solidFill>
                <a:effectLst/>
                <a:latin typeface="Times New Roman"/>
                <a:ea typeface="Times New Roman"/>
                <a:cs typeface="B Nazanin"/>
              </a:rPr>
              <a:t>سمندرها : راسته </a:t>
            </a:r>
            <a:r>
              <a:rPr lang="en-US" b="1" dirty="0" smtClean="0">
                <a:solidFill>
                  <a:schemeClr val="tx1"/>
                </a:solidFill>
                <a:effectLst/>
                <a:latin typeface="Times New Roman"/>
                <a:ea typeface="Times New Roman"/>
                <a:cs typeface="B Nazanin"/>
              </a:rPr>
              <a:t>( </a:t>
            </a:r>
            <a:r>
              <a:rPr lang="en-US" b="1" dirty="0" err="1" smtClean="0">
                <a:solidFill>
                  <a:schemeClr val="tx1"/>
                </a:solidFill>
                <a:effectLst/>
                <a:latin typeface="Times New Roman"/>
                <a:ea typeface="Times New Roman"/>
                <a:cs typeface="B Nazanin"/>
              </a:rPr>
              <a:t>Caudata</a:t>
            </a:r>
            <a:r>
              <a:rPr lang="en-US" b="1" dirty="0" smtClean="0">
                <a:solidFill>
                  <a:schemeClr val="tx1"/>
                </a:solidFill>
                <a:effectLst/>
                <a:latin typeface="Times New Roman"/>
                <a:ea typeface="Times New Roman"/>
                <a:cs typeface="B Nazanin"/>
              </a:rPr>
              <a:t> ) </a:t>
            </a:r>
            <a:r>
              <a:rPr lang="en-US" b="1" dirty="0" err="1" smtClean="0">
                <a:solidFill>
                  <a:schemeClr val="tx1"/>
                </a:solidFill>
                <a:effectLst/>
                <a:latin typeface="Times New Roman"/>
                <a:ea typeface="Times New Roman"/>
                <a:cs typeface="B Nazanin"/>
              </a:rPr>
              <a:t>Urodela</a:t>
            </a:r>
            <a:r>
              <a:rPr lang="fa-IR" b="1" dirty="0" smtClean="0">
                <a:solidFill>
                  <a:schemeClr val="tx1"/>
                </a:solidFill>
                <a:effectLst/>
                <a:latin typeface="Times New Roman"/>
                <a:ea typeface="Times New Roman"/>
                <a:cs typeface="B Nazanin"/>
              </a:rPr>
              <a:t>  </a:t>
            </a:r>
            <a:r>
              <a:rPr lang="en-US" sz="2800" dirty="0" smtClean="0">
                <a:solidFill>
                  <a:schemeClr val="tx1"/>
                </a:solidFill>
                <a:effectLst/>
                <a:latin typeface="Times New Roman"/>
                <a:ea typeface="Times New Roman"/>
                <a:cs typeface="Angsana New"/>
              </a:rPr>
              <a:t/>
            </a:r>
            <a:br>
              <a:rPr lang="en-US" sz="2800" dirty="0" smtClean="0">
                <a:solidFill>
                  <a:schemeClr val="tx1"/>
                </a:solidFill>
                <a:effectLst/>
                <a:latin typeface="Times New Roman"/>
                <a:ea typeface="Times New Roman"/>
                <a:cs typeface="Angsana New"/>
              </a:rPr>
            </a:br>
            <a:r>
              <a:rPr lang="fa-IR" sz="2800" dirty="0" smtClean="0">
                <a:solidFill>
                  <a:schemeClr val="tx1"/>
                </a:solidFill>
                <a:effectLst/>
                <a:latin typeface="Times New Roman"/>
                <a:ea typeface="Times New Roman"/>
                <a:cs typeface="Angsana New"/>
              </a:rPr>
              <a:t/>
            </a:r>
            <a:br>
              <a:rPr lang="fa-IR" sz="2800" dirty="0" smtClean="0">
                <a:solidFill>
                  <a:schemeClr val="tx1"/>
                </a:solidFill>
                <a:effectLst/>
                <a:latin typeface="Times New Roman"/>
                <a:ea typeface="Times New Roman"/>
                <a:cs typeface="Angsana New"/>
              </a:rPr>
            </a:b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28800" y="1295400"/>
            <a:ext cx="6661731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r" rtl="1">
              <a:buFont typeface="Arial" pitchFamily="34" charset="0"/>
              <a:buChar char="•"/>
            </a:pPr>
            <a:r>
              <a:rPr lang="fa-IR" sz="2400" dirty="0" smtClean="0"/>
              <a:t>553 گونه</a:t>
            </a:r>
          </a:p>
          <a:p>
            <a:pPr marL="285750" indent="-285750" algn="r" rtl="1">
              <a:buFont typeface="Arial" pitchFamily="34" charset="0"/>
              <a:buChar char="•"/>
            </a:pPr>
            <a:r>
              <a:rPr lang="fa-IR" sz="2400" dirty="0" smtClean="0"/>
              <a:t>در مناطق معتدل شمالی</a:t>
            </a:r>
          </a:p>
          <a:p>
            <a:pPr marL="285750" indent="-285750" algn="r" rtl="1">
              <a:buFont typeface="Arial" pitchFamily="34" charset="0"/>
              <a:buChar char="•"/>
            </a:pPr>
            <a:r>
              <a:rPr lang="fa-IR" sz="2400" dirty="0" smtClean="0"/>
              <a:t>طول اکثر کمتر از 15 سانتیمتر (لارو و بالغ گوشتخوار)</a:t>
            </a:r>
          </a:p>
          <a:p>
            <a:pPr marL="285750" indent="-285750" algn="r" rtl="1">
              <a:buFont typeface="Arial" pitchFamily="34" charset="0"/>
              <a:buChar char="•"/>
            </a:pPr>
            <a:r>
              <a:rPr lang="fa-IR" sz="2400" dirty="0" smtClean="0"/>
              <a:t>خونسرد</a:t>
            </a:r>
            <a:endParaRPr lang="en-US" sz="2400" dirty="0" smtClean="0"/>
          </a:p>
          <a:p>
            <a:pPr marL="285750" indent="-285750" algn="r" rtl="1">
              <a:buFont typeface="Arial" pitchFamily="34" charset="0"/>
              <a:buChar char="•"/>
            </a:pPr>
            <a:r>
              <a:rPr lang="fa-IR" sz="2400" dirty="0" smtClean="0"/>
              <a:t>برخی دارای دگردیسی، برخی در تمام عمر خود یا در آب زندگی کرده یا در خشکی زندگی کرده</a:t>
            </a:r>
          </a:p>
          <a:p>
            <a:pPr marL="285750" indent="-285750" algn="r" rtl="1">
              <a:buFont typeface="Arial" pitchFamily="34" charset="0"/>
              <a:buChar char="•"/>
            </a:pPr>
            <a:r>
              <a:rPr lang="fa-IR" sz="2400" dirty="0" smtClean="0"/>
              <a:t>گونه های اولیه در آب و خشکی (چرخه متداول دوزیستان)</a:t>
            </a:r>
          </a:p>
          <a:p>
            <a:pPr marL="285750" indent="-285750" algn="r" rtl="1">
              <a:buFont typeface="Arial" pitchFamily="34" charset="0"/>
              <a:buChar char="•"/>
            </a:pPr>
            <a:r>
              <a:rPr lang="fa-IR" sz="2400" dirty="0" smtClean="0"/>
              <a:t>لقاح داخلی</a:t>
            </a:r>
          </a:p>
          <a:p>
            <a:pPr marL="285750" indent="-285750" algn="r" rtl="1">
              <a:buFont typeface="Arial" pitchFamily="34" charset="0"/>
              <a:buChar char="•"/>
            </a:pPr>
            <a:r>
              <a:rPr lang="fa-IR" sz="2400" dirty="0">
                <a:latin typeface="Times New Roman"/>
                <a:ea typeface="Times New Roman"/>
                <a:cs typeface="B Nazanin"/>
              </a:rPr>
              <a:t>گونه ماده در محل تخم ریزی خود توده اسپرم ( </a:t>
            </a:r>
            <a:r>
              <a:rPr lang="fa-IR" sz="2400" dirty="0" smtClean="0">
                <a:latin typeface="Times New Roman"/>
                <a:ea typeface="Times New Roman"/>
                <a:cs typeface="B Nazanin"/>
              </a:rPr>
              <a:t>اسپرماتوفور) </a:t>
            </a:r>
            <a:r>
              <a:rPr lang="fa-IR" sz="2400" dirty="0">
                <a:latin typeface="Times New Roman"/>
                <a:ea typeface="Times New Roman"/>
                <a:cs typeface="B Nazanin"/>
              </a:rPr>
              <a:t>تولید شده توسط جنس نر را بر روی یک برگ بازیابی می کند.</a:t>
            </a:r>
            <a:endParaRPr lang="fa-IR" sz="2400" dirty="0" smtClean="0"/>
          </a:p>
          <a:p>
            <a:pPr marL="285750" indent="-285750" algn="r" rtl="1">
              <a:buFont typeface="Arial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7BAC8E9-A336-4C43-A26F-D286F3D96EA6}" type="slidenum">
              <a:rPr lang="ar-SA" smtClean="0">
                <a:solidFill>
                  <a:srgbClr val="000000"/>
                </a:solidFill>
              </a:rPr>
              <a:pPr>
                <a:defRPr/>
              </a:pPr>
              <a:t>14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0084183"/>
      </p:ext>
    </p:extLst>
  </p:cSld>
  <p:clrMapOvr>
    <a:masterClrMapping/>
  </p:clrMapOvr>
  <p:transition>
    <p:random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750" y="404813"/>
            <a:ext cx="5184775" cy="2808287"/>
          </a:xfrm>
        </p:spPr>
        <p:txBody>
          <a:bodyPr/>
          <a:lstStyle/>
          <a:p>
            <a:pPr eaLnBrk="1" hangingPunct="1"/>
            <a:r>
              <a:rPr lang="en-US" smtClean="0"/>
              <a:t>Most have legs at right angels to the body</a:t>
            </a:r>
          </a:p>
          <a:p>
            <a:pPr lvl="1" eaLnBrk="1" hangingPunct="1"/>
            <a:r>
              <a:rPr lang="en-US" smtClean="0"/>
              <a:t>With forelimbs and hindlimbs of about the same size</a:t>
            </a:r>
          </a:p>
        </p:txBody>
      </p:sp>
      <p:pic>
        <p:nvPicPr>
          <p:cNvPr id="70659" name="Picture 4" descr="27-12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70250"/>
            <a:ext cx="9144000" cy="358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0" name="Picture 6" descr="salamand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8863" y="0"/>
            <a:ext cx="3005137" cy="332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C7F4B1-787A-428F-A609-14D602CC54D1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15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989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750" y="0"/>
            <a:ext cx="8229600" cy="2133600"/>
          </a:xfrm>
        </p:spPr>
        <p:txBody>
          <a:bodyPr/>
          <a:lstStyle/>
          <a:p>
            <a:pPr eaLnBrk="1" hangingPunct="1"/>
            <a:r>
              <a:rPr lang="en-US" sz="2800" smtClean="0"/>
              <a:t>Like fishes and early amphibians, salamanders bend from side to side when they walk</a:t>
            </a:r>
          </a:p>
          <a:p>
            <a:pPr lvl="1" eaLnBrk="1" hangingPunct="1"/>
            <a:r>
              <a:rPr lang="en-US" sz="2400" smtClean="0"/>
              <a:t>Probably the first four-legged vertebrates also walked this way</a:t>
            </a:r>
          </a:p>
        </p:txBody>
      </p:sp>
      <p:pic>
        <p:nvPicPr>
          <p:cNvPr id="73731" name="Picture 4" descr="27-12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49500"/>
            <a:ext cx="9144000" cy="384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C7F4B1-787A-428F-A609-14D602CC54D1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16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01614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تنفس در سمندرها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 rtl="1"/>
            <a:r>
              <a:rPr lang="fa-IR" sz="2400" dirty="0" smtClean="0"/>
              <a:t>شبکه های عروقی گسترده پوستی</a:t>
            </a:r>
          </a:p>
          <a:p>
            <a:pPr algn="r" rtl="1"/>
            <a:r>
              <a:rPr lang="fa-IR" sz="2400" dirty="0" smtClean="0"/>
              <a:t>لارو دارای آبشش و در بلوغ از دست دادن آن</a:t>
            </a:r>
          </a:p>
          <a:p>
            <a:pPr algn="r" rtl="1"/>
            <a:r>
              <a:rPr lang="fa-IR" sz="2400" dirty="0" smtClean="0"/>
              <a:t>شش ها در سمندرهای خشکی زی</a:t>
            </a:r>
          </a:p>
          <a:p>
            <a:pPr algn="r" rtl="1"/>
            <a:r>
              <a:rPr lang="fa-IR" sz="2400" dirty="0" smtClean="0"/>
              <a:t>برخی گونه های آبی دارای شش </a:t>
            </a:r>
            <a:r>
              <a:rPr lang="en-US" sz="2400" dirty="0" err="1" smtClean="0">
                <a:effectLst/>
                <a:latin typeface="Times New Roman"/>
                <a:ea typeface="Times New Roman"/>
                <a:cs typeface="B Nazanin"/>
              </a:rPr>
              <a:t>Amphiumidae</a:t>
            </a:r>
            <a:endParaRPr lang="fa-IR" sz="2400" dirty="0" smtClean="0">
              <a:effectLst/>
              <a:latin typeface="Times New Roman"/>
              <a:ea typeface="Times New Roman"/>
              <a:cs typeface="B Nazanin"/>
            </a:endParaRPr>
          </a:p>
          <a:p>
            <a:pPr algn="r" rtl="1"/>
            <a:r>
              <a:rPr lang="fa-IR" sz="2400" dirty="0" smtClean="0">
                <a:latin typeface="Times New Roman"/>
                <a:cs typeface="B Nazanin"/>
              </a:rPr>
              <a:t>خشکی زی فاقد شش </a:t>
            </a:r>
            <a:r>
              <a:rPr lang="en-US" sz="2400" dirty="0" err="1"/>
              <a:t>Plethodontidae</a:t>
            </a:r>
            <a:r>
              <a:rPr lang="fa-IR" sz="2400" dirty="0"/>
              <a:t> </a:t>
            </a:r>
            <a:r>
              <a:rPr lang="fa-IR" sz="2400" dirty="0" smtClean="0"/>
              <a:t>(تنفس پوستی کارا)</a:t>
            </a:r>
          </a:p>
          <a:p>
            <a:pPr algn="r" rtl="1"/>
            <a:endParaRPr lang="fa-IR" sz="2400" dirty="0" smtClean="0"/>
          </a:p>
          <a:p>
            <a:pPr algn="r" rtl="1"/>
            <a:endParaRPr lang="fa-IR" sz="24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C7F4B1-787A-428F-A609-14D602CC54D1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17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82098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-2458"/>
            <a:ext cx="7598910" cy="6860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C7F4B1-787A-428F-A609-14D602CC54D1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18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02588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639762"/>
          </a:xfrm>
        </p:spPr>
        <p:txBody>
          <a:bodyPr/>
          <a:lstStyle/>
          <a:p>
            <a:pPr algn="justLow" rtl="1">
              <a:lnSpc>
                <a:spcPct val="115000"/>
              </a:lnSpc>
              <a:spcAft>
                <a:spcPts val="0"/>
              </a:spcAft>
            </a:pPr>
            <a:r>
              <a:rPr lang="en-US" b="1" dirty="0" err="1" smtClean="0">
                <a:effectLst/>
                <a:latin typeface="Times New Roman"/>
                <a:ea typeface="Times New Roman"/>
                <a:cs typeface="B Nazanin"/>
              </a:rPr>
              <a:t>Paedomorphosis</a:t>
            </a:r>
            <a:r>
              <a:rPr lang="fa-IR" b="1" dirty="0" smtClean="0">
                <a:effectLst/>
                <a:latin typeface="Times New Roman"/>
                <a:ea typeface="Times New Roman"/>
                <a:cs typeface="B Nazanin"/>
              </a:rPr>
              <a:t> </a:t>
            </a:r>
            <a:br>
              <a:rPr lang="fa-IR" b="1" dirty="0" smtClean="0">
                <a:effectLst/>
                <a:latin typeface="Times New Roman"/>
                <a:ea typeface="Times New Roman"/>
                <a:cs typeface="B Nazanin"/>
              </a:rPr>
            </a:br>
            <a:r>
              <a:rPr lang="fa-IR" b="1" dirty="0" smtClean="0">
                <a:latin typeface="Times New Roman"/>
                <a:ea typeface="Times New Roman"/>
                <a:cs typeface="B Nazanin"/>
              </a:rPr>
              <a:t>پدوژنز</a:t>
            </a:r>
            <a:r>
              <a:rPr lang="fa-IR" b="1" dirty="0" smtClean="0">
                <a:effectLst/>
                <a:latin typeface="Times New Roman"/>
                <a:ea typeface="Times New Roman"/>
                <a:cs typeface="B Nazanin"/>
              </a:rPr>
              <a:t> </a:t>
            </a:r>
            <a:r>
              <a:rPr lang="en-US" sz="4000" dirty="0" smtClean="0">
                <a:effectLst/>
                <a:latin typeface="Times New Roman"/>
                <a:ea typeface="Times New Roman"/>
                <a:cs typeface="Angsana New"/>
              </a:rPr>
              <a:t/>
            </a:r>
            <a:br>
              <a:rPr lang="en-US" sz="4000" dirty="0" smtClean="0">
                <a:effectLst/>
                <a:latin typeface="Times New Roman"/>
                <a:ea typeface="Times New Roman"/>
                <a:cs typeface="Angsana New"/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 rtl="1"/>
            <a:r>
              <a:rPr lang="fa-IR" sz="2400" dirty="0" smtClean="0"/>
              <a:t>بالغ شدن با حفظ ویژگیهای لاروی</a:t>
            </a:r>
          </a:p>
          <a:p>
            <a:pPr algn="r" rtl="1"/>
            <a:r>
              <a:rPr lang="fa-IR" sz="2400" dirty="0" smtClean="0"/>
              <a:t>بلوغ جنسی</a:t>
            </a:r>
          </a:p>
          <a:p>
            <a:pPr algn="r" rtl="1"/>
            <a:r>
              <a:rPr lang="fa-IR" sz="2400" dirty="0" smtClean="0"/>
              <a:t>حفظ آبشش های خارجی، عادت زندگی آبی</a:t>
            </a:r>
          </a:p>
          <a:p>
            <a:pPr algn="r" rtl="1"/>
            <a:r>
              <a:rPr lang="fa-IR" sz="2400" dirty="0" smtClean="0"/>
              <a:t>مانند لاروی جنس </a:t>
            </a:r>
            <a:r>
              <a:rPr lang="en-US" sz="2400" i="1" dirty="0" err="1" smtClean="0"/>
              <a:t>Necturus</a:t>
            </a:r>
            <a:endParaRPr lang="en-US" sz="2400" i="1" dirty="0" smtClean="0"/>
          </a:p>
          <a:p>
            <a:pPr algn="r" rtl="1"/>
            <a:r>
              <a:rPr lang="fa-IR" sz="2400" dirty="0">
                <a:latin typeface="Times New Roman"/>
                <a:ea typeface="Times New Roman"/>
                <a:cs typeface="B Nazanin"/>
              </a:rPr>
              <a:t>این گونه های غیر متامورفیکی </a:t>
            </a:r>
            <a:r>
              <a:rPr lang="en-US" sz="2400" dirty="0" err="1">
                <a:latin typeface="Times New Roman"/>
                <a:ea typeface="Times New Roman"/>
                <a:cs typeface="B Nazanin"/>
              </a:rPr>
              <a:t>perennibranchiate</a:t>
            </a:r>
            <a:r>
              <a:rPr lang="fa-IR" sz="2400" dirty="0">
                <a:latin typeface="Times New Roman"/>
                <a:ea typeface="Times New Roman"/>
                <a:cs typeface="B Nazanin"/>
              </a:rPr>
              <a:t>  نامیده می شوند </a:t>
            </a:r>
            <a:endParaRPr lang="en-US" sz="2400" dirty="0" smtClean="0">
              <a:latin typeface="Times New Roman"/>
              <a:ea typeface="Times New Roman"/>
              <a:cs typeface="B Nazanin"/>
            </a:endParaRPr>
          </a:p>
          <a:p>
            <a:pPr algn="r" rtl="1"/>
            <a:r>
              <a:rPr lang="fa-IR" sz="2400" dirty="0" smtClean="0">
                <a:latin typeface="Times New Roman"/>
                <a:cs typeface="B Nazanin"/>
              </a:rPr>
              <a:t>گونه های آبشش دار اکسلاتل گویند و می تواند تحت تاثیر هورمون تیروئید به شش تبدیل شود.</a:t>
            </a:r>
            <a:endParaRPr lang="fa-IR" sz="2400" dirty="0" smtClean="0"/>
          </a:p>
          <a:p>
            <a:pPr algn="r" rtl="1"/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5029200"/>
            <a:ext cx="5129784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C7F4B1-787A-428F-A609-14D602CC54D1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19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505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2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fa-IR" sz="2400" b="1" dirty="0" smtClean="0"/>
              <a:t>تفاوت در میزان اکسیژن</a:t>
            </a:r>
          </a:p>
          <a:p>
            <a:pPr eaLnBrk="1" hangingPunct="1">
              <a:lnSpc>
                <a:spcPct val="90000"/>
              </a:lnSpc>
            </a:pPr>
            <a:r>
              <a:rPr lang="fa-IR" sz="2400" b="1" dirty="0" smtClean="0"/>
              <a:t>تفاوت در دانسیته دو محیط</a:t>
            </a:r>
            <a:r>
              <a:rPr lang="fa-IR" sz="2400" dirty="0" smtClean="0"/>
              <a:t>: آب تقريبا 1000 برابر متراکمتر از هوا است و چسبندگی آن نيز بيش از 50 برابر هوا مي باشد . علی رغم مقاومت زياد محيط آبی برای حرکت ، آب زيان به دليل داشتن بدنی دوکی شکل و وزن مخصوص نزديک به آب ، برای شناوری در آب انرژی زيادی مصرف نمي کنند . در حالی که يکی از جانوران خشکی زی، نياز به اندام های قوی و تغيير وضعيت اسکلت برای حمايت و نگهداری بدن در مقابل مقاومت هوا است . </a:t>
            </a:r>
          </a:p>
          <a:p>
            <a:pPr eaLnBrk="1" hangingPunct="1">
              <a:lnSpc>
                <a:spcPct val="90000"/>
              </a:lnSpc>
            </a:pPr>
            <a:r>
              <a:rPr lang="fa-IR" sz="2400" b="1" dirty="0" smtClean="0"/>
              <a:t> دما: </a:t>
            </a:r>
            <a:r>
              <a:rPr lang="fa-IR" sz="2400" dirty="0" smtClean="0"/>
              <a:t>به دليل ظرفيت گرمايي ويژه آب ، نوسانات کمی در درجه حرارت آب بروز مي کند. در حالی که نوسانات درجه حرارت خشکی بسيار وسيع است. در نتيجه سازگاري های رفتاری و فيزيولوژيکی وسيعی در جانوران خشکی زی نسبت به تنظيم درجه حرارت پديد آمده است. </a:t>
            </a:r>
          </a:p>
          <a:p>
            <a:pPr eaLnBrk="1" hangingPunct="1">
              <a:lnSpc>
                <a:spcPct val="90000"/>
              </a:lnSpc>
            </a:pPr>
            <a:r>
              <a:rPr lang="fa-IR" sz="2400" dirty="0" smtClean="0"/>
              <a:t> </a:t>
            </a:r>
            <a:r>
              <a:rPr lang="fa-IR" sz="2400" b="1" dirty="0" smtClean="0"/>
              <a:t>تنوع زيستگاه: </a:t>
            </a:r>
            <a:r>
              <a:rPr lang="fa-IR" sz="2400" dirty="0" smtClean="0"/>
              <a:t>در محيط های خشکی بيشتر است. </a:t>
            </a:r>
            <a:endParaRPr lang="en-US" sz="2400" dirty="0" smtClean="0"/>
          </a:p>
        </p:txBody>
      </p:sp>
      <p:sp>
        <p:nvSpPr>
          <p:cNvPr id="281603" name="Rectangle 3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fa-IR" sz="2800" smtClean="0"/>
              <a:t>رده دوزيستان </a:t>
            </a:r>
            <a:endParaRPr lang="en-US" sz="2800" smtClean="0"/>
          </a:p>
        </p:txBody>
      </p:sp>
      <p:sp>
        <p:nvSpPr>
          <p:cNvPr id="281604" name="Text Box 4"/>
          <p:cNvSpPr txBox="1">
            <a:spLocks noChangeArrowheads="1"/>
          </p:cNvSpPr>
          <p:nvPr/>
        </p:nvSpPr>
        <p:spPr bwMode="auto">
          <a:xfrm>
            <a:off x="2339975" y="908050"/>
            <a:ext cx="590391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fa-IR" sz="2800" dirty="0">
                <a:solidFill>
                  <a:srgbClr val="990000"/>
                </a:solidFill>
                <a:cs typeface="Titr" pitchFamily="2" charset="-78"/>
              </a:rPr>
              <a:t>تفاوت زندگی در </a:t>
            </a:r>
            <a:r>
              <a:rPr lang="fa-IR" sz="2800" dirty="0" err="1">
                <a:solidFill>
                  <a:srgbClr val="990000"/>
                </a:solidFill>
                <a:cs typeface="Titr" pitchFamily="2" charset="-78"/>
              </a:rPr>
              <a:t>محيط</a:t>
            </a:r>
            <a:r>
              <a:rPr lang="fa-IR" sz="2800" dirty="0">
                <a:solidFill>
                  <a:srgbClr val="990000"/>
                </a:solidFill>
                <a:cs typeface="Titr" pitchFamily="2" charset="-78"/>
              </a:rPr>
              <a:t> های آبی و خشکی</a:t>
            </a:r>
            <a:endParaRPr lang="en-US" sz="2800" dirty="0">
              <a:solidFill>
                <a:srgbClr val="990000"/>
              </a:solidFill>
              <a:cs typeface="Titr" pitchFamily="2" charset="-78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1CF5DA2-63F4-430C-917C-F7AEFC8125CB}" type="slidenum">
              <a:rPr lang="ar-SA" smtClean="0">
                <a:solidFill>
                  <a:srgbClr val="000000"/>
                </a:solidFill>
              </a:rPr>
              <a:pPr>
                <a:defRPr/>
              </a:pPr>
              <a:t>2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2585348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986" name="Picture 2" descr="salamander_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1075"/>
            <a:ext cx="2413000" cy="299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987" name="Picture 3" descr="EG-AMA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981075"/>
            <a:ext cx="3168650" cy="237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98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11" b="10072"/>
          <a:stretch>
            <a:fillRect/>
          </a:stretch>
        </p:blipFill>
        <p:spPr bwMode="auto">
          <a:xfrm>
            <a:off x="5256213" y="3355975"/>
            <a:ext cx="3205162" cy="196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989" name="Picture 5" descr="Northern_dusky_salamander__Desmognathus_fuscus_fuscus_0001-by_John_Whit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2849563"/>
            <a:ext cx="3168650" cy="217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990" name="Picture 6" descr="tarichagranulosa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4738" y="5027613"/>
            <a:ext cx="2405062" cy="1830387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991" name="Picture 7" descr="salamander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6488" y="981075"/>
            <a:ext cx="2916237" cy="187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992" name="Picture 8" descr="P12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5254625"/>
            <a:ext cx="2441575" cy="160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993" name="Picture 9" descr="salamander 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78275"/>
            <a:ext cx="2609850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994" name="Picture 10" descr="salamander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70513"/>
            <a:ext cx="2232025" cy="1487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995" name="Picture 11" descr="salamander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5027613"/>
            <a:ext cx="2301875" cy="153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996" name="Picture 12" descr="salamander 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5027613"/>
            <a:ext cx="2798763" cy="186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997" name="Rectangle 13"/>
          <p:cNvSpPr>
            <a:spLocks noChangeArrowheads="1"/>
          </p:cNvSpPr>
          <p:nvPr/>
        </p:nvSpPr>
        <p:spPr bwMode="auto">
          <a:xfrm>
            <a:off x="1027113" y="104775"/>
            <a:ext cx="6900862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rtl="1" fontAlgn="base">
              <a:spcBef>
                <a:spcPct val="0"/>
              </a:spcBef>
              <a:spcAft>
                <a:spcPct val="0"/>
              </a:spcAft>
            </a:pPr>
            <a:r>
              <a:rPr lang="fa-IR" sz="2800" smtClean="0">
                <a:solidFill>
                  <a:srgbClr val="CCECFF"/>
                </a:solidFill>
                <a:cs typeface="Titr" pitchFamily="2" charset="-78"/>
              </a:rPr>
              <a:t>رده دوزيستان </a:t>
            </a:r>
            <a:endParaRPr lang="en-US" sz="2800" smtClean="0">
              <a:solidFill>
                <a:srgbClr val="CCECFF"/>
              </a:solidFill>
              <a:cs typeface="Titr" pitchFamily="2" charset="-78"/>
            </a:endParaRPr>
          </a:p>
        </p:txBody>
      </p:sp>
      <p:sp>
        <p:nvSpPr>
          <p:cNvPr id="2" name="AutoShape 2" descr="Image result for ‫سمندر کردستانی‬‎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a-IR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292725" y="2851628"/>
            <a:ext cx="1965325" cy="1010918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7BAC8E9-A336-4C43-A26F-D286F3D96EA6}" type="slidenum">
              <a:rPr lang="ar-SA" smtClean="0">
                <a:solidFill>
                  <a:srgbClr val="000000"/>
                </a:solidFill>
              </a:rPr>
              <a:pPr>
                <a:defRPr/>
              </a:pPr>
              <a:t>20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778864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b="1" dirty="0" smtClean="0">
                <a:cs typeface="B Mitra" panose="00000400000000000000" pitchFamily="2" charset="-78"/>
              </a:rPr>
              <a:t>دوزیستان </a:t>
            </a:r>
            <a:endParaRPr lang="en-US" b="1" dirty="0">
              <a:cs typeface="B Mitra" panose="00000400000000000000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54B385FC-19A3-456A-9D73-29667B8A56A6}" type="slidenum"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/>
              <a:t>21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787737" y="2146926"/>
            <a:ext cx="3012011" cy="289035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54482" y="2606129"/>
            <a:ext cx="395620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 algn="r" defTabSz="685800" rtl="1">
              <a:buFont typeface="Arial" panose="020B0604020202020204" pitchFamily="34" charset="0"/>
              <a:buChar char="•"/>
            </a:pPr>
            <a:r>
              <a:rPr lang="fa-IR" dirty="0">
                <a:solidFill>
                  <a:prstClr val="black"/>
                </a:solidFill>
                <a:latin typeface="Times New Roman" panose="02020603050405020304" pitchFamily="18" charset="0"/>
                <a:cs typeface="B Mitra" panose="00000400000000000000" pitchFamily="2" charset="-78"/>
              </a:rPr>
              <a:t>7500 گونه در دنیا </a:t>
            </a:r>
            <a:r>
              <a:rPr lang="fa-IR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(Hickman et al., 2017</a:t>
            </a:r>
            <a:endParaRPr lang="fa-IR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14313" indent="-214313" algn="r" defTabSz="685800" rtl="1">
              <a:buFont typeface="Arial" panose="020B0604020202020204" pitchFamily="34" charset="0"/>
              <a:buChar char="•"/>
            </a:pPr>
            <a:r>
              <a:rPr lang="fa-IR" dirty="0">
                <a:solidFill>
                  <a:prstClr val="black"/>
                </a:solidFill>
                <a:latin typeface="Calibri" panose="020F0502020204030204"/>
                <a:cs typeface="B Mitra" panose="00000400000000000000" pitchFamily="2" charset="-78"/>
              </a:rPr>
              <a:t>22 گونه در ایران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  <a:cs typeface="B Mitra" panose="00000400000000000000" pitchFamily="2" charset="-78"/>
              </a:rPr>
              <a:t> </a:t>
            </a:r>
            <a:r>
              <a:rPr lang="fa-IR" dirty="0">
                <a:solidFill>
                  <a:prstClr val="black"/>
                </a:solidFill>
                <a:latin typeface="Calibri" panose="020F0502020204030204"/>
                <a:cs typeface="B Mitra" panose="00000400000000000000" pitchFamily="2" charset="-78"/>
              </a:rPr>
              <a:t> </a:t>
            </a:r>
            <a:endParaRPr lang="en-US" dirty="0">
              <a:solidFill>
                <a:prstClr val="black"/>
              </a:solidFill>
              <a:latin typeface="Calibri" panose="020F0502020204030204"/>
              <a:cs typeface="B Mitra" panose="00000400000000000000" pitchFamily="2" charset="-78"/>
            </a:endParaRPr>
          </a:p>
          <a:p>
            <a:pPr marL="214313" indent="-214313" algn="r" defTabSz="685800" rtl="1">
              <a:buFont typeface="Arial" panose="020B0604020202020204" pitchFamily="34" charset="0"/>
              <a:buChar char="•"/>
            </a:pPr>
            <a:r>
              <a:rPr lang="fa-IR" dirty="0">
                <a:solidFill>
                  <a:prstClr val="black"/>
                </a:solidFill>
                <a:latin typeface="Times New Roman" panose="02020603050405020304" pitchFamily="18" charset="0"/>
                <a:cs typeface="B Mitra" panose="00000400000000000000" pitchFamily="2" charset="-78"/>
              </a:rPr>
              <a:t>6 گونه (27%) بومی</a:t>
            </a:r>
          </a:p>
          <a:p>
            <a:pPr marL="214313" indent="-214313" algn="r" defTabSz="685800" rtl="1">
              <a:buFont typeface="Arial" panose="020B0604020202020204" pitchFamily="34" charset="0"/>
              <a:buChar char="•"/>
            </a:pPr>
            <a:r>
              <a:rPr lang="fa-IR" dirty="0">
                <a:solidFill>
                  <a:prstClr val="black"/>
                </a:solidFill>
                <a:latin typeface="Times New Roman" panose="02020603050405020304" pitchFamily="18" charset="0"/>
                <a:cs typeface="B Mitra" panose="00000400000000000000" pitchFamily="2" charset="-78"/>
              </a:rPr>
              <a:t>5 گونه قورباغه، 9 گونه وزغ، 7 گونه نیوت و سمندر</a:t>
            </a:r>
          </a:p>
          <a:p>
            <a:pPr marL="214313" indent="-214313" algn="r" defTabSz="685800" rtl="1">
              <a:buFont typeface="Arial" panose="020B0604020202020204" pitchFamily="34" charset="0"/>
              <a:buChar char="•"/>
            </a:pPr>
            <a:endParaRPr lang="fa-IR" sz="3000" dirty="0">
              <a:solidFill>
                <a:prstClr val="black"/>
              </a:solidFill>
              <a:latin typeface="Times New Roman" panose="02020603050405020304" pitchFamily="18" charset="0"/>
              <a:cs typeface="B Mitra" panose="00000400000000000000" pitchFamily="2" charset="-78"/>
            </a:endParaRPr>
          </a:p>
          <a:p>
            <a:pPr marL="214313" indent="-214313" algn="r" defTabSz="685800" rtl="1">
              <a:buFont typeface="Arial" panose="020B0604020202020204" pitchFamily="34" charset="0"/>
              <a:buChar char="•"/>
            </a:pPr>
            <a:endParaRPr lang="en-US" dirty="0">
              <a:solidFill>
                <a:prstClr val="black"/>
              </a:solidFill>
              <a:latin typeface="Calibri" panose="020F0502020204030204"/>
              <a:cs typeface="B Mitra" panose="00000400000000000000" pitchFamily="2" charset="-7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5750" y="5002901"/>
            <a:ext cx="32337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Rastegar-Pouyani</a:t>
            </a:r>
            <a:r>
              <a:rPr lang="en-US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et al., 2008;  </a:t>
            </a:r>
            <a:r>
              <a:rPr lang="en-US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Safaei</a:t>
            </a:r>
            <a:r>
              <a:rPr lang="en-US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et al., 2015</a:t>
            </a:r>
            <a:endParaRPr lang="en-US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5571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sz="3000" b="1" dirty="0">
                <a:cs typeface="B Mitra" panose="00000400000000000000" pitchFamily="2" charset="-78"/>
              </a:rPr>
              <a:t>رده دوزیستان در ایران</a:t>
            </a:r>
            <a:endParaRPr lang="en-US" sz="3000" b="1" dirty="0">
              <a:cs typeface="B Mitra" panose="00000400000000000000" pitchFamily="2" charset="-78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2925" y="2606754"/>
            <a:ext cx="7886700" cy="315468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54B385FC-19A3-456A-9D73-29667B8A56A6}" type="slidenum"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/>
              <a:t>22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503607" y="2089011"/>
            <a:ext cx="174951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14313" indent="-214313" algn="r" defTabSz="685800" rtl="1">
              <a:buFont typeface="Wingdings" panose="05000000000000000000" pitchFamily="2" charset="2"/>
              <a:buChar char="v"/>
            </a:pPr>
            <a:r>
              <a:rPr lang="fa-IR" sz="1500" b="1" dirty="0">
                <a:solidFill>
                  <a:prstClr val="black"/>
                </a:solidFill>
                <a:latin typeface="Calibri" panose="020F0502020204030204"/>
                <a:cs typeface="B Mitra" panose="00000400000000000000" pitchFamily="2" charset="-78"/>
              </a:rPr>
              <a:t>7 خانواده، 12 جنس </a:t>
            </a:r>
            <a:endParaRPr lang="en-US" sz="1500" b="1" dirty="0">
              <a:solidFill>
                <a:prstClr val="black"/>
              </a:solidFill>
              <a:latin typeface="Calibri" panose="020F0502020204030204"/>
              <a:cs typeface="B Mitra" panose="00000400000000000000" pitchFamily="2" charset="-7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8650" y="5729941"/>
            <a:ext cx="143020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135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Safaei</a:t>
            </a:r>
            <a:r>
              <a:rPr lang="en-US" sz="13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et al., 2015</a:t>
            </a:r>
            <a:endParaRPr lang="en-US" sz="135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7211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sz="3000" b="1" dirty="0">
                <a:cs typeface="B Mitra" panose="00000400000000000000" pitchFamily="2" charset="-78"/>
              </a:rPr>
              <a:t>دوزیستان کردستان</a:t>
            </a:r>
            <a:endParaRPr lang="en-US" sz="3000" b="1" dirty="0">
              <a:cs typeface="B Mitra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75897" y="2226469"/>
            <a:ext cx="2839453" cy="3263504"/>
          </a:xfrm>
        </p:spPr>
        <p:txBody>
          <a:bodyPr/>
          <a:lstStyle/>
          <a:p>
            <a:pPr algn="r" rtl="1"/>
            <a:r>
              <a:rPr lang="fa-IR" dirty="0" smtClean="0">
                <a:cs typeface="B Mitra" panose="00000400000000000000" pitchFamily="2" charset="-78"/>
              </a:rPr>
              <a:t>6 گونه (27 % دوزیستان ایران):</a:t>
            </a:r>
            <a:endParaRPr lang="en-US" dirty="0" smtClean="0">
              <a:cs typeface="B Mitra" panose="00000400000000000000" pitchFamily="2" charset="-78"/>
            </a:endParaRPr>
          </a:p>
          <a:p>
            <a:pPr algn="r" rtl="1"/>
            <a:r>
              <a:rPr lang="fa-IR" dirty="0" smtClean="0">
                <a:cs typeface="B Mitra" panose="00000400000000000000" pitchFamily="2" charset="-78"/>
              </a:rPr>
              <a:t> 2 گونه سمندر، 1 گونه وزغ و 3 گونه قورباغه</a:t>
            </a:r>
          </a:p>
          <a:p>
            <a:pPr algn="r" rtl="1"/>
            <a:r>
              <a:rPr lang="fa-IR" dirty="0" smtClean="0">
                <a:cs typeface="B Mitra" panose="00000400000000000000" pitchFamily="2" charset="-78"/>
              </a:rPr>
              <a:t>40% دوزیستان استان در خطر انقراض</a:t>
            </a:r>
            <a:endParaRPr lang="en-US" dirty="0">
              <a:cs typeface="B Mitra" panose="00000400000000000000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54B385FC-19A3-456A-9D73-29667B8A56A6}" type="slidenum"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/>
              <a:t>23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93232" y="2000250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857251"/>
            <a:ext cx="5784329" cy="51435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784329" y="5212973"/>
            <a:ext cx="338746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fa-IR" sz="1350" b="1" dirty="0">
                <a:solidFill>
                  <a:prstClr val="black"/>
                </a:solidFill>
                <a:latin typeface="Calibri" panose="020F0502020204030204"/>
                <a:cs typeface="B Mitra" panose="00000400000000000000" pitchFamily="2" charset="-78"/>
              </a:rPr>
              <a:t>عکس از سازمان حفاظت محیط زیست استان کردستان</a:t>
            </a:r>
            <a:endParaRPr lang="en-US" sz="1350" b="1" dirty="0">
              <a:solidFill>
                <a:prstClr val="black"/>
              </a:solidFill>
              <a:latin typeface="Calibri" panose="020F0502020204030204"/>
              <a:cs typeface="B Mitra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845559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165027"/>
            <a:ext cx="7886700" cy="994172"/>
          </a:xfrm>
        </p:spPr>
        <p:txBody>
          <a:bodyPr>
            <a:normAutofit fontScale="90000"/>
          </a:bodyPr>
          <a:lstStyle/>
          <a:p>
            <a:pPr algn="ctr"/>
            <a:r>
              <a:rPr lang="fa-IR" b="1" dirty="0" smtClean="0">
                <a:cs typeface="B Mitra" panose="00000400000000000000" pitchFamily="2" charset="-78"/>
              </a:rPr>
              <a:t>سمندر خال زرد کردستانی</a:t>
            </a:r>
            <a:r>
              <a:rPr lang="fa-IR" b="1" dirty="0" smtClean="0"/>
              <a:t/>
            </a:r>
            <a:br>
              <a:rPr lang="fa-IR" b="1" dirty="0" smtClean="0"/>
            </a:br>
            <a:r>
              <a:rPr lang="en-US" b="1" dirty="0">
                <a:latin typeface="Times New Roman" panose="02020603050405020304" pitchFamily="18" charset="0"/>
              </a:rPr>
              <a:t>(</a:t>
            </a:r>
            <a:r>
              <a:rPr lang="en-US" b="1" i="1" dirty="0" err="1">
                <a:latin typeface="Times New Roman" panose="02020603050405020304" pitchFamily="18" charset="0"/>
              </a:rPr>
              <a:t>Neurergus</a:t>
            </a:r>
            <a:r>
              <a:rPr lang="en-US" b="1" i="1" dirty="0">
                <a:latin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</a:rPr>
              <a:t>microspilotus</a:t>
            </a:r>
            <a:r>
              <a:rPr lang="en-US" b="1" dirty="0">
                <a:latin typeface="Times New Roman" panose="02020603050405020304" pitchFamily="18" charset="0"/>
              </a:rPr>
              <a:t>)</a:t>
            </a:r>
            <a:endParaRPr lang="en-US" b="1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150" y="1337668"/>
            <a:ext cx="2000250" cy="821531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54B385FC-19A3-456A-9D73-29667B8A56A6}" type="slidenum"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/>
              <a:t>24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9867" y="2171764"/>
            <a:ext cx="5643563" cy="247173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27276" y="4718509"/>
            <a:ext cx="393889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fa-IR" sz="1350" b="1" dirty="0">
                <a:solidFill>
                  <a:prstClr val="black"/>
                </a:solidFill>
                <a:latin typeface="Calibri" panose="020F0502020204030204"/>
                <a:cs typeface="B Mitra" panose="00000400000000000000" pitchFamily="2" charset="-78"/>
              </a:rPr>
              <a:t>برگرفته از سایت اداره کل حفاظت محیط زیست استان کردستان </a:t>
            </a:r>
            <a:endParaRPr lang="en-US" sz="1350" b="1" dirty="0">
              <a:solidFill>
                <a:prstClr val="black"/>
              </a:solidFill>
              <a:latin typeface="Calibri" panose="020F0502020204030204"/>
              <a:cs typeface="B Mitra" panose="00000400000000000000" pitchFamily="2" charset="-78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816360" y="1791846"/>
            <a:ext cx="1805302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/>
            <a:r>
              <a:rPr lang="en-US" sz="15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Neurergus</a:t>
            </a:r>
            <a:r>
              <a:rPr lang="en-US" sz="15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derjugini</a:t>
            </a:r>
            <a:endParaRPr lang="en-US" sz="15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50" y="2331324"/>
            <a:ext cx="2797342" cy="231217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03351" y="4624576"/>
            <a:ext cx="175721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13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35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Afrosheh</a:t>
            </a:r>
            <a:r>
              <a:rPr lang="en-US" sz="13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et al., 2016)</a:t>
            </a:r>
            <a:endParaRPr lang="en-US" sz="135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6109" y="4857618"/>
            <a:ext cx="1750250" cy="1143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129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 rtl="1"/>
            <a:r>
              <a:rPr lang="fa-IR" b="1" dirty="0">
                <a:latin typeface="Times New Roman" panose="02020603050405020304" pitchFamily="18" charset="0"/>
                <a:cs typeface="B Mitra" panose="00000400000000000000" pitchFamily="2" charset="-78"/>
              </a:rPr>
              <a:t>سمندر </a:t>
            </a:r>
            <a:r>
              <a:rPr lang="fa-IR" b="1" dirty="0" smtClean="0">
                <a:latin typeface="Times New Roman" panose="02020603050405020304" pitchFamily="18" charset="0"/>
                <a:cs typeface="B Mitra" panose="00000400000000000000" pitchFamily="2" charset="-78"/>
              </a:rPr>
              <a:t>آتشین </a:t>
            </a:r>
            <a:r>
              <a:rPr lang="fa-IR" b="1" dirty="0">
                <a:latin typeface="Times New Roman" panose="02020603050405020304" pitchFamily="18" charset="0"/>
              </a:rPr>
              <a:t>(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8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Salamandra </a:t>
            </a:r>
            <a:r>
              <a:rPr lang="en-US" sz="18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infraimmaculata</a:t>
            </a:r>
            <a:r>
              <a:rPr lang="en-US" i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1650" b="1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semenovi</a:t>
            </a:r>
            <a:r>
              <a:rPr lang="en-US" dirty="0" smtClean="0"/>
              <a:t> </a:t>
            </a:r>
            <a:r>
              <a:rPr lang="fa-IR" dirty="0" smtClean="0"/>
              <a:t>: شکم خالدار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/>
              <a:t/>
            </a:r>
            <a:br>
              <a:rPr lang="en-US" b="1" dirty="0"/>
            </a:b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56189" y="1794434"/>
            <a:ext cx="3857625" cy="2921794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54B385FC-19A3-456A-9D73-29667B8A56A6}" type="slidenum"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/>
              <a:t>25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220199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31595" y="1622459"/>
            <a:ext cx="2952437" cy="1964712"/>
          </a:xfrm>
          <a:prstGeom prst="rect">
            <a:avLst/>
          </a:prstGeom>
        </p:spPr>
      </p:pic>
      <p:sp>
        <p:nvSpPr>
          <p:cNvPr id="5" name="AutoShape 2" descr="Image result for hyla savignyi"/>
          <p:cNvSpPr>
            <a:spLocks noChangeAspect="1" noChangeArrowheads="1"/>
          </p:cNvSpPr>
          <p:nvPr/>
        </p:nvSpPr>
        <p:spPr bwMode="auto">
          <a:xfrm>
            <a:off x="116681" y="748903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US" sz="135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57"/>
          <a:stretch/>
        </p:blipFill>
        <p:spPr>
          <a:xfrm>
            <a:off x="4690624" y="1632383"/>
            <a:ext cx="3088037" cy="1944863"/>
          </a:xfrm>
          <a:prstGeom prst="rect">
            <a:avLst/>
          </a:prstGeom>
        </p:spPr>
      </p:pic>
      <p:sp>
        <p:nvSpPr>
          <p:cNvPr id="8" name="AutoShape 4" descr="Image result for pelophylax bedriagae"/>
          <p:cNvSpPr>
            <a:spLocks noChangeAspect="1" noChangeArrowheads="1"/>
          </p:cNvSpPr>
          <p:nvPr/>
        </p:nvSpPr>
        <p:spPr bwMode="auto">
          <a:xfrm>
            <a:off x="230981" y="863203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US" sz="135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1595" y="3756375"/>
            <a:ext cx="2941334" cy="195732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/>
          <a:srcRect b="14380"/>
          <a:stretch/>
        </p:blipFill>
        <p:spPr>
          <a:xfrm>
            <a:off x="4690624" y="3756375"/>
            <a:ext cx="3088037" cy="19375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132597" y="5655982"/>
            <a:ext cx="4572000" cy="507831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685800"/>
            <a:r>
              <a:rPr lang="en-US" sz="750" b="1" i="1" dirty="0" err="1">
                <a:solidFill>
                  <a:srgbClr val="242021"/>
                </a:solidFill>
                <a:latin typeface="TimesNewRomanPS-BoldItalicMT"/>
              </a:rPr>
              <a:t>Pelophylax</a:t>
            </a:r>
            <a:r>
              <a:rPr lang="en-US" sz="750" b="1" i="1" dirty="0">
                <a:solidFill>
                  <a:srgbClr val="242021"/>
                </a:solidFill>
                <a:latin typeface="TimesNewRomanPS-BoldItalicMT"/>
              </a:rPr>
              <a:t> </a:t>
            </a:r>
            <a:r>
              <a:rPr lang="en-US" sz="750" b="1" i="1" dirty="0" err="1">
                <a:solidFill>
                  <a:srgbClr val="242021"/>
                </a:solidFill>
                <a:latin typeface="TimesNewRomanPS-BoldItalicMT"/>
              </a:rPr>
              <a:t>ridibundus</a:t>
            </a:r>
            <a:r>
              <a:rPr lang="en-US" sz="750" b="1" i="1" dirty="0">
                <a:solidFill>
                  <a:srgbClr val="242021"/>
                </a:solidFill>
                <a:latin typeface="TimesNewRomanPS-BoldItalicMT"/>
              </a:rPr>
              <a:t> </a:t>
            </a:r>
            <a:r>
              <a:rPr lang="en-US" sz="750" dirty="0">
                <a:solidFill>
                  <a:srgbClr val="242021"/>
                </a:solidFill>
                <a:latin typeface="TimesNewRomanPSMT"/>
              </a:rPr>
              <a:t>(PALLAS, 1771)</a:t>
            </a: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 </a:t>
            </a:r>
            <a:br>
              <a:rPr lang="en-US" sz="1350" dirty="0">
                <a:solidFill>
                  <a:prstClr val="black"/>
                </a:solidFill>
                <a:latin typeface="Calibri" panose="020F0502020204030204"/>
              </a:rPr>
            </a:b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073931" y="5693945"/>
            <a:ext cx="4572000" cy="507831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685800"/>
            <a:r>
              <a:rPr lang="en-US" sz="750" b="1" i="1" dirty="0">
                <a:solidFill>
                  <a:srgbClr val="242021"/>
                </a:solidFill>
                <a:latin typeface="TimesNewRomanPS-BoldItalicMT"/>
              </a:rPr>
              <a:t>Rana </a:t>
            </a:r>
            <a:r>
              <a:rPr lang="en-US" sz="750" b="1" i="1" dirty="0" err="1">
                <a:solidFill>
                  <a:srgbClr val="242021"/>
                </a:solidFill>
                <a:latin typeface="TimesNewRomanPS-BoldItalicMT"/>
              </a:rPr>
              <a:t>macrocnemis</a:t>
            </a:r>
            <a:r>
              <a:rPr lang="en-US" sz="750" b="1" i="1" dirty="0">
                <a:solidFill>
                  <a:srgbClr val="242021"/>
                </a:solidFill>
                <a:latin typeface="TimesNewRomanPS-BoldItalicMT"/>
              </a:rPr>
              <a:t> </a:t>
            </a:r>
            <a:r>
              <a:rPr lang="en-US" sz="750" dirty="0">
                <a:solidFill>
                  <a:srgbClr val="242021"/>
                </a:solidFill>
                <a:latin typeface="TimesNewRomanPSMT"/>
              </a:rPr>
              <a:t>BOULENGER, 1885</a:t>
            </a: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 </a:t>
            </a:r>
            <a:br>
              <a:rPr lang="en-US" sz="1350" dirty="0">
                <a:solidFill>
                  <a:prstClr val="black"/>
                </a:solidFill>
                <a:latin typeface="Calibri" panose="020F0502020204030204"/>
              </a:rPr>
            </a:b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281863" y="3495019"/>
            <a:ext cx="4572000" cy="507831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685800"/>
            <a:r>
              <a:rPr lang="en-US" sz="750" b="1" i="1" dirty="0" err="1">
                <a:solidFill>
                  <a:srgbClr val="242021"/>
                </a:solidFill>
                <a:latin typeface="TimesNewRomanPS-BoldItalicMT"/>
              </a:rPr>
              <a:t>Bufotes</a:t>
            </a:r>
            <a:r>
              <a:rPr lang="en-US" sz="750" b="1" i="1" dirty="0">
                <a:solidFill>
                  <a:srgbClr val="242021"/>
                </a:solidFill>
                <a:latin typeface="TimesNewRomanPS-BoldItalicMT"/>
              </a:rPr>
              <a:t> </a:t>
            </a:r>
            <a:r>
              <a:rPr lang="en-US" sz="750" b="1" i="1" dirty="0" err="1">
                <a:solidFill>
                  <a:srgbClr val="242021"/>
                </a:solidFill>
                <a:latin typeface="TimesNewRomanPS-BoldItalicMT"/>
              </a:rPr>
              <a:t>variabilis</a:t>
            </a:r>
            <a:r>
              <a:rPr lang="en-US" sz="750" b="1" i="1" dirty="0">
                <a:solidFill>
                  <a:srgbClr val="242021"/>
                </a:solidFill>
                <a:latin typeface="TimesNewRomanPS-BoldItalicMT"/>
              </a:rPr>
              <a:t> </a:t>
            </a:r>
            <a:r>
              <a:rPr lang="en-US" sz="750" dirty="0">
                <a:solidFill>
                  <a:srgbClr val="242021"/>
                </a:solidFill>
                <a:latin typeface="TimesNewRomanPSMT"/>
              </a:rPr>
              <a:t>(PALLAS, 1769)</a:t>
            </a: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 </a:t>
            </a:r>
            <a:br>
              <a:rPr lang="en-US" sz="1350" dirty="0">
                <a:solidFill>
                  <a:prstClr val="black"/>
                </a:solidFill>
                <a:latin typeface="Calibri" panose="020F0502020204030204"/>
              </a:rPr>
            </a:b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443948" y="3511487"/>
            <a:ext cx="95410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/>
            <a:r>
              <a:rPr lang="en-US" sz="1050" b="1" i="1" dirty="0" err="1">
                <a:solidFill>
                  <a:srgbClr val="002060"/>
                </a:solidFill>
                <a:latin typeface="Calibri" panose="020F0502020204030204"/>
                <a:hlinkClick r:id="rId6"/>
              </a:rPr>
              <a:t>Hyla</a:t>
            </a:r>
            <a:r>
              <a:rPr lang="en-US" sz="1050" b="1" i="1" dirty="0">
                <a:solidFill>
                  <a:srgbClr val="002060"/>
                </a:solidFill>
                <a:latin typeface="Calibri" panose="020F0502020204030204"/>
                <a:hlinkClick r:id="rId6"/>
              </a:rPr>
              <a:t> </a:t>
            </a:r>
            <a:r>
              <a:rPr lang="en-US" sz="1050" b="1" i="1" dirty="0" err="1">
                <a:solidFill>
                  <a:srgbClr val="002060"/>
                </a:solidFill>
                <a:latin typeface="Calibri" panose="020F0502020204030204"/>
                <a:hlinkClick r:id="rId6"/>
              </a:rPr>
              <a:t>savignyi</a:t>
            </a:r>
            <a:r>
              <a:rPr lang="en-US" sz="1050" b="1" i="1" dirty="0">
                <a:solidFill>
                  <a:srgbClr val="002060"/>
                </a:solidFill>
                <a:latin typeface="Calibri" panose="020F0502020204030204"/>
                <a:hlinkClick r:id="rId6"/>
              </a:rPr>
              <a:t> </a:t>
            </a:r>
            <a:endParaRPr lang="en-US" sz="1050" b="1" i="1" dirty="0">
              <a:solidFill>
                <a:srgbClr val="002060"/>
              </a:solidFill>
              <a:latin typeface="Calibri" panose="020F0502020204030204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54B385FC-19A3-456A-9D73-29667B8A56A6}" type="slidenum"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/>
              <a:t>26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705665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1"/>
            <a:r>
              <a:rPr lang="fa-IR" b="1" dirty="0" smtClean="0">
                <a:effectLst/>
                <a:latin typeface="Times New Roman"/>
                <a:ea typeface="Times New Roman"/>
                <a:cs typeface="B Nazanin"/>
              </a:rPr>
              <a:t>قورباغه ها و وزغ ها ؛ راسته </a:t>
            </a:r>
            <a:br>
              <a:rPr lang="fa-IR" b="1" dirty="0" smtClean="0">
                <a:effectLst/>
                <a:latin typeface="Times New Roman"/>
                <a:ea typeface="Times New Roman"/>
                <a:cs typeface="B Nazanin"/>
              </a:rPr>
            </a:br>
            <a:r>
              <a:rPr lang="fa-IR" b="1" dirty="0">
                <a:latin typeface="Times New Roman"/>
                <a:ea typeface="Times New Roman"/>
                <a:cs typeface="B Nazanin"/>
              </a:rPr>
              <a:t> </a:t>
            </a:r>
            <a:r>
              <a:rPr lang="en-US" b="1" dirty="0" err="1" smtClean="0">
                <a:effectLst/>
                <a:latin typeface="Times New Roman"/>
                <a:ea typeface="Times New Roman"/>
                <a:cs typeface="B Nazanin"/>
              </a:rPr>
              <a:t>Anura</a:t>
            </a:r>
            <a:r>
              <a:rPr lang="fa-IR" b="1" dirty="0" smtClean="0">
                <a:effectLst/>
                <a:latin typeface="Times New Roman"/>
                <a:ea typeface="Times New Roman"/>
                <a:cs typeface="B Nazanin"/>
              </a:rPr>
              <a:t>  یا </a:t>
            </a:r>
            <a:r>
              <a:rPr lang="en-US" b="1" dirty="0" err="1" smtClean="0">
                <a:effectLst/>
                <a:latin typeface="Times New Roman"/>
                <a:ea typeface="Times New Roman"/>
                <a:cs typeface="B Nazanin"/>
              </a:rPr>
              <a:t>Salienta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 rtl="1"/>
            <a:r>
              <a:rPr lang="fa-IR" sz="2400" dirty="0" smtClean="0">
                <a:effectLst/>
                <a:latin typeface="Times New Roman"/>
                <a:ea typeface="Times New Roman"/>
                <a:cs typeface="B Nazanin"/>
              </a:rPr>
              <a:t>5283 گونه </a:t>
            </a:r>
          </a:p>
          <a:p>
            <a:pPr algn="r" rtl="1"/>
            <a:r>
              <a:rPr lang="fa-IR" sz="2400" dirty="0" smtClean="0">
                <a:latin typeface="Times New Roman"/>
                <a:cs typeface="B Nazanin"/>
              </a:rPr>
              <a:t>بالغ فاقد دم ولی لارو دم دار</a:t>
            </a:r>
          </a:p>
          <a:p>
            <a:pPr algn="r" rtl="1"/>
            <a:r>
              <a:rPr lang="fa-IR" sz="2400" dirty="0" smtClean="0">
                <a:latin typeface="Times New Roman"/>
                <a:cs typeface="B Nazanin"/>
              </a:rPr>
              <a:t>دگردیسی بارز و چشم گیر داشته</a:t>
            </a:r>
          </a:p>
          <a:p>
            <a:pPr algn="r" rtl="1"/>
            <a:r>
              <a:rPr lang="fa-IR" sz="2400" dirty="0" smtClean="0">
                <a:latin typeface="Times New Roman"/>
                <a:cs typeface="B Nazanin"/>
              </a:rPr>
              <a:t>دارای 44 خانواده</a:t>
            </a:r>
          </a:p>
          <a:p>
            <a:pPr algn="r" rtl="1"/>
            <a:r>
              <a:rPr lang="fa-IR" sz="2400" dirty="0" smtClean="0">
                <a:latin typeface="Times New Roman"/>
                <a:cs typeface="B Nazanin"/>
              </a:rPr>
              <a:t>مشهورترین قورباغه در خانواده </a:t>
            </a:r>
            <a:r>
              <a:rPr lang="en-US" sz="2400" dirty="0" err="1" smtClean="0">
                <a:latin typeface="Times New Roman"/>
                <a:cs typeface="B Nazanin"/>
              </a:rPr>
              <a:t>Ranidae</a:t>
            </a:r>
            <a:r>
              <a:rPr lang="fa-IR" sz="2400" dirty="0" smtClean="0">
                <a:latin typeface="Times New Roman"/>
                <a:cs typeface="B Nazanin"/>
              </a:rPr>
              <a:t> و </a:t>
            </a:r>
            <a:r>
              <a:rPr lang="en-US" sz="2400" dirty="0" err="1" smtClean="0">
                <a:latin typeface="Times New Roman"/>
                <a:cs typeface="B Nazanin"/>
              </a:rPr>
              <a:t>Hylidae</a:t>
            </a:r>
            <a:r>
              <a:rPr lang="fa-IR" sz="2400" dirty="0" smtClean="0">
                <a:latin typeface="Times New Roman"/>
                <a:cs typeface="B Nazanin"/>
              </a:rPr>
              <a:t> قورباغه درختی</a:t>
            </a:r>
          </a:p>
          <a:p>
            <a:pPr algn="r" rtl="1"/>
            <a:r>
              <a:rPr lang="fa-IR" sz="2400" dirty="0" smtClean="0">
                <a:latin typeface="Times New Roman"/>
                <a:cs typeface="B Nazanin"/>
              </a:rPr>
              <a:t>وزغ ها در خانواده </a:t>
            </a:r>
            <a:r>
              <a:rPr lang="en-US" sz="2400" dirty="0" err="1" smtClean="0">
                <a:latin typeface="Times New Roman"/>
                <a:cs typeface="B Nazanin"/>
              </a:rPr>
              <a:t>Bufonidae</a:t>
            </a:r>
            <a:r>
              <a:rPr lang="fa-IR" sz="2400" dirty="0" smtClean="0">
                <a:latin typeface="Times New Roman"/>
                <a:cs typeface="B Nazanin"/>
              </a:rPr>
              <a:t> تعلق دارند</a:t>
            </a:r>
          </a:p>
          <a:p>
            <a:pPr algn="r" rtl="1"/>
            <a:r>
              <a:rPr lang="fa-IR" sz="2400" dirty="0" smtClean="0">
                <a:effectLst/>
                <a:latin typeface="Times New Roman"/>
                <a:ea typeface="Times New Roman"/>
                <a:cs typeface="B Nazanin"/>
              </a:rPr>
              <a:t>بزرگترین بی دم ،  </a:t>
            </a:r>
            <a:r>
              <a:rPr lang="en-US" sz="2400" i="1" dirty="0" err="1" smtClean="0">
                <a:effectLst/>
                <a:latin typeface="Times New Roman"/>
                <a:ea typeface="Times New Roman"/>
                <a:cs typeface="B Nazanin"/>
              </a:rPr>
              <a:t>Conraua</a:t>
            </a:r>
            <a:r>
              <a:rPr lang="en-US" sz="2400" i="1" dirty="0" smtClean="0">
                <a:effectLst/>
                <a:latin typeface="Times New Roman"/>
                <a:ea typeface="Times New Roman"/>
                <a:cs typeface="B Nazanin"/>
              </a:rPr>
              <a:t> goliath</a:t>
            </a:r>
            <a:r>
              <a:rPr lang="en-US" sz="2400" dirty="0" smtClean="0">
                <a:effectLst/>
                <a:latin typeface="B Nazanin"/>
                <a:ea typeface="Times New Roman"/>
              </a:rPr>
              <a:t> </a:t>
            </a:r>
            <a:r>
              <a:rPr lang="fa-IR" sz="2400" dirty="0" smtClean="0">
                <a:effectLst/>
                <a:latin typeface="B Nazanin"/>
                <a:ea typeface="Times New Roman"/>
              </a:rPr>
              <a:t> از غرب آفریقا است که از نوک بینی تا مقعد 30 سانتیمتر طول دارد </a:t>
            </a:r>
          </a:p>
          <a:p>
            <a:pPr algn="r" rtl="1"/>
            <a:r>
              <a:rPr lang="fa-IR" sz="2400" dirty="0" smtClean="0">
                <a:effectLst/>
                <a:latin typeface="Times New Roman"/>
                <a:ea typeface="Times New Roman"/>
                <a:cs typeface="B Nazanin"/>
              </a:rPr>
              <a:t>کوچکترین قورباغه که کوچکترین چهارپا نیز هست کمتر از 1 سانتیمتر طول دارد بنام </a:t>
            </a:r>
            <a:r>
              <a:rPr lang="en-US" sz="2400" i="1" dirty="0" err="1" smtClean="0">
                <a:effectLst/>
                <a:latin typeface="Times New Roman"/>
                <a:ea typeface="Times New Roman"/>
                <a:cs typeface="B Nazanin"/>
              </a:rPr>
              <a:t>iberia</a:t>
            </a:r>
            <a:r>
              <a:rPr lang="en-US" sz="2400" dirty="0" smtClean="0">
                <a:effectLst/>
                <a:latin typeface="Times New Roman"/>
                <a:ea typeface="Times New Roman"/>
                <a:cs typeface="B Nazanin"/>
              </a:rPr>
              <a:t> </a:t>
            </a:r>
            <a:r>
              <a:rPr lang="fa-IR" sz="2400" dirty="0" smtClean="0">
                <a:effectLst/>
                <a:latin typeface="Times New Roman"/>
                <a:ea typeface="Times New Roman"/>
                <a:cs typeface="B Nazanin"/>
              </a:rPr>
              <a:t> </a:t>
            </a:r>
            <a:r>
              <a:rPr lang="en-US" sz="2400" i="1" dirty="0" err="1" smtClean="0">
                <a:effectLst/>
                <a:latin typeface="Times New Roman"/>
                <a:ea typeface="Times New Roman"/>
                <a:cs typeface="B Nazanin"/>
              </a:rPr>
              <a:t>Eleutherodactylus</a:t>
            </a:r>
            <a:endParaRPr lang="fa-IR" dirty="0" smtClean="0">
              <a:latin typeface="Times New Roman"/>
              <a:cs typeface="B Nazanin"/>
            </a:endParaRPr>
          </a:p>
          <a:p>
            <a:pPr algn="r" rt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846138"/>
            <a:ext cx="1714500" cy="2702962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C7F4B1-787A-428F-A609-14D602CC54D1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27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8830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پوست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Low" rtl="1">
              <a:lnSpc>
                <a:spcPct val="115000"/>
              </a:lnSpc>
              <a:spcAft>
                <a:spcPts val="0"/>
              </a:spcAft>
            </a:pPr>
            <a:r>
              <a:rPr lang="fa-IR" sz="2400" dirty="0">
                <a:latin typeface="Times New Roman"/>
                <a:ea typeface="Times New Roman"/>
                <a:cs typeface="B Nazanin"/>
              </a:rPr>
              <a:t>- پوست و رنگ : پوست یک قورباغه نازک و مرطوب است و تنها در نقاطی خاص با بدن اتصال ضعیفی دارد </a:t>
            </a:r>
            <a:r>
              <a:rPr lang="fa-IR" sz="2400" dirty="0" smtClean="0">
                <a:latin typeface="Times New Roman"/>
                <a:ea typeface="Times New Roman"/>
                <a:cs typeface="B Nazanin"/>
              </a:rPr>
              <a:t>.</a:t>
            </a:r>
          </a:p>
          <a:p>
            <a:pPr algn="justLow" rtl="1">
              <a:lnSpc>
                <a:spcPct val="115000"/>
              </a:lnSpc>
              <a:spcAft>
                <a:spcPts val="0"/>
              </a:spcAft>
            </a:pPr>
            <a:r>
              <a:rPr lang="fa-IR" sz="2400" dirty="0" smtClean="0">
                <a:latin typeface="Times New Roman"/>
                <a:ea typeface="Times New Roman"/>
                <a:cs typeface="B Nazanin"/>
              </a:rPr>
              <a:t> </a:t>
            </a:r>
            <a:r>
              <a:rPr lang="fa-IR" sz="2400" dirty="0">
                <a:latin typeface="Times New Roman"/>
                <a:ea typeface="Times New Roman"/>
                <a:cs typeface="B Nazanin"/>
              </a:rPr>
              <a:t>از نظر بافت شناسی، پوست دارای دو لایه است ؛ یک لایه خارجی لایه بندی شده اپیدرم و یک لایه داخلی اسفنجی درم </a:t>
            </a:r>
            <a:r>
              <a:rPr lang="fa-IR" sz="2400" dirty="0" smtClean="0">
                <a:latin typeface="Times New Roman"/>
                <a:ea typeface="Times New Roman"/>
                <a:cs typeface="B Nazanin"/>
              </a:rPr>
              <a:t>.</a:t>
            </a:r>
          </a:p>
          <a:p>
            <a:pPr algn="justLow" rtl="1">
              <a:lnSpc>
                <a:spcPct val="115000"/>
              </a:lnSpc>
              <a:spcAft>
                <a:spcPts val="0"/>
              </a:spcAft>
            </a:pPr>
            <a:r>
              <a:rPr lang="fa-IR" sz="2400" dirty="0" smtClean="0">
                <a:latin typeface="Times New Roman"/>
                <a:ea typeface="Times New Roman"/>
                <a:cs typeface="B Nazanin"/>
              </a:rPr>
              <a:t> </a:t>
            </a:r>
            <a:r>
              <a:rPr lang="fa-IR" sz="2400" dirty="0">
                <a:latin typeface="Times New Roman"/>
                <a:ea typeface="Times New Roman"/>
                <a:cs typeface="B Nazanin"/>
              </a:rPr>
              <a:t>لایه اپیدرمی که بطور متناوب و در زمان پوست اندازی یا وزغ از بین می رود دارای رسوبات کراتین است که یک نوع پروتئین سخت است </a:t>
            </a:r>
            <a:endParaRPr lang="fa-IR" sz="2400" dirty="0" smtClean="0">
              <a:latin typeface="Times New Roman"/>
              <a:ea typeface="Times New Roman"/>
              <a:cs typeface="B Nazanin"/>
            </a:endParaRPr>
          </a:p>
          <a:p>
            <a:pPr algn="justLow" rtl="1">
              <a:lnSpc>
                <a:spcPct val="115000"/>
              </a:lnSpc>
              <a:spcAft>
                <a:spcPts val="0"/>
              </a:spcAft>
            </a:pPr>
            <a:r>
              <a:rPr lang="fa-IR" sz="2400" dirty="0" smtClean="0">
                <a:latin typeface="Times New Roman"/>
                <a:ea typeface="Times New Roman"/>
                <a:cs typeface="B Nazanin"/>
              </a:rPr>
              <a:t>دوزیستان </a:t>
            </a:r>
            <a:r>
              <a:rPr lang="fa-IR" sz="2400" dirty="0">
                <a:latin typeface="Times New Roman"/>
                <a:ea typeface="Times New Roman"/>
                <a:cs typeface="B Nazanin"/>
              </a:rPr>
              <a:t>خشکی چون وزغ ها بویژه دارای رسوبات سنگین کراتین هستند </a:t>
            </a:r>
            <a:endParaRPr lang="fa-IR" sz="2400" dirty="0" smtClean="0">
              <a:latin typeface="Times New Roman"/>
              <a:ea typeface="Times New Roman"/>
              <a:cs typeface="B Nazanin"/>
            </a:endParaRPr>
          </a:p>
          <a:p>
            <a:pPr algn="justLow" rtl="1">
              <a:lnSpc>
                <a:spcPct val="115000"/>
              </a:lnSpc>
              <a:spcAft>
                <a:spcPts val="0"/>
              </a:spcAft>
            </a:pPr>
            <a:r>
              <a:rPr lang="fa-IR" sz="2400" dirty="0" smtClean="0">
                <a:latin typeface="Times New Roman"/>
                <a:ea typeface="Times New Roman"/>
                <a:cs typeface="B Nazanin"/>
              </a:rPr>
              <a:t>کراتین </a:t>
            </a:r>
            <a:r>
              <a:rPr lang="fa-IR" sz="2400" dirty="0">
                <a:latin typeface="Times New Roman"/>
                <a:ea typeface="Times New Roman"/>
                <a:cs typeface="B Nazanin"/>
              </a:rPr>
              <a:t>دوزیستان نرم است و متفاوت از کراتین تشکیل دهنده فلس ها،  چنگال ها، پرها، شاخ ها و موهای آمنیوت ها می باشد . </a:t>
            </a:r>
            <a:endParaRPr lang="en-US" sz="2400" dirty="0">
              <a:latin typeface="Times New Roman"/>
              <a:ea typeface="Times New Roman"/>
              <a:cs typeface="Angsana New"/>
            </a:endParaRPr>
          </a:p>
          <a:p>
            <a:pPr algn="r" rt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C7F4B1-787A-428F-A609-14D602CC54D1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28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2709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842" name="Picture 2" descr="medium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6004" y="1816472"/>
            <a:ext cx="3267075" cy="3253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1843" name="Rectangle 3"/>
          <p:cNvSpPr>
            <a:spLocks noChangeArrowheads="1"/>
          </p:cNvSpPr>
          <p:nvPr/>
        </p:nvSpPr>
        <p:spPr bwMode="auto">
          <a:xfrm>
            <a:off x="1027113" y="104775"/>
            <a:ext cx="6900862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rtl="1" fontAlgn="base">
              <a:spcBef>
                <a:spcPct val="0"/>
              </a:spcBef>
              <a:spcAft>
                <a:spcPct val="0"/>
              </a:spcAft>
            </a:pPr>
            <a:r>
              <a:rPr lang="fa-IR" sz="2800" dirty="0" smtClean="0">
                <a:solidFill>
                  <a:srgbClr val="CCECFF"/>
                </a:solidFill>
                <a:cs typeface="Titr" pitchFamily="2" charset="-78"/>
              </a:rPr>
              <a:t>پوست نازک و دو لایه  </a:t>
            </a:r>
            <a:endParaRPr lang="en-US" sz="2800" dirty="0" smtClean="0">
              <a:solidFill>
                <a:srgbClr val="CCECFF"/>
              </a:solidFill>
              <a:cs typeface="Titr" pitchFamily="2" charset="-78"/>
            </a:endParaRPr>
          </a:p>
        </p:txBody>
      </p:sp>
      <p:sp>
        <p:nvSpPr>
          <p:cNvPr id="291844" name="Text Box 4"/>
          <p:cNvSpPr txBox="1">
            <a:spLocks noChangeArrowheads="1"/>
          </p:cNvSpPr>
          <p:nvPr/>
        </p:nvSpPr>
        <p:spPr bwMode="auto">
          <a:xfrm>
            <a:off x="3657600" y="5489192"/>
            <a:ext cx="46148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fa-IR" sz="2400" dirty="0" smtClean="0">
                <a:solidFill>
                  <a:srgbClr val="990000"/>
                </a:solidFill>
                <a:cs typeface="Titr" pitchFamily="2" charset="-78"/>
              </a:rPr>
              <a:t>ساختمان پوست در يک دوزيست </a:t>
            </a:r>
            <a:endParaRPr lang="en-US" sz="2400" dirty="0" smtClean="0">
              <a:solidFill>
                <a:srgbClr val="990000"/>
              </a:solidFill>
              <a:cs typeface="Titr" pitchFamily="2" charset="-7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1038983"/>
            <a:ext cx="3962400" cy="240430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638566" y="859909"/>
            <a:ext cx="22894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dirty="0" smtClean="0"/>
              <a:t>کراتین در پوست (کراتین نرم)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598" y="3725304"/>
            <a:ext cx="3286804" cy="183467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27113" y="5717792"/>
            <a:ext cx="17219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dirty="0" smtClean="0"/>
              <a:t>سلول های پیگمان دار</a:t>
            </a:r>
          </a:p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215DCE-DF4D-4797-8648-CCE6BA9E5781}" type="slidenum">
              <a:rPr lang="ar-SA" smtClean="0">
                <a:solidFill>
                  <a:srgbClr val="000000"/>
                </a:solidFill>
              </a:rPr>
              <a:pPr>
                <a:defRPr/>
              </a:pPr>
              <a:t>29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9741529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a-IR" sz="2400" dirty="0" smtClean="0"/>
              <a:t>شروع منشا چهارپایان از دوره دونین (400 میلیون سال پیش)</a:t>
            </a:r>
          </a:p>
          <a:p>
            <a:r>
              <a:rPr lang="fa-IR" sz="2400" dirty="0" smtClean="0"/>
              <a:t>تغییر درساختار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fa-IR" sz="2400" dirty="0"/>
              <a:t> </a:t>
            </a:r>
            <a:r>
              <a:rPr lang="fa-IR" sz="2400" dirty="0" smtClean="0"/>
              <a:t>                                  کیسه پر از هوا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fa-IR" sz="2400" dirty="0"/>
              <a:t> </a:t>
            </a:r>
            <a:r>
              <a:rPr lang="fa-IR" sz="2400" dirty="0" smtClean="0"/>
              <a:t>                                   یک جفت سوراخ داخلی بینی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fa-IR" sz="2400" dirty="0"/>
              <a:t> </a:t>
            </a:r>
            <a:r>
              <a:rPr lang="fa-IR" sz="2400" dirty="0" smtClean="0"/>
              <a:t>                                   ساختار عناصر اسکلتی اندام های حرکتی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1CF5DA2-63F4-430C-917C-F7AEFC8125CB}" type="slidenum">
              <a:rPr lang="ar-SA" smtClean="0">
                <a:solidFill>
                  <a:srgbClr val="000000"/>
                </a:solidFill>
              </a:rPr>
              <a:pPr>
                <a:defRPr/>
              </a:pPr>
              <a:t>3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3018615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07682" name="Picture 2" descr="53_0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00"/>
          <a:stretch>
            <a:fillRect/>
          </a:stretch>
        </p:blipFill>
        <p:spPr bwMode="auto">
          <a:xfrm>
            <a:off x="611188" y="1989138"/>
            <a:ext cx="7315200" cy="408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2867" name="Rectangle 3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fa-IR" sz="2800" smtClean="0"/>
              <a:t>رده دوزيستان </a:t>
            </a:r>
            <a:endParaRPr lang="en-US" sz="2800" smtClean="0"/>
          </a:p>
        </p:txBody>
      </p:sp>
      <p:sp>
        <p:nvSpPr>
          <p:cNvPr id="292868" name="Text Box 4"/>
          <p:cNvSpPr txBox="1">
            <a:spLocks noChangeArrowheads="1"/>
          </p:cNvSpPr>
          <p:nvPr/>
        </p:nvSpPr>
        <p:spPr bwMode="auto">
          <a:xfrm>
            <a:off x="1187450" y="6453188"/>
            <a:ext cx="71294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fa-IR" sz="2400" smtClean="0">
                <a:solidFill>
                  <a:srgbClr val="990000"/>
                </a:solidFill>
                <a:cs typeface="Titr" pitchFamily="2" charset="-78"/>
              </a:rPr>
              <a:t>چگونگی تنفس در يک دوزيست </a:t>
            </a:r>
            <a:endParaRPr lang="en-US" sz="2400" smtClean="0">
              <a:solidFill>
                <a:srgbClr val="990000"/>
              </a:solidFill>
              <a:cs typeface="Titr" pitchFamily="2" charset="-78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81000" y="1016189"/>
            <a:ext cx="84786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sz="2800" dirty="0" smtClean="0"/>
              <a:t>برعکس آمنیوت ها هوا در دوزیستان توسط فشار مثبت وارد ریه ها می شود.</a:t>
            </a:r>
            <a:endParaRPr lang="en-US" sz="2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7BAC8E9-A336-4C43-A26F-D286F3D96EA6}" type="slidenum">
              <a:rPr lang="ar-SA" smtClean="0">
                <a:solidFill>
                  <a:srgbClr val="000000"/>
                </a:solidFill>
              </a:rPr>
              <a:pPr>
                <a:defRPr/>
              </a:pPr>
              <a:t>30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9934255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07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0807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95394" name="Picture 2" descr="Fig3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14" r="23381"/>
          <a:stretch>
            <a:fillRect/>
          </a:stretch>
        </p:blipFill>
        <p:spPr bwMode="auto">
          <a:xfrm>
            <a:off x="-609600" y="914400"/>
            <a:ext cx="4495800" cy="568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95395" name="Picture 3" descr="Fig3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8062" b="78152"/>
          <a:stretch>
            <a:fillRect/>
          </a:stretch>
        </p:blipFill>
        <p:spPr bwMode="auto">
          <a:xfrm>
            <a:off x="-152400" y="962024"/>
            <a:ext cx="1295400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24" name="Rectangle 4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fa-IR" smtClean="0"/>
              <a:t>رده دوزيستان </a:t>
            </a:r>
            <a:endParaRPr lang="en-US" smtClean="0"/>
          </a:p>
        </p:txBody>
      </p:sp>
      <p:sp>
        <p:nvSpPr>
          <p:cNvPr id="286725" name="Rectangle 5"/>
          <p:cNvSpPr>
            <a:spLocks noChangeArrowheads="1"/>
          </p:cNvSpPr>
          <p:nvPr/>
        </p:nvSpPr>
        <p:spPr bwMode="auto">
          <a:xfrm>
            <a:off x="5181600" y="1537493"/>
            <a:ext cx="3354388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rtl="1" fontAlgn="base">
              <a:spcBef>
                <a:spcPct val="0"/>
              </a:spcBef>
              <a:spcAft>
                <a:spcPct val="0"/>
              </a:spcAft>
            </a:pPr>
            <a:r>
              <a:rPr lang="fa-IR" sz="3200" dirty="0" smtClean="0">
                <a:solidFill>
                  <a:srgbClr val="990000"/>
                </a:solidFill>
                <a:cs typeface="Titr" pitchFamily="2" charset="-78"/>
              </a:rPr>
              <a:t>دستگاه  گردش خون در دوزيستان </a:t>
            </a:r>
            <a:endParaRPr lang="en-US" sz="3200" dirty="0" smtClean="0">
              <a:solidFill>
                <a:srgbClr val="990000"/>
              </a:solidFill>
              <a:cs typeface="Titr" pitchFamily="2" charset="-7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2800" y="2362200"/>
            <a:ext cx="4919224" cy="3705225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6ADC7D-41CC-4F9C-8C68-61F87425B631}" type="slidenum">
              <a:rPr lang="ar-SA" smtClean="0">
                <a:solidFill>
                  <a:srgbClr val="000000"/>
                </a:solidFill>
              </a:rPr>
              <a:pPr>
                <a:defRPr/>
              </a:pPr>
              <a:t>31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2568328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5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20795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5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" dur="500"/>
                                        <p:tgtEl>
                                          <p:spTgt spid="20795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890" name="Picture 2" descr="33_12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10" t="73647"/>
          <a:stretch>
            <a:fillRect/>
          </a:stretch>
        </p:blipFill>
        <p:spPr bwMode="auto">
          <a:xfrm>
            <a:off x="76200" y="997600"/>
            <a:ext cx="5516562" cy="303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3891" name="Text Box 3"/>
          <p:cNvSpPr txBox="1">
            <a:spLocks noChangeArrowheads="1"/>
          </p:cNvSpPr>
          <p:nvPr/>
        </p:nvSpPr>
        <p:spPr bwMode="auto">
          <a:xfrm>
            <a:off x="2195513" y="981075"/>
            <a:ext cx="475138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rtl="1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fa-IR" b="0" smtClean="0">
                <a:solidFill>
                  <a:srgbClr val="FFFFFF"/>
                </a:solidFill>
                <a:cs typeface="Titr" pitchFamily="2" charset="-78"/>
              </a:rPr>
              <a:t>مقايسه دستگاه اعصاب مرکزی بين ماهيان و دوزيستان </a:t>
            </a:r>
            <a:endParaRPr lang="en-US" b="0" smtClean="0">
              <a:solidFill>
                <a:srgbClr val="FFFFFF"/>
              </a:solidFill>
              <a:cs typeface="Titr" pitchFamily="2" charset="-78"/>
            </a:endParaRPr>
          </a:p>
        </p:txBody>
      </p:sp>
      <p:sp>
        <p:nvSpPr>
          <p:cNvPr id="293892" name="Rectangle 4"/>
          <p:cNvSpPr>
            <a:spLocks noChangeArrowheads="1"/>
          </p:cNvSpPr>
          <p:nvPr/>
        </p:nvSpPr>
        <p:spPr bwMode="auto">
          <a:xfrm>
            <a:off x="1027113" y="104775"/>
            <a:ext cx="6900862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rtl="1" fontAlgn="base">
              <a:spcBef>
                <a:spcPct val="0"/>
              </a:spcBef>
              <a:spcAft>
                <a:spcPct val="0"/>
              </a:spcAft>
            </a:pPr>
            <a:r>
              <a:rPr lang="fa-IR" sz="2800" smtClean="0">
                <a:solidFill>
                  <a:srgbClr val="CCECFF"/>
                </a:solidFill>
                <a:cs typeface="Titr" pitchFamily="2" charset="-78"/>
              </a:rPr>
              <a:t>رده دوزيستان </a:t>
            </a:r>
            <a:endParaRPr lang="en-US" sz="2800" smtClean="0">
              <a:solidFill>
                <a:srgbClr val="CCECFF"/>
              </a:solidFill>
              <a:cs typeface="Titr" pitchFamily="2" charset="-78"/>
            </a:endParaRPr>
          </a:p>
        </p:txBody>
      </p:sp>
      <p:sp>
        <p:nvSpPr>
          <p:cNvPr id="293893" name="Text Box 5"/>
          <p:cNvSpPr txBox="1">
            <a:spLocks noChangeArrowheads="1"/>
          </p:cNvSpPr>
          <p:nvPr/>
        </p:nvSpPr>
        <p:spPr bwMode="auto">
          <a:xfrm>
            <a:off x="1187450" y="6453188"/>
            <a:ext cx="71294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fa-IR" sz="2400" smtClean="0">
                <a:solidFill>
                  <a:srgbClr val="990000"/>
                </a:solidFill>
                <a:cs typeface="Titr" pitchFamily="2" charset="-78"/>
              </a:rPr>
              <a:t>ساختمان دستگاه اعصاب مرکزی يک دوزيست </a:t>
            </a:r>
            <a:endParaRPr lang="en-US" sz="2400" smtClean="0">
              <a:solidFill>
                <a:srgbClr val="990000"/>
              </a:solidFill>
              <a:cs typeface="Titr" pitchFamily="2" charset="-7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9649" y="1703965"/>
            <a:ext cx="3027363" cy="412822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4391368"/>
            <a:ext cx="519885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fa-IR" sz="2000" dirty="0" smtClean="0"/>
              <a:t>نیمکره مغز و مخچه رشد کمی داشته ولی نیمکره بینایی و بویایی</a:t>
            </a:r>
          </a:p>
          <a:p>
            <a:pPr algn="r" rtl="1"/>
            <a:r>
              <a:rPr lang="fa-IR" sz="2000" dirty="0" smtClean="0"/>
              <a:t> در دوزیستان بزرگ است.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7BAC8E9-A336-4C43-A26F-D286F3D96EA6}" type="slidenum">
              <a:rPr lang="ar-SA" smtClean="0">
                <a:solidFill>
                  <a:srgbClr val="000000"/>
                </a:solidFill>
              </a:rPr>
              <a:pPr>
                <a:defRPr/>
              </a:pPr>
              <a:t>32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6956700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0538" y="104775"/>
            <a:ext cx="3657600" cy="303847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00400" y="4191000"/>
            <a:ext cx="524053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fa-IR" dirty="0" smtClean="0"/>
              <a:t>ساختار گوش دوزیستان</a:t>
            </a:r>
            <a:r>
              <a:rPr lang="en-US" dirty="0" smtClean="0"/>
              <a:t>:</a:t>
            </a:r>
            <a:endParaRPr lang="fa-IR" dirty="0" smtClean="0"/>
          </a:p>
          <a:p>
            <a:pPr algn="r" rtl="1"/>
            <a:r>
              <a:rPr lang="fa-IR" dirty="0" smtClean="0"/>
              <a:t>گوش میانی (پرده صماغ و استخوان </a:t>
            </a:r>
            <a:r>
              <a:rPr lang="en-US" dirty="0" err="1" smtClean="0"/>
              <a:t>columella</a:t>
            </a:r>
            <a:r>
              <a:rPr lang="en-US" dirty="0" smtClean="0"/>
              <a:t> (</a:t>
            </a:r>
            <a:r>
              <a:rPr lang="en-US" dirty="0" err="1" smtClean="0"/>
              <a:t>stape</a:t>
            </a:r>
            <a:r>
              <a:rPr lang="en-US" dirty="0" smtClean="0"/>
              <a:t>)</a:t>
            </a:r>
            <a:endParaRPr lang="fa-IR" dirty="0" smtClean="0"/>
          </a:p>
          <a:p>
            <a:pPr algn="r" rtl="1"/>
            <a:r>
              <a:rPr lang="fa-IR" dirty="0" smtClean="0"/>
              <a:t>گوش داخلی شامل اوتریکول (3 مجرای نیمدایره) و ساکول یا </a:t>
            </a:r>
            <a:r>
              <a:rPr lang="en-US" dirty="0" err="1" smtClean="0"/>
              <a:t>lagena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669" y="847725"/>
            <a:ext cx="3952875" cy="2819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27113" y="3804951"/>
            <a:ext cx="181331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dirty="0" smtClean="0"/>
              <a:t>ساختار چشم دوزیستان</a:t>
            </a:r>
          </a:p>
          <a:p>
            <a:r>
              <a:rPr lang="fa-IR" dirty="0" smtClean="0"/>
              <a:t>سه پلک داشته </a:t>
            </a:r>
          </a:p>
          <a:p>
            <a:r>
              <a:rPr lang="fa-IR" dirty="0" smtClean="0"/>
              <a:t>دارای پلک سوم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7BAC8E9-A336-4C43-A26F-D286F3D96EA6}" type="slidenum">
              <a:rPr lang="ar-SA" smtClean="0">
                <a:solidFill>
                  <a:srgbClr val="000000"/>
                </a:solidFill>
              </a:rPr>
              <a:pPr>
                <a:defRPr/>
              </a:pPr>
              <a:t>33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6380888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تطابق چشم در مهره داران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Low" rtl="1">
              <a:lnSpc>
                <a:spcPct val="115000"/>
              </a:lnSpc>
              <a:spcAft>
                <a:spcPts val="0"/>
              </a:spcAft>
            </a:pPr>
            <a:r>
              <a:rPr lang="fa-IR" sz="2400" dirty="0" smtClean="0">
                <a:effectLst/>
                <a:latin typeface="Times New Roman"/>
                <a:ea typeface="Times New Roman"/>
                <a:cs typeface="B Nazanin"/>
              </a:rPr>
              <a:t>- حفظ یک تصویر دقیق در شبکیه برای اجسام دور یا نزدیک مستلزم تطابق است که در میان مهره داران به چند طریق مختلف صورت می گیرد. چشم استخوان ماهی ها و ماهی های مکنده برای دید نزدیک در مرحله استراحت تنظیم می شود و برای تمرکز بر اجسام دور ، لنزها به سمت عقب حرکت دارند. در دوزیستان، کوسه ها و مارها ، چشم در حال استراحت بر اجسام دور متمرکز بوده و لنزها به سمت جلو حرکت داشته و بر اجسام نزدیک متمرکز هستند. در پرندگان </a:t>
            </a:r>
            <a:r>
              <a:rPr lang="fa-IR" sz="2400" dirty="0" smtClean="0">
                <a:effectLst/>
                <a:latin typeface="Times New Roman"/>
                <a:ea typeface="Times New Roman"/>
                <a:cs typeface="Angsana New"/>
              </a:rPr>
              <a:t>–</a:t>
            </a:r>
            <a:r>
              <a:rPr lang="fa-IR" sz="2400" dirty="0" smtClean="0">
                <a:effectLst/>
                <a:latin typeface="Times New Roman"/>
                <a:ea typeface="Times New Roman"/>
                <a:cs typeface="B Nazanin"/>
              </a:rPr>
              <a:t> پستانداران و تمام خزندگان غیر پرنده به جز مارها ، لنزها با تغییر انحنا تطابق می یابند تا با حرکت به عقب یا جلو چشم در حال استراحت در این حالات برای دیدن اجسام دور تنظیم می شود و برای تمرکز بر اجسام نزدیک، انحنای لنزها با یک شکل مدور افزایش دارد .</a:t>
            </a:r>
            <a:endParaRPr lang="en-US" sz="2400" dirty="0" smtClean="0">
              <a:effectLst/>
              <a:latin typeface="Times New Roman"/>
              <a:ea typeface="Times New Roman"/>
              <a:cs typeface="Angsana New"/>
            </a:endParaRPr>
          </a:p>
          <a:p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C7F4B1-787A-428F-A609-14D602CC54D1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34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8355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fa-IR" dirty="0" smtClean="0"/>
              <a:t>تولید مثل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371600"/>
            <a:ext cx="8229600" cy="4525963"/>
          </a:xfrm>
        </p:spPr>
        <p:txBody>
          <a:bodyPr/>
          <a:lstStyle/>
          <a:p>
            <a:pPr algn="r" rtl="1"/>
            <a:r>
              <a:rPr lang="fa-IR" sz="2800" dirty="0" smtClean="0"/>
              <a:t>جفت گیری طی فرایندی بنام </a:t>
            </a:r>
            <a:r>
              <a:rPr lang="en-US" sz="2800" dirty="0" err="1" smtClean="0"/>
              <a:t>amplexus</a:t>
            </a:r>
            <a:endParaRPr lang="fa-IR" sz="2800" dirty="0" smtClean="0"/>
          </a:p>
          <a:p>
            <a:pPr algn="r" rtl="1"/>
            <a:r>
              <a:rPr lang="fa-IR" sz="2800" dirty="0" smtClean="0"/>
              <a:t>تخم ریزی ماده و رها سازی اسپرم توسط نر</a:t>
            </a:r>
          </a:p>
          <a:p>
            <a:pPr algn="r" rtl="1"/>
            <a:r>
              <a:rPr lang="fa-IR" sz="2800" dirty="0" smtClean="0"/>
              <a:t>تقسیمات تخم و ایجاد لاروی بنام </a:t>
            </a:r>
            <a:r>
              <a:rPr lang="en-US" sz="2800" dirty="0" smtClean="0"/>
              <a:t>tadpole</a:t>
            </a:r>
            <a:r>
              <a:rPr lang="fa-IR" sz="2800" dirty="0" smtClean="0"/>
              <a:t> دم دار</a:t>
            </a:r>
          </a:p>
          <a:p>
            <a:pPr algn="r" rtl="1"/>
            <a:r>
              <a:rPr lang="fa-IR" sz="2800" dirty="0" smtClean="0"/>
              <a:t>سه جفت آبشش خارجی و بعدا تبدیل آن به آبشش داخلی</a:t>
            </a:r>
          </a:p>
          <a:p>
            <a:pPr algn="r" rtl="1"/>
            <a:r>
              <a:rPr lang="fa-IR" sz="2800" dirty="0" smtClean="0"/>
              <a:t>جذب دم و کوتاه شدن روده ها</a:t>
            </a:r>
          </a:p>
          <a:p>
            <a:pPr algn="r" rtl="1"/>
            <a:r>
              <a:rPr lang="fa-IR" sz="2800" dirty="0" smtClean="0"/>
              <a:t>جایگزین شدن شش به جای آبشش</a:t>
            </a:r>
          </a:p>
          <a:p>
            <a:pPr algn="r" rtl="1"/>
            <a:r>
              <a:rPr lang="fa-IR" sz="2800" dirty="0" smtClean="0"/>
              <a:t>جسم بیدر در وزغ ها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710453" cy="19826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3962400"/>
            <a:ext cx="3505200" cy="2628901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C7F4B1-787A-428F-A609-14D602CC54D1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35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4331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914" name="Picture 2" descr="029%20Life%20cycle%20of%20a%20fro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2136" y="945792"/>
            <a:ext cx="6481762" cy="569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4915" name="Rectangle 3"/>
          <p:cNvSpPr>
            <a:spLocks noChangeArrowheads="1"/>
          </p:cNvSpPr>
          <p:nvPr/>
        </p:nvSpPr>
        <p:spPr bwMode="auto">
          <a:xfrm>
            <a:off x="1027113" y="104775"/>
            <a:ext cx="6900862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rtl="1" fontAlgn="base">
              <a:spcBef>
                <a:spcPct val="0"/>
              </a:spcBef>
              <a:spcAft>
                <a:spcPct val="0"/>
              </a:spcAft>
            </a:pPr>
            <a:r>
              <a:rPr lang="fa-IR" sz="2800" smtClean="0">
                <a:solidFill>
                  <a:srgbClr val="CCECFF"/>
                </a:solidFill>
                <a:cs typeface="Titr" pitchFamily="2" charset="-78"/>
              </a:rPr>
              <a:t>رده دوزيستان </a:t>
            </a:r>
            <a:endParaRPr lang="en-US" sz="2800" smtClean="0">
              <a:solidFill>
                <a:srgbClr val="CCECFF"/>
              </a:solidFill>
              <a:cs typeface="Titr" pitchFamily="2" charset="-78"/>
            </a:endParaRPr>
          </a:p>
        </p:txBody>
      </p:sp>
      <p:sp>
        <p:nvSpPr>
          <p:cNvPr id="294916" name="Text Box 4"/>
          <p:cNvSpPr txBox="1">
            <a:spLocks noChangeArrowheads="1"/>
          </p:cNvSpPr>
          <p:nvPr/>
        </p:nvSpPr>
        <p:spPr bwMode="auto">
          <a:xfrm>
            <a:off x="1187450" y="6453188"/>
            <a:ext cx="71294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fa-IR" sz="2400" smtClean="0">
                <a:solidFill>
                  <a:srgbClr val="990000"/>
                </a:solidFill>
                <a:cs typeface="Titr" pitchFamily="2" charset="-78"/>
              </a:rPr>
              <a:t>چرخه زندگی و دگرديسی در يک دوزيست </a:t>
            </a:r>
            <a:endParaRPr lang="en-US" sz="2400" smtClean="0">
              <a:solidFill>
                <a:srgbClr val="990000"/>
              </a:solidFill>
              <a:cs typeface="Titr" pitchFamily="2" charset="-78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215DCE-DF4D-4797-8648-CCE6BA9E5781}" type="slidenum">
              <a:rPr lang="ar-SA" smtClean="0">
                <a:solidFill>
                  <a:srgbClr val="000000"/>
                </a:solidFill>
              </a:rPr>
              <a:pPr>
                <a:defRPr/>
              </a:pPr>
              <a:t>36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7678995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363" y="4656138"/>
            <a:ext cx="3192462" cy="2201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296963" name="Picture 3" descr="redeye_lr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908050"/>
            <a:ext cx="3095625" cy="200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64" name="Rectangle 4"/>
          <p:cNvSpPr>
            <a:spLocks noChangeArrowheads="1"/>
          </p:cNvSpPr>
          <p:nvPr/>
        </p:nvSpPr>
        <p:spPr bwMode="auto">
          <a:xfrm>
            <a:off x="1027113" y="104775"/>
            <a:ext cx="6900862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rtl="1" fontAlgn="base">
              <a:spcBef>
                <a:spcPct val="0"/>
              </a:spcBef>
              <a:spcAft>
                <a:spcPct val="0"/>
              </a:spcAft>
            </a:pPr>
            <a:r>
              <a:rPr lang="fa-IR" sz="2800" smtClean="0">
                <a:solidFill>
                  <a:srgbClr val="CCECFF"/>
                </a:solidFill>
                <a:cs typeface="Titr" pitchFamily="2" charset="-78"/>
              </a:rPr>
              <a:t>رده دوزيستان </a:t>
            </a:r>
            <a:endParaRPr lang="en-US" sz="2800" smtClean="0">
              <a:solidFill>
                <a:srgbClr val="CCECFF"/>
              </a:solidFill>
              <a:cs typeface="Titr" pitchFamily="2" charset="-78"/>
            </a:endParaRPr>
          </a:p>
        </p:txBody>
      </p:sp>
      <p:pic>
        <p:nvPicPr>
          <p:cNvPr id="296965" name="Picture 5" descr="repro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9"/>
          <a:stretch>
            <a:fillRect/>
          </a:stretch>
        </p:blipFill>
        <p:spPr bwMode="auto">
          <a:xfrm>
            <a:off x="3419475" y="908050"/>
            <a:ext cx="3168650" cy="194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66" name="Picture 6" descr="firebelly_under_lr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911475"/>
            <a:ext cx="3095625" cy="229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67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39" t="827" r="587" b="62016"/>
          <a:stretch>
            <a:fillRect/>
          </a:stretch>
        </p:blipFill>
        <p:spPr bwMode="auto">
          <a:xfrm>
            <a:off x="3419475" y="2852738"/>
            <a:ext cx="3240088" cy="217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68" name="Picture 8" descr="african-bullfro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908050"/>
            <a:ext cx="1922463" cy="194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69" name="Picture 9" descr="1a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943475"/>
            <a:ext cx="2449513" cy="191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70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7800" y="2679700"/>
            <a:ext cx="1982788" cy="253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71" name="Picture 11" descr="Dendrobates pumilio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5825" y="4838700"/>
            <a:ext cx="2544763" cy="201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215DCE-DF4D-4797-8648-CCE6BA9E5781}" type="slidenum">
              <a:rPr lang="ar-SA" smtClean="0">
                <a:solidFill>
                  <a:srgbClr val="000000"/>
                </a:solidFill>
              </a:rPr>
              <a:pPr>
                <a:defRPr/>
              </a:pPr>
              <a:t>37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7934173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حرکت از دریا به خشکی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 rtl="1"/>
            <a:r>
              <a:rPr lang="fa-IR" dirty="0" smtClean="0"/>
              <a:t>مهم ترین مرحله تکامل جانوران</a:t>
            </a:r>
          </a:p>
          <a:p>
            <a:pPr algn="r" rtl="1"/>
            <a:r>
              <a:rPr lang="fa-IR" dirty="0" smtClean="0"/>
              <a:t>ایجاد کیسه هوا </a:t>
            </a:r>
          </a:p>
          <a:p>
            <a:pPr algn="r" rtl="1"/>
            <a:r>
              <a:rPr lang="fa-IR" dirty="0" smtClean="0"/>
              <a:t>اسکلت استخوانی باله ها برای حرکت و دارای استحکام</a:t>
            </a:r>
          </a:p>
          <a:p>
            <a:pPr algn="r" rtl="1"/>
            <a:r>
              <a:rPr lang="fa-IR" dirty="0" smtClean="0"/>
              <a:t>تغییرات ساختاری در بررخی ماهیان آب شیرین</a:t>
            </a:r>
          </a:p>
          <a:p>
            <a:pPr algn="r" rtl="1"/>
            <a:r>
              <a:rPr lang="fa-IR" dirty="0" smtClean="0"/>
              <a:t>تشکیل شش با شبکه مویرگی غنی اطراف آن</a:t>
            </a:r>
          </a:p>
          <a:p>
            <a:pPr algn="r" rtl="1"/>
            <a:r>
              <a:rPr lang="fa-IR" dirty="0" smtClean="0"/>
              <a:t>گردش خون مضاعف </a:t>
            </a:r>
          </a:p>
          <a:p>
            <a:pPr algn="r" rt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" y="38100"/>
            <a:ext cx="9124950" cy="67818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E434D-4523-42A3-9865-39CDF016D01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2777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0"/>
            <a:ext cx="8884355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E434D-4523-42A3-9865-39CDF016D01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603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1"/>
            <a:r>
              <a:rPr lang="fa-IR" sz="3200" dirty="0" smtClean="0">
                <a:cs typeface="B Kamran" panose="00000400000000000000" pitchFamily="2" charset="-78"/>
              </a:rPr>
              <a:t>ماهی باله لوبی دونین </a:t>
            </a:r>
            <a:r>
              <a:rPr lang="en-US" sz="3200" dirty="0" smtClean="0">
                <a:cs typeface="B Kamran" panose="00000400000000000000" pitchFamily="2" charset="-78"/>
              </a:rPr>
              <a:t>  </a:t>
            </a:r>
            <a:r>
              <a:rPr lang="en-US" sz="3200" i="1" dirty="0" err="1" smtClean="0">
                <a:cs typeface="B Kamran" panose="00000400000000000000" pitchFamily="2" charset="-78"/>
              </a:rPr>
              <a:t>Eusthenopteron</a:t>
            </a:r>
            <a:r>
              <a:rPr lang="fa-IR" sz="3200" i="1" dirty="0" smtClean="0">
                <a:cs typeface="B Kamran" panose="00000400000000000000" pitchFamily="2" charset="-78"/>
              </a:rPr>
              <a:t/>
            </a:r>
            <a:br>
              <a:rPr lang="fa-IR" sz="3200" i="1" dirty="0" smtClean="0">
                <a:cs typeface="B Kamran" panose="00000400000000000000" pitchFamily="2" charset="-78"/>
              </a:rPr>
            </a:br>
            <a:r>
              <a:rPr lang="fa-IR" sz="3200" i="1" dirty="0" smtClean="0">
                <a:cs typeface="B Kamran" panose="00000400000000000000" pitchFamily="2" charset="-78"/>
              </a:rPr>
              <a:t>فسیل </a:t>
            </a:r>
            <a:r>
              <a:rPr lang="en-US" sz="3200" i="1" dirty="0" err="1" smtClean="0">
                <a:cs typeface="B Kamran" panose="00000400000000000000" pitchFamily="2" charset="-78"/>
              </a:rPr>
              <a:t>Tiktaalik</a:t>
            </a:r>
            <a:r>
              <a:rPr lang="fa-IR" sz="3200" i="1" dirty="0" smtClean="0">
                <a:cs typeface="B Kamran" panose="00000400000000000000" pitchFamily="2" charset="-78"/>
              </a:rPr>
              <a:t> (حدواسط ماهیان باله لوبی و چهارپایان)</a:t>
            </a:r>
            <a:endParaRPr lang="en-US" sz="3200" i="1" dirty="0">
              <a:cs typeface="B Kamran" panose="00000400000000000000" pitchFamily="2" charset="-78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6835" y="1676400"/>
            <a:ext cx="4248150" cy="45243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00200" y="5907128"/>
            <a:ext cx="144142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fa-IR" dirty="0" smtClean="0"/>
              <a:t>دارای </a:t>
            </a:r>
          </a:p>
          <a:p>
            <a:pPr algn="r" rtl="1"/>
            <a:r>
              <a:rPr lang="en-US" dirty="0" err="1" smtClean="0"/>
              <a:t>Hamerus</a:t>
            </a:r>
            <a:endParaRPr lang="en-US" dirty="0" smtClean="0"/>
          </a:p>
          <a:p>
            <a:pPr algn="r" rtl="1"/>
            <a:r>
              <a:rPr lang="en-US" dirty="0" smtClean="0"/>
              <a:t>Radius</a:t>
            </a:r>
            <a:r>
              <a:rPr lang="fa-IR" dirty="0" smtClean="0"/>
              <a:t> و </a:t>
            </a:r>
            <a:r>
              <a:rPr lang="en-US" dirty="0" smtClean="0"/>
              <a:t>ulna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9264" y="1676400"/>
            <a:ext cx="3581400" cy="26860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0600" y="4635067"/>
            <a:ext cx="3517177" cy="1884385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E434D-4523-42A3-9865-39CDF016D01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6817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چهارپایان دوره </a:t>
            </a:r>
            <a:r>
              <a:rPr lang="fa-IR" dirty="0" err="1" smtClean="0"/>
              <a:t>دونین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075" y="1219200"/>
            <a:ext cx="4664075" cy="503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44"/>
          <a:stretch/>
        </p:blipFill>
        <p:spPr bwMode="auto">
          <a:xfrm>
            <a:off x="4462855" y="1217364"/>
            <a:ext cx="4409395" cy="5370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9A63A2C-2D53-4EA6-9D0E-C7FD37088373}" type="slidenum">
              <a:rPr lang="ar-SA" smtClean="0">
                <a:solidFill>
                  <a:srgbClr val="000000"/>
                </a:solidFill>
              </a:rPr>
              <a:pPr>
                <a:defRPr/>
              </a:pPr>
              <a:t>7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8779291"/>
      </p:ext>
    </p:extLst>
  </p:cSld>
  <p:clrMapOvr>
    <a:masterClrMapping/>
  </p:clrMapOvr>
  <p:transition>
    <p:random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Low" rtl="1">
              <a:lnSpc>
                <a:spcPct val="115000"/>
              </a:lnSpc>
              <a:spcAft>
                <a:spcPts val="0"/>
              </a:spcAft>
            </a:pPr>
            <a:r>
              <a:rPr lang="en-US" sz="2000" i="1" dirty="0" err="1">
                <a:latin typeface="Times New Roman"/>
                <a:ea typeface="Times New Roman"/>
                <a:cs typeface="B Nazanin"/>
              </a:rPr>
              <a:t>Ichthyostega</a:t>
            </a:r>
            <a:r>
              <a:rPr lang="fa-IR" sz="2000" dirty="0">
                <a:latin typeface="Times New Roman"/>
                <a:ea typeface="Times New Roman"/>
                <a:cs typeface="B Nazanin"/>
              </a:rPr>
              <a:t> نشان دهنده تصویر اولیه ای از خویشاوندی </a:t>
            </a:r>
            <a:r>
              <a:rPr lang="fa-IR" sz="2000" dirty="0" smtClean="0">
                <a:latin typeface="Times New Roman"/>
                <a:ea typeface="Times New Roman"/>
                <a:cs typeface="B Nazanin"/>
              </a:rPr>
              <a:t>چهارپایان، اندام های حرکتی مفصلی، دارای اعضای </a:t>
            </a:r>
            <a:r>
              <a:rPr lang="fa-IR" sz="2000" dirty="0">
                <a:latin typeface="Times New Roman"/>
                <a:ea typeface="Times New Roman"/>
                <a:cs typeface="B Nazanin"/>
              </a:rPr>
              <a:t>متصل بهم سازگار برای زندگی در خشکی </a:t>
            </a:r>
            <a:r>
              <a:rPr lang="fa-IR" sz="2000" dirty="0" smtClean="0">
                <a:latin typeface="Times New Roman"/>
                <a:ea typeface="Times New Roman"/>
                <a:cs typeface="B Nazanin"/>
              </a:rPr>
              <a:t>، مهره </a:t>
            </a:r>
            <a:r>
              <a:rPr lang="fa-IR" sz="2000" dirty="0">
                <a:latin typeface="Times New Roman"/>
                <a:ea typeface="Times New Roman"/>
                <a:cs typeface="B Nazanin"/>
              </a:rPr>
              <a:t>های قوی و عضلات مربوطه برای حفاظت از بدن در هوا </a:t>
            </a:r>
            <a:r>
              <a:rPr lang="fa-IR" sz="2000" dirty="0">
                <a:latin typeface="Times New Roman"/>
                <a:ea typeface="Times New Roman"/>
                <a:cs typeface="Angsana New"/>
              </a:rPr>
              <a:t>–</a:t>
            </a:r>
            <a:r>
              <a:rPr lang="fa-IR" sz="2000" dirty="0">
                <a:latin typeface="Times New Roman"/>
                <a:ea typeface="Times New Roman"/>
                <a:cs typeface="B Nazanin"/>
              </a:rPr>
              <a:t> عضلات جدید برای بالا بردن سر ،کمربندهای لگن و شانه قوی، قفسه سینه حفاظتی و ساختار گوش تغییر یافته برای شناسایی صداهای موجود در هوا </a:t>
            </a:r>
            <a:r>
              <a:rPr lang="fa-IR" sz="2000" dirty="0" smtClean="0">
                <a:latin typeface="Times New Roman"/>
                <a:ea typeface="Times New Roman"/>
                <a:cs typeface="B Nazanin"/>
              </a:rPr>
              <a:t>است، حفظ </a:t>
            </a:r>
            <a:r>
              <a:rPr lang="fa-IR" sz="2000" dirty="0">
                <a:latin typeface="Times New Roman"/>
                <a:ea typeface="Times New Roman"/>
                <a:cs typeface="B Nazanin"/>
              </a:rPr>
              <a:t>یک دم با پرتوهای باله و استخوان های پوشش دهنده </a:t>
            </a:r>
            <a:r>
              <a:rPr lang="fa-IR" sz="2000" dirty="0" smtClean="0">
                <a:latin typeface="Times New Roman"/>
                <a:ea typeface="Times New Roman"/>
                <a:cs typeface="B Nazanin"/>
              </a:rPr>
              <a:t>آبشش</a:t>
            </a:r>
            <a:endParaRPr lang="en-US" sz="2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67200"/>
            <a:ext cx="9144000" cy="1878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8F6AC7-574A-4A8D-9E60-987B594D30E4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8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11462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65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1255713"/>
            <a:ext cx="8532813" cy="5602287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fa-IR" sz="2400" dirty="0" smtClean="0"/>
              <a:t>اسکلت اغلب استخوانی است و تعداد مهره ها متغيير است . در برخی دنده ها نيز وجود دارند که در صورت وجود دنده به استخوان جناغ متصل </a:t>
            </a:r>
            <a:r>
              <a:rPr lang="fa-IR" sz="2400" dirty="0" smtClean="0"/>
              <a:t>نيست. </a:t>
            </a:r>
            <a:r>
              <a:rPr lang="fa-IR" sz="2400" dirty="0" smtClean="0"/>
              <a:t>فاقد اسکلت خارجی هستند . </a:t>
            </a:r>
          </a:p>
          <a:p>
            <a:pPr eaLnBrk="1" hangingPunct="1">
              <a:lnSpc>
                <a:spcPct val="80000"/>
              </a:lnSpc>
            </a:pPr>
            <a:r>
              <a:rPr lang="fa-IR" sz="2400" dirty="0" smtClean="0"/>
              <a:t> شکل بدن متغيير است . </a:t>
            </a:r>
          </a:p>
          <a:p>
            <a:pPr eaLnBrk="1" hangingPunct="1">
              <a:lnSpc>
                <a:spcPct val="80000"/>
              </a:lnSpc>
            </a:pPr>
            <a:r>
              <a:rPr lang="fa-IR" sz="2400" dirty="0" smtClean="0"/>
              <a:t> دست و پا معمولا 4 عدد است ( تتراپود). برخی فاقد پا هستند و دست ها معمولا کوچکتر از پاها است . ناخن و چنگال وجود ندارد . </a:t>
            </a:r>
          </a:p>
          <a:p>
            <a:pPr eaLnBrk="1" hangingPunct="1">
              <a:lnSpc>
                <a:spcPct val="80000"/>
              </a:lnSpc>
            </a:pPr>
            <a:r>
              <a:rPr lang="fa-IR" sz="2400" dirty="0" smtClean="0"/>
              <a:t> پوست نرم و مرطوب بوده و دارای غدد فراوانی است . </a:t>
            </a:r>
          </a:p>
          <a:p>
            <a:pPr eaLnBrk="1" hangingPunct="1">
              <a:lnSpc>
                <a:spcPct val="80000"/>
              </a:lnSpc>
            </a:pPr>
            <a:r>
              <a:rPr lang="fa-IR" sz="2400" dirty="0" smtClean="0"/>
              <a:t>دهان معمولا بزرگ و با دندان های کوچک در آرواره بالا است . دو سوراخ بينی به قسمت قدامی حفره دهانی باز مي شود . </a:t>
            </a:r>
          </a:p>
          <a:p>
            <a:pPr eaLnBrk="1" hangingPunct="1">
              <a:lnSpc>
                <a:spcPct val="80000"/>
              </a:lnSpc>
            </a:pPr>
            <a:r>
              <a:rPr lang="fa-IR" sz="2400" dirty="0" smtClean="0"/>
              <a:t> تنفس به وسيله ريه انجام مي شود . پوست و آبشش نيز در تنفس دخالت دارند . </a:t>
            </a:r>
          </a:p>
          <a:p>
            <a:pPr eaLnBrk="1" hangingPunct="1">
              <a:lnSpc>
                <a:spcPct val="80000"/>
              </a:lnSpc>
            </a:pPr>
            <a:r>
              <a:rPr lang="fa-IR" sz="2400" dirty="0" smtClean="0"/>
              <a:t>دستگاه گردش خون دارای قلب 3 حفره ای است . پوست دارای عروق فراوانی است . </a:t>
            </a:r>
          </a:p>
          <a:p>
            <a:pPr eaLnBrk="1" hangingPunct="1">
              <a:lnSpc>
                <a:spcPct val="80000"/>
              </a:lnSpc>
            </a:pPr>
            <a:r>
              <a:rPr lang="fa-IR" sz="2400" dirty="0" smtClean="0"/>
              <a:t> اکتوترمال مي باشند . </a:t>
            </a:r>
          </a:p>
          <a:p>
            <a:pPr eaLnBrk="1" hangingPunct="1">
              <a:lnSpc>
                <a:spcPct val="80000"/>
              </a:lnSpc>
            </a:pPr>
            <a:r>
              <a:rPr lang="fa-IR" sz="2400" dirty="0" smtClean="0"/>
              <a:t> اندام های دفعی شامل کليه مزونفريک است . اوره فراورده دفعی مواد ازته است . </a:t>
            </a:r>
          </a:p>
          <a:p>
            <a:pPr eaLnBrk="1" hangingPunct="1">
              <a:lnSpc>
                <a:spcPct val="80000"/>
              </a:lnSpc>
            </a:pPr>
            <a:r>
              <a:rPr lang="fa-IR" sz="2400" dirty="0" smtClean="0"/>
              <a:t>ده جفت اعصاب مغزی دارند . </a:t>
            </a:r>
          </a:p>
          <a:p>
            <a:pPr eaLnBrk="1" hangingPunct="1">
              <a:lnSpc>
                <a:spcPct val="80000"/>
              </a:lnSpc>
            </a:pPr>
            <a:r>
              <a:rPr lang="fa-IR" sz="2400" dirty="0" smtClean="0"/>
              <a:t>دارای دگرديسی هستند که تحت کنترل هورمون ها است . </a:t>
            </a:r>
            <a:endParaRPr lang="en-US" sz="2400" dirty="0" smtClean="0"/>
          </a:p>
        </p:txBody>
      </p:sp>
      <p:sp>
        <p:nvSpPr>
          <p:cNvPr id="283651" name="Rectangle 3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fa-IR" sz="2800" smtClean="0"/>
              <a:t>رده دوزيستان </a:t>
            </a:r>
            <a:endParaRPr lang="en-US" sz="2800" smtClean="0"/>
          </a:p>
        </p:txBody>
      </p:sp>
      <p:sp>
        <p:nvSpPr>
          <p:cNvPr id="283652" name="Text Box 4"/>
          <p:cNvSpPr txBox="1">
            <a:spLocks noChangeArrowheads="1"/>
          </p:cNvSpPr>
          <p:nvPr/>
        </p:nvSpPr>
        <p:spPr bwMode="auto">
          <a:xfrm>
            <a:off x="2339975" y="736600"/>
            <a:ext cx="590391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fa-IR" sz="2800" smtClean="0">
                <a:solidFill>
                  <a:srgbClr val="990000"/>
                </a:solidFill>
                <a:cs typeface="Titr" pitchFamily="2" charset="-78"/>
              </a:rPr>
              <a:t>برخی از صفات کلی و مهم دوزيستان </a:t>
            </a:r>
            <a:endParaRPr lang="en-US" sz="2800" smtClean="0">
              <a:solidFill>
                <a:srgbClr val="990000"/>
              </a:solidFill>
              <a:cs typeface="Titr" pitchFamily="2" charset="-78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6ADC7D-41CC-4F9C-8C68-61F87425B631}" type="slidenum">
              <a:rPr lang="ar-SA" smtClean="0">
                <a:solidFill>
                  <a:srgbClr val="000000"/>
                </a:solidFill>
              </a:rPr>
              <a:pPr>
                <a:defRPr/>
              </a:pPr>
              <a:t>9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6653989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4_Biology of Zoology 04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Titr"/>
      </a:majorFont>
      <a:minorFont>
        <a:latin typeface="Arial"/>
        <a:ea typeface=""/>
        <a:cs typeface="B Lotu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5_Biology of Zoology 04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Titr"/>
      </a:majorFont>
      <a:minorFont>
        <a:latin typeface="Arial"/>
        <a:ea typeface=""/>
        <a:cs typeface="B Lotu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6_Biology of Zoology 04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Titr"/>
      </a:majorFont>
      <a:minorFont>
        <a:latin typeface="Arial"/>
        <a:ea typeface=""/>
        <a:cs typeface="B Lotu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7_Biology of Zoology 04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Titr"/>
      </a:majorFont>
      <a:minorFont>
        <a:latin typeface="Arial"/>
        <a:ea typeface=""/>
        <a:cs typeface="B Lotu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8_Biology of Zoology 04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Titr"/>
      </a:majorFont>
      <a:minorFont>
        <a:latin typeface="Arial"/>
        <a:ea typeface=""/>
        <a:cs typeface="B Lotu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9_Biology of Zoology 04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Titr"/>
      </a:majorFont>
      <a:minorFont>
        <a:latin typeface="Arial"/>
        <a:ea typeface=""/>
        <a:cs typeface="B Lotu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10_Biology of Zoology 04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Titr"/>
      </a:majorFont>
      <a:minorFont>
        <a:latin typeface="Arial"/>
        <a:ea typeface=""/>
        <a:cs typeface="B Lotu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Biology of Zoology 04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Titr"/>
      </a:majorFont>
      <a:minorFont>
        <a:latin typeface="Arial"/>
        <a:ea typeface=""/>
        <a:cs typeface="B Lotu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Biology of Zoology 04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Titr"/>
      </a:majorFont>
      <a:minorFont>
        <a:latin typeface="Arial"/>
        <a:ea typeface=""/>
        <a:cs typeface="B Lotu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Biology of Zoology 04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Titr"/>
      </a:majorFont>
      <a:minorFont>
        <a:latin typeface="Arial"/>
        <a:ea typeface=""/>
        <a:cs typeface="B Lotu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3_Biology of Zoology 04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Titr"/>
      </a:majorFont>
      <a:minorFont>
        <a:latin typeface="Arial"/>
        <a:ea typeface=""/>
        <a:cs typeface="B Lotu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718</TotalTime>
  <Words>1671</Words>
  <Application>Microsoft Office PowerPoint</Application>
  <PresentationFormat>On-screen Show (4:3)</PresentationFormat>
  <Paragraphs>204</Paragraphs>
  <Slides>37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17</vt:i4>
      </vt:variant>
      <vt:variant>
        <vt:lpstr>Slide Titles</vt:lpstr>
      </vt:variant>
      <vt:variant>
        <vt:i4>37</vt:i4>
      </vt:variant>
    </vt:vector>
  </HeadingPairs>
  <TitlesOfParts>
    <vt:vector size="68" baseType="lpstr">
      <vt:lpstr>Angsana New</vt:lpstr>
      <vt:lpstr>Arial</vt:lpstr>
      <vt:lpstr>B Kamran</vt:lpstr>
      <vt:lpstr>B Lotus</vt:lpstr>
      <vt:lpstr>B Mitra</vt:lpstr>
      <vt:lpstr>B Nazanin</vt:lpstr>
      <vt:lpstr>Calibri</vt:lpstr>
      <vt:lpstr>Calibri Light</vt:lpstr>
      <vt:lpstr>Times New Roman</vt:lpstr>
      <vt:lpstr>TimesNewRomanPS-BoldItalicMT</vt:lpstr>
      <vt:lpstr>TimesNewRomanPSMT</vt:lpstr>
      <vt:lpstr>Titr</vt:lpstr>
      <vt:lpstr>Wingdings</vt:lpstr>
      <vt:lpstr>Wingdings 2</vt:lpstr>
      <vt:lpstr>Office Theme</vt:lpstr>
      <vt:lpstr>Default Design</vt:lpstr>
      <vt:lpstr>Biology of Zoology 04</vt:lpstr>
      <vt:lpstr>1_Biology of Zoology 04</vt:lpstr>
      <vt:lpstr>2_Biology of Zoology 04</vt:lpstr>
      <vt:lpstr>3_Biology of Zoology 04</vt:lpstr>
      <vt:lpstr>2_Default Design</vt:lpstr>
      <vt:lpstr>3_Default Design</vt:lpstr>
      <vt:lpstr>4_Default Design</vt:lpstr>
      <vt:lpstr>4_Biology of Zoology 04</vt:lpstr>
      <vt:lpstr>5_Biology of Zoology 04</vt:lpstr>
      <vt:lpstr>6_Biology of Zoology 04</vt:lpstr>
      <vt:lpstr>7_Biology of Zoology 04</vt:lpstr>
      <vt:lpstr>8_Biology of Zoology 04</vt:lpstr>
      <vt:lpstr>9_Biology of Zoology 04</vt:lpstr>
      <vt:lpstr>10_Biology of Zoology 04</vt:lpstr>
      <vt:lpstr>1_Office Theme</vt:lpstr>
      <vt:lpstr>Amphibians</vt:lpstr>
      <vt:lpstr>رده دوزيستان </vt:lpstr>
      <vt:lpstr>PowerPoint Presentation</vt:lpstr>
      <vt:lpstr>حرکت از دریا به خشکی</vt:lpstr>
      <vt:lpstr>PowerPoint Presentation</vt:lpstr>
      <vt:lpstr>ماهی باله لوبی دونین   Eusthenopteron فسیل Tiktaalik (حدواسط ماهیان باله لوبی و چهارپایان)</vt:lpstr>
      <vt:lpstr>چهارپایان دوره دونین</vt:lpstr>
      <vt:lpstr>PowerPoint Presentation</vt:lpstr>
      <vt:lpstr>رده دوزيستان </vt:lpstr>
      <vt:lpstr>PowerPoint Presentation</vt:lpstr>
      <vt:lpstr>دوزیستان امروزی</vt:lpstr>
      <vt:lpstr>Caecilian ها : رده ( Apoda ) Gymnophiona   </vt:lpstr>
      <vt:lpstr>PowerPoint Presentation</vt:lpstr>
      <vt:lpstr>سمندرها : راسته ( Caudata ) Urodela    </vt:lpstr>
      <vt:lpstr>PowerPoint Presentation</vt:lpstr>
      <vt:lpstr>PowerPoint Presentation</vt:lpstr>
      <vt:lpstr>تنفس در سمندرها</vt:lpstr>
      <vt:lpstr>PowerPoint Presentation</vt:lpstr>
      <vt:lpstr>Paedomorphosis  پدوژنز  </vt:lpstr>
      <vt:lpstr>PowerPoint Presentation</vt:lpstr>
      <vt:lpstr>دوزیستان </vt:lpstr>
      <vt:lpstr>رده دوزیستان در ایران</vt:lpstr>
      <vt:lpstr>دوزیستان کردستان</vt:lpstr>
      <vt:lpstr>سمندر خال زرد کردستانی (Neurergus microspilotus)</vt:lpstr>
      <vt:lpstr>سمندر آتشین ((Salamandra infraimmaculata semenovi : شکم خالدار  </vt:lpstr>
      <vt:lpstr>PowerPoint Presentation</vt:lpstr>
      <vt:lpstr>قورباغه ها و وزغ ها ؛ راسته   Anura  یا Salienta</vt:lpstr>
      <vt:lpstr>پوست</vt:lpstr>
      <vt:lpstr>PowerPoint Presentation</vt:lpstr>
      <vt:lpstr>رده دوزيستان </vt:lpstr>
      <vt:lpstr>رده دوزيستان </vt:lpstr>
      <vt:lpstr>PowerPoint Presentation</vt:lpstr>
      <vt:lpstr>PowerPoint Presentation</vt:lpstr>
      <vt:lpstr>تطابق چشم در مهره داران </vt:lpstr>
      <vt:lpstr>تولید مثل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loghman</dc:creator>
  <cp:lastModifiedBy>Windows User</cp:lastModifiedBy>
  <cp:revision>89</cp:revision>
  <dcterms:created xsi:type="dcterms:W3CDTF">2013-04-19T17:59:37Z</dcterms:created>
  <dcterms:modified xsi:type="dcterms:W3CDTF">2019-12-25T12:01:40Z</dcterms:modified>
</cp:coreProperties>
</file>