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6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8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9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0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1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2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13.xml" ContentType="application/vnd.openxmlformats-officedocument.them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14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theme/theme15.xml" ContentType="application/vnd.openxmlformats-officedocument.theme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theme/theme16.xml" ContentType="application/vnd.openxmlformats-officedocument.theme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  <p:sldMasterId id="2147483693" r:id="rId4"/>
    <p:sldMasterId id="2147483711" r:id="rId5"/>
    <p:sldMasterId id="2147483744" r:id="rId6"/>
    <p:sldMasterId id="2147483762" r:id="rId7"/>
    <p:sldMasterId id="2147483777" r:id="rId8"/>
    <p:sldMasterId id="2147483792" r:id="rId9"/>
    <p:sldMasterId id="2147483807" r:id="rId10"/>
    <p:sldMasterId id="2147483825" r:id="rId11"/>
    <p:sldMasterId id="2147483843" r:id="rId12"/>
    <p:sldMasterId id="2147483861" r:id="rId13"/>
    <p:sldMasterId id="2147483879" r:id="rId14"/>
    <p:sldMasterId id="2147483912" r:id="rId15"/>
    <p:sldMasterId id="2147483930" r:id="rId16"/>
    <p:sldMasterId id="2147483948" r:id="rId17"/>
  </p:sldMasterIdLst>
  <p:notesMasterIdLst>
    <p:notesMasterId r:id="rId55"/>
  </p:notesMasterIdLst>
  <p:sldIdLst>
    <p:sldId id="256" r:id="rId18"/>
    <p:sldId id="260" r:id="rId19"/>
    <p:sldId id="295" r:id="rId20"/>
    <p:sldId id="259" r:id="rId21"/>
    <p:sldId id="257" r:id="rId22"/>
    <p:sldId id="294" r:id="rId23"/>
    <p:sldId id="262" r:id="rId24"/>
    <p:sldId id="263" r:id="rId25"/>
    <p:sldId id="264" r:id="rId26"/>
    <p:sldId id="265" r:id="rId27"/>
    <p:sldId id="266" r:id="rId28"/>
    <p:sldId id="267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8" r:id="rId37"/>
    <p:sldId id="297" r:id="rId38"/>
    <p:sldId id="298" r:id="rId39"/>
    <p:sldId id="299" r:id="rId40"/>
    <p:sldId id="300" r:id="rId41"/>
    <p:sldId id="301" r:id="rId42"/>
    <p:sldId id="302" r:id="rId43"/>
    <p:sldId id="277" r:id="rId44"/>
    <p:sldId id="289" r:id="rId45"/>
    <p:sldId id="280" r:id="rId46"/>
    <p:sldId id="281" r:id="rId47"/>
    <p:sldId id="282" r:id="rId48"/>
    <p:sldId id="284" r:id="rId49"/>
    <p:sldId id="296" r:id="rId50"/>
    <p:sldId id="279" r:id="rId51"/>
    <p:sldId id="286" r:id="rId52"/>
    <p:sldId id="287" r:id="rId53"/>
    <p:sldId id="28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ghman" initials="L" lastIdx="2" clrIdx="0">
    <p:extLst>
      <p:ext uri="{19B8F6BF-5375-455C-9EA6-DF929625EA0E}">
        <p15:presenceInfo xmlns:p15="http://schemas.microsoft.com/office/powerpoint/2012/main" userId="Loghm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theme" Target="theme/theme1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12-06T19:01:36.149" idx="1">
    <p:pos x="10" y="10"/>
    <p:text/>
    <p:extLst>
      <p:ext uri="{C676402C-5697-4E1C-873F-D02D1690AC5C}">
        <p15:threadingInfo xmlns:p15="http://schemas.microsoft.com/office/powerpoint/2012/main" timeZoneBias="-21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B346E-BD55-4440-AF0A-F876B0D392D2}" type="datetimeFigureOut">
              <a:rPr lang="en-US" smtClean="0"/>
              <a:t>2019-12-25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23E72D-4292-4BFC-A049-BA6CAFEE9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00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520E155-7F2B-46CB-8BC3-65A5C9030841}" type="slidenum">
              <a:rPr lang="ar-SA" b="0">
                <a:solidFill>
                  <a:prstClr val="black"/>
                </a:solidFill>
              </a:rPr>
              <a:pPr eaLnBrk="1" hangingPunct="1"/>
              <a:t>2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6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73605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5ECA727-EE2C-4571-8434-11D1FED23520}" type="slidenum">
              <a:rPr lang="ar-SA" b="0">
                <a:solidFill>
                  <a:prstClr val="black"/>
                </a:solidFill>
              </a:rPr>
              <a:pPr eaLnBrk="1" hangingPunct="1"/>
              <a:t>36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7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29963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587176C-995F-4F4B-AAE3-B752DA235B5E}" type="slidenum">
              <a:rPr lang="ar-SA" b="0">
                <a:solidFill>
                  <a:prstClr val="black"/>
                </a:solidFill>
              </a:rPr>
              <a:pPr eaLnBrk="1" hangingPunct="1"/>
              <a:t>37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7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77019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1508721-39E9-46BB-A63F-35DC75FEC399}" type="slidenum">
              <a:rPr lang="ar-SA" b="0">
                <a:solidFill>
                  <a:prstClr val="black"/>
                </a:solidFill>
              </a:rPr>
              <a:pPr eaLnBrk="1" hangingPunct="1"/>
              <a:t>9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6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25740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889305-95D9-4538-8778-27B03E3A0E34}" type="slidenum">
              <a:rPr lang="ar-SA" b="0">
                <a:solidFill>
                  <a:prstClr val="black"/>
                </a:solidFill>
              </a:rPr>
              <a:pPr eaLnBrk="1" hangingPunct="1"/>
              <a:t>13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8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4505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F301A3-B50A-42DF-9BDB-B08BD6967F4A}" type="slidenum">
              <a:rPr lang="ar-SA" b="0">
                <a:solidFill>
                  <a:prstClr val="black"/>
                </a:solidFill>
              </a:rPr>
              <a:pPr eaLnBrk="1" hangingPunct="1"/>
              <a:t>20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7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50622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8D36EB-DD53-43E4-9563-17D6CE15AC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444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175745F-EA00-42EC-818E-B54E2F7E0058}" type="slidenum">
              <a:rPr lang="ar-SA" b="0">
                <a:solidFill>
                  <a:prstClr val="black"/>
                </a:solidFill>
              </a:rPr>
              <a:pPr eaLnBrk="1" hangingPunct="1"/>
              <a:t>29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7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16989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84AB002-A5FD-43C4-BF02-C3E2188329F1}" type="slidenum">
              <a:rPr lang="ar-SA" b="0">
                <a:solidFill>
                  <a:prstClr val="black"/>
                </a:solidFill>
              </a:rPr>
              <a:pPr eaLnBrk="1" hangingPunct="1"/>
              <a:t>30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7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92657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53D5B2D-3DEE-4BFB-9FAA-9E5A6DCE7A57}" type="slidenum">
              <a:rPr lang="ar-SA" b="0">
                <a:solidFill>
                  <a:prstClr val="black"/>
                </a:solidFill>
              </a:rPr>
              <a:pPr eaLnBrk="1" hangingPunct="1"/>
              <a:t>31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6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66642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5250377-6068-4730-BEE3-9D7CA55F479F}" type="slidenum">
              <a:rPr lang="ar-SA" b="0">
                <a:solidFill>
                  <a:prstClr val="black"/>
                </a:solidFill>
              </a:rPr>
              <a:pPr eaLnBrk="1" hangingPunct="1"/>
              <a:t>32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77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15051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34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875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8147F-A142-4356-839C-983B12944E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9454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02F27-1099-4460-969B-E1BAEC0F0B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9087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409C8-A622-4501-A93F-AB2201BC43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4735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A4B68-8CB6-406C-972D-887EA9DBDB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4500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0A552-9AEA-4D19-B26A-F9808306C5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8742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3F30E-A840-4112-8B03-71ECE2E86E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464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A3E51-018D-4251-82E6-19929787D8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330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C99B-AF8B-4FE6-8511-D2D6A0CC31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95791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D896-1A8B-4939-8855-8665F7114C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421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F4B1-787A-428F-A609-14D602CC54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6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5240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83B9F-DEF2-4F97-88DB-86B29ADAF7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6332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DE2EF-F9C2-4D0E-A3FE-FCE1CF56F8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403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9EE39-A573-4531-B792-8C43274F02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15199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F73AD-3F5B-43A0-BDCD-61028F1186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105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8147F-A142-4356-839C-983B12944E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3307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02F27-1099-4460-969B-E1BAEC0F0B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5655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409C8-A622-4501-A93F-AB2201BC43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99500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A4B68-8CB6-406C-972D-887EA9DBDB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6681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0A552-9AEA-4D19-B26A-F9808306C5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0928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3F30E-A840-4112-8B03-71ECE2E86E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07E3B-5BD5-42C4-893B-DC97824BCED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4447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A3E51-018D-4251-82E6-19929787D8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0122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C99B-AF8B-4FE6-8511-D2D6A0CC31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342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D896-1A8B-4939-8855-8665F7114C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934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F4B1-787A-428F-A609-14D602CC54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6374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83B9F-DEF2-4F97-88DB-86B29ADAF7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968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DE2EF-F9C2-4D0E-A3FE-FCE1CF56F8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44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9EE39-A573-4531-B792-8C43274F02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4775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F73AD-3F5B-43A0-BDCD-61028F1186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50003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8147F-A142-4356-839C-983B12944E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3076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02F27-1099-4460-969B-E1BAEC0F0B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662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F6AC7-574A-4A8D-9E60-987B594D30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2676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409C8-A622-4501-A93F-AB2201BC43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43334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A4B68-8CB6-406C-972D-887EA9DBDB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7815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0A552-9AEA-4D19-B26A-F9808306C5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05555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3F30E-A840-4112-8B03-71ECE2E86E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579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A3E51-018D-4251-82E6-19929787D8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3583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C99B-AF8B-4FE6-8511-D2D6A0CC31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7509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51098"/>
      </p:ext>
    </p:extLst>
  </p:cSld>
  <p:clrMapOvr>
    <a:masterClrMapping/>
  </p:clrMapOvr>
  <p:transition>
    <p:rand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288574"/>
      </p:ext>
    </p:extLst>
  </p:cSld>
  <p:clrMapOvr>
    <a:masterClrMapping/>
  </p:clrMapOvr>
  <p:transition>
    <p:rand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44728"/>
      </p:ext>
    </p:extLst>
  </p:cSld>
  <p:clrMapOvr>
    <a:masterClrMapping/>
  </p:clrMapOvr>
  <p:transition>
    <p:rand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705720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B1991-2C14-4124-A5C2-CB5F3A303F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3897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519735"/>
      </p:ext>
    </p:extLst>
  </p:cSld>
  <p:clrMapOvr>
    <a:masterClrMapping/>
  </p:clrMapOvr>
  <p:transition>
    <p:rand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68005"/>
      </p:ext>
    </p:extLst>
  </p:cSld>
  <p:clrMapOvr>
    <a:masterClrMapping/>
  </p:clrMapOvr>
  <p:transition>
    <p:rand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569205"/>
      </p:ext>
    </p:extLst>
  </p:cSld>
  <p:clrMapOvr>
    <a:masterClrMapping/>
  </p:clrMapOvr>
  <p:transition>
    <p:rand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09801"/>
      </p:ext>
    </p:extLst>
  </p:cSld>
  <p:clrMapOvr>
    <a:masterClrMapping/>
  </p:clrMapOvr>
  <p:transition>
    <p:rand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14589"/>
      </p:ext>
    </p:extLst>
  </p:cSld>
  <p:clrMapOvr>
    <a:masterClrMapping/>
  </p:clrMapOvr>
  <p:transition>
    <p:rand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741781"/>
      </p:ext>
    </p:extLst>
  </p:cSld>
  <p:clrMapOvr>
    <a:masterClrMapping/>
  </p:clrMapOvr>
  <p:transition>
    <p:rand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277260"/>
      </p:ext>
    </p:extLst>
  </p:cSld>
  <p:clrMapOvr>
    <a:masterClrMapping/>
  </p:clrMapOvr>
  <p:transition>
    <p:rand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558722"/>
      </p:ext>
    </p:extLst>
  </p:cSld>
  <p:clrMapOvr>
    <a:masterClrMapping/>
  </p:clrMapOvr>
  <p:transition>
    <p:rand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409680"/>
      </p:ext>
    </p:extLst>
  </p:cSld>
  <p:clrMapOvr>
    <a:masterClrMapping/>
  </p:clrMapOvr>
  <p:transition>
    <p:random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12382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DD2ED-0B92-4CC0-A01A-0A604528C6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4898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80289"/>
      </p:ext>
    </p:extLst>
  </p:cSld>
  <p:clrMapOvr>
    <a:masterClrMapping/>
  </p:clrMapOvr>
  <p:transition>
    <p:random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170914"/>
      </p:ext>
    </p:extLst>
  </p:cSld>
  <p:clrMapOvr>
    <a:masterClrMapping/>
  </p:clrMapOvr>
  <p:transition>
    <p:random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310904"/>
      </p:ext>
    </p:extLst>
  </p:cSld>
  <p:clrMapOvr>
    <a:masterClrMapping/>
  </p:clrMapOvr>
  <p:transition>
    <p:random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886965"/>
      </p:ext>
    </p:extLst>
  </p:cSld>
  <p:clrMapOvr>
    <a:masterClrMapping/>
  </p:clrMapOvr>
  <p:transition>
    <p:random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577995"/>
      </p:ext>
    </p:extLst>
  </p:cSld>
  <p:clrMapOvr>
    <a:masterClrMapping/>
  </p:clrMapOvr>
  <p:transition>
    <p:rand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532743"/>
      </p:ext>
    </p:extLst>
  </p:cSld>
  <p:clrMapOvr>
    <a:masterClrMapping/>
  </p:clrMapOvr>
  <p:transition>
    <p:random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29477"/>
      </p:ext>
    </p:extLst>
  </p:cSld>
  <p:clrMapOvr>
    <a:masterClrMapping/>
  </p:clrMapOvr>
  <p:transition>
    <p:random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544288"/>
      </p:ext>
    </p:extLst>
  </p:cSld>
  <p:clrMapOvr>
    <a:masterClrMapping/>
  </p:clrMapOvr>
  <p:transition>
    <p:random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475792"/>
      </p:ext>
    </p:extLst>
  </p:cSld>
  <p:clrMapOvr>
    <a:masterClrMapping/>
  </p:clrMapOvr>
  <p:transition>
    <p:random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232699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1F312-F11A-44E2-BBFA-101CC43C25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2454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903844"/>
      </p:ext>
    </p:extLst>
  </p:cSld>
  <p:clrMapOvr>
    <a:masterClrMapping/>
  </p:clrMapOvr>
  <p:transition>
    <p:random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571899"/>
      </p:ext>
    </p:extLst>
  </p:cSld>
  <p:clrMapOvr>
    <a:masterClrMapping/>
  </p:clrMapOvr>
  <p:transition>
    <p:random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20444"/>
      </p:ext>
    </p:extLst>
  </p:cSld>
  <p:clrMapOvr>
    <a:masterClrMapping/>
  </p:clrMapOvr>
  <p:transition>
    <p:random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88616"/>
      </p:ext>
    </p:extLst>
  </p:cSld>
  <p:clrMapOvr>
    <a:masterClrMapping/>
  </p:clrMapOvr>
  <p:transition>
    <p:random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702998"/>
      </p:ext>
    </p:extLst>
  </p:cSld>
  <p:clrMapOvr>
    <a:masterClrMapping/>
  </p:clrMapOvr>
  <p:transition>
    <p:random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581136"/>
      </p:ext>
    </p:extLst>
  </p:cSld>
  <p:clrMapOvr>
    <a:masterClrMapping/>
  </p:clrMapOvr>
  <p:transition>
    <p:random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95671"/>
      </p:ext>
    </p:extLst>
  </p:cSld>
  <p:clrMapOvr>
    <a:masterClrMapping/>
  </p:clrMapOvr>
  <p:transition>
    <p:random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246314"/>
      </p:ext>
    </p:extLst>
  </p:cSld>
  <p:clrMapOvr>
    <a:masterClrMapping/>
  </p:clrMapOvr>
  <p:transition>
    <p:random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20824"/>
      </p:ext>
    </p:extLst>
  </p:cSld>
  <p:clrMapOvr>
    <a:masterClrMapping/>
  </p:clrMapOvr>
  <p:transition>
    <p:random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84799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20424-DD15-46BA-988A-59404908D3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82636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52927"/>
      </p:ext>
    </p:extLst>
  </p:cSld>
  <p:clrMapOvr>
    <a:masterClrMapping/>
  </p:clrMapOvr>
  <p:transition>
    <p:random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860349"/>
      </p:ext>
    </p:extLst>
  </p:cSld>
  <p:clrMapOvr>
    <a:masterClrMapping/>
  </p:clrMapOvr>
  <p:transition>
    <p:random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96059"/>
      </p:ext>
    </p:extLst>
  </p:cSld>
  <p:clrMapOvr>
    <a:masterClrMapping/>
  </p:clrMapOvr>
  <p:transition>
    <p:random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45311"/>
      </p:ext>
    </p:extLst>
  </p:cSld>
  <p:clrMapOvr>
    <a:masterClrMapping/>
  </p:clrMapOvr>
  <p:transition>
    <p:random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857014"/>
      </p:ext>
    </p:extLst>
  </p:cSld>
  <p:clrMapOvr>
    <a:masterClrMapping/>
  </p:clrMapOvr>
  <p:transition>
    <p:random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0680"/>
      </p:ext>
    </p:extLst>
  </p:cSld>
  <p:clrMapOvr>
    <a:masterClrMapping/>
  </p:clrMapOvr>
  <p:transition>
    <p:random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42388"/>
      </p:ext>
    </p:extLst>
  </p:cSld>
  <p:clrMapOvr>
    <a:masterClrMapping/>
  </p:clrMapOvr>
  <p:transition>
    <p:random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777109"/>
      </p:ext>
    </p:extLst>
  </p:cSld>
  <p:clrMapOvr>
    <a:masterClrMapping/>
  </p:clrMapOvr>
  <p:transition>
    <p:random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372705"/>
      </p:ext>
    </p:extLst>
  </p:cSld>
  <p:clrMapOvr>
    <a:masterClrMapping/>
  </p:clrMapOvr>
  <p:transition>
    <p:random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835335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EBDB3-AEA6-4B4E-8351-3F3555800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5422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581326"/>
      </p:ext>
    </p:extLst>
  </p:cSld>
  <p:clrMapOvr>
    <a:masterClrMapping/>
  </p:clrMapOvr>
  <p:transition>
    <p:random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878434"/>
      </p:ext>
    </p:extLst>
  </p:cSld>
  <p:clrMapOvr>
    <a:masterClrMapping/>
  </p:clrMapOvr>
  <p:transition>
    <p:random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849663"/>
      </p:ext>
    </p:extLst>
  </p:cSld>
  <p:clrMapOvr>
    <a:masterClrMapping/>
  </p:clrMapOvr>
  <p:transition>
    <p:random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92994"/>
      </p:ext>
    </p:extLst>
  </p:cSld>
  <p:clrMapOvr>
    <a:masterClrMapping/>
  </p:clrMapOvr>
  <p:transition>
    <p:random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79572"/>
      </p:ext>
    </p:extLst>
  </p:cSld>
  <p:clrMapOvr>
    <a:masterClrMapping/>
  </p:clrMapOvr>
  <p:transition>
    <p:random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08639"/>
      </p:ext>
    </p:extLst>
  </p:cSld>
  <p:clrMapOvr>
    <a:masterClrMapping/>
  </p:clrMapOvr>
  <p:transition>
    <p:random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139590"/>
      </p:ext>
    </p:extLst>
  </p:cSld>
  <p:clrMapOvr>
    <a:masterClrMapping/>
  </p:clrMapOvr>
  <p:transition>
    <p:random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1297"/>
      </p:ext>
    </p:extLst>
  </p:cSld>
  <p:clrMapOvr>
    <a:masterClrMapping/>
  </p:clrMapOvr>
  <p:transition>
    <p:random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62714"/>
      </p:ext>
    </p:extLst>
  </p:cSld>
  <p:clrMapOvr>
    <a:masterClrMapping/>
  </p:clrMapOvr>
  <p:transition>
    <p:random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70549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F2158-86A3-4F31-81D7-77CF39040F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57037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66718"/>
      </p:ext>
    </p:extLst>
  </p:cSld>
  <p:clrMapOvr>
    <a:masterClrMapping/>
  </p:clrMapOvr>
  <p:transition>
    <p:random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31885"/>
      </p:ext>
    </p:extLst>
  </p:cSld>
  <p:clrMapOvr>
    <a:masterClrMapping/>
  </p:clrMapOvr>
  <p:transition>
    <p:random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235295"/>
      </p:ext>
    </p:extLst>
  </p:cSld>
  <p:clrMapOvr>
    <a:masterClrMapping/>
  </p:clrMapOvr>
  <p:transition>
    <p:random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995797"/>
      </p:ext>
    </p:extLst>
  </p:cSld>
  <p:clrMapOvr>
    <a:masterClrMapping/>
  </p:clrMapOvr>
  <p:transition>
    <p:random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616806"/>
      </p:ext>
    </p:extLst>
  </p:cSld>
  <p:clrMapOvr>
    <a:masterClrMapping/>
  </p:clrMapOvr>
  <p:transition>
    <p:random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27774"/>
      </p:ext>
    </p:extLst>
  </p:cSld>
  <p:clrMapOvr>
    <a:masterClrMapping/>
  </p:clrMapOvr>
  <p:transition>
    <p:random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33436"/>
      </p:ext>
    </p:extLst>
  </p:cSld>
  <p:clrMapOvr>
    <a:masterClrMapping/>
  </p:clrMapOvr>
  <p:transition>
    <p:random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18529"/>
      </p:ext>
    </p:extLst>
  </p:cSld>
  <p:clrMapOvr>
    <a:masterClrMapping/>
  </p:clrMapOvr>
  <p:transition>
    <p:random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845165"/>
      </p:ext>
    </p:extLst>
  </p:cSld>
  <p:clrMapOvr>
    <a:masterClrMapping/>
  </p:clrMapOvr>
  <p:transition>
    <p:random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796150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87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A8381-32BB-4BA6-B442-35F27E96C5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04281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943053"/>
      </p:ext>
    </p:extLst>
  </p:cSld>
  <p:clrMapOvr>
    <a:masterClrMapping/>
  </p:clrMapOvr>
  <p:transition>
    <p:random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73253"/>
      </p:ext>
    </p:extLst>
  </p:cSld>
  <p:clrMapOvr>
    <a:masterClrMapping/>
  </p:clrMapOvr>
  <p:transition>
    <p:random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249705"/>
      </p:ext>
    </p:extLst>
  </p:cSld>
  <p:clrMapOvr>
    <a:masterClrMapping/>
  </p:clrMapOvr>
  <p:transition>
    <p:random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63648"/>
      </p:ext>
    </p:extLst>
  </p:cSld>
  <p:clrMapOvr>
    <a:masterClrMapping/>
  </p:clrMapOvr>
  <p:transition>
    <p:random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524157"/>
      </p:ext>
    </p:extLst>
  </p:cSld>
  <p:clrMapOvr>
    <a:masterClrMapping/>
  </p:clrMapOvr>
  <p:transition>
    <p:random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743331"/>
      </p:ext>
    </p:extLst>
  </p:cSld>
  <p:clrMapOvr>
    <a:masterClrMapping/>
  </p:clrMapOvr>
  <p:transition>
    <p:random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587229"/>
      </p:ext>
    </p:extLst>
  </p:cSld>
  <p:clrMapOvr>
    <a:masterClrMapping/>
  </p:clrMapOvr>
  <p:transition>
    <p:random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418650"/>
      </p:ext>
    </p:extLst>
  </p:cSld>
  <p:clrMapOvr>
    <a:masterClrMapping/>
  </p:clrMapOvr>
  <p:transition>
    <p:random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381972"/>
      </p:ext>
    </p:extLst>
  </p:cSld>
  <p:clrMapOvr>
    <a:masterClrMapping/>
  </p:clrMapOvr>
  <p:transition>
    <p:random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05803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250E0-D546-4942-8AAE-E06F7152B7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9078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3968"/>
      </p:ext>
    </p:extLst>
  </p:cSld>
  <p:clrMapOvr>
    <a:masterClrMapping/>
  </p:clrMapOvr>
  <p:transition>
    <p:random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59262"/>
      </p:ext>
    </p:extLst>
  </p:cSld>
  <p:clrMapOvr>
    <a:masterClrMapping/>
  </p:clrMapOvr>
  <p:transition>
    <p:random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388023"/>
      </p:ext>
    </p:extLst>
  </p:cSld>
  <p:clrMapOvr>
    <a:masterClrMapping/>
  </p:clrMapOvr>
  <p:transition>
    <p:random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33357"/>
      </p:ext>
    </p:extLst>
  </p:cSld>
  <p:clrMapOvr>
    <a:masterClrMapping/>
  </p:clrMapOvr>
  <p:transition>
    <p:random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58100"/>
      </p:ext>
    </p:extLst>
  </p:cSld>
  <p:clrMapOvr>
    <a:masterClrMapping/>
  </p:clrMapOvr>
  <p:transition>
    <p:random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564590"/>
      </p:ext>
    </p:extLst>
  </p:cSld>
  <p:clrMapOvr>
    <a:masterClrMapping/>
  </p:clrMapOvr>
  <p:transition>
    <p:random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86247"/>
      </p:ext>
    </p:extLst>
  </p:cSld>
  <p:clrMapOvr>
    <a:masterClrMapping/>
  </p:clrMapOvr>
  <p:transition>
    <p:random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222283"/>
      </p:ext>
    </p:extLst>
  </p:cSld>
  <p:clrMapOvr>
    <a:masterClrMapping/>
  </p:clrMapOvr>
  <p:transition>
    <p:random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37837"/>
      </p:ext>
    </p:extLst>
  </p:cSld>
  <p:clrMapOvr>
    <a:masterClrMapping/>
  </p:clrMapOvr>
  <p:transition>
    <p:random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875109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94363-89E2-4547-9D84-09C4827B67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70039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54228"/>
      </p:ext>
    </p:extLst>
  </p:cSld>
  <p:clrMapOvr>
    <a:masterClrMapping/>
  </p:clrMapOvr>
  <p:transition>
    <p:random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47517"/>
      </p:ext>
    </p:extLst>
  </p:cSld>
  <p:clrMapOvr>
    <a:masterClrMapping/>
  </p:clrMapOvr>
  <p:transition>
    <p:random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77611"/>
      </p:ext>
    </p:extLst>
  </p:cSld>
  <p:clrMapOvr>
    <a:masterClrMapping/>
  </p:clrMapOvr>
  <p:transition>
    <p:random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16038"/>
      </p:ext>
    </p:extLst>
  </p:cSld>
  <p:clrMapOvr>
    <a:masterClrMapping/>
  </p:clrMapOvr>
  <p:transition>
    <p:random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85665"/>
      </p:ext>
    </p:extLst>
  </p:cSld>
  <p:clrMapOvr>
    <a:masterClrMapping/>
  </p:clrMapOvr>
  <p:transition>
    <p:random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48487"/>
      </p:ext>
    </p:extLst>
  </p:cSld>
  <p:clrMapOvr>
    <a:masterClrMapping/>
  </p:clrMapOvr>
  <p:transition>
    <p:random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764442"/>
      </p:ext>
    </p:extLst>
  </p:cSld>
  <p:clrMapOvr>
    <a:masterClrMapping/>
  </p:clrMapOvr>
  <p:transition>
    <p:random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65394"/>
      </p:ext>
    </p:extLst>
  </p:cSld>
  <p:clrMapOvr>
    <a:masterClrMapping/>
  </p:clrMapOvr>
  <p:transition>
    <p:random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88166"/>
      </p:ext>
    </p:extLst>
  </p:cSld>
  <p:clrMapOvr>
    <a:masterClrMapping/>
  </p:clrMapOvr>
  <p:transition>
    <p:random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1768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D9535-1AB4-4EC3-B0B2-AF83A7815B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81702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942916"/>
      </p:ext>
    </p:extLst>
  </p:cSld>
  <p:clrMapOvr>
    <a:masterClrMapping/>
  </p:clrMapOvr>
  <p:transition>
    <p:random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359571"/>
      </p:ext>
    </p:extLst>
  </p:cSld>
  <p:clrMapOvr>
    <a:masterClrMapping/>
  </p:clrMapOvr>
  <p:transition>
    <p:random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72838"/>
      </p:ext>
    </p:extLst>
  </p:cSld>
  <p:clrMapOvr>
    <a:masterClrMapping/>
  </p:clrMapOvr>
  <p:transition>
    <p:random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673527"/>
      </p:ext>
    </p:extLst>
  </p:cSld>
  <p:clrMapOvr>
    <a:masterClrMapping/>
  </p:clrMapOvr>
  <p:transition>
    <p:random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13612"/>
      </p:ext>
    </p:extLst>
  </p:cSld>
  <p:clrMapOvr>
    <a:masterClrMapping/>
  </p:clrMapOvr>
  <p:transition>
    <p:random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52130"/>
      </p:ext>
    </p:extLst>
  </p:cSld>
  <p:clrMapOvr>
    <a:masterClrMapping/>
  </p:clrMapOvr>
  <p:transition>
    <p:random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00511"/>
      </p:ext>
    </p:extLst>
  </p:cSld>
  <p:clrMapOvr>
    <a:masterClrMapping/>
  </p:clrMapOvr>
  <p:transition>
    <p:random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144696"/>
      </p:ext>
    </p:extLst>
  </p:cSld>
  <p:clrMapOvr>
    <a:masterClrMapping/>
  </p:clrMapOvr>
  <p:transition>
    <p:random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591824"/>
      </p:ext>
    </p:extLst>
  </p:cSld>
  <p:clrMapOvr>
    <a:masterClrMapping/>
  </p:clrMapOvr>
  <p:transition>
    <p:random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920791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EFA-65A4-413F-9235-CEF330C33B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1750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44363"/>
      </p:ext>
    </p:extLst>
  </p:cSld>
  <p:clrMapOvr>
    <a:masterClrMapping/>
  </p:clrMapOvr>
  <p:transition>
    <p:random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06079"/>
      </p:ext>
    </p:extLst>
  </p:cSld>
  <p:clrMapOvr>
    <a:masterClrMapping/>
  </p:clrMapOvr>
  <p:transition>
    <p:random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628579"/>
      </p:ext>
    </p:extLst>
  </p:cSld>
  <p:clrMapOvr>
    <a:masterClrMapping/>
  </p:clrMapOvr>
  <p:transition>
    <p:random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046593"/>
      </p:ext>
    </p:extLst>
  </p:cSld>
  <p:clrMapOvr>
    <a:masterClrMapping/>
  </p:clrMapOvr>
  <p:transition>
    <p:random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020727"/>
      </p:ext>
    </p:extLst>
  </p:cSld>
  <p:clrMapOvr>
    <a:masterClrMapping/>
  </p:clrMapOvr>
  <p:transition>
    <p:random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429971"/>
      </p:ext>
    </p:extLst>
  </p:cSld>
  <p:clrMapOvr>
    <a:masterClrMapping/>
  </p:clrMapOvr>
  <p:transition>
    <p:random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026363"/>
      </p:ext>
    </p:extLst>
  </p:cSld>
  <p:clrMapOvr>
    <a:masterClrMapping/>
  </p:clrMapOvr>
  <p:transition>
    <p:random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79570"/>
      </p:ext>
    </p:extLst>
  </p:cSld>
  <p:clrMapOvr>
    <a:masterClrMapping/>
  </p:clrMapOvr>
  <p:transition>
    <p:random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92961"/>
      </p:ext>
    </p:extLst>
  </p:cSld>
  <p:clrMapOvr>
    <a:masterClrMapping/>
  </p:clrMapOvr>
  <p:transition>
    <p:random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21427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A0356-CC85-47DE-A1D9-0611612042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19253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79353"/>
      </p:ext>
    </p:extLst>
  </p:cSld>
  <p:clrMapOvr>
    <a:masterClrMapping/>
  </p:clrMapOvr>
  <p:transition>
    <p:random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47638"/>
      </p:ext>
    </p:extLst>
  </p:cSld>
  <p:clrMapOvr>
    <a:masterClrMapping/>
  </p:clrMapOvr>
  <p:transition>
    <p:random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648228"/>
      </p:ext>
    </p:extLst>
  </p:cSld>
  <p:clrMapOvr>
    <a:masterClrMapping/>
  </p:clrMapOvr>
  <p:transition>
    <p:random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592008"/>
      </p:ext>
    </p:extLst>
  </p:cSld>
  <p:clrMapOvr>
    <a:masterClrMapping/>
  </p:clrMapOvr>
  <p:transition>
    <p:random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951039"/>
      </p:ext>
    </p:extLst>
  </p:cSld>
  <p:clrMapOvr>
    <a:masterClrMapping/>
  </p:clrMapOvr>
  <p:transition>
    <p:random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3982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84106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0175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6156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9319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CCC0B-33E6-4A0F-B8C3-5B156041E7D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79998"/>
      </p:ext>
    </p:extLst>
  </p:cSld>
  <p:clrMapOvr>
    <a:masterClrMapping/>
  </p:clrMapOvr>
  <p:transition>
    <p:random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4396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510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47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355686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89673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30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F5DA2-63F4-430C-917C-F7AEFC8125C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824926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4A1BC-1B32-4985-858E-D2EBAA59B18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600308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F0431-4D75-409D-8EE4-61BE771094E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4336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785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65F75-2C2B-4AC0-B6A7-280B2CCB390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5359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63A2C-2D53-4EA6-9D0E-C7FD3708837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55068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AE702-9D7B-4956-BF62-EAC3A3BA6C7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798951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F6363-498C-4492-8DF5-CB58846E10F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253090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EB7E3-78F6-4ECD-8092-F9D35AD6E26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68965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6895A-F278-4834-9116-1478A3C3C70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288088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249FA-DB5B-4EAC-9AC0-54BB84EE07E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678379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A777C-2385-42AF-A620-01C110B30AB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471617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D5EE2-C1B2-4714-BC52-37297248BA7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541866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1A5E3-7AF8-4A43-8C82-ECBA48235A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13370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176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AAC81-4EE3-4BF1-A5A7-2E2C4C9510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301691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1DEC9-E9A3-4108-B2B8-71D8310C87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55746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30D75-0C39-4CB4-AA2F-CBB0B2F3112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761154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CCC0B-33E6-4A0F-B8C3-5B156041E7D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73984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F5DA2-63F4-430C-917C-F7AEFC8125C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70807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4A1BC-1B32-4985-858E-D2EBAA59B18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38416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F0431-4D75-409D-8EE4-61BE771094E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87964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65F75-2C2B-4AC0-B6A7-280B2CCB390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640338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63A2C-2D53-4EA6-9D0E-C7FD37088373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7386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AE702-9D7B-4956-BF62-EAC3A3BA6C75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6876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432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F6363-498C-4492-8DF5-CB58846E10F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45497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EB7E3-78F6-4ECD-8092-F9D35AD6E269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874812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6895A-F278-4834-9116-1478A3C3C70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144599"/>
      </p:ext>
    </p:extLst>
  </p:cSld>
  <p:clrMapOvr>
    <a:masterClrMapping/>
  </p:clrMapOvr>
  <p:transition>
    <p:rand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249FA-DB5B-4EAC-9AC0-54BB84EE07E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947287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A777C-2385-42AF-A620-01C110B30AB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091311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D5EE2-C1B2-4714-BC52-37297248BA7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31908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1A5E3-7AF8-4A43-8C82-ECBA48235A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525487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AAC81-4EE3-4BF1-A5A7-2E2C4C95108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724154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1DEC9-E9A3-4108-B2B8-71D8310C877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116234"/>
      </p:ext>
    </p:extLst>
  </p:cSld>
  <p:clrMapOvr>
    <a:masterClrMapping/>
  </p:clrMapOvr>
  <p:transition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30D75-0C39-4CB4-AA2F-CBB0B2F3112B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482695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206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05736"/>
      </p:ext>
    </p:extLst>
  </p:cSld>
  <p:clrMapOvr>
    <a:masterClrMapping/>
  </p:clrMapOvr>
  <p:transition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30463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44741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94746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15566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56970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33646"/>
      </p:ext>
    </p:extLst>
  </p:cSld>
  <p:clrMapOvr>
    <a:masterClrMapping/>
  </p:clrMapOvr>
  <p:transition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9212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19803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086020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4867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982496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54087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74810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59140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10069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584676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09445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31AA6-862D-4223-B29D-D84CE66E2A52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90536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ADC7D-41CC-4F9C-8C68-61F87425B63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54243"/>
      </p:ext>
    </p:extLst>
  </p:cSld>
  <p:clrMapOvr>
    <a:masterClrMapping/>
  </p:clrMapOvr>
  <p:transition>
    <p:rand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416A9-E303-4297-9377-EBA09F6CD11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48354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525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2A6D-49C7-4B30-8FCF-DBFF5C8D6C4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347552"/>
      </p:ext>
    </p:extLst>
  </p:cSld>
  <p:clrMapOvr>
    <a:masterClrMapping/>
  </p:clrMapOvr>
  <p:transition>
    <p:rand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8C6A-A95B-4F7C-A212-A88097996AE0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37921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AC8E9-A336-4C43-A26F-D286F3D96EA6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79782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15DCE-DF4D-4797-8648-CCE6BA9E5781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44533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D6629-A355-47F7-ACB0-22AFA0F6A1B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41614"/>
      </p:ext>
    </p:extLst>
  </p:cSld>
  <p:clrMapOvr>
    <a:masterClrMapping/>
  </p:clrMapOvr>
  <p:transition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98BE0-38E3-46B3-ADCA-43F343DBF29E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930828"/>
      </p:ext>
    </p:extLst>
  </p:cSld>
  <p:clrMapOvr>
    <a:masterClrMapping/>
  </p:clrMapOvr>
  <p:transition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33218-6EA1-4878-BD6C-56ADFC1FC387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783469"/>
      </p:ext>
    </p:extLst>
  </p:cSld>
  <p:clrMapOvr>
    <a:masterClrMapping/>
  </p:clrMapOvr>
  <p:transition>
    <p:rand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04775"/>
            <a:ext cx="2132013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04775"/>
            <a:ext cx="62484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A1B0E-8751-4EE2-86B6-C904E27A885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81316"/>
      </p:ext>
    </p:extLst>
  </p:cSld>
  <p:clrMapOvr>
    <a:masterClrMapping/>
  </p:clrMapOvr>
  <p:transition>
    <p:rand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746A-51D5-462F-A4AB-858DFE19652D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035342"/>
      </p:ext>
    </p:extLst>
  </p:cSld>
  <p:clrMapOvr>
    <a:masterClrMapping/>
  </p:clrMapOvr>
  <p:transition>
    <p:rand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1B6EB-3D72-42C2-9297-1A84D2FA739F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72859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0715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104775"/>
            <a:ext cx="8532813" cy="6049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BB2B5-EB6C-4338-8DE9-DA9E67FF23C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902437"/>
      </p:ext>
    </p:extLst>
  </p:cSld>
  <p:clrMapOvr>
    <a:masterClrMapping/>
  </p:clrMapOvr>
  <p:transition>
    <p:rand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341813" y="1628775"/>
            <a:ext cx="41910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341813" y="3967163"/>
            <a:ext cx="41910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6ECBE-2B10-484C-8B4A-0EBB9ABA0978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654042"/>
      </p:ext>
    </p:extLst>
  </p:cSld>
  <p:clrMapOvr>
    <a:masterClrMapping/>
  </p:clrMapOvr>
  <p:transition>
    <p:rand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3436-8B59-48EC-B7B4-8898D600569A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55654"/>
      </p:ext>
    </p:extLst>
  </p:cSld>
  <p:clrMapOvr>
    <a:masterClrMapping/>
  </p:clrMapOvr>
  <p:transition>
    <p:rand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104775"/>
            <a:ext cx="6900862" cy="482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189413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341813" y="1628775"/>
            <a:ext cx="41910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4CB5-B31C-4B83-816D-FF80C98C06C4}" type="slidenum">
              <a:rPr lang="ar-S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48898"/>
      </p:ext>
    </p:extLst>
  </p:cSld>
  <p:clrMapOvr>
    <a:masterClrMapping/>
  </p:clrMapOvr>
  <p:transition>
    <p:rand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D896-1A8B-4939-8855-8665F7114C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0123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F4B1-787A-428F-A609-14D602CC54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59829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83B9F-DEF2-4F97-88DB-86B29ADAF7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562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DE2EF-F9C2-4D0E-A3FE-FCE1CF56F8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0402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9EE39-A573-4531-B792-8C43274F02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0878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F73AD-3F5B-43A0-BDCD-61028F1186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12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8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38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17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37.xml"/><Relationship Id="rId16" Type="http://schemas.openxmlformats.org/officeDocument/2006/relationships/slideLayout" Target="../slideLayouts/slideLayout15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50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4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49.xml"/><Relationship Id="rId22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55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17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5" Type="http://schemas.openxmlformats.org/officeDocument/2006/relationships/slideLayout" Target="../slideLayouts/slideLayout167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6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Relationship Id="rId22" Type="http://schemas.openxmlformats.org/officeDocument/2006/relationships/image" Target="../media/image4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72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17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71.xml"/><Relationship Id="rId16" Type="http://schemas.openxmlformats.org/officeDocument/2006/relationships/slideLayout" Target="../slideLayouts/slideLayout18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84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7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slideLayout" Target="../slideLayouts/slideLayout183.xml"/><Relationship Id="rId22" Type="http://schemas.openxmlformats.org/officeDocument/2006/relationships/image" Target="../media/image4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9.xml"/><Relationship Id="rId18" Type="http://schemas.openxmlformats.org/officeDocument/2006/relationships/theme" Target="../theme/theme13.xml"/><Relationship Id="rId3" Type="http://schemas.openxmlformats.org/officeDocument/2006/relationships/slideLayout" Target="../slideLayouts/slideLayout189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17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88.xml"/><Relationship Id="rId16" Type="http://schemas.openxmlformats.org/officeDocument/2006/relationships/slideLayout" Target="../slideLayouts/slideLayout202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5" Type="http://schemas.openxmlformats.org/officeDocument/2006/relationships/slideLayout" Target="../slideLayouts/slideLayout201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9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Relationship Id="rId14" Type="http://schemas.openxmlformats.org/officeDocument/2006/relationships/slideLayout" Target="../slideLayouts/slideLayout200.xml"/><Relationship Id="rId22" Type="http://schemas.openxmlformats.org/officeDocument/2006/relationships/image" Target="../media/image4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slideLayout" Target="../slideLayouts/slideLayout216.xml"/><Relationship Id="rId18" Type="http://schemas.openxmlformats.org/officeDocument/2006/relationships/theme" Target="../theme/theme14.xml"/><Relationship Id="rId3" Type="http://schemas.openxmlformats.org/officeDocument/2006/relationships/slideLayout" Target="../slideLayouts/slideLayout206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17" Type="http://schemas.openxmlformats.org/officeDocument/2006/relationships/slideLayout" Target="../slideLayouts/slideLayout220.xml"/><Relationship Id="rId2" Type="http://schemas.openxmlformats.org/officeDocument/2006/relationships/slideLayout" Target="../slideLayouts/slideLayout205.xml"/><Relationship Id="rId16" Type="http://schemas.openxmlformats.org/officeDocument/2006/relationships/slideLayout" Target="../slideLayouts/slideLayout219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5" Type="http://schemas.openxmlformats.org/officeDocument/2006/relationships/slideLayout" Target="../slideLayouts/slideLayout218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1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Relationship Id="rId14" Type="http://schemas.openxmlformats.org/officeDocument/2006/relationships/slideLayout" Target="../slideLayouts/slideLayout217.xml"/><Relationship Id="rId22" Type="http://schemas.openxmlformats.org/officeDocument/2006/relationships/image" Target="../media/image4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slideLayout" Target="../slideLayouts/slideLayout233.xml"/><Relationship Id="rId18" Type="http://schemas.openxmlformats.org/officeDocument/2006/relationships/theme" Target="../theme/theme15.xml"/><Relationship Id="rId3" Type="http://schemas.openxmlformats.org/officeDocument/2006/relationships/slideLayout" Target="../slideLayouts/slideLayout22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27.xml"/><Relationship Id="rId12" Type="http://schemas.openxmlformats.org/officeDocument/2006/relationships/slideLayout" Target="../slideLayouts/slideLayout232.xml"/><Relationship Id="rId1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22.xml"/><Relationship Id="rId16" Type="http://schemas.openxmlformats.org/officeDocument/2006/relationships/slideLayout" Target="../slideLayouts/slideLayout23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slideLayout" Target="../slideLayouts/slideLayout23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3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slideLayout" Target="../slideLayouts/slideLayout234.xml"/><Relationship Id="rId22" Type="http://schemas.openxmlformats.org/officeDocument/2006/relationships/image" Target="../media/image4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5.xml"/><Relationship Id="rId13" Type="http://schemas.openxmlformats.org/officeDocument/2006/relationships/slideLayout" Target="../slideLayouts/slideLayout250.xml"/><Relationship Id="rId18" Type="http://schemas.openxmlformats.org/officeDocument/2006/relationships/theme" Target="../theme/theme16.xml"/><Relationship Id="rId3" Type="http://schemas.openxmlformats.org/officeDocument/2006/relationships/slideLayout" Target="../slideLayouts/slideLayout240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49.xml"/><Relationship Id="rId17" Type="http://schemas.openxmlformats.org/officeDocument/2006/relationships/slideLayout" Target="../slideLayouts/slideLayout254.xml"/><Relationship Id="rId2" Type="http://schemas.openxmlformats.org/officeDocument/2006/relationships/slideLayout" Target="../slideLayouts/slideLayout239.xml"/><Relationship Id="rId16" Type="http://schemas.openxmlformats.org/officeDocument/2006/relationships/slideLayout" Target="../slideLayouts/slideLayout253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38.xml"/><Relationship Id="rId6" Type="http://schemas.openxmlformats.org/officeDocument/2006/relationships/slideLayout" Target="../slideLayouts/slideLayout243.xml"/><Relationship Id="rId11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242.xml"/><Relationship Id="rId15" Type="http://schemas.openxmlformats.org/officeDocument/2006/relationships/slideLayout" Target="../slideLayouts/slideLayout252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4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41.xml"/><Relationship Id="rId9" Type="http://schemas.openxmlformats.org/officeDocument/2006/relationships/slideLayout" Target="../slideLayouts/slideLayout246.xml"/><Relationship Id="rId14" Type="http://schemas.openxmlformats.org/officeDocument/2006/relationships/slideLayout" Target="../slideLayouts/slideLayout251.xml"/><Relationship Id="rId22" Type="http://schemas.openxmlformats.org/officeDocument/2006/relationships/image" Target="../media/image4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2.xml"/><Relationship Id="rId3" Type="http://schemas.openxmlformats.org/officeDocument/2006/relationships/slideLayout" Target="../slideLayouts/slideLayout257.xml"/><Relationship Id="rId7" Type="http://schemas.openxmlformats.org/officeDocument/2006/relationships/slideLayout" Target="../slideLayouts/slideLayout261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256.xml"/><Relationship Id="rId1" Type="http://schemas.openxmlformats.org/officeDocument/2006/relationships/slideLayout" Target="../slideLayouts/slideLayout255.xml"/><Relationship Id="rId6" Type="http://schemas.openxmlformats.org/officeDocument/2006/relationships/slideLayout" Target="../slideLayouts/slideLayout260.xml"/><Relationship Id="rId11" Type="http://schemas.openxmlformats.org/officeDocument/2006/relationships/slideLayout" Target="../slideLayouts/slideLayout265.xml"/><Relationship Id="rId5" Type="http://schemas.openxmlformats.org/officeDocument/2006/relationships/slideLayout" Target="../slideLayouts/slideLayout259.xml"/><Relationship Id="rId10" Type="http://schemas.openxmlformats.org/officeDocument/2006/relationships/slideLayout" Target="../slideLayouts/slideLayout264.xml"/><Relationship Id="rId4" Type="http://schemas.openxmlformats.org/officeDocument/2006/relationships/slideLayout" Target="../slideLayouts/slideLayout258.xml"/><Relationship Id="rId9" Type="http://schemas.openxmlformats.org/officeDocument/2006/relationships/slideLayout" Target="../slideLayouts/slideLayout2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5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2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9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8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E434D-4523-42A3-9865-39CDF016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0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06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5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3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86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  <p:sldLayoutId id="2147483877" r:id="rId16"/>
    <p:sldLayoutId id="2147483878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1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92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98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">
              <a:srgbClr val="00B050">
                <a:alpha val="3500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4B385FC-19A3-456A-9D73-29667B8A5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24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8EA988-8EB1-4E05-8864-6CE2D8DEEE41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4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50AF05-24AC-4755-9D96-787425C814B9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2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50AF05-24AC-4755-9D96-787425C814B9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AutoShape 119"/>
          <p:cNvSpPr>
            <a:spLocks noChangeArrowheads="1"/>
          </p:cNvSpPr>
          <p:nvPr/>
        </p:nvSpPr>
        <p:spPr bwMode="auto">
          <a:xfrm>
            <a:off x="88900" y="15875"/>
            <a:ext cx="8480425" cy="762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7" name="Rectangle 205"/>
          <p:cNvSpPr>
            <a:spLocks noChangeArrowheads="1"/>
          </p:cNvSpPr>
          <p:nvPr/>
        </p:nvSpPr>
        <p:spPr bwMode="auto">
          <a:xfrm>
            <a:off x="695325" y="638175"/>
            <a:ext cx="7246938" cy="358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b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628775"/>
            <a:ext cx="85328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319CC4-288A-4079-AE73-0343174E06F3}" type="slidenum">
              <a:rPr lang="ar-S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033" name="Picture 4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-4763"/>
            <a:ext cx="611187" cy="20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7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2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7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21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8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73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8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781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8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97790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8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1652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8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3652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8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5621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7573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8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19510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8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2147888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8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3368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9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5368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7" name="Picture 9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7336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" name="Picture 9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29289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9" name="Picture 9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1226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0" name="Picture 9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3319463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" name="Picture 9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9163" y="351313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2" name="Picture 9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7068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3" name="Picture 9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39036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" name="Picture 9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0989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5" name="Picture 9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2926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6" name="Picture 10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44894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7" name="Picture 10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6751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8" name="Picture 10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48752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9" name="Picture 10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07206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0" name="Picture 10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26732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" name="Picture 10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4610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2" name="Picture 10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7575" y="5657850"/>
            <a:ext cx="6111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3" name="Picture 10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5845175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" name="Picture 10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04520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" name="Picture 10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242050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6" name="Picture 1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437313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7" name="Picture 11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1" t="9334" r="-47" b="69666"/>
          <a:stretch>
            <a:fillRect/>
          </a:stretch>
        </p:blipFill>
        <p:spPr bwMode="auto">
          <a:xfrm>
            <a:off x="8532813" y="6630988"/>
            <a:ext cx="6111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4" name="Rectangle 120"/>
          <p:cNvSpPr>
            <a:spLocks noChangeArrowheads="1"/>
          </p:cNvSpPr>
          <p:nvPr/>
        </p:nvSpPr>
        <p:spPr bwMode="auto">
          <a:xfrm>
            <a:off x="377825" y="53975"/>
            <a:ext cx="7864475" cy="889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1069" name="Group 121"/>
          <p:cNvGrpSpPr>
            <a:grpSpLocks/>
          </p:cNvGrpSpPr>
          <p:nvPr/>
        </p:nvGrpSpPr>
        <p:grpSpPr bwMode="auto">
          <a:xfrm>
            <a:off x="414338" y="600075"/>
            <a:ext cx="7827962" cy="179388"/>
            <a:chOff x="254" y="463"/>
            <a:chExt cx="5208" cy="113"/>
          </a:xfrm>
        </p:grpSpPr>
        <p:sp>
          <p:nvSpPr>
            <p:cNvPr id="1146" name="Freeform 122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7" name="Freeform 123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117" name="Group 124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118" name="Group 125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132" name="Group 126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1" name="Freeform 127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2" name="Freeform 128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3" name="Group 129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54" name="Freeform 130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5" name="Freeform 131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4" name="Group 132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57" name="Freeform 133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58" name="Freeform 134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5" name="Group 135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60" name="Freeform 136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1" name="Freeform 137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6" name="Group 138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3" name="Freeform 139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4" name="Freeform 140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7" name="Group 141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6" name="Freeform 142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67" name="Freeform 143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38" name="Group 144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69" name="Freeform 145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70" name="Freeform 146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2"/>
                      </a:gs>
                      <a:gs pos="100000">
                        <a:schemeClr val="bg2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119" name="Group 147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172" name="Freeform 148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3" name="Freeform 149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0" name="Group 150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175" name="Freeform 151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1" name="Group 153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178" name="Freeform 154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79" name="Freeform 155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22" name="Group 156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181" name="Freeform 157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182" name="Freeform 158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183" name="Freeform 159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0" name="Group 160"/>
          <p:cNvGrpSpPr>
            <a:grpSpLocks/>
          </p:cNvGrpSpPr>
          <p:nvPr/>
        </p:nvGrpSpPr>
        <p:grpSpPr bwMode="auto">
          <a:xfrm>
            <a:off x="400050" y="598488"/>
            <a:ext cx="7827963" cy="179387"/>
            <a:chOff x="254" y="463"/>
            <a:chExt cx="5208" cy="113"/>
          </a:xfrm>
        </p:grpSpPr>
        <p:sp>
          <p:nvSpPr>
            <p:cNvPr id="1185" name="Freeform 161"/>
            <p:cNvSpPr>
              <a:spLocks/>
            </p:cNvSpPr>
            <p:nvPr/>
          </p:nvSpPr>
          <p:spPr bwMode="auto">
            <a:xfrm flipH="1">
              <a:off x="5232" y="468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6" name="Freeform 162"/>
            <p:cNvSpPr>
              <a:spLocks/>
            </p:cNvSpPr>
            <p:nvPr/>
          </p:nvSpPr>
          <p:spPr bwMode="auto">
            <a:xfrm>
              <a:off x="254" y="470"/>
              <a:ext cx="230" cy="106"/>
            </a:xfrm>
            <a:custGeom>
              <a:avLst/>
              <a:gdLst/>
              <a:ahLst/>
              <a:cxnLst>
                <a:cxn ang="0">
                  <a:pos x="230" y="0"/>
                </a:cxn>
                <a:cxn ang="0">
                  <a:pos x="182" y="0"/>
                </a:cxn>
                <a:cxn ang="0">
                  <a:pos x="0" y="78"/>
                </a:cxn>
                <a:cxn ang="0">
                  <a:pos x="86" y="96"/>
                </a:cxn>
                <a:cxn ang="0">
                  <a:pos x="204" y="96"/>
                </a:cxn>
                <a:cxn ang="0">
                  <a:pos x="230" y="0"/>
                </a:cxn>
              </a:cxnLst>
              <a:rect l="0" t="0" r="r" b="b"/>
              <a:pathLst>
                <a:path w="230" h="96">
                  <a:moveTo>
                    <a:pt x="230" y="0"/>
                  </a:moveTo>
                  <a:lnTo>
                    <a:pt x="182" y="0"/>
                  </a:lnTo>
                  <a:lnTo>
                    <a:pt x="0" y="78"/>
                  </a:lnTo>
                  <a:lnTo>
                    <a:pt x="86" y="96"/>
                  </a:lnTo>
                  <a:lnTo>
                    <a:pt x="204" y="96"/>
                  </a:lnTo>
                  <a:lnTo>
                    <a:pt x="23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079" name="Group 163"/>
            <p:cNvGrpSpPr>
              <a:grpSpLocks/>
            </p:cNvGrpSpPr>
            <p:nvPr/>
          </p:nvGrpSpPr>
          <p:grpSpPr bwMode="auto">
            <a:xfrm>
              <a:off x="450" y="463"/>
              <a:ext cx="4812" cy="113"/>
              <a:chOff x="450" y="463"/>
              <a:chExt cx="4812" cy="113"/>
            </a:xfrm>
          </p:grpSpPr>
          <p:grpSp>
            <p:nvGrpSpPr>
              <p:cNvPr id="1080" name="Group 164"/>
              <p:cNvGrpSpPr>
                <a:grpSpLocks/>
              </p:cNvGrpSpPr>
              <p:nvPr/>
            </p:nvGrpSpPr>
            <p:grpSpPr bwMode="auto">
              <a:xfrm>
                <a:off x="450" y="464"/>
                <a:ext cx="2928" cy="112"/>
                <a:chOff x="0" y="283"/>
                <a:chExt cx="5760" cy="220"/>
              </a:xfrm>
            </p:grpSpPr>
            <p:grpSp>
              <p:nvGrpSpPr>
                <p:cNvPr id="1094" name="Group 165"/>
                <p:cNvGrpSpPr>
                  <a:grpSpLocks/>
                </p:cNvGrpSpPr>
                <p:nvPr/>
              </p:nvGrpSpPr>
              <p:grpSpPr bwMode="auto">
                <a:xfrm>
                  <a:off x="0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0" name="Freeform 166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1" name="Freeform 167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5" name="Group 168"/>
                <p:cNvGrpSpPr>
                  <a:grpSpLocks/>
                </p:cNvGrpSpPr>
                <p:nvPr/>
              </p:nvGrpSpPr>
              <p:grpSpPr bwMode="auto">
                <a:xfrm>
                  <a:off x="823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193" name="Freeform 169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4" name="Freeform 170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6" name="Group 171"/>
                <p:cNvGrpSpPr>
                  <a:grpSpLocks/>
                </p:cNvGrpSpPr>
                <p:nvPr/>
              </p:nvGrpSpPr>
              <p:grpSpPr bwMode="auto">
                <a:xfrm>
                  <a:off x="1646" y="283"/>
                  <a:ext cx="823" cy="220"/>
                  <a:chOff x="1646" y="283"/>
                  <a:chExt cx="823" cy="220"/>
                </a:xfrm>
              </p:grpSpPr>
              <p:sp>
                <p:nvSpPr>
                  <p:cNvPr id="1196" name="Freeform 172"/>
                  <p:cNvSpPr>
                    <a:spLocks/>
                  </p:cNvSpPr>
                  <p:nvPr/>
                </p:nvSpPr>
                <p:spPr bwMode="auto">
                  <a:xfrm>
                    <a:off x="1646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197" name="Freeform 173"/>
                  <p:cNvSpPr>
                    <a:spLocks/>
                  </p:cNvSpPr>
                  <p:nvPr/>
                </p:nvSpPr>
                <p:spPr bwMode="auto">
                  <a:xfrm>
                    <a:off x="2054" y="283"/>
                    <a:ext cx="416" cy="220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7" name="Group 174"/>
                <p:cNvGrpSpPr>
                  <a:grpSpLocks/>
                </p:cNvGrpSpPr>
                <p:nvPr/>
              </p:nvGrpSpPr>
              <p:grpSpPr bwMode="auto">
                <a:xfrm>
                  <a:off x="2469" y="283"/>
                  <a:ext cx="822" cy="220"/>
                  <a:chOff x="240" y="720"/>
                  <a:chExt cx="3980" cy="1064"/>
                </a:xfrm>
              </p:grpSpPr>
              <p:sp>
                <p:nvSpPr>
                  <p:cNvPr id="1199" name="Freeform 175"/>
                  <p:cNvSpPr>
                    <a:spLocks/>
                  </p:cNvSpPr>
                  <p:nvPr/>
                </p:nvSpPr>
                <p:spPr bwMode="auto">
                  <a:xfrm>
                    <a:off x="241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0" name="Freeform 176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2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8" name="Group 177"/>
                <p:cNvGrpSpPr>
                  <a:grpSpLocks/>
                </p:cNvGrpSpPr>
                <p:nvPr/>
              </p:nvGrpSpPr>
              <p:grpSpPr bwMode="auto">
                <a:xfrm>
                  <a:off x="3291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2" name="Freeform 178"/>
                  <p:cNvSpPr>
                    <a:spLocks/>
                  </p:cNvSpPr>
                  <p:nvPr/>
                </p:nvSpPr>
                <p:spPr bwMode="auto">
                  <a:xfrm>
                    <a:off x="245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3" name="Freeform 179"/>
                  <p:cNvSpPr>
                    <a:spLocks/>
                  </p:cNvSpPr>
                  <p:nvPr/>
                </p:nvSpPr>
                <p:spPr bwMode="auto">
                  <a:xfrm>
                    <a:off x="221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099" name="Group 180"/>
                <p:cNvGrpSpPr>
                  <a:grpSpLocks/>
                </p:cNvGrpSpPr>
                <p:nvPr/>
              </p:nvGrpSpPr>
              <p:grpSpPr bwMode="auto">
                <a:xfrm>
                  <a:off x="4114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5" name="Freeform 181"/>
                  <p:cNvSpPr>
                    <a:spLocks/>
                  </p:cNvSpPr>
                  <p:nvPr/>
                </p:nvSpPr>
                <p:spPr bwMode="auto">
                  <a:xfrm>
                    <a:off x="244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6" name="Freeform 182"/>
                  <p:cNvSpPr>
                    <a:spLocks/>
                  </p:cNvSpPr>
                  <p:nvPr/>
                </p:nvSpPr>
                <p:spPr bwMode="auto">
                  <a:xfrm>
                    <a:off x="221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  <p:grpSp>
              <p:nvGrpSpPr>
                <p:cNvPr id="1100" name="Group 183"/>
                <p:cNvGrpSpPr>
                  <a:grpSpLocks/>
                </p:cNvGrpSpPr>
                <p:nvPr/>
              </p:nvGrpSpPr>
              <p:grpSpPr bwMode="auto">
                <a:xfrm>
                  <a:off x="4937" y="283"/>
                  <a:ext cx="823" cy="220"/>
                  <a:chOff x="240" y="720"/>
                  <a:chExt cx="3980" cy="1064"/>
                </a:xfrm>
              </p:grpSpPr>
              <p:sp>
                <p:nvSpPr>
                  <p:cNvPr id="1208" name="Freeform 184"/>
                  <p:cNvSpPr>
                    <a:spLocks/>
                  </p:cNvSpPr>
                  <p:nvPr/>
                </p:nvSpPr>
                <p:spPr bwMode="auto">
                  <a:xfrm>
                    <a:off x="243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209" name="Freeform 185"/>
                  <p:cNvSpPr>
                    <a:spLocks/>
                  </p:cNvSpPr>
                  <p:nvPr/>
                </p:nvSpPr>
                <p:spPr bwMode="auto">
                  <a:xfrm>
                    <a:off x="2212" y="720"/>
                    <a:ext cx="2010" cy="1064"/>
                  </a:xfrm>
                  <a:custGeom>
                    <a:avLst/>
                    <a:gdLst/>
                    <a:ahLst/>
                    <a:cxnLst>
                      <a:cxn ang="0">
                        <a:pos x="0" y="54"/>
                      </a:cxn>
                      <a:cxn ang="0">
                        <a:pos x="0" y="1064"/>
                      </a:cxn>
                      <a:cxn ang="0">
                        <a:pos x="236" y="1064"/>
                      </a:cxn>
                      <a:cxn ang="0">
                        <a:pos x="1772" y="1064"/>
                      </a:cxn>
                      <a:cxn ang="0">
                        <a:pos x="2012" y="1064"/>
                      </a:cxn>
                      <a:cxn ang="0">
                        <a:pos x="2012" y="54"/>
                      </a:cxn>
                      <a:cxn ang="0">
                        <a:pos x="0" y="54"/>
                      </a:cxn>
                    </a:cxnLst>
                    <a:rect l="0" t="0" r="r" b="b"/>
                    <a:pathLst>
                      <a:path w="2012" h="1064">
                        <a:moveTo>
                          <a:pt x="0" y="54"/>
                        </a:moveTo>
                        <a:lnTo>
                          <a:pt x="0" y="1064"/>
                        </a:lnTo>
                        <a:lnTo>
                          <a:pt x="236" y="1064"/>
                        </a:lnTo>
                        <a:cubicBezTo>
                          <a:pt x="234" y="8"/>
                          <a:pt x="1770" y="0"/>
                          <a:pt x="1772" y="1064"/>
                        </a:cubicBezTo>
                        <a:lnTo>
                          <a:pt x="2012" y="1064"/>
                        </a:lnTo>
                        <a:lnTo>
                          <a:pt x="2012" y="54"/>
                        </a:lnTo>
                        <a:lnTo>
                          <a:pt x="0" y="54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b="1">
                      <a:solidFill>
                        <a:srgbClr val="000000"/>
                      </a:solidFill>
                      <a:cs typeface="Arial" charset="0"/>
                    </a:endParaRPr>
                  </a:p>
                </p:txBody>
              </p:sp>
            </p:grpSp>
          </p:grpSp>
          <p:grpSp>
            <p:nvGrpSpPr>
              <p:cNvPr id="1081" name="Group 186"/>
              <p:cNvGrpSpPr>
                <a:grpSpLocks/>
              </p:cNvGrpSpPr>
              <p:nvPr/>
            </p:nvGrpSpPr>
            <p:grpSpPr bwMode="auto">
              <a:xfrm>
                <a:off x="3378" y="463"/>
                <a:ext cx="418" cy="112"/>
                <a:chOff x="240" y="720"/>
                <a:chExt cx="3980" cy="1064"/>
              </a:xfrm>
            </p:grpSpPr>
            <p:sp>
              <p:nvSpPr>
                <p:cNvPr id="1211" name="Freeform 187"/>
                <p:cNvSpPr>
                  <a:spLocks/>
                </p:cNvSpPr>
                <p:nvPr/>
              </p:nvSpPr>
              <p:spPr bwMode="auto">
                <a:xfrm>
                  <a:off x="242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2" name="Freeform 188"/>
                <p:cNvSpPr>
                  <a:spLocks/>
                </p:cNvSpPr>
                <p:nvPr/>
              </p:nvSpPr>
              <p:spPr bwMode="auto">
                <a:xfrm>
                  <a:off x="2213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2" name="Group 189"/>
              <p:cNvGrpSpPr>
                <a:grpSpLocks/>
              </p:cNvGrpSpPr>
              <p:nvPr/>
            </p:nvGrpSpPr>
            <p:grpSpPr bwMode="auto">
              <a:xfrm>
                <a:off x="3796" y="463"/>
                <a:ext cx="419" cy="112"/>
                <a:chOff x="240" y="720"/>
                <a:chExt cx="3980" cy="1064"/>
              </a:xfrm>
            </p:grpSpPr>
            <p:sp>
              <p:nvSpPr>
                <p:cNvPr id="1214" name="Freeform 190"/>
                <p:cNvSpPr>
                  <a:spLocks/>
                </p:cNvSpPr>
                <p:nvPr/>
              </p:nvSpPr>
              <p:spPr bwMode="auto">
                <a:xfrm>
                  <a:off x="244" y="720"/>
                  <a:ext cx="206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5" name="Freeform 191"/>
                <p:cNvSpPr>
                  <a:spLocks/>
                </p:cNvSpPr>
                <p:nvPr/>
              </p:nvSpPr>
              <p:spPr bwMode="auto">
                <a:xfrm>
                  <a:off x="2240" y="720"/>
                  <a:ext cx="2037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3" name="Group 192"/>
              <p:cNvGrpSpPr>
                <a:grpSpLocks/>
              </p:cNvGrpSpPr>
              <p:nvPr/>
            </p:nvGrpSpPr>
            <p:grpSpPr bwMode="auto">
              <a:xfrm>
                <a:off x="4215" y="463"/>
                <a:ext cx="418" cy="112"/>
                <a:chOff x="1646" y="283"/>
                <a:chExt cx="823" cy="220"/>
              </a:xfrm>
            </p:grpSpPr>
            <p:sp>
              <p:nvSpPr>
                <p:cNvPr id="1217" name="Freeform 193"/>
                <p:cNvSpPr>
                  <a:spLocks/>
                </p:cNvSpPr>
                <p:nvPr/>
              </p:nvSpPr>
              <p:spPr bwMode="auto">
                <a:xfrm>
                  <a:off x="1647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18" name="Freeform 194"/>
                <p:cNvSpPr>
                  <a:spLocks/>
                </p:cNvSpPr>
                <p:nvPr/>
              </p:nvSpPr>
              <p:spPr bwMode="auto">
                <a:xfrm>
                  <a:off x="2053" y="283"/>
                  <a:ext cx="416" cy="220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84" name="Group 195"/>
              <p:cNvGrpSpPr>
                <a:grpSpLocks/>
              </p:cNvGrpSpPr>
              <p:nvPr/>
            </p:nvGrpSpPr>
            <p:grpSpPr bwMode="auto">
              <a:xfrm>
                <a:off x="4633" y="463"/>
                <a:ext cx="418" cy="112"/>
                <a:chOff x="240" y="720"/>
                <a:chExt cx="3980" cy="1064"/>
              </a:xfrm>
            </p:grpSpPr>
            <p:sp>
              <p:nvSpPr>
                <p:cNvPr id="1220" name="Freeform 196"/>
                <p:cNvSpPr>
                  <a:spLocks/>
                </p:cNvSpPr>
                <p:nvPr/>
              </p:nvSpPr>
              <p:spPr bwMode="auto">
                <a:xfrm>
                  <a:off x="239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1221" name="Freeform 197"/>
                <p:cNvSpPr>
                  <a:spLocks/>
                </p:cNvSpPr>
                <p:nvPr/>
              </p:nvSpPr>
              <p:spPr bwMode="auto">
                <a:xfrm>
                  <a:off x="2210" y="720"/>
                  <a:ext cx="2011" cy="1064"/>
                </a:xfrm>
                <a:custGeom>
                  <a:avLst/>
                  <a:gdLst/>
                  <a:ahLst/>
                  <a:cxnLst>
                    <a:cxn ang="0">
                      <a:pos x="0" y="54"/>
                    </a:cxn>
                    <a:cxn ang="0">
                      <a:pos x="0" y="1064"/>
                    </a:cxn>
                    <a:cxn ang="0">
                      <a:pos x="236" y="1064"/>
                    </a:cxn>
                    <a:cxn ang="0">
                      <a:pos x="1772" y="1064"/>
                    </a:cxn>
                    <a:cxn ang="0">
                      <a:pos x="2012" y="1064"/>
                    </a:cxn>
                    <a:cxn ang="0">
                      <a:pos x="2012" y="54"/>
                    </a:cxn>
                    <a:cxn ang="0">
                      <a:pos x="0" y="54"/>
                    </a:cxn>
                  </a:cxnLst>
                  <a:rect l="0" t="0" r="r" b="b"/>
                  <a:pathLst>
                    <a:path w="2012" h="1064">
                      <a:moveTo>
                        <a:pt x="0" y="54"/>
                      </a:moveTo>
                      <a:lnTo>
                        <a:pt x="0" y="1064"/>
                      </a:lnTo>
                      <a:lnTo>
                        <a:pt x="236" y="1064"/>
                      </a:lnTo>
                      <a:cubicBezTo>
                        <a:pt x="234" y="8"/>
                        <a:pt x="1770" y="0"/>
                        <a:pt x="1772" y="1064"/>
                      </a:cubicBezTo>
                      <a:lnTo>
                        <a:pt x="2012" y="1064"/>
                      </a:lnTo>
                      <a:lnTo>
                        <a:pt x="2012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b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5051" y="463"/>
                <a:ext cx="211" cy="11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64"/>
                  </a:cxn>
                  <a:cxn ang="0">
                    <a:pos x="236" y="1064"/>
                  </a:cxn>
                  <a:cxn ang="0">
                    <a:pos x="1772" y="1064"/>
                  </a:cxn>
                  <a:cxn ang="0">
                    <a:pos x="2012" y="1064"/>
                  </a:cxn>
                  <a:cxn ang="0">
                    <a:pos x="2012" y="54"/>
                  </a:cxn>
                  <a:cxn ang="0">
                    <a:pos x="0" y="54"/>
                  </a:cxn>
                </a:cxnLst>
                <a:rect l="0" t="0" r="r" b="b"/>
                <a:pathLst>
                  <a:path w="2012" h="1064">
                    <a:moveTo>
                      <a:pt x="0" y="54"/>
                    </a:moveTo>
                    <a:lnTo>
                      <a:pt x="0" y="1064"/>
                    </a:lnTo>
                    <a:lnTo>
                      <a:pt x="236" y="1064"/>
                    </a:lnTo>
                    <a:cubicBezTo>
                      <a:pt x="234" y="8"/>
                      <a:pt x="1770" y="0"/>
                      <a:pt x="1772" y="1064"/>
                    </a:cubicBezTo>
                    <a:lnTo>
                      <a:pt x="2012" y="1064"/>
                    </a:lnTo>
                    <a:lnTo>
                      <a:pt x="2012" y="54"/>
                    </a:lnTo>
                    <a:lnTo>
                      <a:pt x="0" y="5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b="1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</p:grpSp>
      <p:grpSp>
        <p:nvGrpSpPr>
          <p:cNvPr id="1071" name="Group 199"/>
          <p:cNvGrpSpPr>
            <a:grpSpLocks/>
          </p:cNvGrpSpPr>
          <p:nvPr/>
        </p:nvGrpSpPr>
        <p:grpSpPr bwMode="auto">
          <a:xfrm>
            <a:off x="17463" y="15875"/>
            <a:ext cx="854075" cy="965200"/>
            <a:chOff x="8" y="32"/>
            <a:chExt cx="568" cy="608"/>
          </a:xfrm>
        </p:grpSpPr>
        <p:sp>
          <p:nvSpPr>
            <p:cNvPr id="1224" name="Freeform 200"/>
            <p:cNvSpPr>
              <a:spLocks/>
            </p:cNvSpPr>
            <p:nvPr userDrawn="1"/>
          </p:nvSpPr>
          <p:spPr bwMode="auto">
            <a:xfrm>
              <a:off x="20" y="54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5" name="Freeform 201"/>
            <p:cNvSpPr>
              <a:spLocks/>
            </p:cNvSpPr>
            <p:nvPr userDrawn="1"/>
          </p:nvSpPr>
          <p:spPr bwMode="auto">
            <a:xfrm>
              <a:off x="8" y="32"/>
              <a:ext cx="556" cy="586"/>
            </a:xfrm>
            <a:custGeom>
              <a:avLst/>
              <a:gdLst/>
              <a:ahLst/>
              <a:cxnLst>
                <a:cxn ang="0">
                  <a:pos x="1183" y="0"/>
                </a:cxn>
                <a:cxn ang="0">
                  <a:pos x="278" y="1706"/>
                </a:cxn>
                <a:cxn ang="0">
                  <a:pos x="2006" y="913"/>
                </a:cxn>
                <a:cxn ang="0">
                  <a:pos x="735" y="1519"/>
                </a:cxn>
                <a:cxn ang="0">
                  <a:pos x="1661" y="1060"/>
                </a:cxn>
                <a:cxn ang="0">
                  <a:pos x="1060" y="1394"/>
                </a:cxn>
                <a:cxn ang="0">
                  <a:pos x="1489" y="1187"/>
                </a:cxn>
                <a:cxn ang="0">
                  <a:pos x="1255" y="1355"/>
                </a:cxn>
                <a:cxn ang="0">
                  <a:pos x="1430" y="1221"/>
                </a:cxn>
                <a:cxn ang="0">
                  <a:pos x="1144" y="1403"/>
                </a:cxn>
                <a:cxn ang="0">
                  <a:pos x="1611" y="1144"/>
                </a:cxn>
                <a:cxn ang="0">
                  <a:pos x="843" y="1503"/>
                </a:cxn>
                <a:cxn ang="0">
                  <a:pos x="1876" y="960"/>
                </a:cxn>
                <a:cxn ang="0">
                  <a:pos x="474" y="1620"/>
                </a:cxn>
                <a:cxn ang="0">
                  <a:pos x="1158" y="267"/>
                </a:cxn>
                <a:cxn ang="0">
                  <a:pos x="1183" y="0"/>
                </a:cxn>
              </a:cxnLst>
              <a:rect l="0" t="0" r="r" b="b"/>
              <a:pathLst>
                <a:path w="2570" h="2766">
                  <a:moveTo>
                    <a:pt x="1183" y="0"/>
                  </a:moveTo>
                  <a:cubicBezTo>
                    <a:pt x="31" y="34"/>
                    <a:pt x="0" y="1232"/>
                    <a:pt x="278" y="1706"/>
                  </a:cubicBezTo>
                  <a:cubicBezTo>
                    <a:pt x="888" y="2766"/>
                    <a:pt x="2570" y="2078"/>
                    <a:pt x="2006" y="913"/>
                  </a:cubicBezTo>
                  <a:cubicBezTo>
                    <a:pt x="1480" y="86"/>
                    <a:pt x="309" y="751"/>
                    <a:pt x="735" y="1519"/>
                  </a:cubicBezTo>
                  <a:cubicBezTo>
                    <a:pt x="1085" y="2095"/>
                    <a:pt x="2037" y="1686"/>
                    <a:pt x="1661" y="1060"/>
                  </a:cubicBezTo>
                  <a:cubicBezTo>
                    <a:pt x="1411" y="668"/>
                    <a:pt x="776" y="977"/>
                    <a:pt x="1060" y="1394"/>
                  </a:cubicBezTo>
                  <a:cubicBezTo>
                    <a:pt x="1252" y="1653"/>
                    <a:pt x="1647" y="1455"/>
                    <a:pt x="1489" y="1187"/>
                  </a:cubicBezTo>
                  <a:cubicBezTo>
                    <a:pt x="1389" y="1046"/>
                    <a:pt x="1055" y="1113"/>
                    <a:pt x="1255" y="1355"/>
                  </a:cubicBezTo>
                  <a:cubicBezTo>
                    <a:pt x="1185" y="1378"/>
                    <a:pt x="1221" y="1037"/>
                    <a:pt x="1430" y="1221"/>
                  </a:cubicBezTo>
                  <a:cubicBezTo>
                    <a:pt x="1522" y="1329"/>
                    <a:pt x="1328" y="1570"/>
                    <a:pt x="1144" y="1403"/>
                  </a:cubicBezTo>
                  <a:cubicBezTo>
                    <a:pt x="869" y="1019"/>
                    <a:pt x="1486" y="835"/>
                    <a:pt x="1611" y="1144"/>
                  </a:cubicBezTo>
                  <a:cubicBezTo>
                    <a:pt x="1803" y="1494"/>
                    <a:pt x="1244" y="1970"/>
                    <a:pt x="843" y="1503"/>
                  </a:cubicBezTo>
                  <a:cubicBezTo>
                    <a:pt x="467" y="868"/>
                    <a:pt x="1441" y="259"/>
                    <a:pt x="1876" y="960"/>
                  </a:cubicBezTo>
                  <a:cubicBezTo>
                    <a:pt x="2288" y="1625"/>
                    <a:pt x="1142" y="2588"/>
                    <a:pt x="474" y="1620"/>
                  </a:cubicBezTo>
                  <a:cubicBezTo>
                    <a:pt x="341" y="1336"/>
                    <a:pt x="221" y="417"/>
                    <a:pt x="1158" y="267"/>
                  </a:cubicBezTo>
                  <a:lnTo>
                    <a:pt x="118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226" name="Freeform 202"/>
          <p:cNvSpPr>
            <a:spLocks/>
          </p:cNvSpPr>
          <p:nvPr/>
        </p:nvSpPr>
        <p:spPr bwMode="auto">
          <a:xfrm flipH="1">
            <a:off x="7786688" y="50800"/>
            <a:ext cx="835025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7" name="Freeform 203"/>
          <p:cNvSpPr>
            <a:spLocks/>
          </p:cNvSpPr>
          <p:nvPr/>
        </p:nvSpPr>
        <p:spPr bwMode="auto">
          <a:xfrm flipH="1">
            <a:off x="7767638" y="15875"/>
            <a:ext cx="836612" cy="930275"/>
          </a:xfrm>
          <a:custGeom>
            <a:avLst/>
            <a:gdLst/>
            <a:ahLst/>
            <a:cxnLst>
              <a:cxn ang="0">
                <a:pos x="1183" y="0"/>
              </a:cxn>
              <a:cxn ang="0">
                <a:pos x="278" y="1706"/>
              </a:cxn>
              <a:cxn ang="0">
                <a:pos x="2006" y="913"/>
              </a:cxn>
              <a:cxn ang="0">
                <a:pos x="735" y="1519"/>
              </a:cxn>
              <a:cxn ang="0">
                <a:pos x="1661" y="1060"/>
              </a:cxn>
              <a:cxn ang="0">
                <a:pos x="1060" y="1394"/>
              </a:cxn>
              <a:cxn ang="0">
                <a:pos x="1489" y="1187"/>
              </a:cxn>
              <a:cxn ang="0">
                <a:pos x="1255" y="1355"/>
              </a:cxn>
              <a:cxn ang="0">
                <a:pos x="1430" y="1221"/>
              </a:cxn>
              <a:cxn ang="0">
                <a:pos x="1144" y="1403"/>
              </a:cxn>
              <a:cxn ang="0">
                <a:pos x="1611" y="1144"/>
              </a:cxn>
              <a:cxn ang="0">
                <a:pos x="843" y="1503"/>
              </a:cxn>
              <a:cxn ang="0">
                <a:pos x="1876" y="960"/>
              </a:cxn>
              <a:cxn ang="0">
                <a:pos x="474" y="1620"/>
              </a:cxn>
              <a:cxn ang="0">
                <a:pos x="1158" y="267"/>
              </a:cxn>
              <a:cxn ang="0">
                <a:pos x="1183" y="0"/>
              </a:cxn>
            </a:cxnLst>
            <a:rect l="0" t="0" r="r" b="b"/>
            <a:pathLst>
              <a:path w="2570" h="2766">
                <a:moveTo>
                  <a:pt x="1183" y="0"/>
                </a:moveTo>
                <a:cubicBezTo>
                  <a:pt x="31" y="34"/>
                  <a:pt x="0" y="1232"/>
                  <a:pt x="278" y="1706"/>
                </a:cubicBezTo>
                <a:cubicBezTo>
                  <a:pt x="888" y="2766"/>
                  <a:pt x="2570" y="2078"/>
                  <a:pt x="2006" y="913"/>
                </a:cubicBezTo>
                <a:cubicBezTo>
                  <a:pt x="1480" y="86"/>
                  <a:pt x="309" y="751"/>
                  <a:pt x="735" y="1519"/>
                </a:cubicBezTo>
                <a:cubicBezTo>
                  <a:pt x="1085" y="2095"/>
                  <a:pt x="2037" y="1686"/>
                  <a:pt x="1661" y="1060"/>
                </a:cubicBezTo>
                <a:cubicBezTo>
                  <a:pt x="1411" y="668"/>
                  <a:pt x="776" y="977"/>
                  <a:pt x="1060" y="1394"/>
                </a:cubicBezTo>
                <a:cubicBezTo>
                  <a:pt x="1252" y="1653"/>
                  <a:pt x="1647" y="1455"/>
                  <a:pt x="1489" y="1187"/>
                </a:cubicBezTo>
                <a:cubicBezTo>
                  <a:pt x="1389" y="1046"/>
                  <a:pt x="1055" y="1113"/>
                  <a:pt x="1255" y="1355"/>
                </a:cubicBezTo>
                <a:cubicBezTo>
                  <a:pt x="1185" y="1378"/>
                  <a:pt x="1221" y="1037"/>
                  <a:pt x="1430" y="1221"/>
                </a:cubicBezTo>
                <a:cubicBezTo>
                  <a:pt x="1522" y="1329"/>
                  <a:pt x="1328" y="1570"/>
                  <a:pt x="1144" y="1403"/>
                </a:cubicBezTo>
                <a:cubicBezTo>
                  <a:pt x="869" y="1019"/>
                  <a:pt x="1486" y="835"/>
                  <a:pt x="1611" y="1144"/>
                </a:cubicBezTo>
                <a:cubicBezTo>
                  <a:pt x="1803" y="1494"/>
                  <a:pt x="1244" y="1970"/>
                  <a:pt x="843" y="1503"/>
                </a:cubicBezTo>
                <a:cubicBezTo>
                  <a:pt x="467" y="868"/>
                  <a:pt x="1441" y="259"/>
                  <a:pt x="1876" y="960"/>
                </a:cubicBezTo>
                <a:cubicBezTo>
                  <a:pt x="2288" y="1625"/>
                  <a:pt x="1142" y="2588"/>
                  <a:pt x="474" y="1620"/>
                </a:cubicBezTo>
                <a:cubicBezTo>
                  <a:pt x="341" y="1336"/>
                  <a:pt x="221" y="417"/>
                  <a:pt x="1158" y="267"/>
                </a:cubicBezTo>
                <a:lnTo>
                  <a:pt x="1183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127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28" name="Rectangle 204"/>
          <p:cNvSpPr>
            <a:spLocks noChangeArrowheads="1"/>
          </p:cNvSpPr>
          <p:nvPr/>
        </p:nvSpPr>
        <p:spPr bwMode="auto">
          <a:xfrm>
            <a:off x="377825" y="15875"/>
            <a:ext cx="7864475" cy="88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30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ransition>
    <p:random/>
  </p:transition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>
          <a:solidFill>
            <a:srgbClr val="CCECFF"/>
          </a:solidFill>
          <a:latin typeface="Arial" charset="0"/>
          <a:cs typeface="Titr" pitchFamily="2" charset="-78"/>
        </a:defRPr>
      </a:lvl9pPr>
    </p:titleStyle>
    <p:bodyStyle>
      <a:lvl1pPr marL="342900" indent="-342900" algn="just" rtl="1" eaLnBrk="0" fontAlgn="base" hangingPunct="0">
        <a:spcBef>
          <a:spcPct val="20000"/>
        </a:spcBef>
        <a:spcAft>
          <a:spcPct val="0"/>
        </a:spcAft>
        <a:buClr>
          <a:srgbClr val="000099"/>
        </a:buClr>
        <a:buFont typeface="Wingdings 2" pitchFamily="18" charset="2"/>
        <a:buBlip>
          <a:blip r:embed="rId20"/>
        </a:buBlip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just" rtl="1" eaLnBrk="0" fontAlgn="base" hangingPunct="0">
        <a:spcBef>
          <a:spcPct val="20000"/>
        </a:spcBef>
        <a:spcAft>
          <a:spcPct val="0"/>
        </a:spcAft>
        <a:buClr>
          <a:srgbClr val="CCECFF"/>
        </a:buClr>
        <a:buFont typeface="Wingdings" pitchFamily="2" charset="2"/>
        <a:buBlip>
          <a:blip r:embed="rId21"/>
        </a:buBlip>
        <a:defRPr sz="2800">
          <a:solidFill>
            <a:srgbClr val="990000"/>
          </a:solidFill>
          <a:latin typeface="+mn-lt"/>
          <a:cs typeface="+mn-cs"/>
        </a:defRPr>
      </a:lvl2pPr>
      <a:lvl3pPr marL="1143000" indent="-228600" algn="just" rtl="1" eaLnBrk="0" fontAlgn="base" hangingPunct="0">
        <a:spcBef>
          <a:spcPct val="20000"/>
        </a:spcBef>
        <a:spcAft>
          <a:spcPct val="0"/>
        </a:spcAft>
        <a:buClr>
          <a:srgbClr val="66CCFF"/>
        </a:buClr>
        <a:buFont typeface="Wingdings" pitchFamily="2" charset="2"/>
        <a:buBlip>
          <a:blip r:embed="rId22"/>
        </a:buBlip>
        <a:defRPr sz="2400">
          <a:solidFill>
            <a:srgbClr val="009900"/>
          </a:solidFill>
          <a:latin typeface="+mn-lt"/>
          <a:cs typeface="+mn-cs"/>
        </a:defRPr>
      </a:lvl3pPr>
      <a:lvl4pPr marL="1600200" indent="-228600" algn="just" rtl="1" eaLnBrk="0" fontAlgn="base" hangingPunct="0">
        <a:spcBef>
          <a:spcPct val="20000"/>
        </a:spcBef>
        <a:spcAft>
          <a:spcPct val="0"/>
        </a:spcAft>
        <a:buClr>
          <a:srgbClr val="3399FF"/>
        </a:buClr>
        <a:buFont typeface="Wingdings" pitchFamily="2" charset="2"/>
        <a:buBlip>
          <a:blip r:embed="rId22"/>
        </a:buBlip>
        <a:defRPr sz="2000">
          <a:solidFill>
            <a:srgbClr val="008080"/>
          </a:solidFill>
          <a:latin typeface="+mn-lt"/>
          <a:cs typeface="+mn-cs"/>
        </a:defRPr>
      </a:lvl4pPr>
      <a:lvl5pPr marL="2057400" indent="-228600" algn="just" rtl="1" eaLnBrk="0" fontAlgn="base" hangingPunct="0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5pPr>
      <a:lvl6pPr marL="25146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6pPr>
      <a:lvl7pPr marL="29718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7pPr>
      <a:lvl8pPr marL="34290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8pPr>
      <a:lvl9pPr marL="3886200" indent="-228600" algn="just" rtl="1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Wingdings" pitchFamily="2" charset="2"/>
        <a:buBlip>
          <a:blip r:embed="rId23"/>
        </a:buBlip>
        <a:defRPr sz="2000">
          <a:solidFill>
            <a:srgbClr val="66CC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6BF12E-A9EB-4BB9-B143-28E36551B6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59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6BF12E-A9EB-4BB9-B143-28E36551B6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02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6BF12E-A9EB-4BB9-B143-28E36551B6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80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1.xml"/><Relationship Id="rId6" Type="http://schemas.openxmlformats.org/officeDocument/2006/relationships/image" Target="../media/image34.jpeg"/><Relationship Id="rId11" Type="http://schemas.openxmlformats.org/officeDocument/2006/relationships/image" Target="../media/image39.pn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5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5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56.xml"/><Relationship Id="rId6" Type="http://schemas.openxmlformats.org/officeDocument/2006/relationships/hyperlink" Target="https://en.wikipedia.org/wiki/Hyla_savignyi" TargetMode="Externa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9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8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9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4.xml"/><Relationship Id="rId6" Type="http://schemas.openxmlformats.org/officeDocument/2006/relationships/image" Target="../media/image72.jpeg"/><Relationship Id="rId11" Type="http://schemas.openxmlformats.org/officeDocument/2006/relationships/image" Target="../media/image77.jpeg"/><Relationship Id="rId5" Type="http://schemas.openxmlformats.org/officeDocument/2006/relationships/image" Target="../media/image71.jpeg"/><Relationship Id="rId10" Type="http://schemas.openxmlformats.org/officeDocument/2006/relationships/image" Target="../media/image76.pn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9600" dirty="0" smtClean="0"/>
              <a:t>Amphibians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sz="9600" dirty="0" smtClean="0"/>
              <a:t>دوزیستان</a:t>
            </a:r>
            <a:endParaRPr lang="en-US" sz="9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9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762000"/>
            <a:ext cx="8532813" cy="4525963"/>
          </a:xfrm>
        </p:spPr>
        <p:txBody>
          <a:bodyPr/>
          <a:lstStyle/>
          <a:p>
            <a:pPr algn="justLow">
              <a:lnSpc>
                <a:spcPct val="115000"/>
              </a:lnSpc>
              <a:spcAft>
                <a:spcPts val="0"/>
              </a:spcAft>
            </a:pPr>
            <a:r>
              <a:rPr lang="fa-IR" sz="2000" dirty="0" smtClean="0">
                <a:effectLst/>
                <a:latin typeface="Times New Roman"/>
                <a:ea typeface="Times New Roman"/>
                <a:cs typeface="B Nazanin"/>
              </a:rPr>
              <a:t>در طرح اجدادی دوزیستان، دوزیستان مدرن( </a:t>
            </a:r>
            <a:r>
              <a:rPr lang="en-US" sz="2000" b="1" dirty="0" err="1" smtClean="0">
                <a:effectLst/>
                <a:latin typeface="Times New Roman"/>
                <a:ea typeface="Times New Roman"/>
                <a:cs typeface="B Nazanin"/>
              </a:rPr>
              <a:t>Lissamphibian</a:t>
            </a:r>
            <a:r>
              <a:rPr lang="fa-IR" sz="2000" dirty="0" smtClean="0">
                <a:effectLst/>
                <a:latin typeface="Times New Roman"/>
                <a:ea typeface="Times New Roman"/>
                <a:cs typeface="B Nazanin"/>
              </a:rPr>
              <a:t>)  همراه با چند گونه انقراض یافته، در </a:t>
            </a:r>
            <a:r>
              <a:rPr lang="en-US" sz="2000" b="1" dirty="0" err="1" smtClean="0">
                <a:effectLst/>
                <a:latin typeface="Times New Roman"/>
                <a:ea typeface="Times New Roman"/>
                <a:cs typeface="B Nazanin"/>
              </a:rPr>
              <a:t>Temnospondyl</a:t>
            </a:r>
            <a:r>
              <a:rPr lang="en-US" sz="2000" b="1" dirty="0" smtClean="0">
                <a:effectLst/>
                <a:latin typeface="B Nazanin"/>
                <a:ea typeface="Times New Roman"/>
                <a:cs typeface="Angsana New"/>
              </a:rPr>
              <a:t> </a:t>
            </a:r>
            <a:r>
              <a:rPr lang="fa-IR" sz="2000" dirty="0" smtClean="0">
                <a:effectLst/>
                <a:latin typeface="Times New Roman"/>
                <a:ea typeface="Times New Roman"/>
                <a:cs typeface="B Nazanin"/>
              </a:rPr>
              <a:t> ها جای دارند . این گروه در کل دارای تنها 4 انگشت در اعضای جلو هستند. </a:t>
            </a:r>
            <a:r>
              <a:rPr lang="en-US" sz="2000" b="1" dirty="0" err="1" smtClean="0">
                <a:effectLst/>
                <a:latin typeface="Times New Roman"/>
                <a:ea typeface="Times New Roman"/>
                <a:cs typeface="B Nazanin"/>
              </a:rPr>
              <a:t>Lissamphibian</a:t>
            </a:r>
            <a:r>
              <a:rPr lang="fa-IR" sz="2000" dirty="0" smtClean="0">
                <a:effectLst/>
                <a:latin typeface="Times New Roman"/>
                <a:ea typeface="Times New Roman"/>
                <a:cs typeface="B Nazanin"/>
              </a:rPr>
              <a:t> ها در طی دوران کربونیفر بوجود آمده و بعدها و احتمالاً در اوایل تریاسه و برای تشکیل اجداد سه گروه مهم دوزیستان امروزی چون قورباغه ها </a:t>
            </a:r>
            <a:r>
              <a:rPr lang="fa-IR" sz="2000" dirty="0" smtClean="0">
                <a:effectLst/>
                <a:latin typeface="Times New Roman"/>
                <a:ea typeface="Times New Roman"/>
                <a:cs typeface="Angsana New"/>
              </a:rPr>
              <a:t>–</a:t>
            </a:r>
            <a:r>
              <a:rPr lang="fa-IR" sz="2000" dirty="0" smtClean="0">
                <a:effectLst/>
                <a:latin typeface="Times New Roman"/>
                <a:ea typeface="Times New Roman"/>
                <a:cs typeface="B Nazanin"/>
              </a:rPr>
              <a:t> سمندرها و سیسیلیان ها (</a:t>
            </a:r>
            <a:r>
              <a:rPr lang="en-US" sz="2000" dirty="0" smtClean="0">
                <a:effectLst/>
                <a:latin typeface="Times New Roman"/>
                <a:ea typeface="Times New Roman"/>
                <a:cs typeface="B Nazanin"/>
              </a:rPr>
              <a:t>Caecilian</a:t>
            </a:r>
            <a:r>
              <a:rPr lang="fa-IR" sz="2000" dirty="0" smtClean="0">
                <a:effectLst/>
                <a:latin typeface="Times New Roman"/>
                <a:ea typeface="Times New Roman"/>
                <a:cs typeface="B Nazanin"/>
              </a:rPr>
              <a:t>) تنوع یافتند .</a:t>
            </a:r>
            <a:endParaRPr lang="en-US" sz="2000" dirty="0" smtClean="0">
              <a:effectLst/>
              <a:latin typeface="Times New Roman"/>
              <a:ea typeface="Times New Roman"/>
              <a:cs typeface="Angsana New"/>
            </a:endParaRPr>
          </a:p>
          <a:p>
            <a:endParaRPr lang="en-US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07" y="2286000"/>
            <a:ext cx="6144679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47209" y="3009307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000" dirty="0" smtClean="0"/>
              <a:t>6000 گونه دوزیستان مدرن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ADC7D-41CC-4F9C-8C68-61F87425B63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9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دوزیستان امروزی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400" dirty="0" smtClean="0"/>
              <a:t>سه رده</a:t>
            </a:r>
          </a:p>
          <a:p>
            <a:r>
              <a:rPr lang="fa-IR" sz="2400" dirty="0" smtClean="0"/>
              <a:t>6000 گونه</a:t>
            </a:r>
          </a:p>
          <a:p>
            <a:r>
              <a:rPr lang="fa-IR" sz="2400" dirty="0" smtClean="0"/>
              <a:t>استحکام اسکلتی</a:t>
            </a:r>
          </a:p>
          <a:p>
            <a:r>
              <a:rPr lang="fa-IR" sz="2400" dirty="0" smtClean="0"/>
              <a:t>لاروها و برخی سمندرها دارای خط جانبی</a:t>
            </a:r>
          </a:p>
          <a:p>
            <a:r>
              <a:rPr lang="fa-IR" sz="2400" dirty="0" smtClean="0"/>
              <a:t>بالغین دارای اپیتلیوم بویایی و گوش </a:t>
            </a:r>
          </a:p>
          <a:p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گوش با پرده صماخ و استخوان های رکابی برای انتقال ارتعاشات به گوش میانی </a:t>
            </a:r>
            <a:endParaRPr lang="fa-IR" sz="2400" dirty="0" smtClean="0"/>
          </a:p>
          <a:p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اسکلت عمدتاً استخوانی با تعداد مهره های متغییر و متفاوت </a:t>
            </a:r>
          </a:p>
          <a:p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شکل های بدن در میان گونه ها بسیار متغییر </a:t>
            </a:r>
          </a:p>
          <a:p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جدا جنس ، لقاح خارجی در سیسیلین ها داخلی و از طریق اسپرماتوفور</a:t>
            </a:r>
            <a:endParaRPr lang="fa-IR" sz="2400" dirty="0" smtClean="0">
              <a:effectLst/>
              <a:latin typeface="Times New Roman"/>
              <a:ea typeface="Times New Roman"/>
              <a:cs typeface="B Nazanin"/>
            </a:endParaRP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ADC7D-41CC-4F9C-8C68-61F87425B63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51731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219200"/>
            <a:ext cx="6900862" cy="4826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Caecilian</a:t>
            </a:r>
            <a:r>
              <a:rPr lang="fa-IR" b="1" dirty="0">
                <a:solidFill>
                  <a:schemeClr val="tx1"/>
                </a:solidFill>
              </a:rPr>
              <a:t> ها : رده </a:t>
            </a:r>
            <a:r>
              <a:rPr lang="en-US" b="1" dirty="0">
                <a:solidFill>
                  <a:schemeClr val="tx1"/>
                </a:solidFill>
              </a:rPr>
              <a:t>( </a:t>
            </a:r>
            <a:r>
              <a:rPr lang="en-US" b="1" dirty="0" err="1">
                <a:solidFill>
                  <a:schemeClr val="tx1"/>
                </a:solidFill>
              </a:rPr>
              <a:t>Apoda</a:t>
            </a:r>
            <a:r>
              <a:rPr lang="en-US" b="1" dirty="0">
                <a:solidFill>
                  <a:schemeClr val="tx1"/>
                </a:solidFill>
              </a:rPr>
              <a:t> ) </a:t>
            </a:r>
            <a:r>
              <a:rPr lang="en-US" b="1" dirty="0" err="1">
                <a:solidFill>
                  <a:schemeClr val="tx1"/>
                </a:solidFill>
              </a:rPr>
              <a:t>Gymnophiona</a:t>
            </a:r>
            <a:r>
              <a:rPr lang="fa-IR" b="1" dirty="0">
                <a:solidFill>
                  <a:schemeClr val="tx1"/>
                </a:solidFill>
              </a:rPr>
              <a:t>  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74837"/>
            <a:ext cx="8532813" cy="4525963"/>
          </a:xfrm>
        </p:spPr>
        <p:txBody>
          <a:bodyPr/>
          <a:lstStyle/>
          <a:p>
            <a:r>
              <a:rPr lang="fa-IR" sz="2400" dirty="0" smtClean="0"/>
              <a:t>173 گونه موجودات طویل و فاقد عضو ساکن زیر زمین</a:t>
            </a:r>
          </a:p>
          <a:p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پولک های کوچک بر روی پوست </a:t>
            </a:r>
          </a:p>
          <a:p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چشم ها کوچک بوده و بیشتر گونه ها در زمان بلوغ بینایی خود را از دست می دهند </a:t>
            </a:r>
          </a:p>
          <a:p>
            <a:r>
              <a:rPr lang="fa-IR" sz="2400" dirty="0" smtClean="0">
                <a:latin typeface="Times New Roman"/>
                <a:cs typeface="B Nazanin"/>
              </a:rPr>
              <a:t>جدا جنس و لقاح داخلی و تخم ریزی در زمین های مرطوب</a:t>
            </a:r>
          </a:p>
          <a:p>
            <a:r>
              <a:rPr lang="fa-IR" sz="2400" dirty="0" smtClean="0">
                <a:latin typeface="Times New Roman"/>
                <a:cs typeface="B Nazanin"/>
              </a:rPr>
              <a:t>در مناطق استوایی</a:t>
            </a:r>
          </a:p>
          <a:p>
            <a:endParaRPr lang="fa-IR" sz="2400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" y="43903"/>
            <a:ext cx="2315246" cy="183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247" y="4343400"/>
            <a:ext cx="2822401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92" y="3705770"/>
            <a:ext cx="2585201" cy="307624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ADC7D-41CC-4F9C-8C68-61F87425B63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72670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r="6683" b="17458"/>
          <a:stretch>
            <a:fillRect/>
          </a:stretch>
        </p:blipFill>
        <p:spPr bwMode="auto">
          <a:xfrm>
            <a:off x="179388" y="981075"/>
            <a:ext cx="4248150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1" name="Rectangle 3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رده دوزيستان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pic>
        <p:nvPicPr>
          <p:cNvPr id="299012" name="Picture 4" descr="cvar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981075"/>
            <a:ext cx="4148137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3275013"/>
            <a:ext cx="4216400" cy="24336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9014" name="Picture 6" descr="apo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738" y="3030538"/>
            <a:ext cx="1658937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5" name="Picture 7" descr="ichthyophis_kohtaoensis_wallays_featur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030538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6" name="Picture 8" descr="FIg3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468630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7" name="Picture 9" descr="34_21AmphibianDiversity_L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64"/>
          <a:stretch>
            <a:fillRect/>
          </a:stretch>
        </p:blipFill>
        <p:spPr bwMode="auto">
          <a:xfrm>
            <a:off x="7119938" y="5392738"/>
            <a:ext cx="1455737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8" name="Picture 10" descr="caecillian%20cameroon%20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257800"/>
            <a:ext cx="2133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AC8E9-A336-4C43-A26F-D286F3D96EA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932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143000"/>
            <a:ext cx="6900862" cy="482600"/>
          </a:xfrm>
        </p:spPr>
        <p:txBody>
          <a:bodyPr/>
          <a:lstStyle/>
          <a:p>
            <a:pPr algn="justLow">
              <a:lnSpc>
                <a:spcPct val="115000"/>
              </a:lnSpc>
              <a:spcAft>
                <a:spcPts val="0"/>
              </a:spcAft>
            </a:pPr>
            <a:r>
              <a:rPr lang="fa-IR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سمندرها : راسته </a:t>
            </a:r>
            <a:r>
              <a:rPr lang="en-US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( </a:t>
            </a:r>
            <a:r>
              <a:rPr lang="en-US" b="1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Caudata</a:t>
            </a:r>
            <a:r>
              <a:rPr lang="en-US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 ) </a:t>
            </a:r>
            <a:r>
              <a:rPr lang="en-US" b="1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Urodela</a:t>
            </a:r>
            <a:r>
              <a:rPr lang="fa-IR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B Nazanin"/>
              </a:rPr>
              <a:t>  </a:t>
            </a:r>
            <a:r>
              <a:rPr lang="en-US" sz="28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Angsana New"/>
              </a:rPr>
              <a:t/>
            </a:r>
            <a:br>
              <a:rPr lang="en-US" sz="28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Angsana New"/>
              </a:rPr>
            </a:br>
            <a:r>
              <a:rPr lang="fa-IR" sz="28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Angsana New"/>
              </a:rPr>
              <a:t/>
            </a:r>
            <a:br>
              <a:rPr lang="fa-IR" sz="28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Angsana New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1295400"/>
            <a:ext cx="666173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 smtClean="0"/>
              <a:t>553 گونه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 smtClean="0"/>
              <a:t>در مناطق معتدل شمالی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 smtClean="0"/>
              <a:t>طول اکثر کمتر از 15 سانتیمتر (لارو و بالغ گوشتخوار)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 smtClean="0"/>
              <a:t>خونسرد</a:t>
            </a:r>
            <a:endParaRPr lang="en-US" sz="2400" dirty="0" smtClean="0"/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 smtClean="0"/>
              <a:t>برخی دارای دگردیسی، برخی در تمام عمر خود یا در آب زندگی کرده یا در خشکی زندگی کرده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 smtClean="0"/>
              <a:t>گونه های اولیه در آب و خشکی (چرخه متداول دوزیستان)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 smtClean="0"/>
              <a:t>لقاح داخلی</a:t>
            </a:r>
          </a:p>
          <a:p>
            <a:pPr marL="285750" indent="-285750" algn="r" rtl="1">
              <a:buFont typeface="Arial" pitchFamily="34" charset="0"/>
              <a:buChar char="•"/>
            </a:pPr>
            <a:r>
              <a:rPr lang="fa-IR" sz="2400" dirty="0">
                <a:latin typeface="Times New Roman"/>
                <a:ea typeface="Times New Roman"/>
                <a:cs typeface="B Nazanin"/>
              </a:rPr>
              <a:t>گونه ماده در محل تخم ریزی خود توده اسپرم ( </a:t>
            </a:r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اسپرماتوفور) </a:t>
            </a:r>
            <a:r>
              <a:rPr lang="fa-IR" sz="2400" dirty="0">
                <a:latin typeface="Times New Roman"/>
                <a:ea typeface="Times New Roman"/>
                <a:cs typeface="B Nazanin"/>
              </a:rPr>
              <a:t>تولید شده توسط جنس نر را بر روی یک برگ بازیابی می کند.</a:t>
            </a:r>
            <a:endParaRPr lang="fa-IR" sz="2400" dirty="0" smtClean="0"/>
          </a:p>
          <a:p>
            <a:pPr marL="285750" indent="-285750" algn="r" rt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AC8E9-A336-4C43-A26F-D286F3D96EA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84183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5184775" cy="2808287"/>
          </a:xfrm>
        </p:spPr>
        <p:txBody>
          <a:bodyPr/>
          <a:lstStyle/>
          <a:p>
            <a:pPr eaLnBrk="1" hangingPunct="1"/>
            <a:r>
              <a:rPr lang="en-US" smtClean="0"/>
              <a:t>Most have legs at right angels to the body</a:t>
            </a:r>
          </a:p>
          <a:p>
            <a:pPr lvl="1" eaLnBrk="1" hangingPunct="1"/>
            <a:r>
              <a:rPr lang="en-US" smtClean="0"/>
              <a:t>With forelimbs and hindlimbs of about the same size</a:t>
            </a:r>
          </a:p>
        </p:txBody>
      </p:sp>
      <p:pic>
        <p:nvPicPr>
          <p:cNvPr id="70659" name="Picture 4" descr="27-1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0250"/>
            <a:ext cx="914400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6" descr="salamand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98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0"/>
            <a:ext cx="8229600" cy="2133600"/>
          </a:xfrm>
        </p:spPr>
        <p:txBody>
          <a:bodyPr/>
          <a:lstStyle/>
          <a:p>
            <a:pPr eaLnBrk="1" hangingPunct="1"/>
            <a:r>
              <a:rPr lang="en-US" sz="2800" smtClean="0"/>
              <a:t>Like fishes and early amphibians, salamanders bend from side to side when they walk</a:t>
            </a:r>
          </a:p>
          <a:p>
            <a:pPr lvl="1" eaLnBrk="1" hangingPunct="1"/>
            <a:r>
              <a:rPr lang="en-US" sz="2400" smtClean="0"/>
              <a:t>Probably the first four-legged vertebrates also walked this way</a:t>
            </a:r>
          </a:p>
        </p:txBody>
      </p:sp>
      <p:pic>
        <p:nvPicPr>
          <p:cNvPr id="73731" name="Picture 4" descr="27-12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500"/>
            <a:ext cx="914400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161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تنفس در سمندرها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 smtClean="0"/>
              <a:t>شبکه های عروقی گسترده پوستی</a:t>
            </a:r>
          </a:p>
          <a:p>
            <a:pPr algn="r" rtl="1"/>
            <a:r>
              <a:rPr lang="fa-IR" sz="2400" dirty="0" smtClean="0"/>
              <a:t>لارو دارای آبشش و در بلوغ از دست دادن آن</a:t>
            </a:r>
          </a:p>
          <a:p>
            <a:pPr algn="r" rtl="1"/>
            <a:r>
              <a:rPr lang="fa-IR" sz="2400" dirty="0" smtClean="0"/>
              <a:t>شش ها در سمندرهای خشکی زی</a:t>
            </a:r>
          </a:p>
          <a:p>
            <a:pPr algn="r" rtl="1"/>
            <a:r>
              <a:rPr lang="fa-IR" sz="2400" dirty="0" smtClean="0"/>
              <a:t>برخی گونه های آبی دارای شش </a:t>
            </a:r>
            <a:r>
              <a:rPr lang="en-US" sz="2400" dirty="0" err="1" smtClean="0">
                <a:effectLst/>
                <a:latin typeface="Times New Roman"/>
                <a:ea typeface="Times New Roman"/>
                <a:cs typeface="B Nazanin"/>
              </a:rPr>
              <a:t>Amphiumidae</a:t>
            </a:r>
            <a:endParaRPr lang="fa-IR" sz="2400" dirty="0" smtClean="0">
              <a:effectLst/>
              <a:latin typeface="Times New Roman"/>
              <a:ea typeface="Times New Roman"/>
              <a:cs typeface="B Nazanin"/>
            </a:endParaRPr>
          </a:p>
          <a:p>
            <a:pPr algn="r" rtl="1"/>
            <a:r>
              <a:rPr lang="fa-IR" sz="2400" dirty="0" smtClean="0">
                <a:latin typeface="Times New Roman"/>
                <a:cs typeface="B Nazanin"/>
              </a:rPr>
              <a:t>خشکی زی فاقد شش </a:t>
            </a:r>
            <a:r>
              <a:rPr lang="en-US" sz="2400" dirty="0" err="1"/>
              <a:t>Plethodontidae</a:t>
            </a:r>
            <a:r>
              <a:rPr lang="fa-IR" sz="2400" dirty="0"/>
              <a:t> </a:t>
            </a:r>
            <a:r>
              <a:rPr lang="fa-IR" sz="2400" dirty="0" smtClean="0"/>
              <a:t>(تنفس پوستی کارا)</a:t>
            </a:r>
          </a:p>
          <a:p>
            <a:pPr algn="r" rtl="1"/>
            <a:endParaRPr lang="fa-IR" sz="2400" dirty="0" smtClean="0"/>
          </a:p>
          <a:p>
            <a:pPr algn="r" rtl="1"/>
            <a:endParaRPr lang="fa-I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209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2458"/>
            <a:ext cx="7598910" cy="68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58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39762"/>
          </a:xfrm>
        </p:spPr>
        <p:txBody>
          <a:bodyPr/>
          <a:lstStyle/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en-US" b="1" dirty="0" err="1" smtClean="0">
                <a:effectLst/>
                <a:latin typeface="Times New Roman"/>
                <a:ea typeface="Times New Roman"/>
                <a:cs typeface="B Nazanin"/>
              </a:rPr>
              <a:t>Paedomorphosis</a:t>
            </a:r>
            <a: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  <a:t> </a:t>
            </a:r>
            <a:b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</a:br>
            <a:r>
              <a:rPr lang="fa-IR" b="1" dirty="0" smtClean="0">
                <a:latin typeface="Times New Roman"/>
                <a:ea typeface="Times New Roman"/>
                <a:cs typeface="B Nazanin"/>
              </a:rPr>
              <a:t>پدوژنز</a:t>
            </a:r>
            <a: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  <a:t> </a:t>
            </a:r>
            <a:r>
              <a:rPr lang="en-US" sz="4000" dirty="0" smtClean="0">
                <a:effectLst/>
                <a:latin typeface="Times New Roman"/>
                <a:ea typeface="Times New Roman"/>
                <a:cs typeface="Angsana New"/>
              </a:rPr>
              <a:t/>
            </a:r>
            <a:br>
              <a:rPr lang="en-US" sz="4000" dirty="0" smtClean="0">
                <a:effectLst/>
                <a:latin typeface="Times New Roman"/>
                <a:ea typeface="Times New Roman"/>
                <a:cs typeface="Angsana New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 smtClean="0"/>
              <a:t>بالغ شدن با حفظ ویژگیهای لاروی</a:t>
            </a:r>
          </a:p>
          <a:p>
            <a:pPr algn="r" rtl="1"/>
            <a:r>
              <a:rPr lang="fa-IR" sz="2400" dirty="0" smtClean="0"/>
              <a:t>بلوغ جنسی</a:t>
            </a:r>
          </a:p>
          <a:p>
            <a:pPr algn="r" rtl="1"/>
            <a:r>
              <a:rPr lang="fa-IR" sz="2400" dirty="0" smtClean="0"/>
              <a:t>حفظ آبشش های خارجی، عادت زندگی آبی</a:t>
            </a:r>
          </a:p>
          <a:p>
            <a:pPr algn="r" rtl="1"/>
            <a:r>
              <a:rPr lang="fa-IR" sz="2400" dirty="0" smtClean="0"/>
              <a:t>مانند لاروی جنس </a:t>
            </a:r>
            <a:r>
              <a:rPr lang="en-US" sz="2400" i="1" dirty="0" err="1" smtClean="0"/>
              <a:t>Necturus</a:t>
            </a:r>
            <a:endParaRPr lang="en-US" sz="2400" i="1" dirty="0" smtClean="0"/>
          </a:p>
          <a:p>
            <a:pPr algn="r" rtl="1"/>
            <a:r>
              <a:rPr lang="fa-IR" sz="2400" dirty="0">
                <a:latin typeface="Times New Roman"/>
                <a:ea typeface="Times New Roman"/>
                <a:cs typeface="B Nazanin"/>
              </a:rPr>
              <a:t>این گونه های غیر متامورفیکی </a:t>
            </a:r>
            <a:r>
              <a:rPr lang="en-US" sz="2400" dirty="0" err="1">
                <a:latin typeface="Times New Roman"/>
                <a:ea typeface="Times New Roman"/>
                <a:cs typeface="B Nazanin"/>
              </a:rPr>
              <a:t>perennibranchiate</a:t>
            </a:r>
            <a:r>
              <a:rPr lang="fa-IR" sz="2400" dirty="0">
                <a:latin typeface="Times New Roman"/>
                <a:ea typeface="Times New Roman"/>
                <a:cs typeface="B Nazanin"/>
              </a:rPr>
              <a:t>  نامیده می شوند </a:t>
            </a:r>
            <a:endParaRPr lang="en-US" sz="2400" dirty="0" smtClean="0">
              <a:latin typeface="Times New Roman"/>
              <a:ea typeface="Times New Roman"/>
              <a:cs typeface="B Nazanin"/>
            </a:endParaRPr>
          </a:p>
          <a:p>
            <a:pPr algn="r" rtl="1"/>
            <a:r>
              <a:rPr lang="fa-IR" sz="2400" dirty="0" smtClean="0">
                <a:latin typeface="Times New Roman"/>
                <a:cs typeface="B Nazanin"/>
              </a:rPr>
              <a:t>گونه های آبشش دار اکسلاتل گویند و می تواند تحت تاثیر هورمون تیروئید به شش تبدیل شود.</a:t>
            </a:r>
            <a:endParaRPr lang="fa-IR" sz="2400" dirty="0" smtClean="0"/>
          </a:p>
          <a:p>
            <a:pPr algn="r" rtl="1"/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029200"/>
            <a:ext cx="5129784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400" b="1" dirty="0" smtClean="0"/>
              <a:t>تفاوت در میزان اکسیژن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b="1" dirty="0" smtClean="0"/>
              <a:t>تفاوت در دانسیته دو محیط</a:t>
            </a:r>
            <a:r>
              <a:rPr lang="fa-IR" sz="2400" dirty="0" smtClean="0"/>
              <a:t>: آب تقريبا 1000 برابر متراکمتر از هوا است و چسبندگی آن نيز بيش از 50 برابر هوا مي باشد . علی رغم مقاومت زياد محيط آبی برای حرکت ، آب زيان به دليل داشتن بدنی دوکی شکل و وزن مخصوص نزديک به آب ، برای شناوری در آب انرژی زيادی مصرف نمي کنند . در حالی که يکی از جانوران خشکی زی، نياز به اندام های قوی و تغيير وضعيت اسکلت برای حمايت و نگهداری بدن در مقابل مقاومت هوا است 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b="1" dirty="0" smtClean="0"/>
              <a:t> دما: </a:t>
            </a:r>
            <a:r>
              <a:rPr lang="fa-IR" sz="2400" dirty="0" smtClean="0"/>
              <a:t>به دليل ظرفيت گرمايي ويژه آب ، نوسانات کمی در درجه حرارت آب بروز مي کند. در حالی که نوسانات درجه حرارت خشکی بسيار وسيع است. در نتيجه سازگاري های رفتاری و فيزيولوژيکی وسيعی در جانوران خشکی زی نسبت به تنظيم درجه حرارت پديد آمده است. </a:t>
            </a:r>
          </a:p>
          <a:p>
            <a:pPr eaLnBrk="1" hangingPunct="1">
              <a:lnSpc>
                <a:spcPct val="90000"/>
              </a:lnSpc>
            </a:pPr>
            <a:r>
              <a:rPr lang="fa-IR" sz="2400" dirty="0" smtClean="0"/>
              <a:t> </a:t>
            </a:r>
            <a:r>
              <a:rPr lang="fa-IR" sz="2400" b="1" dirty="0" smtClean="0"/>
              <a:t>تنوع زيستگاه: </a:t>
            </a:r>
            <a:r>
              <a:rPr lang="fa-IR" sz="2400" dirty="0" smtClean="0"/>
              <a:t>در محيط های خشکی بيشتر است. </a:t>
            </a:r>
            <a:endParaRPr lang="en-US" sz="2400" dirty="0" smtClean="0"/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دوزيستان </a:t>
            </a:r>
            <a:endParaRPr lang="en-US" sz="2800" smtClean="0"/>
          </a:p>
        </p:txBody>
      </p:sp>
      <p:sp>
        <p:nvSpPr>
          <p:cNvPr id="281604" name="Text Box 4"/>
          <p:cNvSpPr txBox="1">
            <a:spLocks noChangeArrowheads="1"/>
          </p:cNvSpPr>
          <p:nvPr/>
        </p:nvSpPr>
        <p:spPr bwMode="auto">
          <a:xfrm>
            <a:off x="2339975" y="908050"/>
            <a:ext cx="5903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dirty="0">
                <a:solidFill>
                  <a:srgbClr val="990000"/>
                </a:solidFill>
                <a:cs typeface="Titr" pitchFamily="2" charset="-78"/>
              </a:rPr>
              <a:t>تفاوت زندگی در </a:t>
            </a:r>
            <a:r>
              <a:rPr lang="fa-IR" sz="2800" dirty="0" err="1">
                <a:solidFill>
                  <a:srgbClr val="990000"/>
                </a:solidFill>
                <a:cs typeface="Titr" pitchFamily="2" charset="-78"/>
              </a:rPr>
              <a:t>محيط</a:t>
            </a:r>
            <a:r>
              <a:rPr lang="fa-IR" sz="2800" dirty="0">
                <a:solidFill>
                  <a:srgbClr val="990000"/>
                </a:solidFill>
                <a:cs typeface="Titr" pitchFamily="2" charset="-78"/>
              </a:rPr>
              <a:t> های آبی و خشکی</a:t>
            </a:r>
            <a:endParaRPr lang="en-US" sz="2800" dirty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CF5DA2-63F4-430C-917C-F7AEFC8125C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58534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986" name="Picture 2" descr="salamander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24130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7" name="Picture 3" descr="EG-AMA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81075"/>
            <a:ext cx="316865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1" b="10072"/>
          <a:stretch>
            <a:fillRect/>
          </a:stretch>
        </p:blipFill>
        <p:spPr bwMode="auto">
          <a:xfrm>
            <a:off x="5256213" y="3355975"/>
            <a:ext cx="3205162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9" name="Picture 5" descr="Northern_dusky_salamander__Desmognathus_fuscus_fuscus_0001-by_John_Whi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849563"/>
            <a:ext cx="31686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0" name="Picture 6" descr="tarichagranulosa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027613"/>
            <a:ext cx="2405062" cy="18303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991" name="Picture 7" descr="salamand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488" y="981075"/>
            <a:ext cx="29162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2" name="Picture 8" descr="P12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254625"/>
            <a:ext cx="2441575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3" name="Picture 9" descr="salamander 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8275"/>
            <a:ext cx="26098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4" name="Picture 10" descr="salamander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70513"/>
            <a:ext cx="2232025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5" name="Picture 11" descr="salamander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027613"/>
            <a:ext cx="230187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96" name="Picture 12" descr="salamander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027613"/>
            <a:ext cx="2798763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997" name="Rectangle 13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رده دوزيستان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" name="AutoShape 2" descr="Image result for ‫سمندر کردستانی‬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92725" y="2851628"/>
            <a:ext cx="1965325" cy="101091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AC8E9-A336-4C43-A26F-D286F3D96EA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7788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دوزیستان 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21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87737" y="2146926"/>
            <a:ext cx="3012011" cy="28903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54482" y="2606129"/>
            <a:ext cx="39562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r" defTabSz="685800" rtl="1">
              <a:buFont typeface="Arial" panose="020B0604020202020204" pitchFamily="34" charset="0"/>
              <a:buChar char="•"/>
            </a:pPr>
            <a:r>
              <a:rPr lang="fa-IR" dirty="0">
                <a:solidFill>
                  <a:prstClr val="black"/>
                </a:solidFill>
                <a:latin typeface="Times New Roman" panose="02020603050405020304" pitchFamily="18" charset="0"/>
                <a:cs typeface="B Mitra" panose="00000400000000000000" pitchFamily="2" charset="-78"/>
              </a:rPr>
              <a:t>7500 گونه در دنیا </a:t>
            </a:r>
            <a:r>
              <a:rPr lang="fa-I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(Hickman et al., 2017</a:t>
            </a:r>
            <a:endParaRPr lang="fa-IR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 algn="r" defTabSz="685800" rtl="1">
              <a:buFont typeface="Arial" panose="020B0604020202020204" pitchFamily="34" charset="0"/>
              <a:buChar char="•"/>
            </a:pPr>
            <a:r>
              <a:rPr lang="fa-IR" dirty="0">
                <a:solidFill>
                  <a:prstClr val="black"/>
                </a:solidFill>
                <a:latin typeface="Calibri" panose="020F0502020204030204"/>
                <a:cs typeface="B Mitra" panose="00000400000000000000" pitchFamily="2" charset="-78"/>
              </a:rPr>
              <a:t>22 گونه در ایران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cs typeface="B Mitra" panose="00000400000000000000" pitchFamily="2" charset="-78"/>
              </a:rPr>
              <a:t> </a:t>
            </a:r>
            <a:r>
              <a:rPr lang="fa-IR" dirty="0">
                <a:solidFill>
                  <a:prstClr val="black"/>
                </a:solidFill>
                <a:latin typeface="Calibri" panose="020F0502020204030204"/>
                <a:cs typeface="B Mitra" panose="00000400000000000000" pitchFamily="2" charset="-78"/>
              </a:rPr>
              <a:t> </a:t>
            </a:r>
            <a:endParaRPr lang="en-US" dirty="0">
              <a:solidFill>
                <a:prstClr val="black"/>
              </a:solidFill>
              <a:latin typeface="Calibri" panose="020F0502020204030204"/>
              <a:cs typeface="B Mitra" panose="00000400000000000000" pitchFamily="2" charset="-78"/>
            </a:endParaRPr>
          </a:p>
          <a:p>
            <a:pPr marL="214313" indent="-214313" algn="r" defTabSz="685800" rtl="1">
              <a:buFont typeface="Arial" panose="020B0604020202020204" pitchFamily="34" charset="0"/>
              <a:buChar char="•"/>
            </a:pPr>
            <a:r>
              <a:rPr lang="fa-IR" dirty="0">
                <a:solidFill>
                  <a:prstClr val="black"/>
                </a:solidFill>
                <a:latin typeface="Times New Roman" panose="02020603050405020304" pitchFamily="18" charset="0"/>
                <a:cs typeface="B Mitra" panose="00000400000000000000" pitchFamily="2" charset="-78"/>
              </a:rPr>
              <a:t>6 گونه (27%) بومی</a:t>
            </a:r>
          </a:p>
          <a:p>
            <a:pPr marL="214313" indent="-214313" algn="r" defTabSz="685800" rtl="1">
              <a:buFont typeface="Arial" panose="020B0604020202020204" pitchFamily="34" charset="0"/>
              <a:buChar char="•"/>
            </a:pPr>
            <a:r>
              <a:rPr lang="fa-IR" dirty="0">
                <a:solidFill>
                  <a:prstClr val="black"/>
                </a:solidFill>
                <a:latin typeface="Times New Roman" panose="02020603050405020304" pitchFamily="18" charset="0"/>
                <a:cs typeface="B Mitra" panose="00000400000000000000" pitchFamily="2" charset="-78"/>
              </a:rPr>
              <a:t>5 گونه قورباغه، 9 گونه وزغ، 7 گونه نیوت و سمندر</a:t>
            </a:r>
          </a:p>
          <a:p>
            <a:pPr marL="214313" indent="-214313" algn="r" defTabSz="685800" rtl="1">
              <a:buFont typeface="Arial" panose="020B0604020202020204" pitchFamily="34" charset="0"/>
              <a:buChar char="•"/>
            </a:pPr>
            <a:endParaRPr lang="fa-IR" sz="3000" dirty="0">
              <a:solidFill>
                <a:prstClr val="black"/>
              </a:solidFill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214313" indent="-214313" algn="r" defTabSz="685800" rtl="1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Calibri" panose="020F0502020204030204"/>
              <a:cs typeface="B Mitra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50" y="5002901"/>
            <a:ext cx="323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Rastegar-Pouyani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2008;  </a:t>
            </a:r>
            <a:r>
              <a:rPr lang="en-US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Safaei</a:t>
            </a:r>
            <a:r>
              <a:rPr lang="en-US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2015</a:t>
            </a:r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57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000" b="1" dirty="0">
                <a:cs typeface="B Mitra" panose="00000400000000000000" pitchFamily="2" charset="-78"/>
              </a:rPr>
              <a:t>رده دوزیستان در ایران</a:t>
            </a:r>
            <a:endParaRPr lang="en-US" sz="3000" b="1" dirty="0">
              <a:cs typeface="B Mitra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" y="2606754"/>
            <a:ext cx="7886700" cy="315468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22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3607" y="2089011"/>
            <a:ext cx="174951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 algn="r" defTabSz="685800" rtl="1">
              <a:buFont typeface="Wingdings" panose="05000000000000000000" pitchFamily="2" charset="2"/>
              <a:buChar char="v"/>
            </a:pPr>
            <a:r>
              <a:rPr lang="fa-IR" sz="1500" b="1" dirty="0">
                <a:solidFill>
                  <a:prstClr val="black"/>
                </a:solidFill>
                <a:latin typeface="Calibri" panose="020F0502020204030204"/>
                <a:cs typeface="B Mitra" panose="00000400000000000000" pitchFamily="2" charset="-78"/>
              </a:rPr>
              <a:t>7 خانواده، 12 جنس </a:t>
            </a:r>
            <a:endParaRPr lang="en-US" sz="1500" b="1" dirty="0">
              <a:solidFill>
                <a:prstClr val="black"/>
              </a:solidFill>
              <a:latin typeface="Calibri" panose="020F0502020204030204"/>
              <a:cs typeface="B Mitra" panose="000004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650" y="5729941"/>
            <a:ext cx="14302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Safaei</a:t>
            </a:r>
            <a:r>
              <a:rPr 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2015</a:t>
            </a:r>
            <a:endParaRPr lang="en-US" sz="13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2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000" b="1" dirty="0">
                <a:cs typeface="B Mitra" panose="00000400000000000000" pitchFamily="2" charset="-78"/>
              </a:rPr>
              <a:t>دوزیستان کردستان</a:t>
            </a:r>
            <a:endParaRPr lang="en-US" sz="3000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5897" y="2226469"/>
            <a:ext cx="2839453" cy="3263504"/>
          </a:xfrm>
        </p:spPr>
        <p:txBody>
          <a:bodyPr/>
          <a:lstStyle/>
          <a:p>
            <a:pPr algn="r" rtl="1"/>
            <a:r>
              <a:rPr lang="fa-IR" dirty="0" smtClean="0">
                <a:cs typeface="B Mitra" panose="00000400000000000000" pitchFamily="2" charset="-78"/>
              </a:rPr>
              <a:t>6 گونه (27 % دوزیستان ایران):</a:t>
            </a:r>
            <a:endParaRPr lang="en-US" dirty="0" smtClean="0">
              <a:cs typeface="B Mitra" panose="00000400000000000000" pitchFamily="2" charset="-78"/>
            </a:endParaRP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 2 گونه سمندر، 1 گونه وزغ و 3 گونه قورباغه</a:t>
            </a:r>
          </a:p>
          <a:p>
            <a:pPr algn="r" rtl="1"/>
            <a:r>
              <a:rPr lang="fa-IR" dirty="0" smtClean="0">
                <a:cs typeface="B Mitra" panose="00000400000000000000" pitchFamily="2" charset="-78"/>
              </a:rPr>
              <a:t>40% دوزیستان استان در خطر انقراض</a:t>
            </a:r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3232" y="200025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57251"/>
            <a:ext cx="5784329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84329" y="5212973"/>
            <a:ext cx="338746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a-IR" sz="1350" b="1" dirty="0">
                <a:solidFill>
                  <a:prstClr val="black"/>
                </a:solidFill>
                <a:latin typeface="Calibri" panose="020F0502020204030204"/>
                <a:cs typeface="B Mitra" panose="00000400000000000000" pitchFamily="2" charset="-78"/>
              </a:rPr>
              <a:t>عکس از سازمان حفاظت محیط زیست استان کردستان</a:t>
            </a:r>
            <a:endParaRPr lang="en-US" sz="1350" b="1" dirty="0">
              <a:solidFill>
                <a:prstClr val="black"/>
              </a:solidFill>
              <a:latin typeface="Calibri" panose="020F0502020204030204"/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555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65027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fa-IR" b="1" dirty="0" smtClean="0">
                <a:cs typeface="B Mitra" panose="00000400000000000000" pitchFamily="2" charset="-78"/>
              </a:rPr>
              <a:t>سمندر خال زرد کردستانی</a:t>
            </a:r>
            <a:r>
              <a:rPr lang="fa-IR" b="1" dirty="0" smtClean="0"/>
              <a:t/>
            </a:r>
            <a:br>
              <a:rPr lang="fa-IR" b="1" dirty="0" smtClean="0"/>
            </a:br>
            <a:r>
              <a:rPr lang="en-US" b="1" dirty="0">
                <a:latin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</a:rPr>
              <a:t>Neurergus</a:t>
            </a:r>
            <a:r>
              <a:rPr lang="en-US" b="1" i="1" dirty="0">
                <a:latin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</a:rPr>
              <a:t>microspilotus</a:t>
            </a:r>
            <a:r>
              <a:rPr lang="en-US" b="1" dirty="0">
                <a:latin typeface="Times New Roman" panose="02020603050405020304" pitchFamily="18" charset="0"/>
              </a:rPr>
              <a:t>)</a:t>
            </a:r>
            <a:endParaRPr lang="en-US" b="1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" y="1337668"/>
            <a:ext cx="2000250" cy="82153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867" y="2171764"/>
            <a:ext cx="5643563" cy="24717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27276" y="4718509"/>
            <a:ext cx="3938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a-IR" sz="1350" b="1" dirty="0">
                <a:solidFill>
                  <a:prstClr val="black"/>
                </a:solidFill>
                <a:latin typeface="Calibri" panose="020F0502020204030204"/>
                <a:cs typeface="B Mitra" panose="00000400000000000000" pitchFamily="2" charset="-78"/>
              </a:rPr>
              <a:t>برگرفته از سایت اداره کل حفاظت محیط زیست استان کردستان </a:t>
            </a:r>
            <a:endParaRPr lang="en-US" sz="1350" b="1" dirty="0">
              <a:solidFill>
                <a:prstClr val="black"/>
              </a:solidFill>
              <a:latin typeface="Calibri" panose="020F0502020204030204"/>
              <a:cs typeface="B Mitra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16360" y="1791846"/>
            <a:ext cx="180530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Neurergus</a:t>
            </a:r>
            <a:r>
              <a:rPr lang="en-US" sz="15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derjugini</a:t>
            </a:r>
            <a:endParaRPr lang="en-US" sz="1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" y="2331324"/>
            <a:ext cx="2797342" cy="23121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3351" y="4624576"/>
            <a:ext cx="175721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35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Afrosheh</a:t>
            </a:r>
            <a:r>
              <a:rPr lang="en-US" sz="13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 2016)</a:t>
            </a:r>
            <a:endParaRPr lang="en-US" sz="13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109" y="4857618"/>
            <a:ext cx="1750250" cy="114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2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fa-IR" b="1" dirty="0">
                <a:latin typeface="Times New Roman" panose="02020603050405020304" pitchFamily="18" charset="0"/>
                <a:cs typeface="B Mitra" panose="00000400000000000000" pitchFamily="2" charset="-78"/>
              </a:rPr>
              <a:t>سمندر </a:t>
            </a:r>
            <a:r>
              <a:rPr lang="fa-IR" b="1" dirty="0" smtClean="0">
                <a:latin typeface="Times New Roman" panose="02020603050405020304" pitchFamily="18" charset="0"/>
                <a:cs typeface="B Mitra" panose="00000400000000000000" pitchFamily="2" charset="-78"/>
              </a:rPr>
              <a:t>آتشین </a:t>
            </a:r>
            <a:r>
              <a:rPr lang="fa-IR" b="1" dirty="0">
                <a:latin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Salamandra </a:t>
            </a:r>
            <a:r>
              <a:rPr lang="en-US" sz="1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infraimmaculata</a:t>
            </a:r>
            <a:r>
              <a:rPr lang="en-US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65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semenovi</a:t>
            </a:r>
            <a:r>
              <a:rPr lang="en-US" dirty="0" smtClean="0"/>
              <a:t> </a:t>
            </a:r>
            <a:r>
              <a:rPr lang="fa-IR" dirty="0" smtClean="0"/>
              <a:t>: شکم خالدار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6189" y="1794434"/>
            <a:ext cx="3857625" cy="292179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25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2019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1595" y="1622459"/>
            <a:ext cx="2952437" cy="1964712"/>
          </a:xfrm>
          <a:prstGeom prst="rect">
            <a:avLst/>
          </a:prstGeom>
        </p:spPr>
      </p:pic>
      <p:sp>
        <p:nvSpPr>
          <p:cNvPr id="5" name="AutoShape 2" descr="Image result for hyla savignyi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7"/>
          <a:stretch/>
        </p:blipFill>
        <p:spPr>
          <a:xfrm>
            <a:off x="4690624" y="1632383"/>
            <a:ext cx="3088037" cy="1944863"/>
          </a:xfrm>
          <a:prstGeom prst="rect">
            <a:avLst/>
          </a:prstGeom>
        </p:spPr>
      </p:pic>
      <p:sp>
        <p:nvSpPr>
          <p:cNvPr id="8" name="AutoShape 4" descr="Image result for pelophylax bedriagae"/>
          <p:cNvSpPr>
            <a:spLocks noChangeAspect="1" noChangeArrowheads="1"/>
          </p:cNvSpPr>
          <p:nvPr/>
        </p:nvSpPr>
        <p:spPr bwMode="auto">
          <a:xfrm>
            <a:off x="230981" y="8632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95" y="3756375"/>
            <a:ext cx="2941334" cy="19573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b="14380"/>
          <a:stretch/>
        </p:blipFill>
        <p:spPr>
          <a:xfrm>
            <a:off x="4690624" y="3756375"/>
            <a:ext cx="3088037" cy="19375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32597" y="5655982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/>
            <a:r>
              <a:rPr lang="en-US" sz="750" b="1" i="1" dirty="0" err="1">
                <a:solidFill>
                  <a:srgbClr val="242021"/>
                </a:solidFill>
                <a:latin typeface="TimesNewRomanPS-BoldItalicMT"/>
              </a:rPr>
              <a:t>Pelophylax</a:t>
            </a:r>
            <a:r>
              <a:rPr lang="en-US" sz="750" b="1" i="1" dirty="0">
                <a:solidFill>
                  <a:srgbClr val="242021"/>
                </a:solidFill>
                <a:latin typeface="TimesNewRomanPS-BoldItalicMT"/>
              </a:rPr>
              <a:t> </a:t>
            </a:r>
            <a:r>
              <a:rPr lang="en-US" sz="750" b="1" i="1" dirty="0" err="1">
                <a:solidFill>
                  <a:srgbClr val="242021"/>
                </a:solidFill>
                <a:latin typeface="TimesNewRomanPS-BoldItalicMT"/>
              </a:rPr>
              <a:t>ridibundus</a:t>
            </a:r>
            <a:r>
              <a:rPr lang="en-US" sz="750" b="1" i="1" dirty="0">
                <a:solidFill>
                  <a:srgbClr val="242021"/>
                </a:solidFill>
                <a:latin typeface="TimesNewRomanPS-BoldItalicMT"/>
              </a:rPr>
              <a:t> </a:t>
            </a:r>
            <a:r>
              <a:rPr lang="en-US" sz="750" dirty="0">
                <a:solidFill>
                  <a:srgbClr val="242021"/>
                </a:solidFill>
                <a:latin typeface="TimesNewRomanPSMT"/>
              </a:rPr>
              <a:t>(PALLAS, 1771)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 </a:t>
            </a:r>
            <a:br>
              <a:rPr lang="en-US" sz="1350" dirty="0">
                <a:solidFill>
                  <a:prstClr val="black"/>
                </a:solidFill>
                <a:latin typeface="Calibri" panose="020F0502020204030204"/>
              </a:rPr>
            </a:b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73931" y="5693945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/>
            <a:r>
              <a:rPr lang="en-US" sz="750" b="1" i="1" dirty="0">
                <a:solidFill>
                  <a:srgbClr val="242021"/>
                </a:solidFill>
                <a:latin typeface="TimesNewRomanPS-BoldItalicMT"/>
              </a:rPr>
              <a:t>Rana </a:t>
            </a:r>
            <a:r>
              <a:rPr lang="en-US" sz="750" b="1" i="1" dirty="0" err="1">
                <a:solidFill>
                  <a:srgbClr val="242021"/>
                </a:solidFill>
                <a:latin typeface="TimesNewRomanPS-BoldItalicMT"/>
              </a:rPr>
              <a:t>macrocnemis</a:t>
            </a:r>
            <a:r>
              <a:rPr lang="en-US" sz="750" b="1" i="1" dirty="0">
                <a:solidFill>
                  <a:srgbClr val="242021"/>
                </a:solidFill>
                <a:latin typeface="TimesNewRomanPS-BoldItalicMT"/>
              </a:rPr>
              <a:t> </a:t>
            </a:r>
            <a:r>
              <a:rPr lang="en-US" sz="750" dirty="0">
                <a:solidFill>
                  <a:srgbClr val="242021"/>
                </a:solidFill>
                <a:latin typeface="TimesNewRomanPSMT"/>
              </a:rPr>
              <a:t>BOULENGER, 1885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 </a:t>
            </a:r>
            <a:br>
              <a:rPr lang="en-US" sz="1350" dirty="0">
                <a:solidFill>
                  <a:prstClr val="black"/>
                </a:solidFill>
                <a:latin typeface="Calibri" panose="020F0502020204030204"/>
              </a:rPr>
            </a:b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81863" y="3495019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/>
            <a:r>
              <a:rPr lang="en-US" sz="750" b="1" i="1" dirty="0" err="1">
                <a:solidFill>
                  <a:srgbClr val="242021"/>
                </a:solidFill>
                <a:latin typeface="TimesNewRomanPS-BoldItalicMT"/>
              </a:rPr>
              <a:t>Bufotes</a:t>
            </a:r>
            <a:r>
              <a:rPr lang="en-US" sz="750" b="1" i="1" dirty="0">
                <a:solidFill>
                  <a:srgbClr val="242021"/>
                </a:solidFill>
                <a:latin typeface="TimesNewRomanPS-BoldItalicMT"/>
              </a:rPr>
              <a:t> </a:t>
            </a:r>
            <a:r>
              <a:rPr lang="en-US" sz="750" b="1" i="1" dirty="0" err="1">
                <a:solidFill>
                  <a:srgbClr val="242021"/>
                </a:solidFill>
                <a:latin typeface="TimesNewRomanPS-BoldItalicMT"/>
              </a:rPr>
              <a:t>variabilis</a:t>
            </a:r>
            <a:r>
              <a:rPr lang="en-US" sz="750" b="1" i="1" dirty="0">
                <a:solidFill>
                  <a:srgbClr val="242021"/>
                </a:solidFill>
                <a:latin typeface="TimesNewRomanPS-BoldItalicMT"/>
              </a:rPr>
              <a:t> </a:t>
            </a:r>
            <a:r>
              <a:rPr lang="en-US" sz="750" dirty="0">
                <a:solidFill>
                  <a:srgbClr val="242021"/>
                </a:solidFill>
                <a:latin typeface="TimesNewRomanPSMT"/>
              </a:rPr>
              <a:t>(PALLAS, 1769)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 </a:t>
            </a:r>
            <a:br>
              <a:rPr lang="en-US" sz="1350" dirty="0">
                <a:solidFill>
                  <a:prstClr val="black"/>
                </a:solidFill>
                <a:latin typeface="Calibri" panose="020F0502020204030204"/>
              </a:rPr>
            </a:b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43948" y="3511487"/>
            <a:ext cx="95410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050" b="1" i="1" dirty="0" err="1">
                <a:solidFill>
                  <a:srgbClr val="002060"/>
                </a:solidFill>
                <a:latin typeface="Calibri" panose="020F0502020204030204"/>
                <a:hlinkClick r:id="rId6"/>
              </a:rPr>
              <a:t>Hyla</a:t>
            </a:r>
            <a:r>
              <a:rPr lang="en-US" sz="1050" b="1" i="1" dirty="0">
                <a:solidFill>
                  <a:srgbClr val="002060"/>
                </a:solidFill>
                <a:latin typeface="Calibri" panose="020F0502020204030204"/>
                <a:hlinkClick r:id="rId6"/>
              </a:rPr>
              <a:t> </a:t>
            </a:r>
            <a:r>
              <a:rPr lang="en-US" sz="1050" b="1" i="1" dirty="0" err="1">
                <a:solidFill>
                  <a:srgbClr val="002060"/>
                </a:solidFill>
                <a:latin typeface="Calibri" panose="020F0502020204030204"/>
                <a:hlinkClick r:id="rId6"/>
              </a:rPr>
              <a:t>savignyi</a:t>
            </a:r>
            <a:r>
              <a:rPr lang="en-US" sz="1050" b="1" i="1" dirty="0">
                <a:solidFill>
                  <a:srgbClr val="002060"/>
                </a:solidFill>
                <a:latin typeface="Calibri" panose="020F0502020204030204"/>
                <a:hlinkClick r:id="rId6"/>
              </a:rPr>
              <a:t> </a:t>
            </a:r>
            <a:endParaRPr lang="en-US" sz="1050" b="1" i="1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4B385FC-19A3-456A-9D73-29667B8A56A6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26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0566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  <a:t>قورباغه ها و وزغ ها ؛ راسته </a:t>
            </a:r>
            <a:b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</a:br>
            <a:r>
              <a:rPr lang="fa-IR" b="1" dirty="0">
                <a:latin typeface="Times New Roman"/>
                <a:ea typeface="Times New Roman"/>
                <a:cs typeface="B Nazanin"/>
              </a:rPr>
              <a:t> </a:t>
            </a:r>
            <a:r>
              <a:rPr lang="en-US" b="1" dirty="0" err="1" smtClean="0">
                <a:effectLst/>
                <a:latin typeface="Times New Roman"/>
                <a:ea typeface="Times New Roman"/>
                <a:cs typeface="B Nazanin"/>
              </a:rPr>
              <a:t>Anura</a:t>
            </a:r>
            <a:r>
              <a:rPr lang="fa-IR" b="1" dirty="0" smtClean="0">
                <a:effectLst/>
                <a:latin typeface="Times New Roman"/>
                <a:ea typeface="Times New Roman"/>
                <a:cs typeface="B Nazanin"/>
              </a:rPr>
              <a:t>  یا </a:t>
            </a:r>
            <a:r>
              <a:rPr lang="en-US" b="1" dirty="0" err="1" smtClean="0">
                <a:effectLst/>
                <a:latin typeface="Times New Roman"/>
                <a:ea typeface="Times New Roman"/>
                <a:cs typeface="B Nazanin"/>
              </a:rPr>
              <a:t>Salienta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5283 گونه </a:t>
            </a:r>
          </a:p>
          <a:p>
            <a:pPr algn="r" rtl="1"/>
            <a:r>
              <a:rPr lang="fa-IR" sz="2400" dirty="0" smtClean="0">
                <a:latin typeface="Times New Roman"/>
                <a:cs typeface="B Nazanin"/>
              </a:rPr>
              <a:t>بالغ فاقد دم ولی لارو دم دار</a:t>
            </a:r>
          </a:p>
          <a:p>
            <a:pPr algn="r" rtl="1"/>
            <a:r>
              <a:rPr lang="fa-IR" sz="2400" dirty="0" smtClean="0">
                <a:latin typeface="Times New Roman"/>
                <a:cs typeface="B Nazanin"/>
              </a:rPr>
              <a:t>دگردیسی بارز و چشم گیر داشته</a:t>
            </a:r>
          </a:p>
          <a:p>
            <a:pPr algn="r" rtl="1"/>
            <a:r>
              <a:rPr lang="fa-IR" sz="2400" dirty="0" smtClean="0">
                <a:latin typeface="Times New Roman"/>
                <a:cs typeface="B Nazanin"/>
              </a:rPr>
              <a:t>دارای 44 خانواده</a:t>
            </a:r>
          </a:p>
          <a:p>
            <a:pPr algn="r" rtl="1"/>
            <a:r>
              <a:rPr lang="fa-IR" sz="2400" dirty="0" smtClean="0">
                <a:latin typeface="Times New Roman"/>
                <a:cs typeface="B Nazanin"/>
              </a:rPr>
              <a:t>مشهورترین قورباغه در خانواده </a:t>
            </a:r>
            <a:r>
              <a:rPr lang="en-US" sz="2400" dirty="0" err="1" smtClean="0">
                <a:latin typeface="Times New Roman"/>
                <a:cs typeface="B Nazanin"/>
              </a:rPr>
              <a:t>Ranidae</a:t>
            </a:r>
            <a:r>
              <a:rPr lang="fa-IR" sz="2400" dirty="0" smtClean="0">
                <a:latin typeface="Times New Roman"/>
                <a:cs typeface="B Nazanin"/>
              </a:rPr>
              <a:t> و </a:t>
            </a:r>
            <a:r>
              <a:rPr lang="en-US" sz="2400" dirty="0" err="1" smtClean="0">
                <a:latin typeface="Times New Roman"/>
                <a:cs typeface="B Nazanin"/>
              </a:rPr>
              <a:t>Hylidae</a:t>
            </a:r>
            <a:r>
              <a:rPr lang="fa-IR" sz="2400" dirty="0" smtClean="0">
                <a:latin typeface="Times New Roman"/>
                <a:cs typeface="B Nazanin"/>
              </a:rPr>
              <a:t> قورباغه درختی</a:t>
            </a:r>
          </a:p>
          <a:p>
            <a:pPr algn="r" rtl="1"/>
            <a:r>
              <a:rPr lang="fa-IR" sz="2400" dirty="0" smtClean="0">
                <a:latin typeface="Times New Roman"/>
                <a:cs typeface="B Nazanin"/>
              </a:rPr>
              <a:t>وزغ ها در خانواده </a:t>
            </a:r>
            <a:r>
              <a:rPr lang="en-US" sz="2400" dirty="0" err="1" smtClean="0">
                <a:latin typeface="Times New Roman"/>
                <a:cs typeface="B Nazanin"/>
              </a:rPr>
              <a:t>Bufonidae</a:t>
            </a:r>
            <a:r>
              <a:rPr lang="fa-IR" sz="2400" dirty="0" smtClean="0">
                <a:latin typeface="Times New Roman"/>
                <a:cs typeface="B Nazanin"/>
              </a:rPr>
              <a:t> تعلق دارند</a:t>
            </a:r>
          </a:p>
          <a:p>
            <a:pPr algn="r" rtl="1"/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بزرگترین بی دم ،  </a:t>
            </a:r>
            <a:r>
              <a:rPr lang="en-US" sz="2400" i="1" dirty="0" err="1" smtClean="0">
                <a:effectLst/>
                <a:latin typeface="Times New Roman"/>
                <a:ea typeface="Times New Roman"/>
                <a:cs typeface="B Nazanin"/>
              </a:rPr>
              <a:t>Conraua</a:t>
            </a:r>
            <a:r>
              <a:rPr lang="en-US" sz="2400" i="1" dirty="0" smtClean="0">
                <a:effectLst/>
                <a:latin typeface="Times New Roman"/>
                <a:ea typeface="Times New Roman"/>
                <a:cs typeface="B Nazanin"/>
              </a:rPr>
              <a:t> goliath</a:t>
            </a:r>
            <a:r>
              <a:rPr lang="en-US" sz="2400" dirty="0" smtClean="0">
                <a:effectLst/>
                <a:latin typeface="B Nazanin"/>
                <a:ea typeface="Times New Roman"/>
              </a:rPr>
              <a:t> </a:t>
            </a:r>
            <a:r>
              <a:rPr lang="fa-IR" sz="2400" dirty="0" smtClean="0">
                <a:effectLst/>
                <a:latin typeface="B Nazanin"/>
                <a:ea typeface="Times New Roman"/>
              </a:rPr>
              <a:t> از غرب آفریقا است که از نوک بینی تا مقعد 30 سانتیمتر طول دارد </a:t>
            </a:r>
          </a:p>
          <a:p>
            <a:pPr algn="r" rtl="1"/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کوچکترین قورباغه که کوچکترین چهارپا نیز هست کمتر از 1 سانتیمتر طول دارد بنام </a:t>
            </a:r>
            <a:r>
              <a:rPr lang="en-US" sz="2400" i="1" dirty="0" err="1" smtClean="0">
                <a:effectLst/>
                <a:latin typeface="Times New Roman"/>
                <a:ea typeface="Times New Roman"/>
                <a:cs typeface="B Nazanin"/>
              </a:rPr>
              <a:t>iberia</a:t>
            </a:r>
            <a:r>
              <a:rPr lang="en-US" sz="2400" dirty="0" smtClean="0">
                <a:effectLst/>
                <a:latin typeface="Times New Roman"/>
                <a:ea typeface="Times New Roman"/>
                <a:cs typeface="B Nazanin"/>
              </a:rPr>
              <a:t> </a:t>
            </a:r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 </a:t>
            </a:r>
            <a:r>
              <a:rPr lang="en-US" sz="2400" i="1" dirty="0" err="1" smtClean="0">
                <a:effectLst/>
                <a:latin typeface="Times New Roman"/>
                <a:ea typeface="Times New Roman"/>
                <a:cs typeface="B Nazanin"/>
              </a:rPr>
              <a:t>Eleutherodactylus</a:t>
            </a:r>
            <a:endParaRPr lang="fa-IR" dirty="0" smtClean="0">
              <a:latin typeface="Times New Roman"/>
              <a:cs typeface="B Nazanin"/>
            </a:endParaRP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846138"/>
            <a:ext cx="1714500" cy="270296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3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پوست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2400" dirty="0">
                <a:latin typeface="Times New Roman"/>
                <a:ea typeface="Times New Roman"/>
                <a:cs typeface="B Nazanin"/>
              </a:rPr>
              <a:t>- پوست و رنگ : پوست یک قورباغه نازک و مرطوب است و تنها در نقاطی خاص با بدن اتصال ضعیفی دارد </a:t>
            </a:r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.</a:t>
            </a:r>
          </a:p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 </a:t>
            </a:r>
            <a:r>
              <a:rPr lang="fa-IR" sz="2400" dirty="0">
                <a:latin typeface="Times New Roman"/>
                <a:ea typeface="Times New Roman"/>
                <a:cs typeface="B Nazanin"/>
              </a:rPr>
              <a:t>از نظر بافت شناسی، پوست دارای دو لایه است ؛ یک لایه خارجی لایه بندی شده اپیدرم و یک لایه داخلی اسفنجی درم </a:t>
            </a:r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.</a:t>
            </a:r>
          </a:p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 </a:t>
            </a:r>
            <a:r>
              <a:rPr lang="fa-IR" sz="2400" dirty="0">
                <a:latin typeface="Times New Roman"/>
                <a:ea typeface="Times New Roman"/>
                <a:cs typeface="B Nazanin"/>
              </a:rPr>
              <a:t>لایه اپیدرمی که بطور متناوب و در زمان پوست اندازی یا وزغ از بین می رود دارای رسوبات کراتین است که یک نوع پروتئین سخت است </a:t>
            </a:r>
            <a:endParaRPr lang="fa-IR" sz="2400" dirty="0" smtClean="0">
              <a:latin typeface="Times New Roman"/>
              <a:ea typeface="Times New Roman"/>
              <a:cs typeface="B Nazanin"/>
            </a:endParaRPr>
          </a:p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دوزیستان </a:t>
            </a:r>
            <a:r>
              <a:rPr lang="fa-IR" sz="2400" dirty="0">
                <a:latin typeface="Times New Roman"/>
                <a:ea typeface="Times New Roman"/>
                <a:cs typeface="B Nazanin"/>
              </a:rPr>
              <a:t>خشکی چون وزغ ها بویژه دارای رسوبات سنگین کراتین هستند </a:t>
            </a:r>
            <a:endParaRPr lang="fa-IR" sz="2400" dirty="0" smtClean="0">
              <a:latin typeface="Times New Roman"/>
              <a:ea typeface="Times New Roman"/>
              <a:cs typeface="B Nazanin"/>
            </a:endParaRPr>
          </a:p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2400" dirty="0" smtClean="0">
                <a:latin typeface="Times New Roman"/>
                <a:ea typeface="Times New Roman"/>
                <a:cs typeface="B Nazanin"/>
              </a:rPr>
              <a:t>کراتین </a:t>
            </a:r>
            <a:r>
              <a:rPr lang="fa-IR" sz="2400" dirty="0">
                <a:latin typeface="Times New Roman"/>
                <a:ea typeface="Times New Roman"/>
                <a:cs typeface="B Nazanin"/>
              </a:rPr>
              <a:t>دوزیستان نرم است و متفاوت از کراتین تشکیل دهنده فلس ها،  چنگال ها، پرها، شاخ ها و موهای آمنیوت ها می باشد . </a:t>
            </a:r>
            <a:endParaRPr lang="en-US" sz="2400" dirty="0">
              <a:latin typeface="Times New Roman"/>
              <a:ea typeface="Times New Roman"/>
              <a:cs typeface="Angsana New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0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2" name="Picture 2" descr="medium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004" y="1816472"/>
            <a:ext cx="3267075" cy="325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1843" name="Rectangle 3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dirty="0" smtClean="0">
                <a:solidFill>
                  <a:srgbClr val="CCECFF"/>
                </a:solidFill>
                <a:cs typeface="Titr" pitchFamily="2" charset="-78"/>
              </a:rPr>
              <a:t>پوست نازک و دو لایه  </a:t>
            </a:r>
            <a:endParaRPr lang="en-US" sz="2800" dirty="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3657600" y="5489192"/>
            <a:ext cx="461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dirty="0" smtClean="0">
                <a:solidFill>
                  <a:srgbClr val="990000"/>
                </a:solidFill>
                <a:cs typeface="Titr" pitchFamily="2" charset="-78"/>
              </a:rPr>
              <a:t>ساختمان پوست در يک دوزيست </a:t>
            </a:r>
            <a:endParaRPr lang="en-US" sz="2400" dirty="0" smtClean="0">
              <a:solidFill>
                <a:srgbClr val="990000"/>
              </a:solidFill>
              <a:cs typeface="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038983"/>
            <a:ext cx="3962400" cy="24043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8566" y="859909"/>
            <a:ext cx="2289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/>
              <a:t>کراتین در پوست (کراتین نرم)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598" y="3725304"/>
            <a:ext cx="3286804" cy="1834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7113" y="5717792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/>
              <a:t>سلول های پیگمان دار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15DCE-DF4D-4797-8648-CCE6BA9E578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7415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2400" dirty="0" smtClean="0"/>
              <a:t>شروع منشا چهارپایان از دوره دونین (400 میلیون سال پیش)</a:t>
            </a:r>
          </a:p>
          <a:p>
            <a:r>
              <a:rPr lang="fa-IR" sz="2400" dirty="0" smtClean="0"/>
              <a:t>تغییر درساختار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a-IR" sz="2400" dirty="0"/>
              <a:t> </a:t>
            </a:r>
            <a:r>
              <a:rPr lang="fa-IR" sz="2400" dirty="0" smtClean="0"/>
              <a:t>                                  کیسه پر از هوا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a-IR" sz="2400" dirty="0"/>
              <a:t> </a:t>
            </a:r>
            <a:r>
              <a:rPr lang="fa-IR" sz="2400" dirty="0" smtClean="0"/>
              <a:t>                                   یک جفت سوراخ داخلی بینی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a-IR" sz="2400" dirty="0"/>
              <a:t> </a:t>
            </a:r>
            <a:r>
              <a:rPr lang="fa-IR" sz="2400" dirty="0" smtClean="0"/>
              <a:t>                                   ساختار عناصر اسکلتی اندام های حرکتی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CF5DA2-63F4-430C-917C-F7AEFC8125CB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1861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07682" name="Picture 2" descr="53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00"/>
          <a:stretch>
            <a:fillRect/>
          </a:stretch>
        </p:blipFill>
        <p:spPr bwMode="auto">
          <a:xfrm>
            <a:off x="611188" y="1989138"/>
            <a:ext cx="7315200" cy="40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6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دوزيستان </a:t>
            </a:r>
            <a:endParaRPr lang="en-US" sz="2800" smtClean="0"/>
          </a:p>
        </p:txBody>
      </p:sp>
      <p:sp>
        <p:nvSpPr>
          <p:cNvPr id="292868" name="Text Box 4"/>
          <p:cNvSpPr txBox="1">
            <a:spLocks noChangeArrowheads="1"/>
          </p:cNvSpPr>
          <p:nvPr/>
        </p:nvSpPr>
        <p:spPr bwMode="auto">
          <a:xfrm>
            <a:off x="1187450" y="6453188"/>
            <a:ext cx="7129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smtClean="0">
                <a:solidFill>
                  <a:srgbClr val="990000"/>
                </a:solidFill>
                <a:cs typeface="Titr" pitchFamily="2" charset="-78"/>
              </a:rPr>
              <a:t>چگونگی تنفس در يک دوزيست </a:t>
            </a:r>
            <a:endParaRPr lang="en-US" sz="2400" smtClean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1016189"/>
            <a:ext cx="8478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dirty="0" smtClean="0"/>
              <a:t>برعکس آمنیوت ها هوا در دوزیستان توسط فشار مثبت وارد ریه ها می شود.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AC8E9-A336-4C43-A26F-D286F3D96EA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93425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80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5394" name="Picture 2" descr="Fig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4" r="23381"/>
          <a:stretch>
            <a:fillRect/>
          </a:stretch>
        </p:blipFill>
        <p:spPr bwMode="auto">
          <a:xfrm>
            <a:off x="-609600" y="914400"/>
            <a:ext cx="4495800" cy="568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5395" name="Picture 3" descr="Fig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62" b="78152"/>
          <a:stretch>
            <a:fillRect/>
          </a:stretch>
        </p:blipFill>
        <p:spPr bwMode="auto">
          <a:xfrm>
            <a:off x="-152400" y="962024"/>
            <a:ext cx="129540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2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mtClean="0"/>
              <a:t>رده دوزيستان </a:t>
            </a:r>
            <a:endParaRPr lang="en-US" smtClean="0"/>
          </a:p>
        </p:txBody>
      </p:sp>
      <p:sp>
        <p:nvSpPr>
          <p:cNvPr id="286725" name="Rectangle 5"/>
          <p:cNvSpPr>
            <a:spLocks noChangeArrowheads="1"/>
          </p:cNvSpPr>
          <p:nvPr/>
        </p:nvSpPr>
        <p:spPr bwMode="auto">
          <a:xfrm>
            <a:off x="5181600" y="1537493"/>
            <a:ext cx="33543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3200" dirty="0" smtClean="0">
                <a:solidFill>
                  <a:srgbClr val="990000"/>
                </a:solidFill>
                <a:cs typeface="Titr" pitchFamily="2" charset="-78"/>
              </a:rPr>
              <a:t>دستگاه  گردش خون در دوزيستان </a:t>
            </a:r>
            <a:endParaRPr lang="en-US" sz="3200" dirty="0" smtClean="0">
              <a:solidFill>
                <a:srgbClr val="990000"/>
              </a:solidFill>
              <a:cs typeface="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2362200"/>
            <a:ext cx="4919224" cy="370522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ADC7D-41CC-4F9C-8C68-61F87425B63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56832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79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2079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 descr="33_1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0" t="73647"/>
          <a:stretch>
            <a:fillRect/>
          </a:stretch>
        </p:blipFill>
        <p:spPr bwMode="auto">
          <a:xfrm>
            <a:off x="76200" y="997600"/>
            <a:ext cx="5516562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891" name="Text Box 3"/>
          <p:cNvSpPr txBox="1">
            <a:spLocks noChangeArrowheads="1"/>
          </p:cNvSpPr>
          <p:nvPr/>
        </p:nvSpPr>
        <p:spPr bwMode="auto">
          <a:xfrm>
            <a:off x="2195513" y="981075"/>
            <a:ext cx="4751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b="0" smtClean="0">
                <a:solidFill>
                  <a:srgbClr val="FFFFFF"/>
                </a:solidFill>
                <a:cs typeface="Titr" pitchFamily="2" charset="-78"/>
              </a:rPr>
              <a:t>مقايسه دستگاه اعصاب مرکزی بين ماهيان و دوزيستان </a:t>
            </a:r>
            <a:endParaRPr lang="en-US" b="0" smtClean="0">
              <a:solidFill>
                <a:srgbClr val="FFFFFF"/>
              </a:solidFill>
              <a:cs typeface="Titr" pitchFamily="2" charset="-78"/>
            </a:endParaRPr>
          </a:p>
        </p:txBody>
      </p:sp>
      <p:sp>
        <p:nvSpPr>
          <p:cNvPr id="293892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رده دوزيستان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93893" name="Text Box 5"/>
          <p:cNvSpPr txBox="1">
            <a:spLocks noChangeArrowheads="1"/>
          </p:cNvSpPr>
          <p:nvPr/>
        </p:nvSpPr>
        <p:spPr bwMode="auto">
          <a:xfrm>
            <a:off x="1187450" y="6453188"/>
            <a:ext cx="7129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smtClean="0">
                <a:solidFill>
                  <a:srgbClr val="990000"/>
                </a:solidFill>
                <a:cs typeface="Titr" pitchFamily="2" charset="-78"/>
              </a:rPr>
              <a:t>ساختمان دستگاه اعصاب مرکزی يک دوزيست </a:t>
            </a:r>
            <a:endParaRPr lang="en-US" sz="2400" smtClean="0">
              <a:solidFill>
                <a:srgbClr val="990000"/>
              </a:solidFill>
              <a:cs typeface="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649" y="1703965"/>
            <a:ext cx="3027363" cy="41282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391368"/>
            <a:ext cx="51988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000" dirty="0" smtClean="0"/>
              <a:t>نیمکره مغز و مخچه رشد کمی داشته ولی نیمکره بینایی و بویایی</a:t>
            </a:r>
          </a:p>
          <a:p>
            <a:pPr algn="r" rtl="1"/>
            <a:r>
              <a:rPr lang="fa-IR" sz="2000" dirty="0" smtClean="0"/>
              <a:t> در دوزیستان بزرگ است.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AC8E9-A336-4C43-A26F-D286F3D96EA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95670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538" y="104775"/>
            <a:ext cx="3657600" cy="3038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0400" y="4191000"/>
            <a:ext cx="52405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dirty="0" smtClean="0"/>
              <a:t>ساختار گوش دوزیستان</a:t>
            </a:r>
            <a:r>
              <a:rPr lang="en-US" dirty="0" smtClean="0"/>
              <a:t>:</a:t>
            </a:r>
            <a:endParaRPr lang="fa-IR" dirty="0" smtClean="0"/>
          </a:p>
          <a:p>
            <a:pPr algn="r" rtl="1"/>
            <a:r>
              <a:rPr lang="fa-IR" dirty="0" smtClean="0"/>
              <a:t>گوش میانی (پرده صماغ و استخوان </a:t>
            </a:r>
            <a:r>
              <a:rPr lang="en-US" dirty="0" err="1" smtClean="0"/>
              <a:t>columella</a:t>
            </a:r>
            <a:r>
              <a:rPr lang="en-US" dirty="0" smtClean="0"/>
              <a:t> (</a:t>
            </a:r>
            <a:r>
              <a:rPr lang="en-US" dirty="0" err="1" smtClean="0"/>
              <a:t>stape</a:t>
            </a:r>
            <a:r>
              <a:rPr lang="en-US" dirty="0" smtClean="0"/>
              <a:t>)</a:t>
            </a:r>
            <a:endParaRPr lang="fa-IR" dirty="0" smtClean="0"/>
          </a:p>
          <a:p>
            <a:pPr algn="r" rtl="1"/>
            <a:r>
              <a:rPr lang="fa-IR" dirty="0" smtClean="0"/>
              <a:t>گوش داخلی شامل اوتریکول (3 مجرای نیمدایره) و ساکول یا </a:t>
            </a:r>
            <a:r>
              <a:rPr lang="en-US" dirty="0" err="1" smtClean="0"/>
              <a:t>lagena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69" y="847725"/>
            <a:ext cx="3952875" cy="2819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27113" y="3804951"/>
            <a:ext cx="1813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/>
              <a:t>ساختار چشم دوزیستان</a:t>
            </a:r>
          </a:p>
          <a:p>
            <a:r>
              <a:rPr lang="fa-IR" dirty="0" smtClean="0"/>
              <a:t>سه پلک داشته </a:t>
            </a:r>
          </a:p>
          <a:p>
            <a:r>
              <a:rPr lang="fa-IR" dirty="0" smtClean="0"/>
              <a:t>دارای پلک سوم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AC8E9-A336-4C43-A26F-D286F3D96EA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8088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تطابق چشم در مهره داران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- حفظ یک تصویر دقیق در شبکیه برای اجسام دور یا نزدیک مستلزم تطابق است که در میان مهره داران به چند طریق مختلف صورت می گیرد. چشم استخوان ماهی ها و ماهی های مکنده برای دید نزدیک در مرحله استراحت تنظیم می شود و برای تمرکز بر اجسام دور ، لنزها به سمت عقب حرکت دارند. در دوزیستان، کوسه ها و مارها ، چشم در حال استراحت بر اجسام دور متمرکز بوده و لنزها به سمت جلو حرکت داشته و بر اجسام نزدیک متمرکز هستند. در پرندگان </a:t>
            </a:r>
            <a:r>
              <a:rPr lang="fa-IR" sz="2400" dirty="0" smtClean="0">
                <a:effectLst/>
                <a:latin typeface="Times New Roman"/>
                <a:ea typeface="Times New Roman"/>
                <a:cs typeface="Angsana New"/>
              </a:rPr>
              <a:t>–</a:t>
            </a:r>
            <a:r>
              <a:rPr lang="fa-IR" sz="2400" dirty="0" smtClean="0">
                <a:effectLst/>
                <a:latin typeface="Times New Roman"/>
                <a:ea typeface="Times New Roman"/>
                <a:cs typeface="B Nazanin"/>
              </a:rPr>
              <a:t> پستانداران و تمام خزندگان غیر پرنده به جز مارها ، لنزها با تغییر انحنا تطابق می یابند تا با حرکت به عقب یا جلو چشم در حال استراحت در این حالات برای دیدن اجسام دور تنظیم می شود و برای تمرکز بر اجسام نزدیک، انحنای لنزها با یک شکل مدور افزایش دارد .</a:t>
            </a:r>
            <a:endParaRPr lang="en-US" sz="2400" dirty="0" smtClean="0">
              <a:effectLst/>
              <a:latin typeface="Times New Roman"/>
              <a:ea typeface="Times New Roman"/>
              <a:cs typeface="Angsana New"/>
            </a:endParaRP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35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تولید مثل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/>
          <a:lstStyle/>
          <a:p>
            <a:pPr algn="r" rtl="1"/>
            <a:r>
              <a:rPr lang="fa-IR" sz="2800" dirty="0" smtClean="0"/>
              <a:t>جفت گیری طی فرایندی بنام </a:t>
            </a:r>
            <a:r>
              <a:rPr lang="en-US" sz="2800" dirty="0" err="1" smtClean="0"/>
              <a:t>amplexus</a:t>
            </a:r>
            <a:endParaRPr lang="fa-IR" sz="2800" dirty="0" smtClean="0"/>
          </a:p>
          <a:p>
            <a:pPr algn="r" rtl="1"/>
            <a:r>
              <a:rPr lang="fa-IR" sz="2800" dirty="0" smtClean="0"/>
              <a:t>تخم ریزی ماده و رها سازی اسپرم توسط نر</a:t>
            </a:r>
          </a:p>
          <a:p>
            <a:pPr algn="r" rtl="1"/>
            <a:r>
              <a:rPr lang="fa-IR" sz="2800" dirty="0" smtClean="0"/>
              <a:t>تقسیمات تخم و ایجاد لاروی بنام </a:t>
            </a:r>
            <a:r>
              <a:rPr lang="en-US" sz="2800" dirty="0" smtClean="0"/>
              <a:t>tadpole</a:t>
            </a:r>
            <a:r>
              <a:rPr lang="fa-IR" sz="2800" dirty="0" smtClean="0"/>
              <a:t> دم دار</a:t>
            </a:r>
          </a:p>
          <a:p>
            <a:pPr algn="r" rtl="1"/>
            <a:r>
              <a:rPr lang="fa-IR" sz="2800" dirty="0" smtClean="0"/>
              <a:t>سه جفت آبشش خارجی و بعدا تبدیل آن به آبشش داخلی</a:t>
            </a:r>
          </a:p>
          <a:p>
            <a:pPr algn="r" rtl="1"/>
            <a:r>
              <a:rPr lang="fa-IR" sz="2800" dirty="0" smtClean="0"/>
              <a:t>جذب دم و کوتاه شدن روده ها</a:t>
            </a:r>
          </a:p>
          <a:p>
            <a:pPr algn="r" rtl="1"/>
            <a:r>
              <a:rPr lang="fa-IR" sz="2800" dirty="0" smtClean="0"/>
              <a:t>جایگزین شدن شش به جای آبشش</a:t>
            </a:r>
          </a:p>
          <a:p>
            <a:pPr algn="r" rtl="1"/>
            <a:r>
              <a:rPr lang="fa-IR" sz="2800" dirty="0" smtClean="0"/>
              <a:t>جسم بیدر در وزغ ها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10453" cy="19826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962400"/>
            <a:ext cx="3505200" cy="262890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7F4B1-787A-428F-A609-14D602CC54D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3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914" name="Picture 2" descr="029%20Life%20cycle%20of%20a%20fr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136" y="945792"/>
            <a:ext cx="6481762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رده دوزيستان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sp>
        <p:nvSpPr>
          <p:cNvPr id="294916" name="Text Box 4"/>
          <p:cNvSpPr txBox="1">
            <a:spLocks noChangeArrowheads="1"/>
          </p:cNvSpPr>
          <p:nvPr/>
        </p:nvSpPr>
        <p:spPr bwMode="auto">
          <a:xfrm>
            <a:off x="1187450" y="6453188"/>
            <a:ext cx="7129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400" smtClean="0">
                <a:solidFill>
                  <a:srgbClr val="990000"/>
                </a:solidFill>
                <a:cs typeface="Titr" pitchFamily="2" charset="-78"/>
              </a:rPr>
              <a:t>چرخه زندگی و دگرديسی در يک دوزيست </a:t>
            </a:r>
            <a:endParaRPr lang="en-US" sz="2400" smtClean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15DCE-DF4D-4797-8648-CCE6BA9E578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6789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4656138"/>
            <a:ext cx="3192462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96963" name="Picture 3" descr="redeye_l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309562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64" name="Rectangle 4"/>
          <p:cNvSpPr>
            <a:spLocks noChangeArrowheads="1"/>
          </p:cNvSpPr>
          <p:nvPr/>
        </p:nvSpPr>
        <p:spPr bwMode="auto">
          <a:xfrm>
            <a:off x="1027113" y="104775"/>
            <a:ext cx="690086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smtClean="0">
                <a:solidFill>
                  <a:srgbClr val="CCECFF"/>
                </a:solidFill>
                <a:cs typeface="Titr" pitchFamily="2" charset="-78"/>
              </a:rPr>
              <a:t>رده دوزيستان </a:t>
            </a:r>
            <a:endParaRPr lang="en-US" sz="2800" smtClean="0">
              <a:solidFill>
                <a:srgbClr val="CCECFF"/>
              </a:solidFill>
              <a:cs typeface="Titr" pitchFamily="2" charset="-78"/>
            </a:endParaRPr>
          </a:p>
        </p:txBody>
      </p:sp>
      <p:pic>
        <p:nvPicPr>
          <p:cNvPr id="296965" name="Picture 5" descr="repro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9"/>
          <a:stretch>
            <a:fillRect/>
          </a:stretch>
        </p:blipFill>
        <p:spPr bwMode="auto">
          <a:xfrm>
            <a:off x="3419475" y="908050"/>
            <a:ext cx="31686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6" name="Picture 6" descr="firebelly_under_lr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11475"/>
            <a:ext cx="3095625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9" t="827" r="587" b="62016"/>
          <a:stretch>
            <a:fillRect/>
          </a:stretch>
        </p:blipFill>
        <p:spPr bwMode="auto">
          <a:xfrm>
            <a:off x="3419475" y="2852738"/>
            <a:ext cx="3240088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8" name="Picture 8" descr="african-bullfro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908050"/>
            <a:ext cx="1922463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9" name="Picture 9" descr="1a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943475"/>
            <a:ext cx="2449513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7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2679700"/>
            <a:ext cx="1982788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71" name="Picture 11" descr="Dendrobates pumili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825" y="4838700"/>
            <a:ext cx="2544763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15DCE-DF4D-4797-8648-CCE6BA9E578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3417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حرکت از دریا به خشکی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مهم ترین مرحله تکامل جانوران</a:t>
            </a:r>
          </a:p>
          <a:p>
            <a:pPr algn="r" rtl="1"/>
            <a:r>
              <a:rPr lang="fa-IR" dirty="0" smtClean="0"/>
              <a:t>ایجاد کیسه هوا </a:t>
            </a:r>
          </a:p>
          <a:p>
            <a:pPr algn="r" rtl="1"/>
            <a:r>
              <a:rPr lang="fa-IR" dirty="0" smtClean="0"/>
              <a:t>اسکلت استخوانی باله ها برای حرکت و دارای استحکام</a:t>
            </a:r>
          </a:p>
          <a:p>
            <a:pPr algn="r" rtl="1"/>
            <a:r>
              <a:rPr lang="fa-IR" dirty="0" smtClean="0"/>
              <a:t>تغییرات ساختاری در بررخی ماهیان آب شیرین</a:t>
            </a:r>
          </a:p>
          <a:p>
            <a:pPr algn="r" rtl="1"/>
            <a:r>
              <a:rPr lang="fa-IR" dirty="0" smtClean="0"/>
              <a:t>تشکیل شش با شبکه مویرگی غنی اطراف آن</a:t>
            </a:r>
          </a:p>
          <a:p>
            <a:pPr algn="r" rtl="1"/>
            <a:r>
              <a:rPr lang="fa-IR" dirty="0" smtClean="0"/>
              <a:t>گردش خون مضاعف </a:t>
            </a: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38100"/>
            <a:ext cx="9124950" cy="6781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77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8884355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0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3200" dirty="0" smtClean="0">
                <a:cs typeface="B Kamran" panose="00000400000000000000" pitchFamily="2" charset="-78"/>
              </a:rPr>
              <a:t>ماهی باله لوبی دونین </a:t>
            </a:r>
            <a:r>
              <a:rPr lang="en-US" sz="3200" dirty="0" smtClean="0">
                <a:cs typeface="B Kamran" panose="00000400000000000000" pitchFamily="2" charset="-78"/>
              </a:rPr>
              <a:t>  </a:t>
            </a:r>
            <a:r>
              <a:rPr lang="en-US" sz="3200" i="1" dirty="0" err="1" smtClean="0">
                <a:cs typeface="B Kamran" panose="00000400000000000000" pitchFamily="2" charset="-78"/>
              </a:rPr>
              <a:t>Eusthenopteron</a:t>
            </a:r>
            <a:r>
              <a:rPr lang="fa-IR" sz="3200" i="1" dirty="0" smtClean="0">
                <a:cs typeface="B Kamran" panose="00000400000000000000" pitchFamily="2" charset="-78"/>
              </a:rPr>
              <a:t/>
            </a:r>
            <a:br>
              <a:rPr lang="fa-IR" sz="3200" i="1" dirty="0" smtClean="0">
                <a:cs typeface="B Kamran" panose="00000400000000000000" pitchFamily="2" charset="-78"/>
              </a:rPr>
            </a:br>
            <a:r>
              <a:rPr lang="fa-IR" sz="3200" i="1" dirty="0" smtClean="0">
                <a:cs typeface="B Kamran" panose="00000400000000000000" pitchFamily="2" charset="-78"/>
              </a:rPr>
              <a:t>فسیل </a:t>
            </a:r>
            <a:r>
              <a:rPr lang="en-US" sz="3200" i="1" dirty="0" err="1" smtClean="0">
                <a:cs typeface="B Kamran" panose="00000400000000000000" pitchFamily="2" charset="-78"/>
              </a:rPr>
              <a:t>Tiktaalik</a:t>
            </a:r>
            <a:r>
              <a:rPr lang="fa-IR" sz="3200" i="1" dirty="0" smtClean="0">
                <a:cs typeface="B Kamran" panose="00000400000000000000" pitchFamily="2" charset="-78"/>
              </a:rPr>
              <a:t> (حدواسط ماهیان باله لوبی و چهارپایان)</a:t>
            </a:r>
            <a:endParaRPr lang="en-US" sz="3200" i="1" dirty="0">
              <a:cs typeface="B Kamra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835" y="1676400"/>
            <a:ext cx="4248150" cy="4524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5907128"/>
            <a:ext cx="14414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dirty="0" smtClean="0"/>
              <a:t>دارای </a:t>
            </a:r>
          </a:p>
          <a:p>
            <a:pPr algn="r" rtl="1"/>
            <a:r>
              <a:rPr lang="en-US" dirty="0" err="1" smtClean="0"/>
              <a:t>Hamerus</a:t>
            </a:r>
            <a:endParaRPr lang="en-US" dirty="0" smtClean="0"/>
          </a:p>
          <a:p>
            <a:pPr algn="r" rtl="1"/>
            <a:r>
              <a:rPr lang="en-US" dirty="0" smtClean="0"/>
              <a:t>Radius</a:t>
            </a:r>
            <a:r>
              <a:rPr lang="fa-IR" dirty="0" smtClean="0"/>
              <a:t> و </a:t>
            </a:r>
            <a:r>
              <a:rPr lang="en-US" dirty="0" smtClean="0"/>
              <a:t>ulna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264" y="1676400"/>
            <a:ext cx="3581400" cy="2686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635067"/>
            <a:ext cx="3517177" cy="188438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434D-4523-42A3-9865-39CDF016D0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681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چهارپایان دوره </a:t>
            </a:r>
            <a:r>
              <a:rPr lang="fa-IR" dirty="0" err="1" smtClean="0"/>
              <a:t>دونین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1219200"/>
            <a:ext cx="4664075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4"/>
          <a:stretch/>
        </p:blipFill>
        <p:spPr bwMode="auto">
          <a:xfrm>
            <a:off x="4462855" y="1217364"/>
            <a:ext cx="4409395" cy="537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63A2C-2D53-4EA6-9D0E-C7FD37088373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79291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>
              <a:lnSpc>
                <a:spcPct val="115000"/>
              </a:lnSpc>
              <a:spcAft>
                <a:spcPts val="0"/>
              </a:spcAft>
            </a:pPr>
            <a:r>
              <a:rPr lang="en-US" sz="2000" i="1" dirty="0" err="1">
                <a:latin typeface="Times New Roman"/>
                <a:ea typeface="Times New Roman"/>
                <a:cs typeface="B Nazanin"/>
              </a:rPr>
              <a:t>Ichthyostega</a:t>
            </a:r>
            <a:r>
              <a:rPr lang="fa-IR" sz="2000" dirty="0">
                <a:latin typeface="Times New Roman"/>
                <a:ea typeface="Times New Roman"/>
                <a:cs typeface="B Nazanin"/>
              </a:rPr>
              <a:t> نشان دهنده تصویر اولیه ای از خویشاوندی </a:t>
            </a:r>
            <a:r>
              <a:rPr lang="fa-IR" sz="2000" dirty="0" smtClean="0">
                <a:latin typeface="Times New Roman"/>
                <a:ea typeface="Times New Roman"/>
                <a:cs typeface="B Nazanin"/>
              </a:rPr>
              <a:t>چهارپایان، اندام های حرکتی مفصلی، دارای اعضای </a:t>
            </a:r>
            <a:r>
              <a:rPr lang="fa-IR" sz="2000" dirty="0">
                <a:latin typeface="Times New Roman"/>
                <a:ea typeface="Times New Roman"/>
                <a:cs typeface="B Nazanin"/>
              </a:rPr>
              <a:t>متصل بهم سازگار برای زندگی در خشکی </a:t>
            </a:r>
            <a:r>
              <a:rPr lang="fa-IR" sz="2000" dirty="0" smtClean="0">
                <a:latin typeface="Times New Roman"/>
                <a:ea typeface="Times New Roman"/>
                <a:cs typeface="B Nazanin"/>
              </a:rPr>
              <a:t>، مهره </a:t>
            </a:r>
            <a:r>
              <a:rPr lang="fa-IR" sz="2000" dirty="0">
                <a:latin typeface="Times New Roman"/>
                <a:ea typeface="Times New Roman"/>
                <a:cs typeface="B Nazanin"/>
              </a:rPr>
              <a:t>های قوی و عضلات مربوطه برای حفاظت از بدن در هوا </a:t>
            </a:r>
            <a:r>
              <a:rPr lang="fa-IR" sz="2000" dirty="0">
                <a:latin typeface="Times New Roman"/>
                <a:ea typeface="Times New Roman"/>
                <a:cs typeface="Angsana New"/>
              </a:rPr>
              <a:t>–</a:t>
            </a:r>
            <a:r>
              <a:rPr lang="fa-IR" sz="2000" dirty="0">
                <a:latin typeface="Times New Roman"/>
                <a:ea typeface="Times New Roman"/>
                <a:cs typeface="B Nazanin"/>
              </a:rPr>
              <a:t> عضلات جدید برای بالا بردن سر ،کمربندهای لگن و شانه قوی، قفسه سینه حفاظتی و ساختار گوش تغییر یافته برای شناسایی صداهای موجود در هوا </a:t>
            </a:r>
            <a:r>
              <a:rPr lang="fa-IR" sz="2000" dirty="0" smtClean="0">
                <a:latin typeface="Times New Roman"/>
                <a:ea typeface="Times New Roman"/>
                <a:cs typeface="B Nazanin"/>
              </a:rPr>
              <a:t>است، حفظ </a:t>
            </a:r>
            <a:r>
              <a:rPr lang="fa-IR" sz="2000" dirty="0">
                <a:latin typeface="Times New Roman"/>
                <a:ea typeface="Times New Roman"/>
                <a:cs typeface="B Nazanin"/>
              </a:rPr>
              <a:t>یک دم با پرتوهای باله و استخوان های پوشش دهنده </a:t>
            </a:r>
            <a:r>
              <a:rPr lang="fa-IR" sz="2000" dirty="0" smtClean="0">
                <a:latin typeface="Times New Roman"/>
                <a:ea typeface="Times New Roman"/>
                <a:cs typeface="B Nazanin"/>
              </a:rPr>
              <a:t>آبشش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7200"/>
            <a:ext cx="9144000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8F6AC7-574A-4A8D-9E60-987B594D30E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146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55713"/>
            <a:ext cx="8532813" cy="56022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اسکلت اغلب استخوانی است و تعداد مهره ها متغيير است . در برخی دنده ها نيز وجود دارند که در صورت وجود دنده به استخوان جناغ متصل </a:t>
            </a:r>
            <a:r>
              <a:rPr lang="fa-IR" sz="2400" dirty="0" smtClean="0"/>
              <a:t>نيست. </a:t>
            </a:r>
            <a:r>
              <a:rPr lang="fa-IR" sz="2400" dirty="0" smtClean="0"/>
              <a:t>فاقد اسکلت خارجی هستند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 شکل بدن متغيير است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 دست و پا معمولا 4 عدد است ( تتراپود). برخی فاقد پا هستند و دست ها معمولا کوچکتر از پاها است . ناخن و چنگال وجود ندارد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 پوست نرم و مرطوب بوده و دارای غدد فراوانی است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دهان معمولا بزرگ و با دندان های کوچک در آرواره بالا است . دو سوراخ بينی به قسمت قدامی حفره دهانی باز مي شود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 تنفس به وسيله ريه انجام مي شود . پوست و آبشش نيز در تنفس دخالت دارند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دستگاه گردش خون دارای قلب 3 حفره ای است . پوست دارای عروق فراوانی است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 اکتوترمال مي باشند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 اندام های دفعی شامل کليه مزونفريک است . اوره فراورده دفعی مواد ازته است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ده جفت اعصاب مغزی دارند . </a:t>
            </a:r>
          </a:p>
          <a:p>
            <a:pPr eaLnBrk="1" hangingPunct="1">
              <a:lnSpc>
                <a:spcPct val="80000"/>
              </a:lnSpc>
            </a:pPr>
            <a:r>
              <a:rPr lang="fa-IR" sz="2400" dirty="0" smtClean="0"/>
              <a:t>دارای دگرديسی هستند که تحت کنترل هورمون ها است . </a:t>
            </a:r>
            <a:endParaRPr lang="en-US" sz="2400" dirty="0" smtClean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a-IR" sz="2800" smtClean="0"/>
              <a:t>رده دوزيستان </a:t>
            </a:r>
            <a:endParaRPr lang="en-US" sz="2800" smtClean="0"/>
          </a:p>
        </p:txBody>
      </p:sp>
      <p:sp>
        <p:nvSpPr>
          <p:cNvPr id="283652" name="Text Box 4"/>
          <p:cNvSpPr txBox="1">
            <a:spLocks noChangeArrowheads="1"/>
          </p:cNvSpPr>
          <p:nvPr/>
        </p:nvSpPr>
        <p:spPr bwMode="auto">
          <a:xfrm>
            <a:off x="2339975" y="736600"/>
            <a:ext cx="5903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fa-IR" sz="2800" smtClean="0">
                <a:solidFill>
                  <a:srgbClr val="990000"/>
                </a:solidFill>
                <a:cs typeface="Titr" pitchFamily="2" charset="-78"/>
              </a:rPr>
              <a:t>برخی از صفات کلی و مهم دوزيستان </a:t>
            </a:r>
            <a:endParaRPr lang="en-US" sz="2800" smtClean="0">
              <a:solidFill>
                <a:srgbClr val="990000"/>
              </a:solidFill>
              <a:cs typeface="Titr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ADC7D-41CC-4F9C-8C68-61F87425B63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5398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7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8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9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0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iology of Zoology 04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Titr"/>
      </a:majorFont>
      <a:minorFont>
        <a:latin typeface="Arial"/>
        <a:ea typeface=""/>
        <a:cs typeface="B Lotu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1671</Words>
  <Application>Microsoft Office PowerPoint</Application>
  <PresentationFormat>On-screen Show (4:3)</PresentationFormat>
  <Paragraphs>204</Paragraphs>
  <Slides>37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37</vt:i4>
      </vt:variant>
    </vt:vector>
  </HeadingPairs>
  <TitlesOfParts>
    <vt:vector size="68" baseType="lpstr">
      <vt:lpstr>Angsana New</vt:lpstr>
      <vt:lpstr>Arial</vt:lpstr>
      <vt:lpstr>B Kamran</vt:lpstr>
      <vt:lpstr>B Lotus</vt:lpstr>
      <vt:lpstr>B Mitra</vt:lpstr>
      <vt:lpstr>B Nazanin</vt:lpstr>
      <vt:lpstr>Calibri</vt:lpstr>
      <vt:lpstr>Calibri Light</vt:lpstr>
      <vt:lpstr>Times New Roman</vt:lpstr>
      <vt:lpstr>TimesNewRomanPS-BoldItalicMT</vt:lpstr>
      <vt:lpstr>TimesNewRomanPSMT</vt:lpstr>
      <vt:lpstr>Titr</vt:lpstr>
      <vt:lpstr>Wingdings</vt:lpstr>
      <vt:lpstr>Wingdings 2</vt:lpstr>
      <vt:lpstr>Office Theme</vt:lpstr>
      <vt:lpstr>Default Design</vt:lpstr>
      <vt:lpstr>Biology of Zoology 04</vt:lpstr>
      <vt:lpstr>1_Biology of Zoology 04</vt:lpstr>
      <vt:lpstr>2_Biology of Zoology 04</vt:lpstr>
      <vt:lpstr>3_Biology of Zoology 04</vt:lpstr>
      <vt:lpstr>2_Default Design</vt:lpstr>
      <vt:lpstr>3_Default Design</vt:lpstr>
      <vt:lpstr>4_Default Design</vt:lpstr>
      <vt:lpstr>4_Biology of Zoology 04</vt:lpstr>
      <vt:lpstr>5_Biology of Zoology 04</vt:lpstr>
      <vt:lpstr>6_Biology of Zoology 04</vt:lpstr>
      <vt:lpstr>7_Biology of Zoology 04</vt:lpstr>
      <vt:lpstr>8_Biology of Zoology 04</vt:lpstr>
      <vt:lpstr>9_Biology of Zoology 04</vt:lpstr>
      <vt:lpstr>10_Biology of Zoology 04</vt:lpstr>
      <vt:lpstr>1_Office Theme</vt:lpstr>
      <vt:lpstr>Amphibians</vt:lpstr>
      <vt:lpstr>رده دوزيستان </vt:lpstr>
      <vt:lpstr>PowerPoint Presentation</vt:lpstr>
      <vt:lpstr>حرکت از دریا به خشکی</vt:lpstr>
      <vt:lpstr>PowerPoint Presentation</vt:lpstr>
      <vt:lpstr>ماهی باله لوبی دونین   Eusthenopteron فسیل Tiktaalik (حدواسط ماهیان باله لوبی و چهارپایان)</vt:lpstr>
      <vt:lpstr>چهارپایان دوره دونین</vt:lpstr>
      <vt:lpstr>PowerPoint Presentation</vt:lpstr>
      <vt:lpstr>رده دوزيستان </vt:lpstr>
      <vt:lpstr>PowerPoint Presentation</vt:lpstr>
      <vt:lpstr>دوزیستان امروزی</vt:lpstr>
      <vt:lpstr>Caecilian ها : رده ( Apoda ) Gymnophiona   </vt:lpstr>
      <vt:lpstr>PowerPoint Presentation</vt:lpstr>
      <vt:lpstr>سمندرها : راسته ( Caudata ) Urodela    </vt:lpstr>
      <vt:lpstr>PowerPoint Presentation</vt:lpstr>
      <vt:lpstr>PowerPoint Presentation</vt:lpstr>
      <vt:lpstr>تنفس در سمندرها</vt:lpstr>
      <vt:lpstr>PowerPoint Presentation</vt:lpstr>
      <vt:lpstr>Paedomorphosis  پدوژنز  </vt:lpstr>
      <vt:lpstr>PowerPoint Presentation</vt:lpstr>
      <vt:lpstr>دوزیستان </vt:lpstr>
      <vt:lpstr>رده دوزیستان در ایران</vt:lpstr>
      <vt:lpstr>دوزیستان کردستان</vt:lpstr>
      <vt:lpstr>سمندر خال زرد کردستانی (Neurergus microspilotus)</vt:lpstr>
      <vt:lpstr>سمندر آتشین ((Salamandra infraimmaculata semenovi : شکم خالدار  </vt:lpstr>
      <vt:lpstr>PowerPoint Presentation</vt:lpstr>
      <vt:lpstr>قورباغه ها و وزغ ها ؛ راسته   Anura  یا Salienta</vt:lpstr>
      <vt:lpstr>پوست</vt:lpstr>
      <vt:lpstr>PowerPoint Presentation</vt:lpstr>
      <vt:lpstr>رده دوزيستان </vt:lpstr>
      <vt:lpstr>رده دوزيستان </vt:lpstr>
      <vt:lpstr>PowerPoint Presentation</vt:lpstr>
      <vt:lpstr>PowerPoint Presentation</vt:lpstr>
      <vt:lpstr>تطابق چشم در مهره داران </vt:lpstr>
      <vt:lpstr>تولید مثل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loghman</dc:creator>
  <cp:lastModifiedBy>Windows User</cp:lastModifiedBy>
  <cp:revision>89</cp:revision>
  <dcterms:created xsi:type="dcterms:W3CDTF">2013-04-19T17:59:37Z</dcterms:created>
  <dcterms:modified xsi:type="dcterms:W3CDTF">2019-12-25T12:01:40Z</dcterms:modified>
</cp:coreProperties>
</file>