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58" r:id="rId5"/>
    <p:sldId id="284" r:id="rId6"/>
    <p:sldId id="285" r:id="rId7"/>
    <p:sldId id="286" r:id="rId8"/>
    <p:sldId id="287" r:id="rId9"/>
    <p:sldId id="259" r:id="rId10"/>
    <p:sldId id="260" r:id="rId11"/>
    <p:sldId id="261" r:id="rId12"/>
    <p:sldId id="273" r:id="rId13"/>
    <p:sldId id="262" r:id="rId14"/>
    <p:sldId id="274" r:id="rId15"/>
    <p:sldId id="266" r:id="rId16"/>
    <p:sldId id="275" r:id="rId17"/>
    <p:sldId id="264" r:id="rId18"/>
    <p:sldId id="265" r:id="rId19"/>
    <p:sldId id="276" r:id="rId20"/>
    <p:sldId id="277" r:id="rId21"/>
    <p:sldId id="288" r:id="rId22"/>
    <p:sldId id="289" r:id="rId23"/>
    <p:sldId id="263" r:id="rId24"/>
    <p:sldId id="290" r:id="rId25"/>
    <p:sldId id="278" r:id="rId26"/>
    <p:sldId id="279" r:id="rId27"/>
    <p:sldId id="267" r:id="rId28"/>
    <p:sldId id="268" r:id="rId29"/>
    <p:sldId id="280" r:id="rId30"/>
    <p:sldId id="281" r:id="rId31"/>
    <p:sldId id="291" r:id="rId32"/>
    <p:sldId id="292" r:id="rId33"/>
    <p:sldId id="269" r:id="rId34"/>
    <p:sldId id="270" r:id="rId35"/>
    <p:sldId id="282" r:id="rId36"/>
    <p:sldId id="283" r:id="rId37"/>
    <p:sldId id="271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84" d="100"/>
          <a:sy n="84" d="100"/>
        </p:scale>
        <p:origin x="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E825-F2CC-40FB-A65D-C3280643BDBA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F23D-DFCF-46C8-A65A-4E159910D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911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E825-F2CC-40FB-A65D-C3280643BDBA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F23D-DFCF-46C8-A65A-4E159910D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589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E825-F2CC-40FB-A65D-C3280643BDBA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F23D-DFCF-46C8-A65A-4E159910D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215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E825-F2CC-40FB-A65D-C3280643BDBA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F23D-DFCF-46C8-A65A-4E159910D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925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E825-F2CC-40FB-A65D-C3280643BDBA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F23D-DFCF-46C8-A65A-4E159910D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963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E825-F2CC-40FB-A65D-C3280643BDBA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F23D-DFCF-46C8-A65A-4E159910D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265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E825-F2CC-40FB-A65D-C3280643BDBA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F23D-DFCF-46C8-A65A-4E159910D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402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E825-F2CC-40FB-A65D-C3280643BDBA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F23D-DFCF-46C8-A65A-4E159910D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99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E825-F2CC-40FB-A65D-C3280643BDBA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F23D-DFCF-46C8-A65A-4E159910D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1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E825-F2CC-40FB-A65D-C3280643BDBA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F23D-DFCF-46C8-A65A-4E159910D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263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E825-F2CC-40FB-A65D-C3280643BDBA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F23D-DFCF-46C8-A65A-4E159910D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828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BE825-F2CC-40FB-A65D-C3280643BDBA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2F23D-DFCF-46C8-A65A-4E159910D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100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SEQUENCING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a-IR" sz="4000" dirty="0" smtClean="0">
                <a:cs typeface="B Zar" panose="00000400000000000000" pitchFamily="2" charset="-78"/>
              </a:rPr>
              <a:t>روش های تعیین توالی</a:t>
            </a:r>
            <a:endParaRPr lang="en-US" sz="4000" b="1" dirty="0"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1486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162" y="1366837"/>
            <a:ext cx="80676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65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237" y="1081087"/>
            <a:ext cx="8391525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01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9" t="18050" r="29669" b="49289"/>
          <a:stretch/>
        </p:blipFill>
        <p:spPr>
          <a:xfrm rot="10800000">
            <a:off x="2768278" y="926818"/>
            <a:ext cx="6655444" cy="484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750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737" y="1524000"/>
            <a:ext cx="801052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38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8" t="7737" r="27261" b="76296"/>
          <a:stretch/>
        </p:blipFill>
        <p:spPr>
          <a:xfrm>
            <a:off x="1646381" y="1874520"/>
            <a:ext cx="8899239" cy="31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309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725" y="1733550"/>
            <a:ext cx="821055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439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8" t="6667" r="33801" b="60741"/>
          <a:stretch/>
        </p:blipFill>
        <p:spPr>
          <a:xfrm rot="10800000">
            <a:off x="3307081" y="748392"/>
            <a:ext cx="5577840" cy="536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36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126771" y="1229360"/>
            <a:ext cx="3938458" cy="4399280"/>
            <a:chOff x="5317060" y="1066800"/>
            <a:chExt cx="3938458" cy="4399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/>
            <a:srcRect l="40954" r="15913" b="66189"/>
            <a:stretch/>
          </p:blipFill>
          <p:spPr>
            <a:xfrm>
              <a:off x="5429267" y="1066800"/>
              <a:ext cx="3714045" cy="159737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45" t="7075" r="36995" b="72675"/>
            <a:stretch/>
          </p:blipFill>
          <p:spPr>
            <a:xfrm>
              <a:off x="5317060" y="3055716"/>
              <a:ext cx="3938458" cy="24103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550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1" r="24665" b="58734"/>
          <a:stretch/>
        </p:blipFill>
        <p:spPr>
          <a:xfrm rot="10800000">
            <a:off x="3354370" y="1005841"/>
            <a:ext cx="5483261" cy="484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93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4" t="7408" r="36082" b="64609"/>
          <a:stretch/>
        </p:blipFill>
        <p:spPr>
          <a:xfrm rot="-60000">
            <a:off x="1591734" y="880533"/>
            <a:ext cx="5020041" cy="46634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46679"/>
          <a:stretch/>
        </p:blipFill>
        <p:spPr>
          <a:xfrm>
            <a:off x="7134576" y="1769216"/>
            <a:ext cx="4154511" cy="288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38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519237"/>
            <a:ext cx="8629650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7967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3" t="33004" r="39048" b="29959"/>
          <a:stretch/>
        </p:blipFill>
        <p:spPr>
          <a:xfrm rot="10800000">
            <a:off x="3932523" y="548641"/>
            <a:ext cx="4326956" cy="576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57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144713"/>
            <a:ext cx="9144000" cy="256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944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038" y="1428750"/>
            <a:ext cx="9051925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808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637" y="1195387"/>
            <a:ext cx="8086725" cy="446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92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300" y="528638"/>
            <a:ext cx="3581400" cy="580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7019" y="528638"/>
            <a:ext cx="3237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ION TORRENT SEQUENCING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97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5" t="7655" r="33801" b="68477"/>
          <a:stretch/>
        </p:blipFill>
        <p:spPr>
          <a:xfrm rot="10800000">
            <a:off x="433454" y="1511016"/>
            <a:ext cx="4861035" cy="32918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0" t="7078" r="26751" b="47983"/>
          <a:stretch/>
        </p:blipFill>
        <p:spPr>
          <a:xfrm>
            <a:off x="6175016" y="459455"/>
            <a:ext cx="5452264" cy="53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1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1" t="1893" r="29009" b="78025"/>
          <a:stretch/>
        </p:blipFill>
        <p:spPr>
          <a:xfrm rot="10800000">
            <a:off x="2914348" y="2057401"/>
            <a:ext cx="636330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3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0001" y="45720"/>
            <a:ext cx="5631999" cy="676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44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112" y="9525"/>
            <a:ext cx="9629775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12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498788" y="414865"/>
            <a:ext cx="7194424" cy="6028270"/>
            <a:chOff x="2456471" y="124176"/>
            <a:chExt cx="7194424" cy="602827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53" t="63375" r="36082" b="24773"/>
            <a:stretch/>
          </p:blipFill>
          <p:spPr>
            <a:xfrm>
              <a:off x="2465933" y="124176"/>
              <a:ext cx="7175500" cy="2286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31" t="52099" r="27640" b="30452"/>
            <a:stretch/>
          </p:blipFill>
          <p:spPr>
            <a:xfrm rot="10800000">
              <a:off x="2456471" y="3409246"/>
              <a:ext cx="7194424" cy="2743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0275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4" t="6832" r="27892" b="66173"/>
          <a:stretch/>
        </p:blipFill>
        <p:spPr>
          <a:xfrm rot="10800000">
            <a:off x="2212694" y="1143001"/>
            <a:ext cx="776661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78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237" y="900112"/>
            <a:ext cx="9153525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02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050" y="1081088"/>
            <a:ext cx="3771900" cy="469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37858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1743075"/>
            <a:ext cx="7210425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81368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3" t="28296" r="30150" b="29877"/>
          <a:stretch/>
        </p:blipFill>
        <p:spPr>
          <a:xfrm>
            <a:off x="3084036" y="685800"/>
            <a:ext cx="6023929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88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090612"/>
            <a:ext cx="9753600" cy="46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78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2" t="7243" r="37679" b="75803"/>
          <a:stretch/>
        </p:blipFill>
        <p:spPr>
          <a:xfrm rot="-60000">
            <a:off x="3462910" y="338664"/>
            <a:ext cx="6193056" cy="29260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8" t="52840" r="32433" b="26749"/>
          <a:stretch/>
        </p:blipFill>
        <p:spPr>
          <a:xfrm rot="-60000">
            <a:off x="3279404" y="3623733"/>
            <a:ext cx="6560069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80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1" t="3938" r="27119" b="79154"/>
          <a:stretch/>
        </p:blipFill>
        <p:spPr>
          <a:xfrm rot="10800000">
            <a:off x="1795801" y="1874521"/>
            <a:ext cx="8600399" cy="31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27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225" y="1652587"/>
            <a:ext cx="7829550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1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950" y="333375"/>
            <a:ext cx="6896100" cy="619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99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igure 8-50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388" y="1314450"/>
            <a:ext cx="8531225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864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igure 8-50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756" y="381794"/>
            <a:ext cx="5424488" cy="609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113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igure 8-3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871"/>
          <a:stretch/>
        </p:blipFill>
        <p:spPr bwMode="auto">
          <a:xfrm>
            <a:off x="4772817" y="379412"/>
            <a:ext cx="1175673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640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319" y="91281"/>
            <a:ext cx="3789363" cy="667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976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487" y="704850"/>
            <a:ext cx="8201025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5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8</Words>
  <Application>Microsoft Office PowerPoint</Application>
  <PresentationFormat>Widescreen</PresentationFormat>
  <Paragraphs>3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B Zar</vt:lpstr>
      <vt:lpstr>Calibri</vt:lpstr>
      <vt:lpstr>Calibri Light</vt:lpstr>
      <vt:lpstr>Times New Roman</vt:lpstr>
      <vt:lpstr>Office Theme</vt:lpstr>
      <vt:lpstr>SEQUENCING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Office07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7</cp:revision>
  <dcterms:created xsi:type="dcterms:W3CDTF">2017-10-24T04:13:39Z</dcterms:created>
  <dcterms:modified xsi:type="dcterms:W3CDTF">2017-10-31T08:51:19Z</dcterms:modified>
</cp:coreProperties>
</file>