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84" r:id="rId6"/>
    <p:sldId id="285" r:id="rId7"/>
    <p:sldId id="286" r:id="rId8"/>
    <p:sldId id="287" r:id="rId9"/>
    <p:sldId id="259" r:id="rId10"/>
    <p:sldId id="260" r:id="rId11"/>
    <p:sldId id="261" r:id="rId12"/>
    <p:sldId id="273" r:id="rId13"/>
    <p:sldId id="262" r:id="rId14"/>
    <p:sldId id="274" r:id="rId15"/>
    <p:sldId id="266" r:id="rId16"/>
    <p:sldId id="275" r:id="rId17"/>
    <p:sldId id="264" r:id="rId18"/>
    <p:sldId id="265" r:id="rId19"/>
    <p:sldId id="276" r:id="rId20"/>
    <p:sldId id="277" r:id="rId21"/>
    <p:sldId id="288" r:id="rId22"/>
    <p:sldId id="289" r:id="rId23"/>
    <p:sldId id="263" r:id="rId24"/>
    <p:sldId id="290" r:id="rId25"/>
    <p:sldId id="278" r:id="rId26"/>
    <p:sldId id="279" r:id="rId27"/>
    <p:sldId id="267" r:id="rId28"/>
    <p:sldId id="268" r:id="rId29"/>
    <p:sldId id="280" r:id="rId30"/>
    <p:sldId id="281" r:id="rId31"/>
    <p:sldId id="291" r:id="rId32"/>
    <p:sldId id="292" r:id="rId33"/>
    <p:sldId id="269" r:id="rId34"/>
    <p:sldId id="270" r:id="rId35"/>
    <p:sldId id="282" r:id="rId36"/>
    <p:sldId id="283" r:id="rId37"/>
    <p:sldId id="27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4" d="100"/>
          <a:sy n="84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825-F2CC-40FB-A65D-C3280643BDB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23D-DFCF-46C8-A65A-4E159910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825-F2CC-40FB-A65D-C3280643BDB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23D-DFCF-46C8-A65A-4E159910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8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825-F2CC-40FB-A65D-C3280643BDB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23D-DFCF-46C8-A65A-4E159910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1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825-F2CC-40FB-A65D-C3280643BDB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23D-DFCF-46C8-A65A-4E159910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2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825-F2CC-40FB-A65D-C3280643BDB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23D-DFCF-46C8-A65A-4E159910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6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825-F2CC-40FB-A65D-C3280643BDB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23D-DFCF-46C8-A65A-4E159910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6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825-F2CC-40FB-A65D-C3280643BDB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23D-DFCF-46C8-A65A-4E159910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0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825-F2CC-40FB-A65D-C3280643BDB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23D-DFCF-46C8-A65A-4E159910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9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825-F2CC-40FB-A65D-C3280643BDB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23D-DFCF-46C8-A65A-4E159910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3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825-F2CC-40FB-A65D-C3280643BDB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23D-DFCF-46C8-A65A-4E159910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6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E825-F2CC-40FB-A65D-C3280643BDB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2F23D-DFCF-46C8-A65A-4E159910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BE825-F2CC-40FB-A65D-C3280643BDB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2F23D-DFCF-46C8-A65A-4E159910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0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SEQUENCING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Zar" panose="00000400000000000000" pitchFamily="2" charset="-78"/>
              </a:rPr>
              <a:t>روش های تعیین توالی</a:t>
            </a:r>
            <a:endParaRPr lang="en-US" sz="4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48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1366837"/>
            <a:ext cx="80676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1081087"/>
            <a:ext cx="83915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t="18050" r="29669" b="49289"/>
          <a:stretch/>
        </p:blipFill>
        <p:spPr>
          <a:xfrm rot="10800000">
            <a:off x="2768278" y="926818"/>
            <a:ext cx="6655444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50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1524000"/>
            <a:ext cx="80105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3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8" t="7737" r="27261" b="76296"/>
          <a:stretch/>
        </p:blipFill>
        <p:spPr>
          <a:xfrm>
            <a:off x="1646381" y="1874520"/>
            <a:ext cx="8899239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09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1733550"/>
            <a:ext cx="82105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3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t="6667" r="33801" b="60741"/>
          <a:stretch/>
        </p:blipFill>
        <p:spPr>
          <a:xfrm rot="10800000">
            <a:off x="3307081" y="748392"/>
            <a:ext cx="5577840" cy="536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26771" y="1229360"/>
            <a:ext cx="3938458" cy="4399280"/>
            <a:chOff x="5317060" y="1066800"/>
            <a:chExt cx="3938458" cy="4399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40954" r="15913" b="66189"/>
            <a:stretch/>
          </p:blipFill>
          <p:spPr>
            <a:xfrm>
              <a:off x="5429267" y="1066800"/>
              <a:ext cx="3714045" cy="159737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45" t="7075" r="36995" b="72675"/>
            <a:stretch/>
          </p:blipFill>
          <p:spPr>
            <a:xfrm>
              <a:off x="5317060" y="3055716"/>
              <a:ext cx="3938458" cy="2410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55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1" r="24665" b="58734"/>
          <a:stretch/>
        </p:blipFill>
        <p:spPr>
          <a:xfrm rot="10800000">
            <a:off x="3354370" y="1005841"/>
            <a:ext cx="5483261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7408" r="36082" b="64609"/>
          <a:stretch/>
        </p:blipFill>
        <p:spPr>
          <a:xfrm rot="-60000">
            <a:off x="1591734" y="880533"/>
            <a:ext cx="5020041" cy="4663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6679"/>
          <a:stretch/>
        </p:blipFill>
        <p:spPr>
          <a:xfrm>
            <a:off x="7134576" y="1769216"/>
            <a:ext cx="4154511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519237"/>
            <a:ext cx="86296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96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t="33004" r="39048" b="29959"/>
          <a:stretch/>
        </p:blipFill>
        <p:spPr>
          <a:xfrm rot="10800000">
            <a:off x="3932523" y="548641"/>
            <a:ext cx="4326956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44713"/>
            <a:ext cx="91440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4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1428750"/>
            <a:ext cx="90519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0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1195387"/>
            <a:ext cx="80867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28638"/>
            <a:ext cx="35814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7019" y="528638"/>
            <a:ext cx="323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 TORRENT SEQUENCING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7655" r="33801" b="68477"/>
          <a:stretch/>
        </p:blipFill>
        <p:spPr>
          <a:xfrm rot="10800000">
            <a:off x="433454" y="1511016"/>
            <a:ext cx="4861035" cy="329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0" t="7078" r="26751" b="47983"/>
          <a:stretch/>
        </p:blipFill>
        <p:spPr>
          <a:xfrm>
            <a:off x="6175016" y="459455"/>
            <a:ext cx="5452264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1893" r="29009" b="78025"/>
          <a:stretch/>
        </p:blipFill>
        <p:spPr>
          <a:xfrm rot="10800000">
            <a:off x="2914348" y="2057401"/>
            <a:ext cx="636330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001" y="45720"/>
            <a:ext cx="5631999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9525"/>
            <a:ext cx="962977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98788" y="414865"/>
            <a:ext cx="7194424" cy="6028270"/>
            <a:chOff x="2456471" y="124176"/>
            <a:chExt cx="7194424" cy="60282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53" t="63375" r="36082" b="24773"/>
            <a:stretch/>
          </p:blipFill>
          <p:spPr>
            <a:xfrm>
              <a:off x="2465933" y="124176"/>
              <a:ext cx="7175500" cy="228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1" t="52099" r="27640" b="30452"/>
            <a:stretch/>
          </p:blipFill>
          <p:spPr>
            <a:xfrm rot="10800000">
              <a:off x="2456471" y="3409246"/>
              <a:ext cx="7194424" cy="274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27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t="6832" r="27892" b="66173"/>
          <a:stretch/>
        </p:blipFill>
        <p:spPr>
          <a:xfrm rot="10800000">
            <a:off x="2212694" y="1143001"/>
            <a:ext cx="77666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900112"/>
            <a:ext cx="91535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081088"/>
            <a:ext cx="37719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785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1743075"/>
            <a:ext cx="72104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136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28296" r="30150" b="29877"/>
          <a:stretch/>
        </p:blipFill>
        <p:spPr>
          <a:xfrm>
            <a:off x="3084036" y="685800"/>
            <a:ext cx="602392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90612"/>
            <a:ext cx="97536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7243" r="37679" b="75803"/>
          <a:stretch/>
        </p:blipFill>
        <p:spPr>
          <a:xfrm rot="-60000">
            <a:off x="3462910" y="338664"/>
            <a:ext cx="6193056" cy="2926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t="52840" r="32433" b="26749"/>
          <a:stretch/>
        </p:blipFill>
        <p:spPr>
          <a:xfrm rot="-60000">
            <a:off x="3279404" y="3623733"/>
            <a:ext cx="6560069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3938" r="27119" b="79154"/>
          <a:stretch/>
        </p:blipFill>
        <p:spPr>
          <a:xfrm rot="10800000">
            <a:off x="1795801" y="1874521"/>
            <a:ext cx="8600399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1652587"/>
            <a:ext cx="78295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333375"/>
            <a:ext cx="68961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8-5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314450"/>
            <a:ext cx="85312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6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8-5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56" y="381794"/>
            <a:ext cx="5424488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1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ure 8-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71"/>
          <a:stretch/>
        </p:blipFill>
        <p:spPr bwMode="auto">
          <a:xfrm>
            <a:off x="4772817" y="379412"/>
            <a:ext cx="117567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4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19" y="91281"/>
            <a:ext cx="3789363" cy="66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7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704850"/>
            <a:ext cx="820102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8</Words>
  <Application>Microsoft Office PowerPoint</Application>
  <PresentationFormat>Widescreen</PresentationFormat>
  <Paragraphs>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B Zar</vt:lpstr>
      <vt:lpstr>Calibri</vt:lpstr>
      <vt:lpstr>Calibri Light</vt:lpstr>
      <vt:lpstr>Times New Roman</vt:lpstr>
      <vt:lpstr>Office Theme</vt:lpstr>
      <vt:lpstr>SEQUENCING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</cp:revision>
  <dcterms:created xsi:type="dcterms:W3CDTF">2017-10-24T04:13:39Z</dcterms:created>
  <dcterms:modified xsi:type="dcterms:W3CDTF">2017-10-31T08:51:19Z</dcterms:modified>
</cp:coreProperties>
</file>