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7.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8.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9.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0.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1.xml" ContentType="application/vnd.openxmlformats-officedocument.theme+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2.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3.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14.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15.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16.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theme/theme17.xml" ContentType="application/vnd.openxmlformats-officedocument.theme+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theme/theme18.xml" ContentType="application/vnd.openxmlformats-officedocument.theme+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9" r:id="rId3"/>
    <p:sldMasterId id="2147483723" r:id="rId4"/>
    <p:sldMasterId id="2147483757" r:id="rId5"/>
    <p:sldMasterId id="2147483800" r:id="rId6"/>
    <p:sldMasterId id="2147483817" r:id="rId7"/>
    <p:sldMasterId id="2147483834" r:id="rId8"/>
    <p:sldMasterId id="2147483847" r:id="rId9"/>
    <p:sldMasterId id="2147483864" r:id="rId10"/>
    <p:sldMasterId id="2147483954" r:id="rId11"/>
    <p:sldMasterId id="2147483988" r:id="rId12"/>
    <p:sldMasterId id="2147484005" r:id="rId13"/>
    <p:sldMasterId id="2147484035" r:id="rId14"/>
    <p:sldMasterId id="2147484052" r:id="rId15"/>
    <p:sldMasterId id="2147484069" r:id="rId16"/>
    <p:sldMasterId id="2147484082" r:id="rId17"/>
    <p:sldMasterId id="2147484095" r:id="rId18"/>
    <p:sldMasterId id="2147484121" r:id="rId19"/>
  </p:sldMasterIdLst>
  <p:notesMasterIdLst>
    <p:notesMasterId r:id="rId45"/>
  </p:notesMasterIdLst>
  <p:sldIdLst>
    <p:sldId id="256" r:id="rId20"/>
    <p:sldId id="257" r:id="rId21"/>
    <p:sldId id="258" r:id="rId22"/>
    <p:sldId id="302" r:id="rId23"/>
    <p:sldId id="259" r:id="rId24"/>
    <p:sldId id="261" r:id="rId25"/>
    <p:sldId id="296" r:id="rId26"/>
    <p:sldId id="262" r:id="rId27"/>
    <p:sldId id="297" r:id="rId28"/>
    <p:sldId id="266" r:id="rId29"/>
    <p:sldId id="270" r:id="rId30"/>
    <p:sldId id="271" r:id="rId31"/>
    <p:sldId id="272" r:id="rId32"/>
    <p:sldId id="273" r:id="rId33"/>
    <p:sldId id="301" r:id="rId34"/>
    <p:sldId id="298" r:id="rId35"/>
    <p:sldId id="281" r:id="rId36"/>
    <p:sldId id="283" r:id="rId37"/>
    <p:sldId id="295" r:id="rId38"/>
    <p:sldId id="286" r:id="rId39"/>
    <p:sldId id="287" r:id="rId40"/>
    <p:sldId id="292" r:id="rId41"/>
    <p:sldId id="289" r:id="rId42"/>
    <p:sldId id="291" r:id="rId43"/>
    <p:sldId id="294"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392"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2.xml"/><Relationship Id="rId44"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1F29C4-70D7-463D-B806-3EA235B7005D}" type="datetimeFigureOut">
              <a:rPr lang="en-US" smtClean="0"/>
              <a:t>11/24/2018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B6468D-2BC3-496D-BC3A-C80D33492CAD}" type="slidenum">
              <a:rPr lang="en-US" smtClean="0"/>
              <a:t>‹#›</a:t>
            </a:fld>
            <a:endParaRPr lang="en-US"/>
          </a:p>
        </p:txBody>
      </p:sp>
    </p:spTree>
    <p:extLst>
      <p:ext uri="{BB962C8B-B14F-4D97-AF65-F5344CB8AC3E}">
        <p14:creationId xmlns:p14="http://schemas.microsoft.com/office/powerpoint/2010/main" val="7606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8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03E07E8-EE5A-4BF4-A652-7DE9EC8BCEBF}" type="slidenum">
              <a:rPr lang="ar-SA">
                <a:solidFill>
                  <a:prstClr val="black"/>
                </a:solidFill>
              </a:rPr>
              <a:pPr eaLnBrk="1" hangingPunct="1"/>
              <a:t>2</a:t>
            </a:fld>
            <a:endParaRPr lang="en-US">
              <a:solidFill>
                <a:prstClr val="black"/>
              </a:solidFill>
            </a:endParaRPr>
          </a:p>
        </p:txBody>
      </p:sp>
      <p:sp>
        <p:nvSpPr>
          <p:cNvPr id="828419" name="Rectangle 2"/>
          <p:cNvSpPr>
            <a:spLocks noGrp="1" noRot="1" noChangeAspect="1" noChangeArrowheads="1" noTextEdit="1"/>
          </p:cNvSpPr>
          <p:nvPr>
            <p:ph type="sldImg"/>
          </p:nvPr>
        </p:nvSpPr>
        <p:spPr>
          <a:ln/>
        </p:spPr>
      </p:sp>
      <p:sp>
        <p:nvSpPr>
          <p:cNvPr id="828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985757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41AB1AA-CA62-48F6-A3F5-2DC0943BDBDD}" type="slidenum">
              <a:rPr lang="ar-SA">
                <a:solidFill>
                  <a:prstClr val="black"/>
                </a:solidFill>
              </a:rPr>
              <a:pPr eaLnBrk="1" hangingPunct="1"/>
              <a:t>6</a:t>
            </a:fld>
            <a:endParaRPr lang="en-US">
              <a:solidFill>
                <a:prstClr val="black"/>
              </a:solidFill>
            </a:endParaRPr>
          </a:p>
        </p:txBody>
      </p:sp>
      <p:sp>
        <p:nvSpPr>
          <p:cNvPr id="832515" name="Rectangle 2"/>
          <p:cNvSpPr>
            <a:spLocks noGrp="1" noRot="1" noChangeAspect="1" noChangeArrowheads="1" noTextEdit="1"/>
          </p:cNvSpPr>
          <p:nvPr>
            <p:ph type="sldImg"/>
          </p:nvPr>
        </p:nvSpPr>
        <p:spPr>
          <a:ln/>
        </p:spPr>
      </p:sp>
      <p:sp>
        <p:nvSpPr>
          <p:cNvPr id="83251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416237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1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ECD6305-3B06-40ED-81ED-FF0E69BF6985}" type="slidenum">
              <a:rPr lang="ar-SA">
                <a:solidFill>
                  <a:prstClr val="black"/>
                </a:solidFill>
              </a:rPr>
              <a:pPr eaLnBrk="1" hangingPunct="1"/>
              <a:t>12</a:t>
            </a:fld>
            <a:endParaRPr lang="en-US">
              <a:solidFill>
                <a:prstClr val="black"/>
              </a:solidFill>
            </a:endParaRPr>
          </a:p>
        </p:txBody>
      </p:sp>
      <p:sp>
        <p:nvSpPr>
          <p:cNvPr id="841731" name="Rectangle 2"/>
          <p:cNvSpPr>
            <a:spLocks noGrp="1" noRot="1" noChangeAspect="1" noChangeArrowheads="1" noTextEdit="1"/>
          </p:cNvSpPr>
          <p:nvPr>
            <p:ph type="sldImg"/>
          </p:nvPr>
        </p:nvSpPr>
        <p:spPr>
          <a:ln/>
        </p:spPr>
      </p:sp>
      <p:sp>
        <p:nvSpPr>
          <p:cNvPr id="841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746942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miter lim="800000"/>
            <a:headEnd/>
            <a:tailEnd/>
          </a:ln>
        </p:spPr>
        <p:txBody>
          <a:bodyPr/>
          <a:lstStyle/>
          <a:p>
            <a:fld id="{D5E70483-B57E-42DD-8919-7B700F49A1D0}" type="slidenum">
              <a:rPr lang="en-US" smtClean="0">
                <a:solidFill>
                  <a:prstClr val="black"/>
                </a:solidFill>
                <a:latin typeface="Arial" pitchFamily="34" charset="0"/>
              </a:rPr>
              <a:pPr/>
              <a:t>13</a:t>
            </a:fld>
            <a:endParaRPr lang="en-US" smtClean="0">
              <a:solidFill>
                <a:prstClr val="black"/>
              </a:solidFill>
              <a:latin typeface="Arial"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827415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C8A1E40-4A28-40F7-A352-76357CF771AF}" type="slidenum">
              <a:rPr lang="ar-SA">
                <a:solidFill>
                  <a:prstClr val="black"/>
                </a:solidFill>
              </a:rPr>
              <a:pPr eaLnBrk="1" hangingPunct="1"/>
              <a:t>18</a:t>
            </a:fld>
            <a:endParaRPr lang="en-US">
              <a:solidFill>
                <a:prstClr val="black"/>
              </a:solidFill>
            </a:endParaRPr>
          </a:p>
        </p:txBody>
      </p:sp>
      <p:sp>
        <p:nvSpPr>
          <p:cNvPr id="872451" name="Rectangle 2"/>
          <p:cNvSpPr>
            <a:spLocks noGrp="1" noRot="1" noChangeAspect="1" noChangeArrowheads="1" noTextEdit="1"/>
          </p:cNvSpPr>
          <p:nvPr>
            <p:ph type="sldImg"/>
          </p:nvPr>
        </p:nvSpPr>
        <p:spPr>
          <a:ln/>
        </p:spPr>
      </p:sp>
      <p:sp>
        <p:nvSpPr>
          <p:cNvPr id="872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408072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miter lim="800000"/>
            <a:headEnd/>
            <a:tailEnd/>
          </a:ln>
        </p:spPr>
        <p:txBody>
          <a:bodyPr/>
          <a:lstStyle/>
          <a:p>
            <a:fld id="{8A48708B-4997-4339-8072-64C3B8CDDC45}" type="slidenum">
              <a:rPr lang="en-US" smtClean="0">
                <a:solidFill>
                  <a:prstClr val="black"/>
                </a:solidFill>
                <a:latin typeface="Arial" pitchFamily="34" charset="0"/>
              </a:rPr>
              <a:pPr/>
              <a:t>22</a:t>
            </a:fld>
            <a:endParaRPr lang="en-US" smtClean="0">
              <a:solidFill>
                <a:prstClr val="black"/>
              </a:solidFill>
              <a:latin typeface="Arial" pitchFamily="34"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78366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miter lim="800000"/>
            <a:headEnd/>
            <a:tailEnd/>
          </a:ln>
        </p:spPr>
        <p:txBody>
          <a:bodyPr/>
          <a:lstStyle/>
          <a:p>
            <a:fld id="{875245BD-0F58-442A-9981-F805FCDFE9D8}" type="slidenum">
              <a:rPr lang="en-US" smtClean="0">
                <a:solidFill>
                  <a:prstClr val="black"/>
                </a:solidFill>
                <a:latin typeface="Arial" pitchFamily="34" charset="0"/>
              </a:rPr>
              <a:pPr/>
              <a:t>23</a:t>
            </a:fld>
            <a:endParaRPr lang="en-US" smtClean="0">
              <a:solidFill>
                <a:prstClr val="black"/>
              </a:solidFill>
              <a:latin typeface="Arial"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79398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2DF3FBA-0104-4C46-915F-AB8AACEDC0F9}" type="slidenum">
              <a:rPr lang="ar-SA">
                <a:solidFill>
                  <a:prstClr val="black"/>
                </a:solidFill>
              </a:rPr>
              <a:pPr eaLnBrk="1" hangingPunct="1"/>
              <a:t>25</a:t>
            </a:fld>
            <a:endParaRPr lang="en-US">
              <a:solidFill>
                <a:prstClr val="black"/>
              </a:solidFill>
            </a:endParaRPr>
          </a:p>
        </p:txBody>
      </p:sp>
      <p:sp>
        <p:nvSpPr>
          <p:cNvPr id="913411" name="Rectangle 2"/>
          <p:cNvSpPr>
            <a:spLocks noGrp="1" noRot="1" noChangeAspect="1" noChangeArrowheads="1" noTextEdit="1"/>
          </p:cNvSpPr>
          <p:nvPr>
            <p:ph type="sldImg"/>
          </p:nvPr>
        </p:nvSpPr>
        <p:spPr>
          <a:ln/>
        </p:spPr>
      </p:sp>
      <p:sp>
        <p:nvSpPr>
          <p:cNvPr id="913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552907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0354C6A-D88E-459E-91AD-138850A07C8B}" type="datetimeFigureOut">
              <a:rPr lang="en-US" smtClean="0"/>
              <a:t>11/24/2018</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9B0B9822-664D-4DEC-BE9F-2183548CABC2}"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354C6A-D88E-459E-91AD-138850A07C8B}" type="datetimeFigureOut">
              <a:rPr lang="en-US" smtClean="0"/>
              <a:t>11/24/2018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0B9822-664D-4DEC-BE9F-2183548CABC2}" type="slidenum">
              <a:rPr lang="en-US" smtClean="0"/>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54357931"/>
      </p:ext>
    </p:extLst>
  </p:cSld>
  <p:clrMapOvr>
    <a:masterClrMapping/>
  </p:clrMapOvr>
  <p:transition>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390753"/>
      </p:ext>
    </p:extLst>
  </p:cSld>
  <p:clrMapOvr>
    <a:masterClrMapping/>
  </p:clrMapOvr>
  <p:transition>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18333405"/>
      </p:ext>
    </p:extLst>
  </p:cSld>
  <p:clrMapOvr>
    <a:masterClrMapping/>
  </p:clrMapOvr>
  <p:transition>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428535"/>
      </p:ext>
    </p:extLst>
  </p:cSld>
  <p:clrMapOvr>
    <a:masterClrMapping/>
  </p:clrMapOvr>
  <p:transition>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919276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25087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455123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23052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84631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1257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354C6A-D88E-459E-91AD-138850A07C8B}" type="datetimeFigureOut">
              <a:rPr lang="en-US" smtClean="0"/>
              <a:t>11/24/2018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0B9822-664D-4DEC-BE9F-2183548CABC2}" type="slidenum">
              <a:rPr lang="en-US" smtClean="0"/>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579704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305511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616536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646532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842672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97779834-03CC-4202-A91D-2DC3A71CE56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5784841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49181108"/>
      </p:ext>
    </p:extLst>
  </p:cSld>
  <p:clrMapOvr>
    <a:masterClrMapping/>
  </p:clrMapOvr>
  <p:transition>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1977830"/>
      </p:ext>
    </p:extLst>
  </p:cSld>
  <p:clrMapOvr>
    <a:masterClrMapping/>
  </p:clrMapOvr>
  <p:transition>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966681"/>
      </p:ext>
    </p:extLst>
  </p:cSld>
  <p:clrMapOvr>
    <a:masterClrMapping/>
  </p:clrMapOvr>
  <p:transition>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6879775"/>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6562901"/>
      </p:ext>
    </p:extLst>
  </p:cSld>
  <p:clrMapOvr>
    <a:masterClrMapping/>
  </p:clrMapOvr>
  <p:transition>
    <p:random/>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3417619"/>
      </p:ext>
    </p:extLst>
  </p:cSld>
  <p:clrMapOvr>
    <a:masterClrMapping/>
  </p:clrMapOvr>
  <p:transition>
    <p:random/>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57654092"/>
      </p:ext>
    </p:extLst>
  </p:cSld>
  <p:clrMapOvr>
    <a:masterClrMapping/>
  </p:clrMapOvr>
  <p:transition>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6751449"/>
      </p:ext>
    </p:extLst>
  </p:cSld>
  <p:clrMapOvr>
    <a:masterClrMapping/>
  </p:clrMapOvr>
  <p:transition>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72368073"/>
      </p:ext>
    </p:extLst>
  </p:cSld>
  <p:clrMapOvr>
    <a:masterClrMapping/>
  </p:clrMapOvr>
  <p:transition>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7269314"/>
      </p:ext>
    </p:extLst>
  </p:cSld>
  <p:clrMapOvr>
    <a:masterClrMapping/>
  </p:clrMapOvr>
  <p:transition>
    <p:rand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1871781"/>
      </p:ext>
    </p:extLst>
  </p:cSld>
  <p:clrMapOvr>
    <a:masterClrMapping/>
  </p:clrMapOvr>
  <p:transition>
    <p:rand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56712052"/>
      </p:ext>
    </p:extLst>
  </p:cSld>
  <p:clrMapOvr>
    <a:masterClrMapping/>
  </p:clrMapOvr>
  <p:transition>
    <p:rand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4753002"/>
      </p:ext>
    </p:extLst>
  </p:cSld>
  <p:clrMapOvr>
    <a:masterClrMapping/>
  </p:clrMapOvr>
  <p:transition>
    <p:random/>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569629"/>
      </p:ext>
    </p:extLst>
  </p:cSld>
  <p:clrMapOvr>
    <a:masterClrMapping/>
  </p:clrMapOvr>
  <p:transition>
    <p:random/>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2306648"/>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0778030"/>
      </p:ext>
    </p:extLst>
  </p:cSld>
  <p:clrMapOvr>
    <a:masterClrMapping/>
  </p:clrMapOvr>
  <p:transition>
    <p:random/>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0634614"/>
      </p:ext>
    </p:extLst>
  </p:cSld>
  <p:clrMapOvr>
    <a:masterClrMapping/>
  </p:clrMapOvr>
  <p:transition>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9613274"/>
      </p:ext>
    </p:extLst>
  </p:cSld>
  <p:clrMapOvr>
    <a:masterClrMapping/>
  </p:clrMapOvr>
  <p:transition>
    <p:rand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763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i="1">
                  <a:solidFill>
                    <a:srgbClr val="000000"/>
                  </a:solidFill>
                </a:endParaRPr>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i="1">
                  <a:solidFill>
                    <a:srgbClr val="000000"/>
                  </a:solidFill>
                </a:endParaRPr>
              </a:p>
            </p:txBody>
          </p:sp>
        </p:grpSp>
      </p:grpSp>
      <p:sp>
        <p:nvSpPr>
          <p:cNvPr id="99339" name="Rectangle 11"/>
          <p:cNvSpPr>
            <a:spLocks noGrp="1" noChangeArrowheads="1"/>
          </p:cNvSpPr>
          <p:nvPr>
            <p:ph type="ctrTitle"/>
          </p:nvPr>
        </p:nvSpPr>
        <p:spPr>
          <a:xfrm>
            <a:off x="2057400" y="1143000"/>
            <a:ext cx="6629400" cy="2209800"/>
          </a:xfrm>
        </p:spPr>
        <p:txBody>
          <a:bodyPr/>
          <a:lstStyle>
            <a:lvl1pPr>
              <a:defRPr sz="4800"/>
            </a:lvl1pPr>
          </a:lstStyle>
          <a:p>
            <a:pPr lvl="0"/>
            <a:r>
              <a:rPr lang="en-US" noProof="0" smtClean="0"/>
              <a:t>Click to edit Master title style</a:t>
            </a:r>
          </a:p>
        </p:txBody>
      </p:sp>
      <p:sp>
        <p:nvSpPr>
          <p:cNvPr id="99340"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pPr lvl="0"/>
            <a:r>
              <a:rPr lang="en-US" noProof="0" smtClean="0"/>
              <a:t>Click to edit Master subtitle style</a:t>
            </a:r>
          </a:p>
        </p:txBody>
      </p:sp>
      <p:sp>
        <p:nvSpPr>
          <p:cNvPr id="13" name="Rectangle 13"/>
          <p:cNvSpPr>
            <a:spLocks noGrp="1" noChangeArrowheads="1"/>
          </p:cNvSpPr>
          <p:nvPr>
            <p:ph type="dt" sz="half" idx="10"/>
          </p:nvPr>
        </p:nvSpPr>
        <p:spPr>
          <a:xfrm>
            <a:off x="912813" y="6251575"/>
            <a:ext cx="1905000" cy="457200"/>
          </a:xfrm>
        </p:spPr>
        <p:txBody>
          <a:bodyPr/>
          <a:lstStyle>
            <a:lvl1pPr>
              <a:defRPr smtClean="0"/>
            </a:lvl1pPr>
          </a:lstStyle>
          <a:p>
            <a:pPr>
              <a:defRPr/>
            </a:pPr>
            <a:endParaRPr lang="en-US">
              <a:solidFill>
                <a:srgbClr val="000000"/>
              </a:solidFill>
            </a:endParaRPr>
          </a:p>
        </p:txBody>
      </p:sp>
      <p:sp>
        <p:nvSpPr>
          <p:cNvPr id="14" name="Rectangle 14"/>
          <p:cNvSpPr>
            <a:spLocks noGrp="1" noChangeArrowheads="1"/>
          </p:cNvSpPr>
          <p:nvPr>
            <p:ph type="ftr" sz="quarter" idx="11"/>
          </p:nvPr>
        </p:nvSpPr>
        <p:spPr>
          <a:xfrm>
            <a:off x="3354388" y="6248400"/>
            <a:ext cx="2895600" cy="457200"/>
          </a:xfrm>
        </p:spPr>
        <p:txBody>
          <a:bodyPr/>
          <a:lstStyle>
            <a:lvl1pPr>
              <a:defRPr smtClean="0"/>
            </a:lvl1pPr>
          </a:lstStyle>
          <a:p>
            <a:pPr>
              <a:defRPr/>
            </a:pPr>
            <a:endParaRPr lang="en-US">
              <a:solidFill>
                <a:srgbClr val="000000"/>
              </a:solidFill>
            </a:endParaRPr>
          </a:p>
        </p:txBody>
      </p:sp>
      <p:sp>
        <p:nvSpPr>
          <p:cNvPr id="15" name="Rectangle 15"/>
          <p:cNvSpPr>
            <a:spLocks noGrp="1" noChangeArrowheads="1"/>
          </p:cNvSpPr>
          <p:nvPr>
            <p:ph type="sldNum" sz="quarter" idx="12"/>
          </p:nvPr>
        </p:nvSpPr>
        <p:spPr/>
        <p:txBody>
          <a:bodyPr/>
          <a:lstStyle>
            <a:lvl1pPr>
              <a:defRPr smtClean="0"/>
            </a:lvl1pPr>
          </a:lstStyle>
          <a:p>
            <a:pPr>
              <a:defRPr/>
            </a:pPr>
            <a:fld id="{7AC4A918-687F-44F3-B793-1D4E9963D96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7720658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C7C5ACFE-8C86-4721-9FE0-F2D55D74CD5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747078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E49D9C8D-5C3F-4603-B0CA-F575CDCB670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57660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8771B2EB-8186-430A-9492-A213527D89C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872591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F41495D5-259B-4317-97F5-88823BA2CD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288426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F863EFAA-BF61-4844-9917-D13AFCC248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2410680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94B553BB-EA73-4FFC-AE0E-E7F5821BA7E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157074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D95819C3-A3E3-45DF-B211-D8127FBA56B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3544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4110856"/>
      </p:ext>
    </p:extLst>
  </p:cSld>
  <p:clrMapOvr>
    <a:masterClrMapping/>
  </p:clrMapOvr>
  <p:transition>
    <p:random/>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84EA7207-458C-49BA-8BF2-52873DA6B5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1065853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8D982816-D478-44A5-9BC7-1926CBF369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7173533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C13D21CD-093F-41B2-B01D-03FD1D2C557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005703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277813"/>
            <a:ext cx="77724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914400" y="1600200"/>
            <a:ext cx="381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876800" y="1600200"/>
            <a:ext cx="381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914400" y="3941763"/>
            <a:ext cx="381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876800" y="3941763"/>
            <a:ext cx="381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076684F0-FD92-4F89-8C59-39E2DC0377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5885509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C7D3FB7C-CEB2-4E87-A6EC-31C062CB9C5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6950375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277813"/>
            <a:ext cx="77724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20BFC828-AD8C-4DAC-BD3D-76785A6D899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800329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876800" y="1600200"/>
            <a:ext cx="38100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876800" y="3941763"/>
            <a:ext cx="38100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11"/>
          <p:cNvSpPr>
            <a:spLocks noGrp="1" noChangeArrowheads="1"/>
          </p:cNvSpPr>
          <p:nvPr>
            <p:ph type="sldNum" sz="quarter" idx="12"/>
          </p:nvPr>
        </p:nvSpPr>
        <p:spPr>
          <a:ln/>
        </p:spPr>
        <p:txBody>
          <a:bodyPr/>
          <a:lstStyle>
            <a:lvl1pPr>
              <a:defRPr/>
            </a:lvl1pPr>
          </a:lstStyle>
          <a:p>
            <a:pPr>
              <a:defRPr/>
            </a:pPr>
            <a:fld id="{B96A6381-CFC5-45FF-ACFA-E567F51F0C1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609228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914400" y="1600200"/>
            <a:ext cx="3810000" cy="4530725"/>
          </a:xfrm>
        </p:spPr>
        <p:txBody>
          <a:bodyPr/>
          <a:lstStyle/>
          <a:p>
            <a:pPr lvl="0"/>
            <a:endParaRPr lang="en-US" noProof="0" smtClean="0"/>
          </a:p>
        </p:txBody>
      </p:sp>
      <p:sp>
        <p:nvSpPr>
          <p:cNvPr id="4" name="Text Placeholder 3"/>
          <p:cNvSpPr>
            <a:spLocks noGrp="1"/>
          </p:cNvSpPr>
          <p:nvPr>
            <p:ph type="body"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FD3B0CDE-621D-420C-B86B-8DAE87F103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601762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7935918"/>
      </p:ext>
    </p:extLst>
  </p:cSld>
  <p:clrMapOvr>
    <a:masterClrMapping/>
  </p:clrMapOvr>
  <p:transition>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18383089"/>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8680814"/>
      </p:ext>
    </p:extLst>
  </p:cSld>
  <p:clrMapOvr>
    <a:masterClrMapping/>
  </p:clrMapOvr>
  <p:transition>
    <p:random/>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837624"/>
      </p:ext>
    </p:extLst>
  </p:cSld>
  <p:clrMapOvr>
    <a:masterClrMapping/>
  </p:clrMapOvr>
  <p:transition>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5386329"/>
      </p:ext>
    </p:extLst>
  </p:cSld>
  <p:clrMapOvr>
    <a:masterClrMapping/>
  </p:clrMapOvr>
  <p:transition>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2086140"/>
      </p:ext>
    </p:extLst>
  </p:cSld>
  <p:clrMapOvr>
    <a:masterClrMapping/>
  </p:clrMapOvr>
  <p:transition>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3852942"/>
      </p:ext>
    </p:extLst>
  </p:cSld>
  <p:clrMapOvr>
    <a:masterClrMapping/>
  </p:clrMapOvr>
  <p:transition>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5378941"/>
      </p:ext>
    </p:extLst>
  </p:cSld>
  <p:clrMapOvr>
    <a:masterClrMapping/>
  </p:clrMapOvr>
  <p:transition>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67828689"/>
      </p:ext>
    </p:extLst>
  </p:cSld>
  <p:clrMapOvr>
    <a:masterClrMapping/>
  </p:clrMapOvr>
  <p:transition>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3099541"/>
      </p:ext>
    </p:extLst>
  </p:cSld>
  <p:clrMapOvr>
    <a:masterClrMapping/>
  </p:clrMapOvr>
  <p:transition>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91525200"/>
      </p:ext>
    </p:extLst>
  </p:cSld>
  <p:clrMapOvr>
    <a:masterClrMapping/>
  </p:clrMapOvr>
  <p:transition>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2374841"/>
      </p:ext>
    </p:extLst>
  </p:cSld>
  <p:clrMapOvr>
    <a:masterClrMapping/>
  </p:clrMapOvr>
  <p:transition>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92677358"/>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5931604"/>
      </p:ext>
    </p:extLst>
  </p:cSld>
  <p:clrMapOvr>
    <a:masterClrMapping/>
  </p:clrMapOvr>
  <p:transition>
    <p:random/>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7593840"/>
      </p:ext>
    </p:extLst>
  </p:cSld>
  <p:clrMapOvr>
    <a:masterClrMapping/>
  </p:clrMapOvr>
  <p:transition>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7813179"/>
      </p:ext>
    </p:extLst>
  </p:cSld>
  <p:clrMapOvr>
    <a:masterClrMapping/>
  </p:clrMapOvr>
  <p:transition>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57193122"/>
      </p:ext>
    </p:extLst>
  </p:cSld>
  <p:clrMapOvr>
    <a:masterClrMapping/>
  </p:clrMapOvr>
  <p:transition>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40170738"/>
      </p:ext>
    </p:extLst>
  </p:cSld>
  <p:clrMapOvr>
    <a:masterClrMapping/>
  </p:clrMapOvr>
  <p:transition>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8778543"/>
      </p:ext>
    </p:extLst>
  </p:cSld>
  <p:clrMapOvr>
    <a:masterClrMapping/>
  </p:clrMapOvr>
  <p:transition>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0500331"/>
      </p:ext>
    </p:extLst>
  </p:cSld>
  <p:clrMapOvr>
    <a:masterClrMapping/>
  </p:clrMapOvr>
  <p:transition>
    <p:rand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4672233"/>
      </p:ext>
    </p:extLst>
  </p:cSld>
  <p:clrMapOvr>
    <a:masterClrMapping/>
  </p:clrMapOvr>
  <p:transition>
    <p:random/>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269805"/>
      </p:ext>
    </p:extLst>
  </p:cSld>
  <p:clrMapOvr>
    <a:masterClrMapping/>
  </p:clrMapOvr>
  <p:transition>
    <p:random/>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5400001"/>
      </p:ext>
    </p:extLst>
  </p:cSld>
  <p:clrMapOvr>
    <a:masterClrMapping/>
  </p:clrMapOvr>
  <p:transition>
    <p:random/>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62637534"/>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9873762"/>
      </p:ext>
    </p:extLst>
  </p:cSld>
  <p:clrMapOvr>
    <a:masterClrMapping/>
  </p:clrMapOvr>
  <p:transition>
    <p:random/>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9406857"/>
      </p:ext>
    </p:extLst>
  </p:cSld>
  <p:clrMapOvr>
    <a:masterClrMapping/>
  </p:clrMapOvr>
  <p:transition>
    <p:rand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8097346"/>
      </p:ext>
    </p:extLst>
  </p:cSld>
  <p:clrMapOvr>
    <a:masterClrMapping/>
  </p:clrMapOvr>
  <p:transition>
    <p:rand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4209764"/>
      </p:ext>
    </p:extLst>
  </p:cSld>
  <p:clrMapOvr>
    <a:masterClrMapping/>
  </p:clrMapOvr>
  <p:transition>
    <p:rand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7447792"/>
      </p:ext>
    </p:extLst>
  </p:cSld>
  <p:clrMapOvr>
    <a:masterClrMapping/>
  </p:clrMapOvr>
  <p:transition>
    <p:rand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85633118"/>
      </p:ext>
    </p:extLst>
  </p:cSld>
  <p:clrMapOvr>
    <a:masterClrMapping/>
  </p:clrMapOvr>
  <p:transition>
    <p:rand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26911563"/>
      </p:ext>
    </p:extLst>
  </p:cSld>
  <p:clrMapOvr>
    <a:masterClrMapping/>
  </p:clrMapOvr>
  <p:transition>
    <p:random/>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61835954"/>
      </p:ext>
    </p:extLst>
  </p:cSld>
  <p:clrMapOvr>
    <a:masterClrMapping/>
  </p:clrMapOvr>
  <p:transition>
    <p:random/>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3981441"/>
      </p:ext>
    </p:extLst>
  </p:cSld>
  <p:clrMapOvr>
    <a:masterClrMapping/>
  </p:clrMapOvr>
  <p:transition>
    <p:random/>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4656207"/>
      </p:ext>
    </p:extLst>
  </p:cSld>
  <p:clrMapOvr>
    <a:masterClrMapping/>
  </p:clrMapOvr>
  <p:transition>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0091534"/>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59379053"/>
      </p:ext>
    </p:extLst>
  </p:cSld>
  <p:clrMapOvr>
    <a:masterClrMapping/>
  </p:clrMapOvr>
  <p:transition>
    <p:random/>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102077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938415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800808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957761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802489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776510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93914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18381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956597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4754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5195997"/>
      </p:ext>
    </p:extLst>
  </p:cSld>
  <p:clrMapOvr>
    <a:masterClrMapping/>
  </p:clrMapOvr>
  <p:transition>
    <p:random/>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080193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97779834-03CC-4202-A91D-2DC3A71CE56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171686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51574300"/>
      </p:ext>
    </p:extLst>
  </p:cSld>
  <p:clrMapOvr>
    <a:masterClrMapping/>
  </p:clrMapOvr>
  <p:transition>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29586243"/>
      </p:ext>
    </p:extLst>
  </p:cSld>
  <p:clrMapOvr>
    <a:masterClrMapping/>
  </p:clrMapOvr>
  <p:transition>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6670671"/>
      </p:ext>
    </p:extLst>
  </p:cSld>
  <p:clrMapOvr>
    <a:masterClrMapping/>
  </p:clrMapOvr>
  <p:transition>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0891537"/>
      </p:ext>
    </p:extLst>
  </p:cSld>
  <p:clrMapOvr>
    <a:masterClrMapping/>
  </p:clrMapOvr>
  <p:transition>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2405320"/>
      </p:ext>
    </p:extLst>
  </p:cSld>
  <p:clrMapOvr>
    <a:masterClrMapping/>
  </p:clrMapOvr>
  <p:transition>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28495803"/>
      </p:ext>
    </p:extLst>
  </p:cSld>
  <p:clrMapOvr>
    <a:masterClrMapping/>
  </p:clrMapOvr>
  <p:transition>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9305171"/>
      </p:ext>
    </p:extLst>
  </p:cSld>
  <p:clrMapOvr>
    <a:masterClrMapping/>
  </p:clrMapOvr>
  <p:transition>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1096756"/>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0354C6A-D88E-459E-91AD-138850A07C8B}" type="datetimeFigureOut">
              <a:rPr lang="en-US" smtClean="0"/>
              <a:t>11/24/2018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0B9822-664D-4DEC-BE9F-2183548CABC2}"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20378654"/>
      </p:ext>
    </p:extLst>
  </p:cSld>
  <p:clrMapOvr>
    <a:masterClrMapping/>
  </p:clrMapOvr>
  <p:transition>
    <p:random/>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3150819"/>
      </p:ext>
    </p:extLst>
  </p:cSld>
  <p:clrMapOvr>
    <a:masterClrMapping/>
  </p:clrMapOvr>
  <p:transition>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20763272"/>
      </p:ext>
    </p:extLst>
  </p:cSld>
  <p:clrMapOvr>
    <a:masterClrMapping/>
  </p:clrMapOvr>
  <p:transition>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1789192"/>
      </p:ext>
    </p:extLst>
  </p:cSld>
  <p:clrMapOvr>
    <a:masterClrMapping/>
  </p:clrMapOvr>
  <p:transition>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41128814"/>
      </p:ext>
    </p:extLst>
  </p:cSld>
  <p:clrMapOvr>
    <a:masterClrMapping/>
  </p:clrMapOvr>
  <p:transition>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1418400"/>
      </p:ext>
    </p:extLst>
  </p:cSld>
  <p:clrMapOvr>
    <a:masterClrMapping/>
  </p:clrMapOvr>
  <p:transition>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0433677"/>
      </p:ext>
    </p:extLst>
  </p:cSld>
  <p:clrMapOvr>
    <a:masterClrMapping/>
  </p:clrMapOvr>
  <p:transition>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8611301"/>
      </p:ext>
    </p:extLst>
  </p:cSld>
  <p:clrMapOvr>
    <a:masterClrMapping/>
  </p:clrMapOvr>
  <p:transition>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830971"/>
      </p:ext>
    </p:extLst>
  </p:cSld>
  <p:clrMapOvr>
    <a:masterClrMapping/>
  </p:clrMapOvr>
  <p:transition>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13772806"/>
      </p:ext>
    </p:extLst>
  </p:cSld>
  <p:clrMapOvr>
    <a:masterClrMapping/>
  </p:clrMapOvr>
  <p:transition>
    <p:random/>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60507228"/>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52122498"/>
      </p:ext>
    </p:extLst>
  </p:cSld>
  <p:clrMapOvr>
    <a:masterClrMapping/>
  </p:clrMapOvr>
  <p:transition>
    <p:random/>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21913316"/>
      </p:ext>
    </p:extLst>
  </p:cSld>
  <p:clrMapOvr>
    <a:masterClrMapping/>
  </p:clrMapOvr>
  <p:transition>
    <p:random/>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1364582"/>
      </p:ext>
    </p:extLst>
  </p:cSld>
  <p:clrMapOvr>
    <a:masterClrMapping/>
  </p:clrMapOvr>
  <p:transition>
    <p:random/>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53936366"/>
      </p:ext>
    </p:extLst>
  </p:cSld>
  <p:clrMapOvr>
    <a:masterClrMapping/>
  </p:clrMapOvr>
  <p:transition>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266606"/>
      </p:ext>
    </p:extLst>
  </p:cSld>
  <p:clrMapOvr>
    <a:masterClrMapping/>
  </p:clrMapOvr>
  <p:transition>
    <p:random/>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03173"/>
      </p:ext>
    </p:extLst>
  </p:cSld>
  <p:clrMapOvr>
    <a:masterClrMapping/>
  </p:clrMapOvr>
  <p:transition>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90805560"/>
      </p:ext>
    </p:extLst>
  </p:cSld>
  <p:clrMapOvr>
    <a:masterClrMapping/>
  </p:clrMapOvr>
  <p:transition>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2938588"/>
      </p:ext>
    </p:extLst>
  </p:cSld>
  <p:clrMapOvr>
    <a:masterClrMapping/>
  </p:clrMapOvr>
  <p:transition>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18123375"/>
      </p:ext>
    </p:extLst>
  </p:cSld>
  <p:clrMapOvr>
    <a:masterClrMapping/>
  </p:clrMapOvr>
  <p:transition>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1046600"/>
      </p:ext>
    </p:extLst>
  </p:cSld>
  <p:clrMapOvr>
    <a:masterClrMapping/>
  </p:clrMapOvr>
  <p:transition>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6134320"/>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04388515"/>
      </p:ext>
    </p:extLst>
  </p:cSld>
  <p:clrMapOvr>
    <a:masterClrMapping/>
  </p:clrMapOvr>
  <p:transition>
    <p:random/>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9377188"/>
      </p:ext>
    </p:extLst>
  </p:cSld>
  <p:clrMapOvr>
    <a:masterClrMapping/>
  </p:clrMapOvr>
  <p:transition>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33903002"/>
      </p:ext>
    </p:extLst>
  </p:cSld>
  <p:clrMapOvr>
    <a:masterClrMapping/>
  </p:clrMapOvr>
  <p:transition>
    <p:random/>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2517025"/>
      </p:ext>
    </p:extLst>
  </p:cSld>
  <p:clrMapOvr>
    <a:masterClrMapping/>
  </p:clrMapOvr>
  <p:transition>
    <p:random/>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77250329"/>
      </p:ext>
    </p:extLst>
  </p:cSld>
  <p:clrMapOvr>
    <a:masterClrMapping/>
  </p:clrMapOvr>
  <p:transition>
    <p:random/>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036201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203636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571753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44879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248446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62581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2867970"/>
      </p:ext>
    </p:extLst>
  </p:cSld>
  <p:clrMapOvr>
    <a:masterClrMapping/>
  </p:clrMapOvr>
  <p:transition>
    <p:random/>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924333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630835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106771"/>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796243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500498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97779834-03CC-4202-A91D-2DC3A71CE56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4080734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6208797"/>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959166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255280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04270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26961177"/>
      </p:ext>
    </p:extLst>
  </p:cSld>
  <p:clrMapOvr>
    <a:masterClrMapping/>
  </p:clrMapOvr>
  <p:transition>
    <p:random/>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0880295"/>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904200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938936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626694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041954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781828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930685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97779834-03CC-4202-A91D-2DC3A71CE56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9941486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665426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44651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99980"/>
      </p:ext>
    </p:extLst>
  </p:cSld>
  <p:clrMapOvr>
    <a:masterClrMapping/>
  </p:clrMapOvr>
  <p:transition>
    <p:random/>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559200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041404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827398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33769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150306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963081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2017801"/>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527408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184625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97779834-03CC-4202-A91D-2DC3A71CE56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12263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4579369"/>
      </p:ext>
    </p:extLst>
  </p:cSld>
  <p:clrMapOvr>
    <a:masterClrMapping/>
  </p:clrMapOvr>
  <p:transition>
    <p:random/>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4755683"/>
      </p:ext>
    </p:extLst>
  </p:cSld>
  <p:clrMapOvr>
    <a:masterClrMapping/>
  </p:clrMapOvr>
  <p:transition>
    <p:random/>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2389682"/>
      </p:ext>
    </p:extLst>
  </p:cSld>
  <p:clrMapOvr>
    <a:masterClrMapping/>
  </p:clrMapOvr>
  <p:transition>
    <p:random/>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87731102"/>
      </p:ext>
    </p:extLst>
  </p:cSld>
  <p:clrMapOvr>
    <a:masterClrMapping/>
  </p:clrMapOvr>
  <p:transition>
    <p:random/>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9684974"/>
      </p:ext>
    </p:extLst>
  </p:cSld>
  <p:clrMapOvr>
    <a:masterClrMapping/>
  </p:clrMapOvr>
  <p:transition>
    <p:random/>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1393386"/>
      </p:ext>
    </p:extLst>
  </p:cSld>
  <p:clrMapOvr>
    <a:masterClrMapping/>
  </p:clrMapOvr>
  <p:transition>
    <p:random/>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5926757"/>
      </p:ext>
    </p:extLst>
  </p:cSld>
  <p:clrMapOvr>
    <a:masterClrMapping/>
  </p:clrMapOvr>
  <p:transition>
    <p:random/>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71143274"/>
      </p:ext>
    </p:extLst>
  </p:cSld>
  <p:clrMapOvr>
    <a:masterClrMapping/>
  </p:clrMapOvr>
  <p:transition>
    <p:random/>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96364922"/>
      </p:ext>
    </p:extLst>
  </p:cSld>
  <p:clrMapOvr>
    <a:masterClrMapping/>
  </p:clrMapOvr>
  <p:transition>
    <p:random/>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92672893"/>
      </p:ext>
    </p:extLst>
  </p:cSld>
  <p:clrMapOvr>
    <a:masterClrMapping/>
  </p:clrMapOvr>
  <p:transition>
    <p:random/>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4963054"/>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21750668"/>
      </p:ext>
    </p:extLst>
  </p:cSld>
  <p:clrMapOvr>
    <a:masterClrMapping/>
  </p:clrMapOvr>
  <p:transition>
    <p:random/>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12755"/>
      </p:ext>
    </p:extLst>
  </p:cSld>
  <p:clrMapOvr>
    <a:masterClrMapping/>
  </p:clrMapOvr>
  <p:transition>
    <p:random/>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4072236"/>
      </p:ext>
    </p:extLst>
  </p:cSld>
  <p:clrMapOvr>
    <a:masterClrMapping/>
  </p:clrMapOvr>
  <p:transition>
    <p:random/>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4206213"/>
      </p:ext>
    </p:extLst>
  </p:cSld>
  <p:clrMapOvr>
    <a:masterClrMapping/>
  </p:clrMapOvr>
  <p:transition>
    <p:random/>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73472527"/>
      </p:ext>
    </p:extLst>
  </p:cSld>
  <p:clrMapOvr>
    <a:masterClrMapping/>
  </p:clrMapOvr>
  <p:transition>
    <p:random/>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20550424"/>
      </p:ext>
    </p:extLst>
  </p:cSld>
  <p:clrMapOvr>
    <a:masterClrMapping/>
  </p:clrMapOvr>
  <p:transition>
    <p:random/>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18696017"/>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413627"/>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4958594"/>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354C6A-D88E-459E-91AD-138850A07C8B}" type="datetimeFigureOut">
              <a:rPr lang="en-US" smtClean="0"/>
              <a:t>11/24/2018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0B9822-664D-4DEC-BE9F-2183548CABC2}"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6019413"/>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4976326"/>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37665162"/>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8936236"/>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6275570"/>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6989101"/>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47741237"/>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85779100"/>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1007174"/>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04182964"/>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F0354C6A-D88E-459E-91AD-138850A07C8B}" type="datetimeFigureOut">
              <a:rPr lang="en-US" smtClean="0"/>
              <a:t>11/24/2018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0B9822-664D-4DEC-BE9F-2183548CABC2}"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4965966"/>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5910112"/>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1986496"/>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0923340"/>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54490663"/>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41591287"/>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49611752"/>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34979720"/>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0549195"/>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19791597"/>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354C6A-D88E-459E-91AD-138850A07C8B}" type="datetimeFigureOut">
              <a:rPr lang="en-US" smtClean="0"/>
              <a:t>11/24/2018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0B9822-664D-4DEC-BE9F-2183548CABC2}"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14515048"/>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3395300"/>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99981683"/>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29867690"/>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36133934"/>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7688231"/>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31234838"/>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0679137"/>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0340103"/>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9724542"/>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354C6A-D88E-459E-91AD-138850A07C8B}" type="datetimeFigureOut">
              <a:rPr lang="en-US" smtClean="0"/>
              <a:t>11/24/2018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0B9822-664D-4DEC-BE9F-2183548CABC2}"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30431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16599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13116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61712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86748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53156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68291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41828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53692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798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354C6A-D88E-459E-91AD-138850A07C8B}" type="datetimeFigureOut">
              <a:rPr lang="en-US" smtClean="0"/>
              <a:t>11/24/2018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0B9822-664D-4DEC-BE9F-2183548CABC2}"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35286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5263" y="228600"/>
            <a:ext cx="8015287"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862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97779834-03CC-4202-A91D-2DC3A71CE56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441443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85779816"/>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00423258"/>
      </p:ext>
    </p:extLst>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93159001"/>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0535899"/>
      </p:ext>
    </p:extLst>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82079862"/>
      </p:ext>
    </p:extLst>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9154372"/>
      </p:ext>
    </p:extLst>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60154170"/>
      </p:ext>
    </p:extLst>
  </p:cSld>
  <p:clrMapOvr>
    <a:masterClrMapping/>
  </p:clrMapOvr>
  <p:transition>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76319021"/>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0354C6A-D88E-459E-91AD-138850A07C8B}" type="datetimeFigureOut">
              <a:rPr lang="en-US" smtClean="0"/>
              <a:t>11/24/2018</a:t>
            </a:fld>
            <a:endParaRPr lang="en-US"/>
          </a:p>
        </p:txBody>
      </p:sp>
      <p:sp>
        <p:nvSpPr>
          <p:cNvPr id="7" name="Slide Number Placeholder 6"/>
          <p:cNvSpPr>
            <a:spLocks noGrp="1"/>
          </p:cNvSpPr>
          <p:nvPr>
            <p:ph type="sldNum" sz="quarter" idx="12"/>
          </p:nvPr>
        </p:nvSpPr>
        <p:spPr/>
        <p:txBody>
          <a:bodyPr/>
          <a:lstStyle/>
          <a:p>
            <a:fld id="{9B0B9822-664D-4DEC-BE9F-2183548CABC2}"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74997991"/>
      </p:ext>
    </p:extLst>
  </p:cSld>
  <p:clrMapOvr>
    <a:masterClrMapping/>
  </p:clrMapOvr>
  <p:transition>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10719520"/>
      </p:ext>
    </p:extLst>
  </p:cSld>
  <p:clrMapOvr>
    <a:masterClrMapping/>
  </p:clrMapOvr>
  <p:transition>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6418345"/>
      </p:ext>
    </p:extLst>
  </p:cSld>
  <p:clrMapOvr>
    <a:masterClrMapping/>
  </p:clrMapOvr>
  <p:transition>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237226"/>
      </p:ext>
    </p:extLst>
  </p:cSld>
  <p:clrMapOvr>
    <a:masterClrMapping/>
  </p:clrMapOvr>
  <p:transition>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0" y="1628775"/>
            <a:ext cx="4189413" cy="4525963"/>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54BA772-8A2E-43A1-AB48-9BCA3972E3F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862821"/>
      </p:ext>
    </p:extLst>
  </p:cSld>
  <p:clrMapOvr>
    <a:masterClrMapping/>
  </p:clrMapOvr>
  <p:transition>
    <p:random/>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341813" y="1628775"/>
            <a:ext cx="4191000" cy="4525963"/>
          </a:xfrm>
        </p:spPr>
        <p:txBody>
          <a:bodyPr/>
          <a:lstStyle/>
          <a:p>
            <a:pPr lvl="0"/>
            <a:r>
              <a:rPr lang="en-US" noProof="0" smtClean="0"/>
              <a:t>Click icon to add clip art</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22481A-E454-4D6E-BF39-13513DD9DE5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11698937"/>
      </p:ext>
    </p:extLst>
  </p:cSld>
  <p:clrMapOvr>
    <a:masterClrMapping/>
  </p:clrMapOvr>
  <p:transition>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04775"/>
            <a:ext cx="8532813" cy="6049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6866CE7-BA42-4A41-81F1-9A2F120438F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70461555"/>
      </p:ext>
    </p:extLst>
  </p:cSld>
  <p:clrMapOvr>
    <a:masterClrMapping/>
  </p:clrMapOvr>
  <p:transition>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1813" y="1628775"/>
            <a:ext cx="41910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1813" y="3967163"/>
            <a:ext cx="41910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B5D1A9A-AAD8-46B2-BFE1-8F8E1B0B50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3550553"/>
      </p:ext>
    </p:extLst>
  </p:cSld>
  <p:clrMapOvr>
    <a:masterClrMapping/>
  </p:clrMapOvr>
  <p:transition>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65768E-A7F4-4A07-AAC6-6B92BAD408D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12322234"/>
      </p:ext>
    </p:extLst>
  </p:cSld>
  <p:clrMapOvr>
    <a:masterClrMapping/>
  </p:clrMapOvr>
  <p:transition>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EE79E6-6D7E-44BE-85B9-3A0736EB1E5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3166516"/>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354C6A-D88E-459E-91AD-138850A07C8B}" type="datetimeFigureOut">
              <a:rPr lang="en-US" smtClean="0"/>
              <a:t>11/24/2018</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9B0B9822-664D-4DEC-BE9F-2183548CABC2}" type="slidenum">
              <a:rPr lang="en-US" smtClean="0"/>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8A2D599-7E67-4577-8FC4-F484D6018F86}"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91726307"/>
      </p:ext>
    </p:extLst>
  </p:cSld>
  <p:clrMapOvr>
    <a:masterClrMapping/>
  </p:clrMapOvr>
  <p:transition>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1628775"/>
            <a:ext cx="41894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911DA3-637C-46FC-A33E-65047ECE8EF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85219613"/>
      </p:ext>
    </p:extLst>
  </p:cSld>
  <p:clrMapOvr>
    <a:masterClrMapping/>
  </p:clrMapOvr>
  <p:transition>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940CC1F-BD8E-4565-BA99-04E7C4BD5B6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33324887"/>
      </p:ext>
    </p:extLst>
  </p:cSld>
  <p:clrMapOvr>
    <a:masterClrMapping/>
  </p:clrMapOvr>
  <p:transition>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4BE6D9-0C75-4FC4-8743-DCD9C8205EA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4784456"/>
      </p:ext>
    </p:extLst>
  </p:cSld>
  <p:clrMapOvr>
    <a:masterClrMapping/>
  </p:clrMapOvr>
  <p:transition>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0070056-93F8-45F2-AB9B-99E7179A562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75663639"/>
      </p:ext>
    </p:extLst>
  </p:cSld>
  <p:clrMapOvr>
    <a:masterClrMapping/>
  </p:clrMapOvr>
  <p:transition>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037E6B-1A77-45A6-A557-94FF660C30D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81834543"/>
      </p:ext>
    </p:extLst>
  </p:cSld>
  <p:clrMapOvr>
    <a:masterClrMapping/>
  </p:clrMapOvr>
  <p:transition>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0AD3DB2-7051-44E2-ACDD-63E65BE93B7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9333503"/>
      </p:ext>
    </p:extLst>
  </p:cSld>
  <p:clrMapOvr>
    <a:masterClrMapping/>
  </p:clrMapOvr>
  <p:transition>
    <p:random/>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9698811-17E7-411D-B420-602C7BE45B4D}"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11719617"/>
      </p:ext>
    </p:extLst>
  </p:cSld>
  <p:clrMapOvr>
    <a:masterClrMapping/>
  </p:clrMapOvr>
  <p:transition>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04775"/>
            <a:ext cx="2132013"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5"/>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8AFD523-4668-489E-8E52-D65F7AE5FF2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47599287"/>
      </p:ext>
    </p:extLst>
  </p:cSld>
  <p:clrMapOvr>
    <a:masterClrMapping/>
  </p:clrMapOvr>
  <p:transition>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27113" y="104775"/>
            <a:ext cx="6900862" cy="482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0" y="1628775"/>
            <a:ext cx="418941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341813" y="1628775"/>
            <a:ext cx="4191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0E7987-46D8-4B48-8E84-5264B4CD792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93338660"/>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slideLayout" Target="../slideLayouts/slideLayout144.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17" Type="http://schemas.openxmlformats.org/officeDocument/2006/relationships/theme" Target="../theme/theme10.xml"/><Relationship Id="rId2" Type="http://schemas.openxmlformats.org/officeDocument/2006/relationships/slideLayout" Target="../slideLayouts/slideLayout133.xml"/><Relationship Id="rId16" Type="http://schemas.openxmlformats.org/officeDocument/2006/relationships/slideLayout" Target="../slideLayouts/slideLayout147.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5" Type="http://schemas.openxmlformats.org/officeDocument/2006/relationships/slideLayout" Target="../slideLayouts/slideLayout14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slideLayout" Target="../slideLayouts/slideLayout14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18" Type="http://schemas.openxmlformats.org/officeDocument/2006/relationships/image" Target="../media/image2.png"/><Relationship Id="rId3" Type="http://schemas.openxmlformats.org/officeDocument/2006/relationships/slideLayout" Target="../slideLayouts/slideLayout150.xml"/><Relationship Id="rId21" Type="http://schemas.openxmlformats.org/officeDocument/2006/relationships/image" Target="../media/image5.png"/><Relationship Id="rId7" Type="http://schemas.openxmlformats.org/officeDocument/2006/relationships/slideLayout" Target="../slideLayouts/slideLayout154.xml"/><Relationship Id="rId12" Type="http://schemas.openxmlformats.org/officeDocument/2006/relationships/slideLayout" Target="../slideLayouts/slideLayout159.xml"/><Relationship Id="rId17" Type="http://schemas.openxmlformats.org/officeDocument/2006/relationships/theme" Target="../theme/theme11.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20" Type="http://schemas.openxmlformats.org/officeDocument/2006/relationships/image" Target="../media/image4.png"/><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5" Type="http://schemas.openxmlformats.org/officeDocument/2006/relationships/slideLayout" Target="../slideLayouts/slideLayout162.xml"/><Relationship Id="rId10" Type="http://schemas.openxmlformats.org/officeDocument/2006/relationships/slideLayout" Target="../slideLayouts/slideLayout157.xml"/><Relationship Id="rId19" Type="http://schemas.openxmlformats.org/officeDocument/2006/relationships/image" Target="../media/image3.png"/><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 Id="rId22" Type="http://schemas.openxmlformats.org/officeDocument/2006/relationships/image" Target="../media/image6.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71.xml"/><Relationship Id="rId13" Type="http://schemas.openxmlformats.org/officeDocument/2006/relationships/slideLayout" Target="../slideLayouts/slideLayout176.xml"/><Relationship Id="rId18" Type="http://schemas.openxmlformats.org/officeDocument/2006/relationships/image" Target="../media/image2.png"/><Relationship Id="rId3" Type="http://schemas.openxmlformats.org/officeDocument/2006/relationships/slideLayout" Target="../slideLayouts/slideLayout166.xml"/><Relationship Id="rId21" Type="http://schemas.openxmlformats.org/officeDocument/2006/relationships/image" Target="../media/image5.png"/><Relationship Id="rId7" Type="http://schemas.openxmlformats.org/officeDocument/2006/relationships/slideLayout" Target="../slideLayouts/slideLayout170.xml"/><Relationship Id="rId12" Type="http://schemas.openxmlformats.org/officeDocument/2006/relationships/slideLayout" Target="../slideLayouts/slideLayout175.xml"/><Relationship Id="rId17" Type="http://schemas.openxmlformats.org/officeDocument/2006/relationships/theme" Target="../theme/theme12.xml"/><Relationship Id="rId2" Type="http://schemas.openxmlformats.org/officeDocument/2006/relationships/slideLayout" Target="../slideLayouts/slideLayout165.xml"/><Relationship Id="rId16" Type="http://schemas.openxmlformats.org/officeDocument/2006/relationships/slideLayout" Target="../slideLayouts/slideLayout179.xml"/><Relationship Id="rId20" Type="http://schemas.openxmlformats.org/officeDocument/2006/relationships/image" Target="../media/image4.png"/><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5" Type="http://schemas.openxmlformats.org/officeDocument/2006/relationships/slideLayout" Target="../slideLayouts/slideLayout168.xml"/><Relationship Id="rId15" Type="http://schemas.openxmlformats.org/officeDocument/2006/relationships/slideLayout" Target="../slideLayouts/slideLayout178.xml"/><Relationship Id="rId10" Type="http://schemas.openxmlformats.org/officeDocument/2006/relationships/slideLayout" Target="../slideLayouts/slideLayout173.xml"/><Relationship Id="rId19" Type="http://schemas.openxmlformats.org/officeDocument/2006/relationships/image" Target="../media/image3.png"/><Relationship Id="rId4" Type="http://schemas.openxmlformats.org/officeDocument/2006/relationships/slideLayout" Target="../slideLayouts/slideLayout167.xml"/><Relationship Id="rId9" Type="http://schemas.openxmlformats.org/officeDocument/2006/relationships/slideLayout" Target="../slideLayouts/slideLayout172.xml"/><Relationship Id="rId14" Type="http://schemas.openxmlformats.org/officeDocument/2006/relationships/slideLayout" Target="../slideLayouts/slideLayout177.xml"/><Relationship Id="rId22" Type="http://schemas.openxmlformats.org/officeDocument/2006/relationships/image" Target="../media/image6.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theme" Target="../theme/theme13.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slideLayout" Target="../slideLayouts/slideLayout191.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99.xml"/><Relationship Id="rId13" Type="http://schemas.openxmlformats.org/officeDocument/2006/relationships/slideLayout" Target="../slideLayouts/slideLayout204.xml"/><Relationship Id="rId18" Type="http://schemas.openxmlformats.org/officeDocument/2006/relationships/image" Target="../media/image2.png"/><Relationship Id="rId3" Type="http://schemas.openxmlformats.org/officeDocument/2006/relationships/slideLayout" Target="../slideLayouts/slideLayout194.xml"/><Relationship Id="rId21" Type="http://schemas.openxmlformats.org/officeDocument/2006/relationships/image" Target="../media/image5.png"/><Relationship Id="rId7" Type="http://schemas.openxmlformats.org/officeDocument/2006/relationships/slideLayout" Target="../slideLayouts/slideLayout198.xml"/><Relationship Id="rId12" Type="http://schemas.openxmlformats.org/officeDocument/2006/relationships/slideLayout" Target="../slideLayouts/slideLayout203.xml"/><Relationship Id="rId17" Type="http://schemas.openxmlformats.org/officeDocument/2006/relationships/theme" Target="../theme/theme14.xml"/><Relationship Id="rId2" Type="http://schemas.openxmlformats.org/officeDocument/2006/relationships/slideLayout" Target="../slideLayouts/slideLayout193.xml"/><Relationship Id="rId16" Type="http://schemas.openxmlformats.org/officeDocument/2006/relationships/slideLayout" Target="../slideLayouts/slideLayout207.xml"/><Relationship Id="rId20" Type="http://schemas.openxmlformats.org/officeDocument/2006/relationships/image" Target="../media/image4.png"/><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5" Type="http://schemas.openxmlformats.org/officeDocument/2006/relationships/slideLayout" Target="../slideLayouts/slideLayout196.xml"/><Relationship Id="rId15" Type="http://schemas.openxmlformats.org/officeDocument/2006/relationships/slideLayout" Target="../slideLayouts/slideLayout206.xml"/><Relationship Id="rId10" Type="http://schemas.openxmlformats.org/officeDocument/2006/relationships/slideLayout" Target="../slideLayouts/slideLayout201.xml"/><Relationship Id="rId19" Type="http://schemas.openxmlformats.org/officeDocument/2006/relationships/image" Target="../media/image3.png"/><Relationship Id="rId4" Type="http://schemas.openxmlformats.org/officeDocument/2006/relationships/slideLayout" Target="../slideLayouts/slideLayout195.xml"/><Relationship Id="rId9" Type="http://schemas.openxmlformats.org/officeDocument/2006/relationships/slideLayout" Target="../slideLayouts/slideLayout200.xml"/><Relationship Id="rId14" Type="http://schemas.openxmlformats.org/officeDocument/2006/relationships/slideLayout" Target="../slideLayouts/slideLayout205.xml"/><Relationship Id="rId22" Type="http://schemas.openxmlformats.org/officeDocument/2006/relationships/image" Target="../media/image6.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15.xml"/><Relationship Id="rId13" Type="http://schemas.openxmlformats.org/officeDocument/2006/relationships/slideLayout" Target="../slideLayouts/slideLayout220.xml"/><Relationship Id="rId18" Type="http://schemas.openxmlformats.org/officeDocument/2006/relationships/image" Target="../media/image2.png"/><Relationship Id="rId3" Type="http://schemas.openxmlformats.org/officeDocument/2006/relationships/slideLayout" Target="../slideLayouts/slideLayout210.xml"/><Relationship Id="rId21" Type="http://schemas.openxmlformats.org/officeDocument/2006/relationships/image" Target="../media/image5.png"/><Relationship Id="rId7" Type="http://schemas.openxmlformats.org/officeDocument/2006/relationships/slideLayout" Target="../slideLayouts/slideLayout214.xml"/><Relationship Id="rId12" Type="http://schemas.openxmlformats.org/officeDocument/2006/relationships/slideLayout" Target="../slideLayouts/slideLayout219.xml"/><Relationship Id="rId17" Type="http://schemas.openxmlformats.org/officeDocument/2006/relationships/theme" Target="../theme/theme15.xml"/><Relationship Id="rId2" Type="http://schemas.openxmlformats.org/officeDocument/2006/relationships/slideLayout" Target="../slideLayouts/slideLayout209.xml"/><Relationship Id="rId16" Type="http://schemas.openxmlformats.org/officeDocument/2006/relationships/slideLayout" Target="../slideLayouts/slideLayout223.xml"/><Relationship Id="rId20" Type="http://schemas.openxmlformats.org/officeDocument/2006/relationships/image" Target="../media/image4.png"/><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5" Type="http://schemas.openxmlformats.org/officeDocument/2006/relationships/slideLayout" Target="../slideLayouts/slideLayout212.xml"/><Relationship Id="rId15" Type="http://schemas.openxmlformats.org/officeDocument/2006/relationships/slideLayout" Target="../slideLayouts/slideLayout222.xml"/><Relationship Id="rId10" Type="http://schemas.openxmlformats.org/officeDocument/2006/relationships/slideLayout" Target="../slideLayouts/slideLayout217.xml"/><Relationship Id="rId19" Type="http://schemas.openxmlformats.org/officeDocument/2006/relationships/image" Target="../media/image3.png"/><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slideLayout" Target="../slideLayouts/slideLayout221.xml"/><Relationship Id="rId22" Type="http://schemas.openxmlformats.org/officeDocument/2006/relationships/image" Target="../media/image6.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31.xml"/><Relationship Id="rId13" Type="http://schemas.openxmlformats.org/officeDocument/2006/relationships/theme" Target="../theme/theme16.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slideLayout" Target="../slideLayouts/slideLayout235.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43.xml"/><Relationship Id="rId13" Type="http://schemas.openxmlformats.org/officeDocument/2006/relationships/theme" Target="../theme/theme17.xml"/><Relationship Id="rId3" Type="http://schemas.openxmlformats.org/officeDocument/2006/relationships/slideLayout" Target="../slideLayouts/slideLayout238.xml"/><Relationship Id="rId7" Type="http://schemas.openxmlformats.org/officeDocument/2006/relationships/slideLayout" Target="../slideLayouts/slideLayout242.xml"/><Relationship Id="rId12" Type="http://schemas.openxmlformats.org/officeDocument/2006/relationships/slideLayout" Target="../slideLayouts/slideLayout247.xml"/><Relationship Id="rId2" Type="http://schemas.openxmlformats.org/officeDocument/2006/relationships/slideLayout" Target="../slideLayouts/slideLayout237.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5" Type="http://schemas.openxmlformats.org/officeDocument/2006/relationships/slideLayout" Target="../slideLayouts/slideLayout240.xml"/><Relationship Id="rId10" Type="http://schemas.openxmlformats.org/officeDocument/2006/relationships/slideLayout" Target="../slideLayouts/slideLayout245.xml"/><Relationship Id="rId4" Type="http://schemas.openxmlformats.org/officeDocument/2006/relationships/slideLayout" Target="../slideLayouts/slideLayout239.xml"/><Relationship Id="rId9" Type="http://schemas.openxmlformats.org/officeDocument/2006/relationships/slideLayout" Target="../slideLayouts/slideLayout24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55.xml"/><Relationship Id="rId13" Type="http://schemas.openxmlformats.org/officeDocument/2006/relationships/theme" Target="../theme/theme18.xml"/><Relationship Id="rId3" Type="http://schemas.openxmlformats.org/officeDocument/2006/relationships/slideLayout" Target="../slideLayouts/slideLayout250.xml"/><Relationship Id="rId7" Type="http://schemas.openxmlformats.org/officeDocument/2006/relationships/slideLayout" Target="../slideLayouts/slideLayout254.xml"/><Relationship Id="rId12" Type="http://schemas.openxmlformats.org/officeDocument/2006/relationships/slideLayout" Target="../slideLayouts/slideLayout259.xml"/><Relationship Id="rId2" Type="http://schemas.openxmlformats.org/officeDocument/2006/relationships/slideLayout" Target="../slideLayouts/slideLayout249.xml"/><Relationship Id="rId1" Type="http://schemas.openxmlformats.org/officeDocument/2006/relationships/slideLayout" Target="../slideLayouts/slideLayout248.xml"/><Relationship Id="rId6" Type="http://schemas.openxmlformats.org/officeDocument/2006/relationships/slideLayout" Target="../slideLayouts/slideLayout253.xml"/><Relationship Id="rId11" Type="http://schemas.openxmlformats.org/officeDocument/2006/relationships/slideLayout" Target="../slideLayouts/slideLayout258.xml"/><Relationship Id="rId5" Type="http://schemas.openxmlformats.org/officeDocument/2006/relationships/slideLayout" Target="../slideLayouts/slideLayout252.xml"/><Relationship Id="rId10" Type="http://schemas.openxmlformats.org/officeDocument/2006/relationships/slideLayout" Target="../slideLayouts/slideLayout257.xml"/><Relationship Id="rId4" Type="http://schemas.openxmlformats.org/officeDocument/2006/relationships/slideLayout" Target="../slideLayouts/slideLayout251.xml"/><Relationship Id="rId9" Type="http://schemas.openxmlformats.org/officeDocument/2006/relationships/slideLayout" Target="../slideLayouts/slideLayout25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67.xml"/><Relationship Id="rId13" Type="http://schemas.openxmlformats.org/officeDocument/2006/relationships/slideLayout" Target="../slideLayouts/slideLayout272.xml"/><Relationship Id="rId18" Type="http://schemas.openxmlformats.org/officeDocument/2006/relationships/image" Target="../media/image2.png"/><Relationship Id="rId3" Type="http://schemas.openxmlformats.org/officeDocument/2006/relationships/slideLayout" Target="../slideLayouts/slideLayout262.xml"/><Relationship Id="rId21" Type="http://schemas.openxmlformats.org/officeDocument/2006/relationships/image" Target="../media/image5.png"/><Relationship Id="rId7" Type="http://schemas.openxmlformats.org/officeDocument/2006/relationships/slideLayout" Target="../slideLayouts/slideLayout266.xml"/><Relationship Id="rId12" Type="http://schemas.openxmlformats.org/officeDocument/2006/relationships/slideLayout" Target="../slideLayouts/slideLayout271.xml"/><Relationship Id="rId17" Type="http://schemas.openxmlformats.org/officeDocument/2006/relationships/theme" Target="../theme/theme19.xml"/><Relationship Id="rId2" Type="http://schemas.openxmlformats.org/officeDocument/2006/relationships/slideLayout" Target="../slideLayouts/slideLayout261.xml"/><Relationship Id="rId16" Type="http://schemas.openxmlformats.org/officeDocument/2006/relationships/slideLayout" Target="../slideLayouts/slideLayout275.xml"/><Relationship Id="rId20" Type="http://schemas.openxmlformats.org/officeDocument/2006/relationships/image" Target="../media/image4.png"/><Relationship Id="rId1" Type="http://schemas.openxmlformats.org/officeDocument/2006/relationships/slideLayout" Target="../slideLayouts/slideLayout260.xml"/><Relationship Id="rId6" Type="http://schemas.openxmlformats.org/officeDocument/2006/relationships/slideLayout" Target="../slideLayouts/slideLayout265.xml"/><Relationship Id="rId11" Type="http://schemas.openxmlformats.org/officeDocument/2006/relationships/slideLayout" Target="../slideLayouts/slideLayout270.xml"/><Relationship Id="rId5" Type="http://schemas.openxmlformats.org/officeDocument/2006/relationships/slideLayout" Target="../slideLayouts/slideLayout264.xml"/><Relationship Id="rId15" Type="http://schemas.openxmlformats.org/officeDocument/2006/relationships/slideLayout" Target="../slideLayouts/slideLayout274.xml"/><Relationship Id="rId10" Type="http://schemas.openxmlformats.org/officeDocument/2006/relationships/slideLayout" Target="../slideLayouts/slideLayout269.xml"/><Relationship Id="rId19" Type="http://schemas.openxmlformats.org/officeDocument/2006/relationships/image" Target="../media/image3.png"/><Relationship Id="rId4" Type="http://schemas.openxmlformats.org/officeDocument/2006/relationships/slideLayout" Target="../slideLayouts/slideLayout263.xml"/><Relationship Id="rId9" Type="http://schemas.openxmlformats.org/officeDocument/2006/relationships/slideLayout" Target="../slideLayouts/slideLayout268.xml"/><Relationship Id="rId14" Type="http://schemas.openxmlformats.org/officeDocument/2006/relationships/slideLayout" Target="../slideLayouts/slideLayout273.xml"/><Relationship Id="rId22"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png"/><Relationship Id="rId3" Type="http://schemas.openxmlformats.org/officeDocument/2006/relationships/slideLayout" Target="../slideLayouts/slideLayout14.xml"/><Relationship Id="rId21" Type="http://schemas.openxmlformats.org/officeDocument/2006/relationships/image" Target="../media/image5.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2.png"/><Relationship Id="rId3" Type="http://schemas.openxmlformats.org/officeDocument/2006/relationships/slideLayout" Target="../slideLayouts/slideLayout30.xml"/><Relationship Id="rId21" Type="http://schemas.openxmlformats.org/officeDocument/2006/relationships/image" Target="../media/image5.png"/><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4.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image" Target="../media/image3.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2.png"/><Relationship Id="rId3" Type="http://schemas.openxmlformats.org/officeDocument/2006/relationships/slideLayout" Target="../slideLayouts/slideLayout46.xml"/><Relationship Id="rId21" Type="http://schemas.openxmlformats.org/officeDocument/2006/relationships/image" Target="../media/image5.png"/><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4.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image" Target="../media/image4.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image" Target="../media/image3.png"/><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5.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image" Target="../media/image2.png"/><Relationship Id="rId3" Type="http://schemas.openxmlformats.org/officeDocument/2006/relationships/slideLayout" Target="../slideLayouts/slideLayout74.xml"/><Relationship Id="rId21" Type="http://schemas.openxmlformats.org/officeDocument/2006/relationships/image" Target="../media/image5.png"/><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theme" Target="../theme/theme6.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image" Target="../media/image4.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19" Type="http://schemas.openxmlformats.org/officeDocument/2006/relationships/image" Target="../media/image3.png"/><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image" Target="../media/image2.png"/><Relationship Id="rId3" Type="http://schemas.openxmlformats.org/officeDocument/2006/relationships/slideLayout" Target="../slideLayouts/slideLayout90.xml"/><Relationship Id="rId21" Type="http://schemas.openxmlformats.org/officeDocument/2006/relationships/image" Target="../media/image5.png"/><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theme" Target="../theme/theme7.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image" Target="../media/image4.png"/><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10" Type="http://schemas.openxmlformats.org/officeDocument/2006/relationships/slideLayout" Target="../slideLayouts/slideLayout97.xml"/><Relationship Id="rId19" Type="http://schemas.openxmlformats.org/officeDocument/2006/relationships/image" Target="../media/image3.png"/><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image" Target="../media/image6.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theme" Target="../theme/theme8.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slideLayout" Target="../slideLayouts/slideLayout128.xml"/><Relationship Id="rId18" Type="http://schemas.openxmlformats.org/officeDocument/2006/relationships/image" Target="../media/image2.png"/><Relationship Id="rId3" Type="http://schemas.openxmlformats.org/officeDocument/2006/relationships/slideLayout" Target="../slideLayouts/slideLayout118.xml"/><Relationship Id="rId21" Type="http://schemas.openxmlformats.org/officeDocument/2006/relationships/image" Target="../media/image5.png"/><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theme" Target="../theme/theme9.xml"/><Relationship Id="rId2" Type="http://schemas.openxmlformats.org/officeDocument/2006/relationships/slideLayout" Target="../slideLayouts/slideLayout117.xml"/><Relationship Id="rId16" Type="http://schemas.openxmlformats.org/officeDocument/2006/relationships/slideLayout" Target="../slideLayouts/slideLayout131.xml"/><Relationship Id="rId20" Type="http://schemas.openxmlformats.org/officeDocument/2006/relationships/image" Target="../media/image4.png"/><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5" Type="http://schemas.openxmlformats.org/officeDocument/2006/relationships/slideLayout" Target="../slideLayouts/slideLayout130.xml"/><Relationship Id="rId10" Type="http://schemas.openxmlformats.org/officeDocument/2006/relationships/slideLayout" Target="../slideLayouts/slideLayout125.xml"/><Relationship Id="rId19" Type="http://schemas.openxmlformats.org/officeDocument/2006/relationships/image" Target="../media/image3.png"/><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0354C6A-D88E-459E-91AD-138850A07C8B}" type="datetimeFigureOut">
              <a:rPr lang="en-US" smtClean="0"/>
              <a:t>11/24/2018</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9B0B9822-664D-4DEC-BE9F-2183548CABC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8686800" cy="4876800"/>
            <a:chOff x="0" y="0"/>
            <a:chExt cx="5472" cy="3072"/>
          </a:xfrm>
        </p:grpSpPr>
        <p:sp>
          <p:nvSpPr>
            <p:cNvPr id="1033" name="Rectangle 3"/>
            <p:cNvSpPr>
              <a:spLocks noChangeArrowheads="1"/>
            </p:cNvSpPr>
            <p:nvPr/>
          </p:nvSpPr>
          <p:spPr bwMode="auto">
            <a:xfrm>
              <a:off x="0" y="0"/>
              <a:ext cx="38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grpSp>
          <p:nvGrpSpPr>
            <p:cNvPr id="1034" name="Group 4"/>
            <p:cNvGrpSpPr>
              <a:grpSpLocks/>
            </p:cNvGrpSpPr>
            <p:nvPr/>
          </p:nvGrpSpPr>
          <p:grpSpPr bwMode="auto">
            <a:xfrm>
              <a:off x="240" y="893"/>
              <a:ext cx="5232" cy="115"/>
              <a:chOff x="240" y="893"/>
              <a:chExt cx="5232" cy="115"/>
            </a:xfrm>
          </p:grpSpPr>
          <p:sp>
            <p:nvSpPr>
              <p:cNvPr id="1035"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1036"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i="1">
                  <a:solidFill>
                    <a:srgbClr val="000000"/>
                  </a:solidFill>
                </a:endParaRPr>
              </a:p>
            </p:txBody>
          </p:sp>
        </p:grpSp>
      </p:grpSp>
      <p:sp>
        <p:nvSpPr>
          <p:cNvPr id="1027" name="Rectangle 7"/>
          <p:cNvSpPr>
            <a:spLocks noGrp="1" noChangeArrowheads="1"/>
          </p:cNvSpPr>
          <p:nvPr>
            <p:ph type="title"/>
          </p:nvPr>
        </p:nvSpPr>
        <p:spPr bwMode="auto">
          <a:xfrm>
            <a:off x="914400" y="277813"/>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8"/>
          <p:cNvSpPr>
            <a:spLocks noGrp="1" noChangeArrowheads="1"/>
          </p:cNvSpPr>
          <p:nvPr>
            <p:ph type="body" idx="1"/>
          </p:nvPr>
        </p:nvSpPr>
        <p:spPr bwMode="auto">
          <a:xfrm>
            <a:off x="914400" y="1600200"/>
            <a:ext cx="77724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8313" name="Rectangle 9"/>
          <p:cNvSpPr>
            <a:spLocks noGrp="1" noChangeArrowheads="1"/>
          </p:cNvSpPr>
          <p:nvPr>
            <p:ph type="dt" sz="half" idx="2"/>
          </p:nvPr>
        </p:nvSpPr>
        <p:spPr bwMode="auto">
          <a:xfrm>
            <a:off x="914400" y="6251575"/>
            <a:ext cx="198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i="0" smtClean="0"/>
            </a:lvl1pPr>
          </a:lstStyle>
          <a:p>
            <a:pPr fontAlgn="base">
              <a:spcBef>
                <a:spcPct val="0"/>
              </a:spcBef>
              <a:spcAft>
                <a:spcPct val="0"/>
              </a:spcAft>
              <a:defRPr/>
            </a:pPr>
            <a:endParaRPr lang="en-US">
              <a:solidFill>
                <a:srgbClr val="000000"/>
              </a:solidFill>
            </a:endParaRPr>
          </a:p>
        </p:txBody>
      </p:sp>
      <p:sp>
        <p:nvSpPr>
          <p:cNvPr id="98314" name="Rectangle 10"/>
          <p:cNvSpPr>
            <a:spLocks noGrp="1" noChangeArrowheads="1"/>
          </p:cNvSpPr>
          <p:nvPr>
            <p:ph type="ftr" sz="quarter" idx="3"/>
          </p:nvPr>
        </p:nvSpPr>
        <p:spPr bwMode="auto">
          <a:xfrm>
            <a:off x="3352800" y="62484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i="0" smtClean="0"/>
            </a:lvl1pPr>
          </a:lstStyle>
          <a:p>
            <a:pPr fontAlgn="base">
              <a:spcBef>
                <a:spcPct val="0"/>
              </a:spcBef>
              <a:spcAft>
                <a:spcPct val="0"/>
              </a:spcAft>
              <a:defRPr/>
            </a:pPr>
            <a:endParaRPr lang="en-US">
              <a:solidFill>
                <a:srgbClr val="000000"/>
              </a:solidFill>
            </a:endParaRPr>
          </a:p>
        </p:txBody>
      </p:sp>
      <p:sp>
        <p:nvSpPr>
          <p:cNvPr id="98315" name="Rectangle 11"/>
          <p:cNvSpPr>
            <a:spLocks noGrp="1" noChangeArrowheads="1"/>
          </p:cNvSpPr>
          <p:nvPr>
            <p:ph type="sldNum" sz="quarter" idx="4"/>
          </p:nvPr>
        </p:nvSpPr>
        <p:spPr bwMode="auto">
          <a:xfrm>
            <a:off x="6781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i="0" smtClean="0"/>
            </a:lvl1pPr>
          </a:lstStyle>
          <a:p>
            <a:pPr fontAlgn="base">
              <a:spcBef>
                <a:spcPct val="0"/>
              </a:spcBef>
              <a:spcAft>
                <a:spcPct val="0"/>
              </a:spcAft>
              <a:defRPr/>
            </a:pPr>
            <a:fld id="{5C2CAE52-C4C7-4CEF-80EC-1CF840F39A77}" type="slidenum">
              <a:rPr lang="en-US">
                <a:solidFill>
                  <a:srgbClr val="000000"/>
                </a:solidFill>
              </a:rPr>
              <a:pPr fontAlgn="base">
                <a:spcBef>
                  <a:spcPct val="0"/>
                </a:spcBef>
                <a:spcAft>
                  <a:spcPct val="0"/>
                </a:spcAft>
                <a:defRPr/>
              </a:pPr>
              <a:t>‹#›</a:t>
            </a:fld>
            <a:endParaRPr lang="en-US">
              <a:solidFill>
                <a:srgbClr val="000000"/>
              </a:solidFill>
            </a:endParaRPr>
          </a:p>
        </p:txBody>
      </p:sp>
      <p:sp>
        <p:nvSpPr>
          <p:cNvPr id="1032" name="Line 12"/>
          <p:cNvSpPr>
            <a:spLocks noChangeShapeType="1"/>
          </p:cNvSpPr>
          <p:nvPr/>
        </p:nvSpPr>
        <p:spPr bwMode="auto">
          <a:xfrm>
            <a:off x="0" y="4876800"/>
            <a:ext cx="6096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i="1">
              <a:solidFill>
                <a:srgbClr val="000000"/>
              </a:solidFill>
            </a:endParaRPr>
          </a:p>
        </p:txBody>
      </p:sp>
    </p:spTree>
    <p:extLst>
      <p:ext uri="{BB962C8B-B14F-4D97-AF65-F5344CB8AC3E}">
        <p14:creationId xmlns:p14="http://schemas.microsoft.com/office/powerpoint/2010/main" val="1476425415"/>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cs typeface="Arial" charset="0"/>
        </a:defRPr>
      </a:lvl2pPr>
      <a:lvl3pPr algn="l" rtl="0" eaLnBrk="0" fontAlgn="base" hangingPunct="0">
        <a:spcBef>
          <a:spcPct val="0"/>
        </a:spcBef>
        <a:spcAft>
          <a:spcPct val="0"/>
        </a:spcAft>
        <a:defRPr sz="4200">
          <a:solidFill>
            <a:schemeClr val="tx2"/>
          </a:solidFill>
          <a:latin typeface="Times New Roman" pitchFamily="18" charset="0"/>
          <a:cs typeface="Arial" charset="0"/>
        </a:defRPr>
      </a:lvl3pPr>
      <a:lvl4pPr algn="l" rtl="0" eaLnBrk="0" fontAlgn="base" hangingPunct="0">
        <a:spcBef>
          <a:spcPct val="0"/>
        </a:spcBef>
        <a:spcAft>
          <a:spcPct val="0"/>
        </a:spcAft>
        <a:defRPr sz="4200">
          <a:solidFill>
            <a:schemeClr val="tx2"/>
          </a:solidFill>
          <a:latin typeface="Times New Roman" pitchFamily="18" charset="0"/>
          <a:cs typeface="Arial" charset="0"/>
        </a:defRPr>
      </a:lvl4pPr>
      <a:lvl5pPr algn="l" rtl="0" eaLnBrk="0" fontAlgn="base" hangingPunct="0">
        <a:spcBef>
          <a:spcPct val="0"/>
        </a:spcBef>
        <a:spcAft>
          <a:spcPct val="0"/>
        </a:spcAft>
        <a:defRPr sz="4200">
          <a:solidFill>
            <a:schemeClr val="tx2"/>
          </a:solidFill>
          <a:latin typeface="Times New Roman" pitchFamily="18" charset="0"/>
          <a:cs typeface="Arial" charset="0"/>
        </a:defRPr>
      </a:lvl5pPr>
      <a:lvl6pPr marL="457200" algn="l" rtl="0" fontAlgn="base">
        <a:spcBef>
          <a:spcPct val="0"/>
        </a:spcBef>
        <a:spcAft>
          <a:spcPct val="0"/>
        </a:spcAft>
        <a:defRPr sz="4200">
          <a:solidFill>
            <a:schemeClr val="tx2"/>
          </a:solidFill>
          <a:latin typeface="Times New Roman" pitchFamily="18" charset="0"/>
          <a:cs typeface="Arial" charset="0"/>
        </a:defRPr>
      </a:lvl6pPr>
      <a:lvl7pPr marL="914400" algn="l" rtl="0" fontAlgn="base">
        <a:spcBef>
          <a:spcPct val="0"/>
        </a:spcBef>
        <a:spcAft>
          <a:spcPct val="0"/>
        </a:spcAft>
        <a:defRPr sz="4200">
          <a:solidFill>
            <a:schemeClr val="tx2"/>
          </a:solidFill>
          <a:latin typeface="Times New Roman" pitchFamily="18" charset="0"/>
          <a:cs typeface="Arial" charset="0"/>
        </a:defRPr>
      </a:lvl7pPr>
      <a:lvl8pPr marL="1371600" algn="l" rtl="0" fontAlgn="base">
        <a:spcBef>
          <a:spcPct val="0"/>
        </a:spcBef>
        <a:spcAft>
          <a:spcPct val="0"/>
        </a:spcAft>
        <a:defRPr sz="4200">
          <a:solidFill>
            <a:schemeClr val="tx2"/>
          </a:solidFill>
          <a:latin typeface="Times New Roman" pitchFamily="18" charset="0"/>
          <a:cs typeface="Arial" charset="0"/>
        </a:defRPr>
      </a:lvl8pPr>
      <a:lvl9pPr marL="1828800" algn="l" rtl="0" fontAlgn="base">
        <a:spcBef>
          <a:spcPct val="0"/>
        </a:spcBef>
        <a:spcAft>
          <a:spcPct val="0"/>
        </a:spcAft>
        <a:defRPr sz="42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sz="26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5000"/>
        <a:buFont typeface="Wingdings" pitchFamily="2" charset="2"/>
        <a:buChar char="n"/>
        <a:defRPr sz="2300">
          <a:solidFill>
            <a:schemeClr val="tx1"/>
          </a:solidFill>
          <a:latin typeface="+mn-lt"/>
          <a:cs typeface="+mn-cs"/>
        </a:defRPr>
      </a:lvl3pPr>
      <a:lvl4pPr marL="16002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781437184"/>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 id="2147483968" r:id="rId14"/>
    <p:sldLayoutId id="2147483969" r:id="rId15"/>
    <p:sldLayoutId id="2147483970"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3946295863"/>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 id="2147484000" r:id="rId12"/>
    <p:sldLayoutId id="2147484001" r:id="rId13"/>
    <p:sldLayoutId id="2147484002" r:id="rId14"/>
    <p:sldLayoutId id="2147484003" r:id="rId15"/>
    <p:sldLayoutId id="2147484004"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2916023"/>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3671333792"/>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 id="2147484047" r:id="rId12"/>
    <p:sldLayoutId id="2147484048" r:id="rId13"/>
    <p:sldLayoutId id="2147484049" r:id="rId14"/>
    <p:sldLayoutId id="2147484050" r:id="rId15"/>
    <p:sldLayoutId id="2147484051"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3332740953"/>
      </p:ext>
    </p:extLst>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 id="2147484062" r:id="rId10"/>
    <p:sldLayoutId id="2147484063" r:id="rId11"/>
    <p:sldLayoutId id="2147484064" r:id="rId12"/>
    <p:sldLayoutId id="2147484065" r:id="rId13"/>
    <p:sldLayoutId id="2147484066" r:id="rId14"/>
    <p:sldLayoutId id="2147484067" r:id="rId15"/>
    <p:sldLayoutId id="2147484068"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916316"/>
      </p:ext>
    </p:extLst>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 id="2147484078" r:id="rId9"/>
    <p:sldLayoutId id="2147484079" r:id="rId10"/>
    <p:sldLayoutId id="2147484080" r:id="rId11"/>
    <p:sldLayoutId id="214748408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8144108"/>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 id="214748409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6209562"/>
      </p:ext>
    </p:extLst>
  </p:cSld>
  <p:clrMap bg1="lt1" tx1="dk1" bg2="lt2" tx2="dk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 id="214748410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004802452"/>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 id="2147484133" r:id="rId12"/>
    <p:sldLayoutId id="2147484134" r:id="rId13"/>
    <p:sldLayoutId id="2147484135" r:id="rId14"/>
    <p:sldLayoutId id="2147484136" r:id="rId15"/>
    <p:sldLayoutId id="2147484137"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5721282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398655018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29605253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630121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744401317"/>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1207292385"/>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3"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9F43E-2A85-49A0-A51B-A21BA89DB762}" type="datetimeFigureOut">
              <a:rPr lang="en-US" smtClean="0">
                <a:solidFill>
                  <a:prstClr val="black">
                    <a:tint val="75000"/>
                  </a:prstClr>
                </a:solidFill>
              </a:rPr>
              <a:pPr/>
              <a:t>11/24/2018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51288-3EF0-4205-A282-071AE7E709C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34268"/>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3" name="AutoShape 119"/>
          <p:cNvSpPr>
            <a:spLocks noChangeArrowheads="1"/>
          </p:cNvSpPr>
          <p:nvPr/>
        </p:nvSpPr>
        <p:spPr bwMode="auto">
          <a:xfrm>
            <a:off x="88900" y="15875"/>
            <a:ext cx="8480425"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027" name="Rectangle 205"/>
          <p:cNvSpPr>
            <a:spLocks noChangeArrowheads="1"/>
          </p:cNvSpPr>
          <p:nvPr/>
        </p:nvSpPr>
        <p:spPr bwMode="auto">
          <a:xfrm>
            <a:off x="695325" y="638175"/>
            <a:ext cx="7246938" cy="358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028" name="Rectangle 2"/>
          <p:cNvSpPr>
            <a:spLocks noGrp="1" noChangeArrowheads="1"/>
          </p:cNvSpPr>
          <p:nvPr>
            <p:ph type="title"/>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Rectangle 3"/>
          <p:cNvSpPr>
            <a:spLocks noGrp="1" noChangeArrowheads="1"/>
          </p:cNvSpPr>
          <p:nvPr>
            <p:ph type="body" idx="1"/>
          </p:nvPr>
        </p:nvSpPr>
        <p:spPr bwMode="auto">
          <a:xfrm>
            <a:off x="0" y="1628775"/>
            <a:ext cx="853281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5AD70C6E-C113-4043-B931-B5E375132B7C}" type="slidenum">
              <a:rPr lang="ar-SA">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pic>
        <p:nvPicPr>
          <p:cNvPr id="1033" name="Picture 4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763"/>
            <a:ext cx="611187"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7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2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7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21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8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73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8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781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8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97790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8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1652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8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3652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8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5621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8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7573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8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19510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8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2147888"/>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8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3368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9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5368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9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7336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9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29289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9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1226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9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3319463"/>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9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9163" y="351313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9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7068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9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39036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9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0989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9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2926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0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44894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0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6751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02"/>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48752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03"/>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07206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104"/>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26732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105"/>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4610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106"/>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7575" y="5657850"/>
            <a:ext cx="611188"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107"/>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5845175"/>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108"/>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04520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109"/>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242050"/>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110"/>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437313"/>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111"/>
          <p:cNvPicPr>
            <a:picLocks noChangeAspect="1" noChangeArrowheads="1"/>
          </p:cNvPicPr>
          <p:nvPr/>
        </p:nvPicPr>
        <p:blipFill>
          <a:blip r:embed="rId18">
            <a:extLst>
              <a:ext uri="{28A0092B-C50C-407E-A947-70E740481C1C}">
                <a14:useLocalDpi xmlns:a14="http://schemas.microsoft.com/office/drawing/2010/main" val="0"/>
              </a:ext>
            </a:extLst>
          </a:blip>
          <a:srcRect l="90971" t="9334" r="-47" b="69666"/>
          <a:stretch>
            <a:fillRect/>
          </a:stretch>
        </p:blipFill>
        <p:spPr bwMode="auto">
          <a:xfrm>
            <a:off x="8532813" y="6630988"/>
            <a:ext cx="6111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4" name="Rectangle 120"/>
          <p:cNvSpPr>
            <a:spLocks noChangeArrowheads="1"/>
          </p:cNvSpPr>
          <p:nvPr/>
        </p:nvSpPr>
        <p:spPr bwMode="auto">
          <a:xfrm>
            <a:off x="377825" y="53975"/>
            <a:ext cx="7864475"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69" name="Group 121"/>
          <p:cNvGrpSpPr>
            <a:grpSpLocks/>
          </p:cNvGrpSpPr>
          <p:nvPr/>
        </p:nvGrpSpPr>
        <p:grpSpPr bwMode="auto">
          <a:xfrm>
            <a:off x="414338" y="600075"/>
            <a:ext cx="7827962" cy="179388"/>
            <a:chOff x="254" y="463"/>
            <a:chExt cx="5208" cy="113"/>
          </a:xfrm>
        </p:grpSpPr>
        <p:sp>
          <p:nvSpPr>
            <p:cNvPr id="1146" name="Freeform 122"/>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47" name="Freeform 123"/>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117" name="Group 124"/>
            <p:cNvGrpSpPr>
              <a:grpSpLocks/>
            </p:cNvGrpSpPr>
            <p:nvPr/>
          </p:nvGrpSpPr>
          <p:grpSpPr bwMode="auto">
            <a:xfrm>
              <a:off x="450" y="463"/>
              <a:ext cx="4812" cy="113"/>
              <a:chOff x="450" y="463"/>
              <a:chExt cx="4812" cy="113"/>
            </a:xfrm>
          </p:grpSpPr>
          <p:grpSp>
            <p:nvGrpSpPr>
              <p:cNvPr id="1118" name="Group 125"/>
              <p:cNvGrpSpPr>
                <a:grpSpLocks/>
              </p:cNvGrpSpPr>
              <p:nvPr/>
            </p:nvGrpSpPr>
            <p:grpSpPr bwMode="auto">
              <a:xfrm>
                <a:off x="450" y="464"/>
                <a:ext cx="2928" cy="112"/>
                <a:chOff x="0" y="283"/>
                <a:chExt cx="5760" cy="220"/>
              </a:xfrm>
            </p:grpSpPr>
            <p:grpSp>
              <p:nvGrpSpPr>
                <p:cNvPr id="1132" name="Group 126"/>
                <p:cNvGrpSpPr>
                  <a:grpSpLocks/>
                </p:cNvGrpSpPr>
                <p:nvPr/>
              </p:nvGrpSpPr>
              <p:grpSpPr bwMode="auto">
                <a:xfrm>
                  <a:off x="0" y="283"/>
                  <a:ext cx="823" cy="220"/>
                  <a:chOff x="240" y="720"/>
                  <a:chExt cx="3980" cy="1064"/>
                </a:xfrm>
              </p:grpSpPr>
              <p:sp>
                <p:nvSpPr>
                  <p:cNvPr id="1151" name="Freeform 127"/>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2" name="Freeform 128"/>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3" name="Group 129"/>
                <p:cNvGrpSpPr>
                  <a:grpSpLocks/>
                </p:cNvGrpSpPr>
                <p:nvPr/>
              </p:nvGrpSpPr>
              <p:grpSpPr bwMode="auto">
                <a:xfrm>
                  <a:off x="823" y="283"/>
                  <a:ext cx="823" cy="220"/>
                  <a:chOff x="240" y="720"/>
                  <a:chExt cx="3980" cy="1064"/>
                </a:xfrm>
              </p:grpSpPr>
              <p:sp>
                <p:nvSpPr>
                  <p:cNvPr id="1154" name="Freeform 130"/>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5" name="Freeform 131"/>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4" name="Group 132"/>
                <p:cNvGrpSpPr>
                  <a:grpSpLocks/>
                </p:cNvGrpSpPr>
                <p:nvPr/>
              </p:nvGrpSpPr>
              <p:grpSpPr bwMode="auto">
                <a:xfrm>
                  <a:off x="1646" y="283"/>
                  <a:ext cx="823" cy="220"/>
                  <a:chOff x="1646" y="283"/>
                  <a:chExt cx="823" cy="220"/>
                </a:xfrm>
              </p:grpSpPr>
              <p:sp>
                <p:nvSpPr>
                  <p:cNvPr id="1157" name="Freeform 133"/>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58" name="Freeform 134"/>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5" name="Group 135"/>
                <p:cNvGrpSpPr>
                  <a:grpSpLocks/>
                </p:cNvGrpSpPr>
                <p:nvPr/>
              </p:nvGrpSpPr>
              <p:grpSpPr bwMode="auto">
                <a:xfrm>
                  <a:off x="2469" y="283"/>
                  <a:ext cx="822" cy="220"/>
                  <a:chOff x="240" y="720"/>
                  <a:chExt cx="3980" cy="1064"/>
                </a:xfrm>
              </p:grpSpPr>
              <p:sp>
                <p:nvSpPr>
                  <p:cNvPr id="1160" name="Freeform 136"/>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1" name="Freeform 137"/>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6" name="Group 138"/>
                <p:cNvGrpSpPr>
                  <a:grpSpLocks/>
                </p:cNvGrpSpPr>
                <p:nvPr/>
              </p:nvGrpSpPr>
              <p:grpSpPr bwMode="auto">
                <a:xfrm>
                  <a:off x="3291" y="283"/>
                  <a:ext cx="823" cy="220"/>
                  <a:chOff x="240" y="720"/>
                  <a:chExt cx="3980" cy="1064"/>
                </a:xfrm>
              </p:grpSpPr>
              <p:sp>
                <p:nvSpPr>
                  <p:cNvPr id="1163" name="Freeform 139"/>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4" name="Freeform 140"/>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7" name="Group 141"/>
                <p:cNvGrpSpPr>
                  <a:grpSpLocks/>
                </p:cNvGrpSpPr>
                <p:nvPr/>
              </p:nvGrpSpPr>
              <p:grpSpPr bwMode="auto">
                <a:xfrm>
                  <a:off x="4114" y="283"/>
                  <a:ext cx="823" cy="220"/>
                  <a:chOff x="240" y="720"/>
                  <a:chExt cx="3980" cy="1064"/>
                </a:xfrm>
              </p:grpSpPr>
              <p:sp>
                <p:nvSpPr>
                  <p:cNvPr id="1166" name="Freeform 142"/>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67" name="Freeform 143"/>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38" name="Group 144"/>
                <p:cNvGrpSpPr>
                  <a:grpSpLocks/>
                </p:cNvGrpSpPr>
                <p:nvPr/>
              </p:nvGrpSpPr>
              <p:grpSpPr bwMode="auto">
                <a:xfrm>
                  <a:off x="4937" y="283"/>
                  <a:ext cx="823" cy="220"/>
                  <a:chOff x="240" y="720"/>
                  <a:chExt cx="3980" cy="1064"/>
                </a:xfrm>
              </p:grpSpPr>
              <p:sp>
                <p:nvSpPr>
                  <p:cNvPr id="1169" name="Freeform 145"/>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0" name="Freeform 146"/>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119" name="Group 147"/>
              <p:cNvGrpSpPr>
                <a:grpSpLocks/>
              </p:cNvGrpSpPr>
              <p:nvPr/>
            </p:nvGrpSpPr>
            <p:grpSpPr bwMode="auto">
              <a:xfrm>
                <a:off x="3378" y="463"/>
                <a:ext cx="418" cy="112"/>
                <a:chOff x="240" y="720"/>
                <a:chExt cx="3980" cy="1064"/>
              </a:xfrm>
            </p:grpSpPr>
            <p:sp>
              <p:nvSpPr>
                <p:cNvPr id="1172" name="Freeform 148"/>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3" name="Freeform 149"/>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0" name="Group 150"/>
              <p:cNvGrpSpPr>
                <a:grpSpLocks/>
              </p:cNvGrpSpPr>
              <p:nvPr/>
            </p:nvGrpSpPr>
            <p:grpSpPr bwMode="auto">
              <a:xfrm>
                <a:off x="3796" y="463"/>
                <a:ext cx="419" cy="112"/>
                <a:chOff x="240" y="720"/>
                <a:chExt cx="3980" cy="1064"/>
              </a:xfrm>
            </p:grpSpPr>
            <p:sp>
              <p:nvSpPr>
                <p:cNvPr id="1175" name="Freeform 151"/>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6" name="Freeform 152"/>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1" name="Group 153"/>
              <p:cNvGrpSpPr>
                <a:grpSpLocks/>
              </p:cNvGrpSpPr>
              <p:nvPr/>
            </p:nvGrpSpPr>
            <p:grpSpPr bwMode="auto">
              <a:xfrm>
                <a:off x="4215" y="463"/>
                <a:ext cx="418" cy="112"/>
                <a:chOff x="1646" y="283"/>
                <a:chExt cx="823" cy="220"/>
              </a:xfrm>
            </p:grpSpPr>
            <p:sp>
              <p:nvSpPr>
                <p:cNvPr id="1178" name="Freeform 154"/>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79" name="Freeform 155"/>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22" name="Group 156"/>
              <p:cNvGrpSpPr>
                <a:grpSpLocks/>
              </p:cNvGrpSpPr>
              <p:nvPr/>
            </p:nvGrpSpPr>
            <p:grpSpPr bwMode="auto">
              <a:xfrm>
                <a:off x="4633" y="463"/>
                <a:ext cx="418" cy="112"/>
                <a:chOff x="240" y="720"/>
                <a:chExt cx="3980" cy="1064"/>
              </a:xfrm>
            </p:grpSpPr>
            <p:sp>
              <p:nvSpPr>
                <p:cNvPr id="1181" name="Freeform 157"/>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2" name="Freeform 158"/>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183" name="Freeform 159"/>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0" name="Group 160"/>
          <p:cNvGrpSpPr>
            <a:grpSpLocks/>
          </p:cNvGrpSpPr>
          <p:nvPr/>
        </p:nvGrpSpPr>
        <p:grpSpPr bwMode="auto">
          <a:xfrm>
            <a:off x="400050" y="598488"/>
            <a:ext cx="7827963" cy="179387"/>
            <a:chOff x="254" y="463"/>
            <a:chExt cx="5208" cy="113"/>
          </a:xfrm>
        </p:grpSpPr>
        <p:sp>
          <p:nvSpPr>
            <p:cNvPr id="1185" name="Freeform 161"/>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86" name="Freeform 162"/>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nvGrpSpPr>
            <p:cNvPr id="1079" name="Group 163"/>
            <p:cNvGrpSpPr>
              <a:grpSpLocks/>
            </p:cNvGrpSpPr>
            <p:nvPr/>
          </p:nvGrpSpPr>
          <p:grpSpPr bwMode="auto">
            <a:xfrm>
              <a:off x="450" y="463"/>
              <a:ext cx="4812" cy="113"/>
              <a:chOff x="450" y="463"/>
              <a:chExt cx="4812" cy="113"/>
            </a:xfrm>
          </p:grpSpPr>
          <p:grpSp>
            <p:nvGrpSpPr>
              <p:cNvPr id="1080" name="Group 164"/>
              <p:cNvGrpSpPr>
                <a:grpSpLocks/>
              </p:cNvGrpSpPr>
              <p:nvPr/>
            </p:nvGrpSpPr>
            <p:grpSpPr bwMode="auto">
              <a:xfrm>
                <a:off x="450" y="464"/>
                <a:ext cx="2928" cy="112"/>
                <a:chOff x="0" y="283"/>
                <a:chExt cx="5760" cy="220"/>
              </a:xfrm>
            </p:grpSpPr>
            <p:grpSp>
              <p:nvGrpSpPr>
                <p:cNvPr id="1094" name="Group 165"/>
                <p:cNvGrpSpPr>
                  <a:grpSpLocks/>
                </p:cNvGrpSpPr>
                <p:nvPr/>
              </p:nvGrpSpPr>
              <p:grpSpPr bwMode="auto">
                <a:xfrm>
                  <a:off x="0" y="283"/>
                  <a:ext cx="823" cy="220"/>
                  <a:chOff x="240" y="720"/>
                  <a:chExt cx="3980" cy="1064"/>
                </a:xfrm>
              </p:grpSpPr>
              <p:sp>
                <p:nvSpPr>
                  <p:cNvPr id="1190" name="Freeform 1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1" name="Freeform 167"/>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5" name="Group 168"/>
                <p:cNvGrpSpPr>
                  <a:grpSpLocks/>
                </p:cNvGrpSpPr>
                <p:nvPr/>
              </p:nvGrpSpPr>
              <p:grpSpPr bwMode="auto">
                <a:xfrm>
                  <a:off x="823" y="283"/>
                  <a:ext cx="823" cy="220"/>
                  <a:chOff x="240" y="720"/>
                  <a:chExt cx="3980" cy="1064"/>
                </a:xfrm>
              </p:grpSpPr>
              <p:sp>
                <p:nvSpPr>
                  <p:cNvPr id="1193" name="Freeform 1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4" name="Freeform 170"/>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6" name="Group 171"/>
                <p:cNvGrpSpPr>
                  <a:grpSpLocks/>
                </p:cNvGrpSpPr>
                <p:nvPr/>
              </p:nvGrpSpPr>
              <p:grpSpPr bwMode="auto">
                <a:xfrm>
                  <a:off x="1646" y="283"/>
                  <a:ext cx="823" cy="220"/>
                  <a:chOff x="1646" y="283"/>
                  <a:chExt cx="823" cy="220"/>
                </a:xfrm>
              </p:grpSpPr>
              <p:sp>
                <p:nvSpPr>
                  <p:cNvPr id="1196" name="Freeform 172"/>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197" name="Freeform 173"/>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7" name="Group 174"/>
                <p:cNvGrpSpPr>
                  <a:grpSpLocks/>
                </p:cNvGrpSpPr>
                <p:nvPr/>
              </p:nvGrpSpPr>
              <p:grpSpPr bwMode="auto">
                <a:xfrm>
                  <a:off x="2469" y="283"/>
                  <a:ext cx="822" cy="220"/>
                  <a:chOff x="240" y="720"/>
                  <a:chExt cx="3980" cy="1064"/>
                </a:xfrm>
              </p:grpSpPr>
              <p:sp>
                <p:nvSpPr>
                  <p:cNvPr id="1199" name="Freeform 175"/>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0" name="Freeform 176"/>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8" name="Group 177"/>
                <p:cNvGrpSpPr>
                  <a:grpSpLocks/>
                </p:cNvGrpSpPr>
                <p:nvPr/>
              </p:nvGrpSpPr>
              <p:grpSpPr bwMode="auto">
                <a:xfrm>
                  <a:off x="3291" y="283"/>
                  <a:ext cx="823" cy="220"/>
                  <a:chOff x="240" y="720"/>
                  <a:chExt cx="3980" cy="1064"/>
                </a:xfrm>
              </p:grpSpPr>
              <p:sp>
                <p:nvSpPr>
                  <p:cNvPr id="1202" name="Freeform 178"/>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3" name="Freeform 179"/>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99" name="Group 180"/>
                <p:cNvGrpSpPr>
                  <a:grpSpLocks/>
                </p:cNvGrpSpPr>
                <p:nvPr/>
              </p:nvGrpSpPr>
              <p:grpSpPr bwMode="auto">
                <a:xfrm>
                  <a:off x="4114" y="283"/>
                  <a:ext cx="823" cy="220"/>
                  <a:chOff x="240" y="720"/>
                  <a:chExt cx="3980" cy="1064"/>
                </a:xfrm>
              </p:grpSpPr>
              <p:sp>
                <p:nvSpPr>
                  <p:cNvPr id="1205" name="Freeform 18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6" name="Freeform 182"/>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100" name="Group 183"/>
                <p:cNvGrpSpPr>
                  <a:grpSpLocks/>
                </p:cNvGrpSpPr>
                <p:nvPr/>
              </p:nvGrpSpPr>
              <p:grpSpPr bwMode="auto">
                <a:xfrm>
                  <a:off x="4937" y="283"/>
                  <a:ext cx="823" cy="220"/>
                  <a:chOff x="240" y="720"/>
                  <a:chExt cx="3980" cy="1064"/>
                </a:xfrm>
              </p:grpSpPr>
              <p:sp>
                <p:nvSpPr>
                  <p:cNvPr id="1208" name="Freeform 18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09" name="Freeform 185"/>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81" name="Group 186"/>
              <p:cNvGrpSpPr>
                <a:grpSpLocks/>
              </p:cNvGrpSpPr>
              <p:nvPr/>
            </p:nvGrpSpPr>
            <p:grpSpPr bwMode="auto">
              <a:xfrm>
                <a:off x="3378" y="463"/>
                <a:ext cx="418" cy="112"/>
                <a:chOff x="240" y="720"/>
                <a:chExt cx="3980" cy="1064"/>
              </a:xfrm>
            </p:grpSpPr>
            <p:sp>
              <p:nvSpPr>
                <p:cNvPr id="1211" name="Freeform 187"/>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2" name="Freeform 188"/>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2" name="Group 189"/>
              <p:cNvGrpSpPr>
                <a:grpSpLocks/>
              </p:cNvGrpSpPr>
              <p:nvPr/>
            </p:nvGrpSpPr>
            <p:grpSpPr bwMode="auto">
              <a:xfrm>
                <a:off x="3796" y="463"/>
                <a:ext cx="419" cy="112"/>
                <a:chOff x="240" y="720"/>
                <a:chExt cx="3980" cy="1064"/>
              </a:xfrm>
            </p:grpSpPr>
            <p:sp>
              <p:nvSpPr>
                <p:cNvPr id="1214" name="Freeform 190"/>
                <p:cNvSpPr>
                  <a:spLocks/>
                </p:cNvSpPr>
                <p:nvPr/>
              </p:nvSpPr>
              <p:spPr bwMode="auto">
                <a:xfrm>
                  <a:off x="244" y="720"/>
                  <a:ext cx="204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5" name="Freeform 191"/>
                <p:cNvSpPr>
                  <a:spLocks/>
                </p:cNvSpPr>
                <p:nvPr/>
              </p:nvSpPr>
              <p:spPr bwMode="auto">
                <a:xfrm>
                  <a:off x="224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3" name="Group 192"/>
              <p:cNvGrpSpPr>
                <a:grpSpLocks/>
              </p:cNvGrpSpPr>
              <p:nvPr/>
            </p:nvGrpSpPr>
            <p:grpSpPr bwMode="auto">
              <a:xfrm>
                <a:off x="4215" y="463"/>
                <a:ext cx="418" cy="112"/>
                <a:chOff x="1646" y="283"/>
                <a:chExt cx="823" cy="220"/>
              </a:xfrm>
            </p:grpSpPr>
            <p:sp>
              <p:nvSpPr>
                <p:cNvPr id="1217" name="Freeform 193"/>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18" name="Freeform 194"/>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nvGrpSpPr>
              <p:cNvPr id="1084" name="Group 195"/>
              <p:cNvGrpSpPr>
                <a:grpSpLocks/>
              </p:cNvGrpSpPr>
              <p:nvPr/>
            </p:nvGrpSpPr>
            <p:grpSpPr bwMode="auto">
              <a:xfrm>
                <a:off x="4633" y="463"/>
                <a:ext cx="418" cy="112"/>
                <a:chOff x="240" y="720"/>
                <a:chExt cx="3980" cy="1064"/>
              </a:xfrm>
            </p:grpSpPr>
            <p:sp>
              <p:nvSpPr>
                <p:cNvPr id="1220" name="Freeform 196"/>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1" name="Freeform 197"/>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2" name="Freeform 198"/>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grpSp>
      <p:grpSp>
        <p:nvGrpSpPr>
          <p:cNvPr id="1071" name="Group 199"/>
          <p:cNvGrpSpPr>
            <a:grpSpLocks/>
          </p:cNvGrpSpPr>
          <p:nvPr/>
        </p:nvGrpSpPr>
        <p:grpSpPr bwMode="auto">
          <a:xfrm>
            <a:off x="17463" y="15875"/>
            <a:ext cx="854075" cy="965200"/>
            <a:chOff x="8" y="32"/>
            <a:chExt cx="568" cy="608"/>
          </a:xfrm>
        </p:grpSpPr>
        <p:sp>
          <p:nvSpPr>
            <p:cNvPr id="1224" name="Freeform 200"/>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5" name="Freeform 201"/>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grpSp>
      <p:sp>
        <p:nvSpPr>
          <p:cNvPr id="1226" name="Freeform 202"/>
          <p:cNvSpPr>
            <a:spLocks/>
          </p:cNvSpPr>
          <p:nvPr/>
        </p:nvSpPr>
        <p:spPr bwMode="auto">
          <a:xfrm flipH="1">
            <a:off x="7786688" y="50800"/>
            <a:ext cx="835025"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7" name="Freeform 203"/>
          <p:cNvSpPr>
            <a:spLocks/>
          </p:cNvSpPr>
          <p:nvPr/>
        </p:nvSpPr>
        <p:spPr bwMode="auto">
          <a:xfrm flipH="1">
            <a:off x="7767638" y="15875"/>
            <a:ext cx="836612"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en-US">
              <a:solidFill>
                <a:srgbClr val="000000"/>
              </a:solidFill>
              <a:cs typeface="Arial" charset="0"/>
            </a:endParaRPr>
          </a:p>
        </p:txBody>
      </p:sp>
      <p:sp>
        <p:nvSpPr>
          <p:cNvPr id="1228" name="Rectangle 204"/>
          <p:cNvSpPr>
            <a:spLocks noChangeArrowheads="1"/>
          </p:cNvSpPr>
          <p:nvPr/>
        </p:nvSpPr>
        <p:spPr bwMode="auto">
          <a:xfrm>
            <a:off x="377825" y="15875"/>
            <a:ext cx="7864475"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2310414788"/>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 id="2147483859" r:id="rId12"/>
    <p:sldLayoutId id="2147483860" r:id="rId13"/>
    <p:sldLayoutId id="2147483861" r:id="rId14"/>
    <p:sldLayoutId id="2147483862" r:id="rId15"/>
    <p:sldLayoutId id="2147483863" r:id="rId16"/>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9"/>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20"/>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21"/>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21"/>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22"/>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94.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15.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17.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1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9.xml"/></Relationships>
</file>

<file path=ppt/slides/_rels/slide1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165.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9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gif"/><Relationship Id="rId1" Type="http://schemas.openxmlformats.org/officeDocument/2006/relationships/slideLayout" Target="../slideLayouts/slideLayout198.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9.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xml"/><Relationship Id="rId1" Type="http://schemas.openxmlformats.org/officeDocument/2006/relationships/slideLayout" Target="../slideLayouts/slideLayout259.xml"/><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35.xml"/><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47.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265.xml"/><Relationship Id="rId5" Type="http://schemas.openxmlformats.org/officeDocument/2006/relationships/image" Target="../media/image49.jpeg"/><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4400" y="2362200"/>
            <a:ext cx="3313355" cy="1702160"/>
          </a:xfrm>
        </p:spPr>
        <p:txBody>
          <a:bodyPr/>
          <a:lstStyle/>
          <a:p>
            <a:r>
              <a:rPr lang="fa-IR" b="1" dirty="0" smtClean="0"/>
              <a:t>شاخه نرمتنان</a:t>
            </a:r>
            <a:endParaRPr lang="en-US" b="1" dirty="0"/>
          </a:p>
        </p:txBody>
      </p:sp>
      <p:sp>
        <p:nvSpPr>
          <p:cNvPr id="3" name="Subtitle 2"/>
          <p:cNvSpPr>
            <a:spLocks noGrp="1"/>
          </p:cNvSpPr>
          <p:nvPr>
            <p:ph type="subTitle" idx="1"/>
          </p:nvPr>
        </p:nvSpPr>
        <p:spPr>
          <a:xfrm>
            <a:off x="5105400" y="4419600"/>
            <a:ext cx="3309803" cy="1260629"/>
          </a:xfrm>
        </p:spPr>
        <p:txBody>
          <a:bodyPr>
            <a:normAutofit/>
          </a:bodyPr>
          <a:lstStyle/>
          <a:p>
            <a:r>
              <a:rPr lang="en-US" sz="2000" b="1" dirty="0" smtClean="0"/>
              <a:t>Phylum Mollusca</a:t>
            </a:r>
            <a:endParaRPr lang="en-US" sz="2000" b="1" dirty="0"/>
          </a:p>
        </p:txBody>
      </p:sp>
    </p:spTree>
    <p:extLst>
      <p:ext uri="{BB962C8B-B14F-4D97-AF65-F5344CB8AC3E}">
        <p14:creationId xmlns:p14="http://schemas.microsoft.com/office/powerpoint/2010/main" val="15179339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5" name="Picture 5"/>
          <p:cNvPicPr>
            <a:picLocks noChangeAspect="1" noChangeArrowheads="1"/>
          </p:cNvPicPr>
          <p:nvPr/>
        </p:nvPicPr>
        <p:blipFill>
          <a:blip r:embed="rId2" cstate="print"/>
          <a:srcRect/>
          <a:stretch>
            <a:fillRect/>
          </a:stretch>
        </p:blipFill>
        <p:spPr bwMode="auto">
          <a:xfrm>
            <a:off x="685800" y="1"/>
            <a:ext cx="8000999" cy="6913334"/>
          </a:xfrm>
          <a:prstGeom prst="rect">
            <a:avLst/>
          </a:prstGeom>
          <a:noFill/>
          <a:ln w="9525">
            <a:noFill/>
            <a:miter lim="800000"/>
            <a:headEnd/>
            <a:tailEnd/>
          </a:ln>
          <a:effectLst/>
        </p:spPr>
      </p:pic>
    </p:spTree>
    <p:extLst>
      <p:ext uri="{BB962C8B-B14F-4D97-AF65-F5344CB8AC3E}">
        <p14:creationId xmlns:p14="http://schemas.microsoft.com/office/powerpoint/2010/main" val="1741168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2"/>
          <p:cNvSpPr>
            <a:spLocks noGrp="1" noChangeArrowheads="1"/>
          </p:cNvSpPr>
          <p:nvPr>
            <p:ph type="body" idx="1"/>
          </p:nvPr>
        </p:nvSpPr>
        <p:spPr>
          <a:xfrm>
            <a:off x="0" y="814388"/>
            <a:ext cx="8532813" cy="5229225"/>
          </a:xfrm>
        </p:spPr>
        <p:txBody>
          <a:bodyPr/>
          <a:lstStyle/>
          <a:p>
            <a:pPr eaLnBrk="1" hangingPunct="1">
              <a:buFont typeface="Wingdings 2" pitchFamily="18" charset="2"/>
              <a:buNone/>
            </a:pPr>
            <a:endParaRPr lang="fa-IR" dirty="0" smtClean="0"/>
          </a:p>
          <a:p>
            <a:pPr eaLnBrk="1" hangingPunct="1"/>
            <a:r>
              <a:rPr lang="fa-IR" dirty="0" smtClean="0"/>
              <a:t>رده پلی پلاکوفورا يا کيتون ها : </a:t>
            </a:r>
          </a:p>
          <a:p>
            <a:pPr lvl="1" eaLnBrk="1" hangingPunct="1"/>
            <a:r>
              <a:rPr lang="fa-IR" dirty="0" smtClean="0"/>
              <a:t>دارای 8 صفحه آهکی هستند که به همديگر مفصل شده اند . </a:t>
            </a:r>
          </a:p>
          <a:p>
            <a:pPr lvl="1" eaLnBrk="1" hangingPunct="1"/>
            <a:r>
              <a:rPr lang="fa-IR" dirty="0" smtClean="0"/>
              <a:t>سر و اندام های حسی تحليل رفته اند . </a:t>
            </a:r>
          </a:p>
          <a:p>
            <a:pPr lvl="1" eaLnBrk="1" hangingPunct="1"/>
            <a:r>
              <a:rPr lang="fa-IR" dirty="0" smtClean="0"/>
              <a:t>اغلب آنها ثابت و ساکن بوده و مسافت کوتاهی را برای تغذيه حرکت مي نمايند . </a:t>
            </a:r>
          </a:p>
          <a:p>
            <a:pPr lvl="1" eaLnBrk="1" hangingPunct="1"/>
            <a:r>
              <a:rPr lang="fa-IR" dirty="0" smtClean="0"/>
              <a:t>رادولا در اين رده قوی و تقويت يافته است . </a:t>
            </a:r>
            <a:endParaRPr lang="en-US" dirty="0" smtClean="0"/>
          </a:p>
        </p:txBody>
      </p:sp>
      <p:sp>
        <p:nvSpPr>
          <p:cNvPr id="395267" name="Rectangle 3"/>
          <p:cNvSpPr>
            <a:spLocks noGrp="1" noChangeArrowheads="1"/>
          </p:cNvSpPr>
          <p:nvPr>
            <p:ph type="title"/>
          </p:nvPr>
        </p:nvSpPr>
        <p:spPr/>
        <p:txBody>
          <a:bodyPr/>
          <a:lstStyle/>
          <a:p>
            <a:pPr eaLnBrk="1" hangingPunct="1"/>
            <a:r>
              <a:rPr lang="fa-IR" sz="2400" smtClean="0"/>
              <a:t>رده پلی پلاکوفورا يا کيتون ها</a:t>
            </a:r>
            <a:endParaRPr lang="en-US" sz="2400" smtClean="0"/>
          </a:p>
        </p:txBody>
      </p:sp>
      <p:pic>
        <p:nvPicPr>
          <p:cNvPr id="395268" name="Picture 6" descr="chi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4554538"/>
            <a:ext cx="118745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5269" name="Picture 7" descr="class copy"/>
          <p:cNvPicPr>
            <a:picLocks noChangeAspect="1" noChangeArrowheads="1"/>
          </p:cNvPicPr>
          <p:nvPr/>
        </p:nvPicPr>
        <p:blipFill>
          <a:blip r:embed="rId3">
            <a:extLst>
              <a:ext uri="{28A0092B-C50C-407E-A947-70E740481C1C}">
                <a14:useLocalDpi xmlns:a14="http://schemas.microsoft.com/office/drawing/2010/main" val="0"/>
              </a:ext>
            </a:extLst>
          </a:blip>
          <a:srcRect l="493" t="4970" r="39182" b="38129"/>
          <a:stretch>
            <a:fillRect/>
          </a:stretch>
        </p:blipFill>
        <p:spPr bwMode="auto">
          <a:xfrm>
            <a:off x="4572000" y="4946030"/>
            <a:ext cx="3571875"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9062691"/>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7314" name="Picture 3" descr="chiton_dorsal_sur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57275"/>
            <a:ext cx="3670300"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7315" name="Picture 4" descr="chiton_ventral_surfa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052513"/>
            <a:ext cx="3676650" cy="275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7316" name="Rectangle 5"/>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2400">
                <a:solidFill>
                  <a:srgbClr val="CCECFF"/>
                </a:solidFill>
                <a:cs typeface="Titr" pitchFamily="2" charset="-78"/>
              </a:rPr>
              <a:t>رده پلی پلاکوفورا يا کيتون ها</a:t>
            </a:r>
            <a:endParaRPr lang="en-US" sz="2400">
              <a:solidFill>
                <a:srgbClr val="CCECFF"/>
              </a:solidFill>
              <a:cs typeface="Titr" pitchFamily="2" charset="-78"/>
            </a:endParaRPr>
          </a:p>
        </p:txBody>
      </p:sp>
      <p:pic>
        <p:nvPicPr>
          <p:cNvPr id="397317" name="Picture 6" descr="33_17Chiton_UP"/>
          <p:cNvPicPr>
            <a:picLocks noChangeAspect="1" noChangeArrowheads="1"/>
          </p:cNvPicPr>
          <p:nvPr/>
        </p:nvPicPr>
        <p:blipFill>
          <a:blip r:embed="rId5">
            <a:extLst>
              <a:ext uri="{28A0092B-C50C-407E-A947-70E740481C1C}">
                <a14:useLocalDpi xmlns:a14="http://schemas.microsoft.com/office/drawing/2010/main" val="0"/>
              </a:ext>
            </a:extLst>
          </a:blip>
          <a:srcRect r="12482"/>
          <a:stretch>
            <a:fillRect/>
          </a:stretch>
        </p:blipFill>
        <p:spPr bwMode="auto">
          <a:xfrm>
            <a:off x="4572000" y="4108450"/>
            <a:ext cx="3717925"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7318" name="Picture 7" descr="red%20Chit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 y="4108450"/>
            <a:ext cx="36703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7319" name="Text Box 8"/>
          <p:cNvSpPr txBox="1">
            <a:spLocks noChangeArrowheads="1"/>
          </p:cNvSpPr>
          <p:nvPr/>
        </p:nvSpPr>
        <p:spPr bwMode="auto">
          <a:xfrm>
            <a:off x="611188" y="676275"/>
            <a:ext cx="49133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r>
              <a:rPr lang="en-US" sz="2000">
                <a:solidFill>
                  <a:srgbClr val="000000"/>
                </a:solidFill>
                <a:ea typeface="ヒラギノ角ゴ Pro W3" charset="-128"/>
              </a:rPr>
              <a:t>Mollusca - Class Polyplacophora (chitons)</a:t>
            </a:r>
          </a:p>
        </p:txBody>
      </p:sp>
    </p:spTree>
    <p:extLst>
      <p:ext uri="{BB962C8B-B14F-4D97-AF65-F5344CB8AC3E}">
        <p14:creationId xmlns:p14="http://schemas.microsoft.com/office/powerpoint/2010/main" val="1482408062"/>
      </p:ext>
    </p:extLst>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Class Scaphopoda</a:t>
            </a:r>
          </a:p>
        </p:txBody>
      </p:sp>
      <p:sp>
        <p:nvSpPr>
          <p:cNvPr id="24579" name="Rectangle 3"/>
          <p:cNvSpPr>
            <a:spLocks noGrp="1" noChangeArrowheads="1"/>
          </p:cNvSpPr>
          <p:nvPr>
            <p:ph type="body" sz="half" idx="1"/>
          </p:nvPr>
        </p:nvSpPr>
        <p:spPr>
          <a:xfrm>
            <a:off x="228600" y="1600200"/>
            <a:ext cx="4343400" cy="4800600"/>
          </a:xfrm>
        </p:spPr>
        <p:txBody>
          <a:bodyPr>
            <a:normAutofit/>
          </a:bodyPr>
          <a:lstStyle/>
          <a:p>
            <a:pPr algn="r" rtl="1"/>
            <a:r>
              <a:rPr lang="fa-IR" sz="2800" dirty="0" smtClean="0"/>
              <a:t>صدف یک تکه: صدف دندانی یا عاجی</a:t>
            </a:r>
            <a:endParaRPr lang="en-US" sz="2800" dirty="0"/>
          </a:p>
          <a:p>
            <a:pPr algn="r" rtl="1"/>
            <a:r>
              <a:rPr lang="fa-IR" sz="2800" dirty="0"/>
              <a:t>پای عضلانی </a:t>
            </a:r>
            <a:r>
              <a:rPr lang="fa-IR" sz="2800" dirty="0" smtClean="0"/>
              <a:t>حفار </a:t>
            </a:r>
            <a:endParaRPr lang="en-US" sz="2800" dirty="0"/>
          </a:p>
          <a:p>
            <a:pPr algn="r" rtl="1"/>
            <a:r>
              <a:rPr lang="fa-IR" sz="2800" dirty="0" smtClean="0"/>
              <a:t>فاقد آبشش</a:t>
            </a:r>
            <a:endParaRPr lang="en-US" sz="2800" dirty="0"/>
          </a:p>
          <a:p>
            <a:pPr algn="r" rtl="1"/>
            <a:r>
              <a:rPr lang="fa-IR" sz="2800" dirty="0" smtClean="0">
                <a:solidFill>
                  <a:srgbClr val="FF0000"/>
                </a:solidFill>
              </a:rPr>
              <a:t>آپومورفی </a:t>
            </a:r>
            <a:r>
              <a:rPr lang="fa-IR" sz="2800" dirty="0">
                <a:solidFill>
                  <a:srgbClr val="FF0000"/>
                </a:solidFill>
              </a:rPr>
              <a:t>: کاپتاکولا –فقدان آبشش – صدف عاج شکل با </a:t>
            </a:r>
            <a:r>
              <a:rPr lang="fa-IR" sz="2800" dirty="0" smtClean="0">
                <a:solidFill>
                  <a:srgbClr val="FF0000"/>
                </a:solidFill>
              </a:rPr>
              <a:t>دو انتهای </a:t>
            </a:r>
            <a:r>
              <a:rPr lang="fa-IR" sz="2800" dirty="0">
                <a:solidFill>
                  <a:srgbClr val="FF0000"/>
                </a:solidFill>
              </a:rPr>
              <a:t>باز </a:t>
            </a:r>
            <a:r>
              <a:rPr lang="fa-IR" sz="2800" dirty="0"/>
              <a:t>.</a:t>
            </a:r>
            <a:endParaRPr lang="en-US" sz="2800" dirty="0"/>
          </a:p>
        </p:txBody>
      </p:sp>
      <p:pic>
        <p:nvPicPr>
          <p:cNvPr id="24580" name="Picture 5" descr="16_11"/>
          <p:cNvPicPr>
            <a:picLocks noChangeAspect="1" noChangeArrowheads="1"/>
          </p:cNvPicPr>
          <p:nvPr/>
        </p:nvPicPr>
        <p:blipFill>
          <a:blip r:embed="rId3" cstate="print"/>
          <a:srcRect/>
          <a:stretch>
            <a:fillRect/>
          </a:stretch>
        </p:blipFill>
        <p:spPr bwMode="auto">
          <a:xfrm>
            <a:off x="4191000" y="2057400"/>
            <a:ext cx="4953000" cy="3455988"/>
          </a:xfrm>
          <a:prstGeom prst="rect">
            <a:avLst/>
          </a:prstGeom>
          <a:noFill/>
          <a:ln w="9525">
            <a:noFill/>
            <a:miter lim="800000"/>
            <a:headEnd/>
            <a:tailEnd/>
          </a:ln>
          <a:effectLst/>
        </p:spPr>
      </p:pic>
    </p:spTree>
    <p:extLst>
      <p:ext uri="{BB962C8B-B14F-4D97-AF65-F5344CB8AC3E}">
        <p14:creationId xmlns:p14="http://schemas.microsoft.com/office/powerpoint/2010/main" val="2139804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ChangeArrowheads="1"/>
          </p:cNvSpPr>
          <p:nvPr>
            <p:ph type="title"/>
          </p:nvPr>
        </p:nvSpPr>
        <p:spPr/>
        <p:txBody>
          <a:bodyPr/>
          <a:lstStyle/>
          <a:p>
            <a:pPr eaLnBrk="1" hangingPunct="1"/>
            <a:r>
              <a:rPr lang="fa-IR" sz="2800" smtClean="0"/>
              <a:t>رده شکم پايان</a:t>
            </a:r>
            <a:endParaRPr lang="en-US" sz="2800" smtClean="0"/>
          </a:p>
        </p:txBody>
      </p:sp>
      <p:sp>
        <p:nvSpPr>
          <p:cNvPr id="405507" name="Rectangle 3"/>
          <p:cNvSpPr>
            <a:spLocks noGrp="1" noChangeArrowheads="1"/>
          </p:cNvSpPr>
          <p:nvPr>
            <p:ph type="body" idx="1"/>
          </p:nvPr>
        </p:nvSpPr>
        <p:spPr>
          <a:xfrm>
            <a:off x="0" y="838200"/>
            <a:ext cx="8532813" cy="5545137"/>
          </a:xfrm>
        </p:spPr>
        <p:txBody>
          <a:bodyPr/>
          <a:lstStyle/>
          <a:p>
            <a:pPr eaLnBrk="1" hangingPunct="1">
              <a:lnSpc>
                <a:spcPct val="90000"/>
              </a:lnSpc>
            </a:pPr>
            <a:r>
              <a:rPr lang="fa-IR" sz="2400" dirty="0" smtClean="0"/>
              <a:t>در بين نرم تنان اعضای رده شکم پايان بزرگترين و موفقترين گروه محسوب مي شوند </a:t>
            </a:r>
          </a:p>
          <a:p>
            <a:pPr lvl="1" algn="l" rtl="0" eaLnBrk="1" fontAlgn="auto" hangingPunct="1">
              <a:spcAft>
                <a:spcPts val="0"/>
              </a:spcAft>
              <a:buClrTx/>
              <a:buFont typeface="Arial" pitchFamily="34" charset="0"/>
              <a:buChar char="–"/>
            </a:pPr>
            <a:r>
              <a:rPr kumimoji="0" lang="en-US" sz="2600" b="0" i="0" u="none" strike="noStrike" kern="1200" cap="none" spc="0" normalizeH="0" baseline="0" noProof="0" dirty="0" smtClean="0">
                <a:ln>
                  <a:noFill/>
                </a:ln>
                <a:solidFill>
                  <a:prstClr val="black"/>
                </a:solidFill>
                <a:effectLst/>
                <a:uLnTx/>
                <a:uFillTx/>
                <a:latin typeface="Calibri"/>
                <a:ea typeface="+mn-ea"/>
                <a:cs typeface="+mn-cs"/>
              </a:rPr>
              <a:t>snails, slugs, sea hares, sea slugs, sea butterflies.</a:t>
            </a:r>
            <a:endParaRPr lang="fa-IR" sz="2400" dirty="0" smtClean="0"/>
          </a:p>
          <a:p>
            <a:pPr eaLnBrk="1" hangingPunct="1">
              <a:lnSpc>
                <a:spcPct val="90000"/>
              </a:lnSpc>
            </a:pPr>
            <a:r>
              <a:rPr lang="fa-IR" sz="2400" dirty="0" smtClean="0"/>
              <a:t>بيش از 70000 گونه زنده و حدود 15000 گونه فسيل شده شناخته شده دارند . </a:t>
            </a:r>
          </a:p>
          <a:p>
            <a:pPr eaLnBrk="1" hangingPunct="1">
              <a:lnSpc>
                <a:spcPct val="90000"/>
              </a:lnSpc>
            </a:pPr>
            <a:r>
              <a:rPr lang="fa-IR" sz="2400" dirty="0" smtClean="0"/>
              <a:t>دارای تقارن دو جانبی هستند اما به دليل پيچش و تابيدگی در مرحله وليگر ، توده احشايي آنها دارای عدم تقارن مي باشد . </a:t>
            </a:r>
          </a:p>
          <a:p>
            <a:pPr eaLnBrk="1" hangingPunct="1">
              <a:lnSpc>
                <a:spcPct val="90000"/>
              </a:lnSpc>
            </a:pPr>
            <a:r>
              <a:rPr lang="fa-IR" sz="2400" dirty="0" smtClean="0"/>
              <a:t>صدف در صورت وجود دارای يک قطعه است و مارپیچی است. برخی فاقد صدف بوده</a:t>
            </a:r>
          </a:p>
          <a:p>
            <a:pPr eaLnBrk="1" hangingPunct="1">
              <a:lnSpc>
                <a:spcPct val="90000"/>
              </a:lnSpc>
            </a:pPr>
            <a:r>
              <a:rPr lang="fa-IR" sz="2400" dirty="0" smtClean="0"/>
              <a:t> پوسته يا راست گرد و يا چپ گرد است . </a:t>
            </a:r>
          </a:p>
          <a:p>
            <a:pPr eaLnBrk="1" hangingPunct="1">
              <a:lnSpc>
                <a:spcPct val="90000"/>
              </a:lnSpc>
            </a:pPr>
            <a:r>
              <a:rPr lang="fa-IR" sz="2400" dirty="0" smtClean="0"/>
              <a:t>دارای اشکال دریایی، آب شیرین و خشکی زی می باشند. </a:t>
            </a:r>
            <a:endParaRPr lang="en-US" sz="2400" dirty="0" smtClean="0"/>
          </a:p>
        </p:txBody>
      </p:sp>
      <p:pic>
        <p:nvPicPr>
          <p:cNvPr id="405508" name="Picture 5" descr="18-09B-GastropodLandSn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07063"/>
            <a:ext cx="1692275"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4926013"/>
            <a:ext cx="15621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6600" y="5016500"/>
            <a:ext cx="1841500" cy="184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3658943"/>
      </p:ext>
    </p:extLst>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stretch>
            <a:fillRect/>
          </a:stretch>
        </p:blipFill>
        <p:spPr>
          <a:xfrm>
            <a:off x="3930652" y="1828800"/>
            <a:ext cx="4351866" cy="3263900"/>
          </a:xfrm>
          <a:prstGeom prst="rect">
            <a:avLst/>
          </a:prstGeom>
        </p:spPr>
      </p:pic>
      <p:pic>
        <p:nvPicPr>
          <p:cNvPr id="5" name="Picture 4"/>
          <p:cNvPicPr>
            <a:picLocks noChangeAspect="1"/>
          </p:cNvPicPr>
          <p:nvPr/>
        </p:nvPicPr>
        <p:blipFill>
          <a:blip r:embed="rId3"/>
          <a:stretch>
            <a:fillRect/>
          </a:stretch>
        </p:blipFill>
        <p:spPr>
          <a:xfrm>
            <a:off x="9525" y="990600"/>
            <a:ext cx="3839922" cy="5249862"/>
          </a:xfrm>
          <a:prstGeom prst="rect">
            <a:avLst/>
          </a:prstGeom>
        </p:spPr>
      </p:pic>
    </p:spTree>
    <p:extLst>
      <p:ext uri="{BB962C8B-B14F-4D97-AF65-F5344CB8AC3E}">
        <p14:creationId xmlns:p14="http://schemas.microsoft.com/office/powerpoint/2010/main" val="2384391755"/>
      </p:ext>
    </p:extLst>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Torsion</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420813"/>
            <a:ext cx="9944100" cy="3557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56316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pPr eaLnBrk="1" hangingPunct="1"/>
            <a:r>
              <a:rPr lang="fa-IR" sz="2800" smtClean="0"/>
              <a:t>ردة  دو کفه ای ها (تبر پايان )</a:t>
            </a:r>
            <a:endParaRPr lang="en-US" sz="2800" smtClean="0"/>
          </a:p>
        </p:txBody>
      </p:sp>
      <p:sp>
        <p:nvSpPr>
          <p:cNvPr id="431107" name="Rectangle 3"/>
          <p:cNvSpPr>
            <a:spLocks noGrp="1" noChangeArrowheads="1"/>
          </p:cNvSpPr>
          <p:nvPr>
            <p:ph type="body" idx="1"/>
          </p:nvPr>
        </p:nvSpPr>
        <p:spPr>
          <a:xfrm>
            <a:off x="0" y="836613"/>
            <a:ext cx="8532813" cy="6021387"/>
          </a:xfrm>
        </p:spPr>
        <p:txBody>
          <a:bodyPr/>
          <a:lstStyle/>
          <a:p>
            <a:pPr eaLnBrk="1" hangingPunct="1"/>
            <a:r>
              <a:rPr lang="fa-IR" sz="2800" dirty="0" smtClean="0"/>
              <a:t>اغلب موجوداتی کم تحرک و ثابت هستند . </a:t>
            </a:r>
          </a:p>
          <a:p>
            <a:pPr eaLnBrk="1" hangingPunct="1"/>
            <a:r>
              <a:rPr lang="fa-IR" sz="2800" dirty="0" smtClean="0"/>
              <a:t> به روش تغذیه فیلتری دارند. </a:t>
            </a:r>
          </a:p>
          <a:p>
            <a:pPr eaLnBrk="1" hangingPunct="1"/>
            <a:r>
              <a:rPr lang="fa-IR" sz="2800" dirty="0" smtClean="0"/>
              <a:t> فاقد سر هستند . </a:t>
            </a:r>
          </a:p>
          <a:p>
            <a:pPr eaLnBrk="1" hangingPunct="1"/>
            <a:r>
              <a:rPr lang="fa-IR" sz="2800" dirty="0" smtClean="0"/>
              <a:t>فاقد رادولا هستند . </a:t>
            </a:r>
          </a:p>
          <a:p>
            <a:pPr eaLnBrk="1" hangingPunct="1"/>
            <a:r>
              <a:rPr lang="fa-IR" sz="2800" dirty="0" smtClean="0"/>
              <a:t>آبشش ها منبسط شده و مبدل به اعضای مژکدار جمع کننده غذا شده اند  که کار تنفس را هم انجام می دهند . </a:t>
            </a:r>
          </a:p>
        </p:txBody>
      </p:sp>
      <p:pic>
        <p:nvPicPr>
          <p:cNvPr id="2" name="Picture 1"/>
          <p:cNvPicPr>
            <a:picLocks noChangeAspect="1"/>
          </p:cNvPicPr>
          <p:nvPr/>
        </p:nvPicPr>
        <p:blipFill>
          <a:blip r:embed="rId2"/>
          <a:stretch>
            <a:fillRect/>
          </a:stretch>
        </p:blipFill>
        <p:spPr>
          <a:xfrm>
            <a:off x="533400" y="4419600"/>
            <a:ext cx="3165613" cy="2133600"/>
          </a:xfrm>
          <a:prstGeom prst="rect">
            <a:avLst/>
          </a:prstGeom>
        </p:spPr>
      </p:pic>
      <p:pic>
        <p:nvPicPr>
          <p:cNvPr id="3" name="Picture 2"/>
          <p:cNvPicPr>
            <a:picLocks noChangeAspect="1"/>
          </p:cNvPicPr>
          <p:nvPr/>
        </p:nvPicPr>
        <p:blipFill>
          <a:blip r:embed="rId3"/>
          <a:stretch>
            <a:fillRect/>
          </a:stretch>
        </p:blipFill>
        <p:spPr>
          <a:xfrm>
            <a:off x="4648200" y="4438650"/>
            <a:ext cx="2628900" cy="1733550"/>
          </a:xfrm>
          <a:prstGeom prst="rect">
            <a:avLst/>
          </a:prstGeom>
        </p:spPr>
      </p:pic>
    </p:spTree>
    <p:extLst>
      <p:ext uri="{BB962C8B-B14F-4D97-AF65-F5344CB8AC3E}">
        <p14:creationId xmlns:p14="http://schemas.microsoft.com/office/powerpoint/2010/main" val="69045541"/>
      </p:ext>
    </p:extLst>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8274" name="Picture 2" descr="twoshells"/>
          <p:cNvPicPr>
            <a:picLocks noChangeAspect="1" noChangeArrowheads="1"/>
          </p:cNvPicPr>
          <p:nvPr/>
        </p:nvPicPr>
        <p:blipFill>
          <a:blip r:embed="rId3">
            <a:extLst>
              <a:ext uri="{28A0092B-C50C-407E-A947-70E740481C1C}">
                <a14:useLocalDpi xmlns:a14="http://schemas.microsoft.com/office/drawing/2010/main" val="0"/>
              </a:ext>
            </a:extLst>
          </a:blip>
          <a:srcRect l="4445" t="3268" r="2222" b="3922"/>
          <a:stretch>
            <a:fillRect/>
          </a:stretch>
        </p:blipFill>
        <p:spPr bwMode="auto">
          <a:xfrm>
            <a:off x="2847975" y="987425"/>
            <a:ext cx="26670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275" name="Picture 3" descr="A black pearl emerges from an oys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981075"/>
            <a:ext cx="238125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276" name="Picture 4" descr="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6575" y="981075"/>
            <a:ext cx="2816225" cy="365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8277" name="Rectangle 5"/>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3200">
                <a:solidFill>
                  <a:srgbClr val="CCECFF"/>
                </a:solidFill>
                <a:cs typeface="Titr" pitchFamily="2" charset="-78"/>
              </a:rPr>
              <a:t>ردة  دو کفه ای ها (تبر پايان )</a:t>
            </a:r>
            <a:endParaRPr lang="en-US" sz="3200">
              <a:solidFill>
                <a:srgbClr val="CCECFF"/>
              </a:solidFill>
              <a:cs typeface="Titr" pitchFamily="2" charset="-78"/>
            </a:endParaRPr>
          </a:p>
        </p:txBody>
      </p:sp>
      <p:pic>
        <p:nvPicPr>
          <p:cNvPr id="438278" name="Picture 6" descr="Range of pearl colo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7650" y="2911475"/>
            <a:ext cx="2457450"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279" name="Picture 7" descr="Yellow and white pearl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3213" y="4891088"/>
            <a:ext cx="2401887" cy="183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8280" name="Picture 8" descr="oyster-pearl"/>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47975" y="2865438"/>
            <a:ext cx="266700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8281" name="Text Box 9"/>
          <p:cNvSpPr txBox="1">
            <a:spLocks noChangeArrowheads="1"/>
          </p:cNvSpPr>
          <p:nvPr/>
        </p:nvSpPr>
        <p:spPr bwMode="auto">
          <a:xfrm>
            <a:off x="2705100" y="5302250"/>
            <a:ext cx="52927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1" eaLnBrk="1" fontAlgn="base" hangingPunct="1">
              <a:spcBef>
                <a:spcPct val="50000"/>
              </a:spcBef>
              <a:spcAft>
                <a:spcPct val="0"/>
              </a:spcAft>
            </a:pPr>
            <a:r>
              <a:rPr lang="fa-IR" sz="2400">
                <a:solidFill>
                  <a:srgbClr val="990000"/>
                </a:solidFill>
                <a:cs typeface="Titr" pitchFamily="2" charset="-78"/>
              </a:rPr>
              <a:t>مرواريد از توليدات صدف های دو کفه ای است که ارزش اقتصادی دارد .     </a:t>
            </a:r>
            <a:endParaRPr lang="en-US" sz="2400">
              <a:solidFill>
                <a:srgbClr val="990000"/>
              </a:solidFill>
              <a:cs typeface="Titr" pitchFamily="2" charset="-78"/>
            </a:endParaRPr>
          </a:p>
        </p:txBody>
      </p:sp>
    </p:spTree>
    <p:extLst>
      <p:ext uri="{BB962C8B-B14F-4D97-AF65-F5344CB8AC3E}">
        <p14:creationId xmlns:p14="http://schemas.microsoft.com/office/powerpoint/2010/main" val="3739654668"/>
      </p:ext>
    </p:extLst>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کرم کشتی </a:t>
            </a:r>
            <a:r>
              <a:rPr lang="en-US" dirty="0" smtClean="0"/>
              <a:t>shipworm</a:t>
            </a:r>
            <a:r>
              <a:rPr lang="fa-IR" dirty="0" smtClean="0"/>
              <a:t> (</a:t>
            </a:r>
            <a:r>
              <a:rPr lang="en-US" i="1" dirty="0" err="1" smtClean="0"/>
              <a:t>Teredo</a:t>
            </a:r>
            <a:r>
              <a:rPr lang="fa-IR" dirty="0" smtClean="0"/>
              <a:t>)</a:t>
            </a:r>
            <a:endParaRPr lang="en-US" dirty="0"/>
          </a:p>
        </p:txBody>
      </p:sp>
      <p:sp>
        <p:nvSpPr>
          <p:cNvPr id="3" name="Text Placeholder 2"/>
          <p:cNvSpPr>
            <a:spLocks noGrp="1"/>
          </p:cNvSpPr>
          <p:nvPr>
            <p:ph type="body"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406" y="1447800"/>
            <a:ext cx="5715000" cy="375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2853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p:cNvSpPr>
            <a:spLocks noGrp="1" noChangeArrowheads="1"/>
          </p:cNvSpPr>
          <p:nvPr>
            <p:ph type="title"/>
          </p:nvPr>
        </p:nvSpPr>
        <p:spPr>
          <a:xfrm>
            <a:off x="250825" y="58738"/>
            <a:ext cx="8229600" cy="777875"/>
          </a:xfrm>
        </p:spPr>
        <p:txBody>
          <a:bodyPr/>
          <a:lstStyle/>
          <a:p>
            <a:pPr eaLnBrk="1" hangingPunct="1"/>
            <a:r>
              <a:rPr lang="en-US" smtClean="0"/>
              <a:t>Evolutionary Tree of Animal Phyla</a:t>
            </a:r>
          </a:p>
        </p:txBody>
      </p:sp>
      <p:pic>
        <p:nvPicPr>
          <p:cNvPr id="361475" name="Picture 3"/>
          <p:cNvPicPr>
            <a:picLocks noChangeAspect="1" noChangeArrowheads="1"/>
          </p:cNvPicPr>
          <p:nvPr/>
        </p:nvPicPr>
        <p:blipFill>
          <a:blip r:embed="rId3">
            <a:lum bright="-14000" contrast="30000"/>
            <a:extLst>
              <a:ext uri="{28A0092B-C50C-407E-A947-70E740481C1C}">
                <a14:useLocalDpi xmlns:a14="http://schemas.microsoft.com/office/drawing/2010/main" val="0"/>
              </a:ext>
            </a:extLst>
          </a:blip>
          <a:srcRect b="3654"/>
          <a:stretch>
            <a:fillRect/>
          </a:stretch>
        </p:blipFill>
        <p:spPr bwMode="auto">
          <a:xfrm>
            <a:off x="250825" y="836613"/>
            <a:ext cx="8243888" cy="595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1479" name="Text Box 7"/>
          <p:cNvSpPr txBox="1">
            <a:spLocks noChangeArrowheads="1"/>
          </p:cNvSpPr>
          <p:nvPr/>
        </p:nvSpPr>
        <p:spPr bwMode="auto">
          <a:xfrm>
            <a:off x="6391275" y="5949950"/>
            <a:ext cx="2070100" cy="369332"/>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1" eaLnBrk="1" fontAlgn="base" hangingPunct="1">
              <a:spcBef>
                <a:spcPct val="50000"/>
              </a:spcBef>
              <a:spcAft>
                <a:spcPct val="0"/>
              </a:spcAft>
            </a:pPr>
            <a:r>
              <a:rPr lang="fa-IR" dirty="0">
                <a:solidFill>
                  <a:srgbClr val="990000"/>
                </a:solidFill>
                <a:cs typeface="Titr" pitchFamily="2" charset="-78"/>
              </a:rPr>
              <a:t>نرمتنان </a:t>
            </a:r>
            <a:r>
              <a:rPr lang="en-US" dirty="0" err="1">
                <a:solidFill>
                  <a:srgbClr val="990000"/>
                </a:solidFill>
                <a:cs typeface="Titr" pitchFamily="2" charset="-78"/>
              </a:rPr>
              <a:t>Mullusca</a:t>
            </a:r>
            <a:endParaRPr lang="en-US" dirty="0">
              <a:solidFill>
                <a:srgbClr val="990000"/>
              </a:solidFill>
              <a:cs typeface="Titr" pitchFamily="2" charset="-78"/>
            </a:endParaRPr>
          </a:p>
        </p:txBody>
      </p:sp>
      <p:sp>
        <p:nvSpPr>
          <p:cNvPr id="361480" name="Line 10"/>
          <p:cNvSpPr>
            <a:spLocks noChangeShapeType="1"/>
          </p:cNvSpPr>
          <p:nvPr/>
        </p:nvSpPr>
        <p:spPr bwMode="auto">
          <a:xfrm flipH="1" flipV="1">
            <a:off x="6084168" y="2492895"/>
            <a:ext cx="1440582" cy="3384375"/>
          </a:xfrm>
          <a:prstGeom prst="line">
            <a:avLst/>
          </a:prstGeom>
          <a:noFill/>
          <a:ln w="34925">
            <a:solidFill>
              <a:srgbClr val="990000"/>
            </a:solidFill>
            <a:round/>
            <a:headEnd/>
            <a:tailEnd type="triangle" w="lg" len="lg"/>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cs typeface="Arial" charset="0"/>
            </a:endParaRPr>
          </a:p>
        </p:txBody>
      </p:sp>
    </p:spTree>
    <p:extLst>
      <p:ext uri="{BB962C8B-B14F-4D97-AF65-F5344CB8AC3E}">
        <p14:creationId xmlns:p14="http://schemas.microsoft.com/office/powerpoint/2010/main" val="3363189493"/>
      </p:ext>
    </p:extLst>
  </p:cSld>
  <p:clrMapOvr>
    <a:masterClrMapping/>
  </p:clrMapOvr>
  <p:transition>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7730" name="Picture 4" descr="octopus_swimming_lg_blk"/>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836613"/>
            <a:ext cx="136207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31" name="Picture 5" descr="world-octop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6738" y="1268413"/>
            <a:ext cx="5256212"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7732" name="Rectangle 6"/>
          <p:cNvSpPr>
            <a:spLocks noChangeArrowheads="1"/>
          </p:cNvSpPr>
          <p:nvPr/>
        </p:nvSpPr>
        <p:spPr bwMode="auto">
          <a:xfrm>
            <a:off x="1027113" y="104775"/>
            <a:ext cx="69008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rtl="1" fontAlgn="base">
              <a:spcBef>
                <a:spcPct val="0"/>
              </a:spcBef>
              <a:spcAft>
                <a:spcPct val="0"/>
              </a:spcAft>
            </a:pPr>
            <a:r>
              <a:rPr lang="fa-IR" sz="2800" dirty="0">
                <a:solidFill>
                  <a:srgbClr val="CCECFF"/>
                </a:solidFill>
                <a:cs typeface="Titr" pitchFamily="2" charset="-78"/>
              </a:rPr>
              <a:t>رده سر </a:t>
            </a:r>
            <a:r>
              <a:rPr lang="fa-IR" sz="2800" dirty="0" smtClean="0">
                <a:solidFill>
                  <a:srgbClr val="CCECFF"/>
                </a:solidFill>
                <a:cs typeface="Titr" pitchFamily="2" charset="-78"/>
              </a:rPr>
              <a:t>پايان  </a:t>
            </a:r>
            <a:r>
              <a:rPr lang="en-US" sz="2800" dirty="0" err="1" smtClean="0">
                <a:solidFill>
                  <a:srgbClr val="CCECFF"/>
                </a:solidFill>
                <a:cs typeface="Titr" pitchFamily="2" charset="-78"/>
              </a:rPr>
              <a:t>Cephalopoda</a:t>
            </a:r>
            <a:r>
              <a:rPr lang="en-US" sz="2800" dirty="0" smtClean="0">
                <a:solidFill>
                  <a:srgbClr val="CCECFF"/>
                </a:solidFill>
                <a:cs typeface="Titr" pitchFamily="2" charset="-78"/>
              </a:rPr>
              <a:t> </a:t>
            </a:r>
            <a:r>
              <a:rPr lang="fa-IR" sz="2800" dirty="0" smtClean="0">
                <a:solidFill>
                  <a:srgbClr val="CCECFF"/>
                </a:solidFill>
                <a:cs typeface="Titr" pitchFamily="2" charset="-78"/>
              </a:rPr>
              <a:t> </a:t>
            </a:r>
            <a:endParaRPr lang="en-US" sz="2800" dirty="0">
              <a:solidFill>
                <a:srgbClr val="CCECFF"/>
              </a:solidFill>
              <a:cs typeface="Titr" pitchFamily="2" charset="-78"/>
            </a:endParaRPr>
          </a:p>
        </p:txBody>
      </p:sp>
      <p:pic>
        <p:nvPicPr>
          <p:cNvPr id="457733" name="Picture 7" descr="badge[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13" y="5180013"/>
            <a:ext cx="2159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34" name="Picture 8" descr="cuttlefi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13" y="2322513"/>
            <a:ext cx="1979612"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35" name="Picture 9" descr="Cuttlefish"/>
          <p:cNvPicPr>
            <a:picLocks noChangeAspect="1" noChangeArrowheads="1"/>
          </p:cNvPicPr>
          <p:nvPr/>
        </p:nvPicPr>
        <p:blipFill>
          <a:blip r:embed="rId6">
            <a:extLst>
              <a:ext uri="{28A0092B-C50C-407E-A947-70E740481C1C}">
                <a14:useLocalDpi xmlns:a14="http://schemas.microsoft.com/office/drawing/2010/main" val="0"/>
              </a:ext>
            </a:extLst>
          </a:blip>
          <a:srcRect b="30217"/>
          <a:stretch>
            <a:fillRect/>
          </a:stretch>
        </p:blipFill>
        <p:spPr bwMode="auto">
          <a:xfrm>
            <a:off x="6227763" y="5300663"/>
            <a:ext cx="2227262"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36" name="Picture 10" descr="nosferateuthi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975" y="3902075"/>
            <a:ext cx="1760538"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7737" name="Picture 11" descr="button[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13" y="836613"/>
            <a:ext cx="1979612"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727232"/>
      </p:ext>
    </p:extLst>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Rectangle 2"/>
          <p:cNvSpPr>
            <a:spLocks noGrp="1" noChangeArrowheads="1"/>
          </p:cNvSpPr>
          <p:nvPr>
            <p:ph type="title"/>
          </p:nvPr>
        </p:nvSpPr>
        <p:spPr/>
        <p:txBody>
          <a:bodyPr/>
          <a:lstStyle/>
          <a:p>
            <a:pPr eaLnBrk="1" hangingPunct="1"/>
            <a:r>
              <a:rPr lang="fa-IR" sz="2800" smtClean="0"/>
              <a:t>رده سر پايان </a:t>
            </a:r>
            <a:endParaRPr lang="en-US" sz="2800" smtClean="0"/>
          </a:p>
        </p:txBody>
      </p:sp>
      <p:sp>
        <p:nvSpPr>
          <p:cNvPr id="459779" name="Rectangle 3"/>
          <p:cNvSpPr>
            <a:spLocks noGrp="1" noChangeArrowheads="1"/>
          </p:cNvSpPr>
          <p:nvPr>
            <p:ph type="body" idx="1"/>
          </p:nvPr>
        </p:nvSpPr>
        <p:spPr/>
        <p:txBody>
          <a:bodyPr/>
          <a:lstStyle/>
          <a:p>
            <a:pPr eaLnBrk="1" hangingPunct="1">
              <a:lnSpc>
                <a:spcPct val="80000"/>
              </a:lnSpc>
              <a:buFont typeface="Wingdings" pitchFamily="2" charset="2"/>
              <a:buChar char="q"/>
            </a:pPr>
            <a:r>
              <a:rPr lang="fa-IR" sz="2800" dirty="0" smtClean="0">
                <a:solidFill>
                  <a:schemeClr val="tx1"/>
                </a:solidFill>
                <a:latin typeface="+mj-lt"/>
                <a:cs typeface="+mj-cs"/>
              </a:rPr>
              <a:t> در بر گيرنده پيشرفته ترين نرم تنان هستند. </a:t>
            </a:r>
          </a:p>
          <a:p>
            <a:pPr eaLnBrk="1" hangingPunct="1">
              <a:lnSpc>
                <a:spcPct val="80000"/>
              </a:lnSpc>
              <a:buFont typeface="Wingdings" pitchFamily="2" charset="2"/>
              <a:buChar char="q"/>
            </a:pPr>
            <a:r>
              <a:rPr lang="fa-IR" sz="2800" dirty="0" smtClean="0">
                <a:solidFill>
                  <a:schemeClr val="tx1"/>
                </a:solidFill>
                <a:latin typeface="+mj-lt"/>
                <a:cs typeface="+mj-cs"/>
              </a:rPr>
              <a:t> همگی دريازی هستند . </a:t>
            </a:r>
          </a:p>
          <a:p>
            <a:pPr eaLnBrk="1" hangingPunct="1">
              <a:lnSpc>
                <a:spcPct val="80000"/>
              </a:lnSpc>
              <a:buFont typeface="Wingdings" pitchFamily="2" charset="2"/>
              <a:buChar char="q"/>
            </a:pPr>
            <a:r>
              <a:rPr lang="fa-IR" sz="2800" dirty="0" smtClean="0">
                <a:solidFill>
                  <a:schemeClr val="tx1"/>
                </a:solidFill>
                <a:latin typeface="+mj-lt"/>
                <a:cs typeface="+mj-cs"/>
              </a:rPr>
              <a:t>شکارچيان فعالی هستند . </a:t>
            </a:r>
          </a:p>
          <a:p>
            <a:pPr eaLnBrk="1" hangingPunct="1">
              <a:lnSpc>
                <a:spcPct val="80000"/>
              </a:lnSpc>
              <a:buFont typeface="Wingdings" pitchFamily="2" charset="2"/>
              <a:buChar char="q"/>
            </a:pPr>
            <a:r>
              <a:rPr lang="fa-IR" sz="2800" dirty="0" smtClean="0">
                <a:solidFill>
                  <a:schemeClr val="tx1"/>
                </a:solidFill>
                <a:latin typeface="+mj-lt"/>
                <a:cs typeface="+mj-cs"/>
              </a:rPr>
              <a:t>صدف در اکثر سرپايان امروزی يا داخلی و يا تحليل رفته است و يا اصلا وجود ندارد. </a:t>
            </a:r>
          </a:p>
          <a:p>
            <a:pPr eaLnBrk="1" hangingPunct="1">
              <a:lnSpc>
                <a:spcPct val="80000"/>
              </a:lnSpc>
              <a:buFont typeface="Wingdings" pitchFamily="2" charset="2"/>
              <a:buChar char="q"/>
            </a:pPr>
            <a:r>
              <a:rPr lang="fa-IR" sz="2800" dirty="0" smtClean="0">
                <a:solidFill>
                  <a:schemeClr val="tx1"/>
                </a:solidFill>
                <a:latin typeface="+mj-lt"/>
                <a:cs typeface="+mj-cs"/>
              </a:rPr>
              <a:t> دستگاه عصبی و حواس در ارتباط با شنا و حرکت سريع ، رشد بسياری يافته اند . </a:t>
            </a:r>
          </a:p>
          <a:p>
            <a:pPr eaLnBrk="1" hangingPunct="1">
              <a:lnSpc>
                <a:spcPct val="80000"/>
              </a:lnSpc>
              <a:buFont typeface="Wingdings" pitchFamily="2" charset="2"/>
              <a:buChar char="q"/>
            </a:pPr>
            <a:r>
              <a:rPr lang="fa-IR" sz="2800" dirty="0" smtClean="0">
                <a:solidFill>
                  <a:schemeClr val="tx1"/>
                </a:solidFill>
                <a:latin typeface="+mj-lt"/>
                <a:cs typeface="+mj-cs"/>
              </a:rPr>
              <a:t>فاقد لارو هستند  </a:t>
            </a:r>
          </a:p>
          <a:p>
            <a:pPr eaLnBrk="1" hangingPunct="1">
              <a:lnSpc>
                <a:spcPct val="80000"/>
              </a:lnSpc>
            </a:pPr>
            <a:endParaRPr lang="en-US" sz="2800" dirty="0" smtClean="0"/>
          </a:p>
        </p:txBody>
      </p:sp>
    </p:spTree>
    <p:extLst>
      <p:ext uri="{BB962C8B-B14F-4D97-AF65-F5344CB8AC3E}">
        <p14:creationId xmlns:p14="http://schemas.microsoft.com/office/powerpoint/2010/main" val="1780961639"/>
      </p:ext>
    </p:extLst>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title"/>
          </p:nvPr>
        </p:nvSpPr>
        <p:spPr/>
        <p:txBody>
          <a:bodyPr/>
          <a:lstStyle/>
          <a:p>
            <a:pPr eaLnBrk="1" hangingPunct="1"/>
            <a:r>
              <a:rPr lang="en-US" sz="3800" smtClean="0"/>
              <a:t>Class Cephalopoda - Reproduction</a:t>
            </a:r>
          </a:p>
        </p:txBody>
      </p:sp>
      <p:sp>
        <p:nvSpPr>
          <p:cNvPr id="65539" name="Rectangle 6"/>
          <p:cNvSpPr>
            <a:spLocks noGrp="1" noChangeArrowheads="1"/>
          </p:cNvSpPr>
          <p:nvPr>
            <p:ph type="body" sz="half" idx="1"/>
          </p:nvPr>
        </p:nvSpPr>
        <p:spPr/>
        <p:txBody>
          <a:bodyPr/>
          <a:lstStyle/>
          <a:p>
            <a:pPr algn="r" rtl="1">
              <a:lnSpc>
                <a:spcPct val="80000"/>
              </a:lnSpc>
            </a:pPr>
            <a:r>
              <a:rPr lang="fa-IR" sz="2400" dirty="0" smtClean="0"/>
              <a:t>سر پایان جدا جنس هستند یک بازوی نر برای انتقال گامت تغییر شکل یافته به نام</a:t>
            </a:r>
            <a:r>
              <a:rPr lang="en-US" sz="2400" dirty="0" smtClean="0"/>
              <a:t> </a:t>
            </a:r>
            <a:r>
              <a:rPr lang="en-US" sz="2400" dirty="0" err="1" smtClean="0"/>
              <a:t>hectocotylus</a:t>
            </a:r>
            <a:r>
              <a:rPr lang="en-US" sz="2400" dirty="0" smtClean="0"/>
              <a:t> </a:t>
            </a:r>
            <a:r>
              <a:rPr lang="fa-IR" sz="2400" dirty="0" smtClean="0"/>
              <a:t>، لقاح داخلی، تسهیم مروبلاستیک و فاقد مرحله لاروی هستند.</a:t>
            </a:r>
          </a:p>
          <a:p>
            <a:pPr algn="r" rtl="1">
              <a:lnSpc>
                <a:spcPct val="80000"/>
              </a:lnSpc>
            </a:pPr>
            <a:r>
              <a:rPr lang="fa-IR" sz="2400" dirty="0" smtClean="0"/>
              <a:t> تخم ها دارای زرده زیادی هستند و به صورت خوشه ایی گذاشته می شوند به تخم های سپیا انگور دریا گفته می شود</a:t>
            </a:r>
            <a:endParaRPr lang="en-US" sz="2200" dirty="0" smtClean="0"/>
          </a:p>
        </p:txBody>
      </p:sp>
      <p:pic>
        <p:nvPicPr>
          <p:cNvPr id="65540" name="Picture 5" descr="F:\Powerpoint\MH_DCM\DCM021-Hickman\Final_Files\Lec.ppt\Jpeg\Ch16\hic70049_16_41.jpg"/>
          <p:cNvPicPr>
            <a:picLocks noChangeAspect="1" noChangeArrowheads="1"/>
          </p:cNvPicPr>
          <p:nvPr/>
        </p:nvPicPr>
        <p:blipFill>
          <a:blip r:embed="rId3" cstate="print"/>
          <a:srcRect/>
          <a:stretch>
            <a:fillRect/>
          </a:stretch>
        </p:blipFill>
        <p:spPr bwMode="auto">
          <a:xfrm>
            <a:off x="4343400" y="1981200"/>
            <a:ext cx="4800600" cy="3421063"/>
          </a:xfrm>
          <a:prstGeom prst="rect">
            <a:avLst/>
          </a:prstGeom>
          <a:noFill/>
          <a:ln w="9525">
            <a:noFill/>
            <a:miter lim="800000"/>
            <a:headEnd/>
            <a:tailEnd/>
          </a:ln>
        </p:spPr>
      </p:pic>
      <p:pic>
        <p:nvPicPr>
          <p:cNvPr id="5" name="Picture 4" descr="Sepia-eggs1.jpg"/>
          <p:cNvPicPr>
            <a:picLocks noChangeAspect="1"/>
          </p:cNvPicPr>
          <p:nvPr/>
        </p:nvPicPr>
        <p:blipFill>
          <a:blip r:embed="rId4" cstate="print"/>
          <a:stretch>
            <a:fillRect/>
          </a:stretch>
        </p:blipFill>
        <p:spPr>
          <a:xfrm>
            <a:off x="304799" y="4495800"/>
            <a:ext cx="2818377" cy="2120900"/>
          </a:xfrm>
          <a:prstGeom prst="rect">
            <a:avLst/>
          </a:prstGeom>
        </p:spPr>
      </p:pic>
    </p:spTree>
    <p:extLst>
      <p:ext uri="{BB962C8B-B14F-4D97-AF65-F5344CB8AC3E}">
        <p14:creationId xmlns:p14="http://schemas.microsoft.com/office/powerpoint/2010/main" val="31895843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pPr eaLnBrk="1" hangingPunct="1"/>
            <a:r>
              <a:rPr lang="fa-IR" dirty="0" smtClean="0"/>
              <a:t>نوتیلوس</a:t>
            </a:r>
            <a:br>
              <a:rPr lang="fa-IR" dirty="0" smtClean="0"/>
            </a:br>
            <a:r>
              <a:rPr lang="en-US" dirty="0" smtClean="0"/>
              <a:t>Class </a:t>
            </a:r>
            <a:r>
              <a:rPr lang="en-US" dirty="0" err="1" smtClean="0"/>
              <a:t>Cephalopoda</a:t>
            </a:r>
            <a:r>
              <a:rPr lang="en-US" dirty="0" smtClean="0"/>
              <a:t> - Shells</a:t>
            </a:r>
          </a:p>
        </p:txBody>
      </p:sp>
      <p:pic>
        <p:nvPicPr>
          <p:cNvPr id="2" name="Picture 1"/>
          <p:cNvPicPr>
            <a:picLocks noChangeAspect="1"/>
          </p:cNvPicPr>
          <p:nvPr/>
        </p:nvPicPr>
        <p:blipFill>
          <a:blip r:embed="rId3"/>
          <a:stretch>
            <a:fillRect/>
          </a:stretch>
        </p:blipFill>
        <p:spPr>
          <a:xfrm>
            <a:off x="195263" y="3429000"/>
            <a:ext cx="2969271" cy="2224087"/>
          </a:xfrm>
          <a:prstGeom prst="rect">
            <a:avLst/>
          </a:prstGeom>
        </p:spPr>
      </p:pic>
      <p:sp>
        <p:nvSpPr>
          <p:cNvPr id="58371" name="Rectangle 3"/>
          <p:cNvSpPr>
            <a:spLocks noGrp="1" noChangeArrowheads="1"/>
          </p:cNvSpPr>
          <p:nvPr>
            <p:ph type="body" sz="half" idx="1"/>
          </p:nvPr>
        </p:nvSpPr>
        <p:spPr>
          <a:xfrm>
            <a:off x="609600" y="1600200"/>
            <a:ext cx="3276600" cy="4419600"/>
          </a:xfrm>
        </p:spPr>
        <p:txBody>
          <a:bodyPr>
            <a:normAutofit/>
          </a:bodyPr>
          <a:lstStyle/>
          <a:p>
            <a:pPr algn="r" rtl="1"/>
            <a:endParaRPr lang="en-US" sz="2800" dirty="0"/>
          </a:p>
        </p:txBody>
      </p:sp>
      <p:pic>
        <p:nvPicPr>
          <p:cNvPr id="58372" name="Picture 5" descr="16_36b"/>
          <p:cNvPicPr>
            <a:picLocks noChangeAspect="1" noChangeArrowheads="1"/>
          </p:cNvPicPr>
          <p:nvPr/>
        </p:nvPicPr>
        <p:blipFill>
          <a:blip r:embed="rId4" cstate="print"/>
          <a:srcRect/>
          <a:stretch>
            <a:fillRect/>
          </a:stretch>
        </p:blipFill>
        <p:spPr bwMode="auto">
          <a:xfrm>
            <a:off x="3276600" y="2209800"/>
            <a:ext cx="5638800" cy="4032250"/>
          </a:xfrm>
          <a:prstGeom prst="rect">
            <a:avLst/>
          </a:prstGeom>
          <a:noFill/>
          <a:ln w="9525">
            <a:noFill/>
            <a:miter lim="800000"/>
            <a:headEnd/>
            <a:tailEnd/>
          </a:ln>
          <a:effectLst/>
        </p:spPr>
      </p:pic>
    </p:spTree>
    <p:extLst>
      <p:ext uri="{BB962C8B-B14F-4D97-AF65-F5344CB8AC3E}">
        <p14:creationId xmlns:p14="http://schemas.microsoft.com/office/powerpoint/2010/main" val="3344355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از اسکوئیدها</a:t>
            </a:r>
            <a:r>
              <a:rPr lang="en-US" i="1" dirty="0" err="1" smtClean="0"/>
              <a:t>Loligo</a:t>
            </a:r>
            <a:endParaRPr lang="en-US" i="1" dirty="0"/>
          </a:p>
        </p:txBody>
      </p:sp>
      <p:sp>
        <p:nvSpPr>
          <p:cNvPr id="3" name="Text Placeholder 2"/>
          <p:cNvSpPr>
            <a:spLocks noGrp="1"/>
          </p:cNvSpPr>
          <p:nvPr>
            <p:ph type="body"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8247" y="2485644"/>
            <a:ext cx="5729387" cy="4096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3"/>
          <a:stretch>
            <a:fillRect/>
          </a:stretch>
        </p:blipFill>
        <p:spPr>
          <a:xfrm>
            <a:off x="0" y="1828800"/>
            <a:ext cx="4028247" cy="2705100"/>
          </a:xfrm>
          <a:prstGeom prst="rect">
            <a:avLst/>
          </a:prstGeom>
        </p:spPr>
      </p:pic>
    </p:spTree>
    <p:extLst>
      <p:ext uri="{BB962C8B-B14F-4D97-AF65-F5344CB8AC3E}">
        <p14:creationId xmlns:p14="http://schemas.microsoft.com/office/powerpoint/2010/main" val="4015943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3"/>
          <p:cNvSpPr>
            <a:spLocks noChangeArrowheads="1"/>
          </p:cNvSpPr>
          <p:nvPr/>
        </p:nvSpPr>
        <p:spPr bwMode="auto">
          <a:xfrm>
            <a:off x="76200" y="6629400"/>
            <a:ext cx="1066800"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a:solidFill>
                <a:srgbClr val="000000"/>
              </a:solidFill>
              <a:cs typeface="Arial" charset="0"/>
            </a:endParaRPr>
          </a:p>
        </p:txBody>
      </p:sp>
      <p:pic>
        <p:nvPicPr>
          <p:cNvPr id="49357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968375"/>
            <a:ext cx="2771775" cy="304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93572" name="Picture 10" descr="img033"/>
          <p:cNvPicPr>
            <a:picLocks noChangeAspect="1" noChangeArrowheads="1"/>
          </p:cNvPicPr>
          <p:nvPr/>
        </p:nvPicPr>
        <p:blipFill>
          <a:blip r:embed="rId4">
            <a:extLst>
              <a:ext uri="{28A0092B-C50C-407E-A947-70E740481C1C}">
                <a14:useLocalDpi xmlns:a14="http://schemas.microsoft.com/office/drawing/2010/main" val="0"/>
              </a:ext>
            </a:extLst>
          </a:blip>
          <a:srcRect l="22830" t="12593" r="8646" b="17036"/>
          <a:stretch>
            <a:fillRect/>
          </a:stretch>
        </p:blipFill>
        <p:spPr bwMode="auto">
          <a:xfrm>
            <a:off x="736600" y="4016375"/>
            <a:ext cx="3043238"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3573" name="Picture 11" descr="Arch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2900" y="968375"/>
            <a:ext cx="3775075"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3574" name="Text Box 12"/>
          <p:cNvSpPr txBox="1">
            <a:spLocks noChangeArrowheads="1"/>
          </p:cNvSpPr>
          <p:nvPr/>
        </p:nvSpPr>
        <p:spPr bwMode="auto">
          <a:xfrm>
            <a:off x="736600" y="6400800"/>
            <a:ext cx="71294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1" eaLnBrk="1" fontAlgn="base" hangingPunct="1">
              <a:spcBef>
                <a:spcPct val="50000"/>
              </a:spcBef>
              <a:spcAft>
                <a:spcPct val="0"/>
              </a:spcAft>
            </a:pPr>
            <a:r>
              <a:rPr lang="fa-IR" sz="2800" dirty="0">
                <a:solidFill>
                  <a:srgbClr val="990000"/>
                </a:solidFill>
                <a:cs typeface="Titr" pitchFamily="2" charset="-78"/>
              </a:rPr>
              <a:t>انواعی از اسکوييدهای غول پيکر </a:t>
            </a:r>
            <a:r>
              <a:rPr lang="fa-IR" sz="2800" dirty="0" smtClean="0">
                <a:solidFill>
                  <a:srgbClr val="990000"/>
                </a:solidFill>
                <a:cs typeface="Titr" pitchFamily="2" charset="-78"/>
              </a:rPr>
              <a:t> </a:t>
            </a:r>
            <a:r>
              <a:rPr lang="en-US" sz="2800" b="1" i="1" smtClean="0"/>
              <a:t>Architeuthis</a:t>
            </a:r>
            <a:endParaRPr lang="en-US" sz="2800">
              <a:solidFill>
                <a:srgbClr val="990000"/>
              </a:solidFill>
              <a:cs typeface="Titr" pitchFamily="2" charset="-78"/>
            </a:endParaRPr>
          </a:p>
        </p:txBody>
      </p:sp>
      <p:sp>
        <p:nvSpPr>
          <p:cNvPr id="493575" name="Rectangle 13"/>
          <p:cNvSpPr>
            <a:spLocks noGrp="1" noChangeArrowheads="1"/>
          </p:cNvSpPr>
          <p:nvPr>
            <p:ph type="title"/>
          </p:nvPr>
        </p:nvSpPr>
        <p:spPr>
          <a:noFill/>
        </p:spPr>
        <p:txBody>
          <a:bodyPr/>
          <a:lstStyle/>
          <a:p>
            <a:pPr eaLnBrk="1" hangingPunct="1"/>
            <a:r>
              <a:rPr lang="fa-IR" sz="2800" smtClean="0"/>
              <a:t>رده سر پايان </a:t>
            </a:r>
            <a:endParaRPr lang="en-US" sz="2800" smtClean="0"/>
          </a:p>
        </p:txBody>
      </p:sp>
    </p:spTree>
    <p:extLst>
      <p:ext uri="{BB962C8B-B14F-4D97-AF65-F5344CB8AC3E}">
        <p14:creationId xmlns:p14="http://schemas.microsoft.com/office/powerpoint/2010/main" val="1897686526"/>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مشخصات نرمتنان</a:t>
            </a:r>
            <a:endParaRPr lang="en-US" dirty="0"/>
          </a:p>
        </p:txBody>
      </p:sp>
      <p:sp>
        <p:nvSpPr>
          <p:cNvPr id="3" name="Content Placeholder 2"/>
          <p:cNvSpPr>
            <a:spLocks noGrp="1"/>
          </p:cNvSpPr>
          <p:nvPr>
            <p:ph idx="1"/>
          </p:nvPr>
        </p:nvSpPr>
        <p:spPr/>
        <p:txBody>
          <a:bodyPr/>
          <a:lstStyle/>
          <a:p>
            <a:pPr>
              <a:buFont typeface="Wingdings" pitchFamily="2" charset="2"/>
              <a:buChar char="q"/>
            </a:pPr>
            <a:r>
              <a:rPr lang="fa-IR" sz="2400" dirty="0" smtClean="0"/>
              <a:t>جانوران با بیش از 90 هزار گونه و 70 هزار گونه فسیلی</a:t>
            </a:r>
          </a:p>
          <a:p>
            <a:pPr>
              <a:buFont typeface="Wingdings" pitchFamily="2" charset="2"/>
              <a:buChar char="q"/>
            </a:pPr>
            <a:r>
              <a:rPr lang="fa-IR" sz="2400" dirty="0" smtClean="0"/>
              <a:t>دارای سلوم واقعی و پروتوستوم (دهان اولیه) بوده و دارای تسهیم مارپیچی می باشند.</a:t>
            </a:r>
          </a:p>
          <a:p>
            <a:pPr>
              <a:buFont typeface="Wingdings" pitchFamily="2" charset="2"/>
              <a:buChar char="q"/>
            </a:pPr>
            <a:r>
              <a:rPr lang="fa-IR" sz="2400" dirty="0" smtClean="0"/>
              <a:t>دارای لاروی بنام تروکوفور هستند که شبیه لارو سایر کرمهای حلقوی هستند.</a:t>
            </a:r>
          </a:p>
          <a:p>
            <a:pPr>
              <a:buFont typeface="Wingdings" pitchFamily="2" charset="2"/>
              <a:buChar char="q"/>
            </a:pPr>
            <a:r>
              <a:rPr lang="fa-IR" sz="2400" dirty="0" smtClean="0"/>
              <a:t>لارو تروکوفور از مشخصه جانوران دهان اولیه می باشد.</a:t>
            </a:r>
          </a:p>
          <a:p>
            <a:pPr>
              <a:buFont typeface="Wingdings" pitchFamily="2" charset="2"/>
              <a:buChar char="q"/>
            </a:pPr>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400425"/>
            <a:ext cx="2496733"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6326027"/>
      </p:ext>
    </p:extLst>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sz="2400" dirty="0" smtClean="0"/>
              <a:t>تکامل سلوم گام اصلی در تکامل جانوران بزرگتر و با ساختمان بدنی پیچیده تر بود.</a:t>
            </a:r>
          </a:p>
          <a:p>
            <a:endParaRPr lang="fa-IR" sz="2400" dirty="0"/>
          </a:p>
          <a:p>
            <a:r>
              <a:rPr lang="fa-IR" sz="2400" dirty="0" smtClean="0"/>
              <a:t>نرمتنان جانوران دهان نخستیان سلوم دار متعلق به کلاد لوفوتروکوزوا هستند.</a:t>
            </a:r>
          </a:p>
          <a:p>
            <a:r>
              <a:rPr lang="fa-IR" sz="2400" dirty="0" smtClean="0"/>
              <a:t>آن ها دارای لارو تروکوفور هستند.</a:t>
            </a:r>
          </a:p>
          <a:p>
            <a:r>
              <a:rPr lang="fa-IR" sz="2400" dirty="0" smtClean="0"/>
              <a:t>در اندازه های مختلف، اشکال مختلف تغذیه و از سریع ترین تا کندترین بی مهرگان را تشکیل می دهند.</a:t>
            </a:r>
          </a:p>
          <a:p>
            <a:endParaRPr lang="fa-IR" sz="2400" dirty="0" smtClean="0"/>
          </a:p>
          <a:p>
            <a:endParaRPr lang="fa-IR" dirty="0" smtClean="0"/>
          </a:p>
        </p:txBody>
      </p:sp>
    </p:spTree>
    <p:extLst>
      <p:ext uri="{BB962C8B-B14F-4D97-AF65-F5344CB8AC3E}">
        <p14:creationId xmlns:p14="http://schemas.microsoft.com/office/powerpoint/2010/main" val="3595128829"/>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3"/>
          <p:cNvSpPr>
            <a:spLocks noGrp="1" noChangeArrowheads="1"/>
          </p:cNvSpPr>
          <p:nvPr>
            <p:ph type="body" idx="1"/>
          </p:nvPr>
        </p:nvSpPr>
        <p:spPr>
          <a:xfrm>
            <a:off x="0" y="981075"/>
            <a:ext cx="8532813" cy="5876925"/>
          </a:xfrm>
        </p:spPr>
        <p:txBody>
          <a:bodyPr/>
          <a:lstStyle/>
          <a:p>
            <a:pPr eaLnBrk="1" hangingPunct="1">
              <a:lnSpc>
                <a:spcPct val="90000"/>
              </a:lnSpc>
              <a:buFont typeface="Wingdings" pitchFamily="2" charset="2"/>
              <a:buChar char="q"/>
            </a:pPr>
            <a:r>
              <a:rPr lang="fa-IR" sz="2400" dirty="0" smtClean="0"/>
              <a:t>در واقع‌ اين‌ شاخه‌ پس‌ از بندپايان‌ دومين ‌گروه ‌بزرگ‌ شاخه ‌جانوري (به‌لحاظ تعدادگونه) است‌.</a:t>
            </a:r>
          </a:p>
          <a:p>
            <a:pPr eaLnBrk="1" hangingPunct="1">
              <a:lnSpc>
                <a:spcPct val="90000"/>
              </a:lnSpc>
              <a:buFont typeface="Wingdings" pitchFamily="2" charset="2"/>
              <a:buChar char="q"/>
            </a:pPr>
            <a:r>
              <a:rPr lang="fa-IR" sz="2400" dirty="0" smtClean="0"/>
              <a:t>گونه‌هاي‌ اين ‌شاخه به ‌لحاظ ظاهر بسيار متفاوت‌ بوده ‌</a:t>
            </a:r>
          </a:p>
          <a:p>
            <a:pPr eaLnBrk="1" hangingPunct="1">
              <a:lnSpc>
                <a:spcPct val="90000"/>
              </a:lnSpc>
              <a:buFont typeface="Wingdings" pitchFamily="2" charset="2"/>
              <a:buChar char="q"/>
            </a:pPr>
            <a:r>
              <a:rPr lang="fa-IR" sz="2400" dirty="0" smtClean="0"/>
              <a:t>دارای بدن نرم </a:t>
            </a:r>
            <a:r>
              <a:rPr lang="en-US" sz="2400" dirty="0" smtClean="0"/>
              <a:t>(soft body)</a:t>
            </a:r>
            <a:r>
              <a:rPr lang="fa-IR" sz="2400" dirty="0" smtClean="0"/>
              <a:t> هستند. </a:t>
            </a:r>
            <a:endParaRPr lang="fa-IR" sz="2400" dirty="0"/>
          </a:p>
          <a:p>
            <a:pPr eaLnBrk="1" hangingPunct="1">
              <a:lnSpc>
                <a:spcPct val="90000"/>
              </a:lnSpc>
              <a:buFont typeface="Wingdings" pitchFamily="2" charset="2"/>
              <a:buChar char="q"/>
            </a:pPr>
            <a:r>
              <a:rPr lang="fa-IR" sz="2400" dirty="0" smtClean="0"/>
              <a:t> اكثر نرم‌تنان ‌داراي ‌صدفي هستند كه ‌اساساً از جنس كربنات‌ كلسيم‌ است که دريك‌ زمينه‌ پروتئيني‌ تشكيل ‌مي شود . نرم تنان‌ به‌ لحاظ مكاني‌ و زماني‌ پراكندگي‌ وسيعي‌ داشتند و آثار فسيل‌ غني‌ و پيوسته‌اي‌ از خود در دوره‌ كامبرين‌ به‌ جاي‌ گذاشته‌اند. </a:t>
            </a:r>
          </a:p>
          <a:p>
            <a:pPr eaLnBrk="1" hangingPunct="1">
              <a:lnSpc>
                <a:spcPct val="90000"/>
              </a:lnSpc>
              <a:buFont typeface="Wingdings" pitchFamily="2" charset="2"/>
              <a:buChar char="q"/>
            </a:pPr>
            <a:r>
              <a:rPr lang="fa-IR" sz="2400" dirty="0" smtClean="0"/>
              <a:t>صدف ترشح شده توسط بافتی که اطراف بدن را پوشانده بنام </a:t>
            </a:r>
            <a:r>
              <a:rPr lang="en-US" sz="2400" dirty="0" smtClean="0"/>
              <a:t>mantle</a:t>
            </a:r>
            <a:r>
              <a:rPr lang="fa-IR" sz="2400" dirty="0" smtClean="0"/>
              <a:t> مانتل و مختص نرمتنان بوده است. </a:t>
            </a:r>
          </a:p>
          <a:p>
            <a:pPr eaLnBrk="1" hangingPunct="1">
              <a:lnSpc>
                <a:spcPct val="90000"/>
              </a:lnSpc>
              <a:buFont typeface="Wingdings" pitchFamily="2" charset="2"/>
              <a:buChar char="q"/>
            </a:pPr>
            <a:r>
              <a:rPr lang="fa-IR" sz="2400" dirty="0" smtClean="0"/>
              <a:t>دارای انواع رژیم های غذایی و زندگی در انواع زیستگاهها</a:t>
            </a:r>
          </a:p>
          <a:p>
            <a:pPr eaLnBrk="1" hangingPunct="1">
              <a:lnSpc>
                <a:spcPct val="90000"/>
              </a:lnSpc>
              <a:buFont typeface="Wingdings" pitchFamily="2" charset="2"/>
              <a:buChar char="q"/>
            </a:pPr>
            <a:r>
              <a:rPr lang="fa-IR" sz="2400" dirty="0" smtClean="0"/>
              <a:t>دستگاه تنفسی از آبششهای تغییر شکل یافته ای بنام  </a:t>
            </a:r>
            <a:r>
              <a:rPr lang="en-US" sz="2400" dirty="0" err="1" smtClean="0"/>
              <a:t>Ctenidia</a:t>
            </a:r>
            <a:r>
              <a:rPr lang="fa-IR" sz="2400" dirty="0" smtClean="0"/>
              <a:t> بوده که ورقه های نازک برای تبادل گاز بوده است. </a:t>
            </a:r>
          </a:p>
          <a:p>
            <a:pPr eaLnBrk="1" hangingPunct="1">
              <a:lnSpc>
                <a:spcPct val="90000"/>
              </a:lnSpc>
              <a:buFont typeface="Wingdings" pitchFamily="2" charset="2"/>
              <a:buChar char="q"/>
            </a:pPr>
            <a:endParaRPr lang="en-US" sz="2400" dirty="0" smtClean="0"/>
          </a:p>
        </p:txBody>
      </p:sp>
      <p:sp>
        <p:nvSpPr>
          <p:cNvPr id="369667" name="Rectangle 6"/>
          <p:cNvSpPr>
            <a:spLocks noGrp="1" noChangeArrowheads="1"/>
          </p:cNvSpPr>
          <p:nvPr>
            <p:ph type="title"/>
          </p:nvPr>
        </p:nvSpPr>
        <p:spPr>
          <a:noFill/>
        </p:spPr>
        <p:txBody>
          <a:bodyPr/>
          <a:lstStyle/>
          <a:p>
            <a:pPr eaLnBrk="1" hangingPunct="1"/>
            <a:r>
              <a:rPr lang="fa-IR" sz="2800" smtClean="0"/>
              <a:t>شاخه نرم تنان </a:t>
            </a:r>
            <a:endParaRPr lang="en-US" sz="2800" smtClean="0"/>
          </a:p>
        </p:txBody>
      </p:sp>
    </p:spTree>
    <p:extLst>
      <p:ext uri="{BB962C8B-B14F-4D97-AF65-F5344CB8AC3E}">
        <p14:creationId xmlns:p14="http://schemas.microsoft.com/office/powerpoint/2010/main" val="794726986"/>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738" name="Picture 2" descr="33_16MolluscaBodyPlan_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341438"/>
            <a:ext cx="8281988"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2739" name="Rectangle 5"/>
          <p:cNvSpPr>
            <a:spLocks noGrp="1" noChangeArrowheads="1"/>
          </p:cNvSpPr>
          <p:nvPr>
            <p:ph type="title"/>
          </p:nvPr>
        </p:nvSpPr>
        <p:spPr/>
        <p:txBody>
          <a:bodyPr/>
          <a:lstStyle/>
          <a:p>
            <a:pPr eaLnBrk="1" hangingPunct="1"/>
            <a:r>
              <a:rPr lang="fa-IR" sz="2800" smtClean="0"/>
              <a:t>شاخه نرم تنان – ساختمان بدن </a:t>
            </a:r>
            <a:endParaRPr lang="en-US" sz="2800" smtClean="0"/>
          </a:p>
        </p:txBody>
      </p:sp>
      <p:sp>
        <p:nvSpPr>
          <p:cNvPr id="372740" name="Text Box 7"/>
          <p:cNvSpPr txBox="1">
            <a:spLocks noChangeArrowheads="1"/>
          </p:cNvSpPr>
          <p:nvPr/>
        </p:nvSpPr>
        <p:spPr bwMode="auto">
          <a:xfrm>
            <a:off x="1403350" y="5978525"/>
            <a:ext cx="57610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rtl="1" eaLnBrk="1" fontAlgn="base" hangingPunct="1">
              <a:spcBef>
                <a:spcPct val="50000"/>
              </a:spcBef>
              <a:spcAft>
                <a:spcPct val="0"/>
              </a:spcAft>
            </a:pPr>
            <a:r>
              <a:rPr lang="fa-IR" sz="2800">
                <a:solidFill>
                  <a:srgbClr val="990000"/>
                </a:solidFill>
                <a:latin typeface="Algerian" pitchFamily="82" charset="0"/>
                <a:cs typeface="Titr" pitchFamily="2" charset="-78"/>
              </a:rPr>
              <a:t>ساختمان بدن در نرم تنان </a:t>
            </a:r>
            <a:endParaRPr lang="en-US" sz="2800">
              <a:solidFill>
                <a:srgbClr val="990000"/>
              </a:solidFill>
              <a:latin typeface="Algerian" pitchFamily="82" charset="0"/>
              <a:cs typeface="Titr" pitchFamily="2" charset="-78"/>
            </a:endParaRPr>
          </a:p>
        </p:txBody>
      </p:sp>
    </p:spTree>
    <p:extLst>
      <p:ext uri="{BB962C8B-B14F-4D97-AF65-F5344CB8AC3E}">
        <p14:creationId xmlns:p14="http://schemas.microsoft.com/office/powerpoint/2010/main" val="3626420263"/>
      </p:ext>
    </p:extLst>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آبشش  و دیواره بدن و لایه های صدف</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200"/>
            <a:ext cx="9172575"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1894058"/>
      </p:ext>
    </p:extLst>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990600"/>
            <a:ext cx="8532813" cy="4525963"/>
          </a:xfrm>
        </p:spPr>
        <p:txBody>
          <a:bodyPr/>
          <a:lstStyle/>
          <a:p>
            <a:pPr lvl="0" eaLnBrk="1" hangingPunct="1">
              <a:lnSpc>
                <a:spcPct val="90000"/>
              </a:lnSpc>
            </a:pPr>
            <a:r>
              <a:rPr lang="fa-IR" sz="2400" dirty="0">
                <a:solidFill>
                  <a:srgbClr val="333399"/>
                </a:solidFill>
              </a:rPr>
              <a:t>جبه‌ يا پوشش</a:t>
            </a:r>
            <a:r>
              <a:rPr lang="en-US" sz="2400" dirty="0">
                <a:solidFill>
                  <a:srgbClr val="333399"/>
                </a:solidFill>
              </a:rPr>
              <a:t>‌</a:t>
            </a:r>
            <a:r>
              <a:rPr lang="fa-IR" sz="2400" dirty="0">
                <a:solidFill>
                  <a:srgbClr val="333399"/>
                </a:solidFill>
              </a:rPr>
              <a:t> ضخيم‌ بوده‌ و چين‌هاي‌ ماهيچه‌اي‌بدن‌ بطور پشتي‌ و جانبي‌ توده‌ احشايي‌ را مي‌پوشاند. جبه‌ ممكن‌ است‌ شامل‌يك‌ لوب‌ تنها يا دولوبي‌ باشد. فضاي‌ محصور ميان‌ توده‌ احشايي‌ و جانور، حفره‌ جبه‌ يا حفره‌پوششي‌ ناميده‌ مي‌شود كه‌ درون‌ آن‌ آبشش‌ها و منفذ گوارشي‌ و سيستم‌هاي‌توليد مثلي‌ و دفعي‌ (نفريدي) قرار گرفته‌ است‌. سطح‌ بيروني‌ جبه،‌ صدف‌ سخت‌ آهكي‌ ترشح‌ مي‌كند كه‌ پوشش‌محافظي‌ را براي‌ بدن‌ شكل‌ مي‌دهد.اين‌ صدف‌ ممكن‌ است‌ يك‌ كفه‌ يا دوكفه‌،مارپيچي‌ يا مخروطي‌، داخلي‌ يا تحليل‌ رفته‌ باشد يا حتي‌ در بعضي‌ گونه‌ها اصلاً وجود نداشته‌ باشد. </a:t>
            </a:r>
            <a:endParaRPr lang="fa-IR" sz="2400" dirty="0" smtClean="0">
              <a:solidFill>
                <a:srgbClr val="333399"/>
              </a:solidFill>
            </a:endParaRPr>
          </a:p>
          <a:p>
            <a:pPr lvl="0" eaLnBrk="1" hangingPunct="1">
              <a:lnSpc>
                <a:spcPct val="90000"/>
              </a:lnSpc>
            </a:pPr>
            <a:r>
              <a:rPr lang="fa-IR" sz="2400" dirty="0" smtClean="0">
                <a:solidFill>
                  <a:srgbClr val="333399"/>
                </a:solidFill>
              </a:rPr>
              <a:t>تکامل از دریا منشا گرفته و برخی از شکم پایان و دو کفه ای ها ساکن اب شیرین و برخی شکم پایان وارد خشکی شده اند.</a:t>
            </a:r>
          </a:p>
          <a:p>
            <a:pPr lvl="0" eaLnBrk="1" hangingPunct="1">
              <a:lnSpc>
                <a:spcPct val="90000"/>
              </a:lnSpc>
            </a:pPr>
            <a:r>
              <a:rPr lang="fa-IR" sz="2400" dirty="0">
                <a:solidFill>
                  <a:srgbClr val="333399"/>
                </a:solidFill>
              </a:rPr>
              <a:t>بدن‌ سه‌ لايه‌اي</a:t>
            </a:r>
            <a:r>
              <a:rPr lang="en-US" sz="2400" dirty="0">
                <a:solidFill>
                  <a:srgbClr val="333399"/>
                </a:solidFill>
              </a:rPr>
              <a:t>‌</a:t>
            </a:r>
            <a:r>
              <a:rPr lang="fa-IR" sz="2400" dirty="0">
                <a:solidFill>
                  <a:srgbClr val="333399"/>
                </a:solidFill>
              </a:rPr>
              <a:t> است‌. حفره‌ بدن‌ را هموسل‌ (حفره‌خوني‌) تشكيل‌ مي‌دهد. سلوم‌(حفره‌ عمومي‌) حقيقي‌ كاهش‌ يافته‌ و منحصربه‌ حفره‌هاي‌ پريكاردي،‌ دفعي‌ نفريدي‌ و توليد مثلي شده‌ است‌. لوله‌ گوارش‌ ساده‌ و مستقيم‌، اغلب‌ </a:t>
            </a:r>
            <a:r>
              <a:rPr lang="en-US" sz="2400" dirty="0">
                <a:solidFill>
                  <a:srgbClr val="333399"/>
                </a:solidFill>
              </a:rPr>
              <a:t>U </a:t>
            </a:r>
            <a:r>
              <a:rPr lang="fa-IR" sz="2400" dirty="0">
                <a:solidFill>
                  <a:srgbClr val="333399"/>
                </a:solidFill>
              </a:rPr>
              <a:t>  شكل‌ يا مارپيچي‌ است‌. حفره‌ دهاني‌ دارای اندامی سوهاني‌ شكل‌ ويژه‌ بوده‌ كه‌ حامل‌ رديف‌هاي‌ عرضي‌ ازدندان‌هاي‌ كيتيني‌ كوچك‌ است‌(زبان سنباده‌ای)،اين اندام در دو كفه‌اي‌ها ديده‌ نمي‌شود. مقعد در انتهاي‌ ديگر دستگاه گوارش، به‌ حفره‌ جبه‌ باز مي‌شود. همچنين در دستگاه گوارش اغلب يك‌ غده‌ بزرگ‌ گوارشي‌ و كبد(هپاتوپانكراس‌ )و غدد بزاقي‌ نيز‌ ديده‌ مي‌شوند.</a:t>
            </a:r>
          </a:p>
          <a:p>
            <a:endParaRPr lang="en-US" dirty="0"/>
          </a:p>
        </p:txBody>
      </p:sp>
    </p:spTree>
    <p:extLst>
      <p:ext uri="{BB962C8B-B14F-4D97-AF65-F5344CB8AC3E}">
        <p14:creationId xmlns:p14="http://schemas.microsoft.com/office/powerpoint/2010/main" val="1748938329"/>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52400"/>
            <a:ext cx="6900862" cy="482600"/>
          </a:xfrm>
        </p:spPr>
        <p:txBody>
          <a:bodyPr/>
          <a:lstStyle/>
          <a:p>
            <a:r>
              <a:rPr lang="fa-IR" dirty="0"/>
              <a:t>تولید </a:t>
            </a:r>
            <a:r>
              <a:rPr lang="fa-IR" dirty="0" smtClean="0"/>
              <a:t>مثل</a:t>
            </a:r>
            <a:endParaRPr lang="en-US" dirty="0"/>
          </a:p>
        </p:txBody>
      </p:sp>
      <p:sp>
        <p:nvSpPr>
          <p:cNvPr id="3" name="Content Placeholder 2"/>
          <p:cNvSpPr>
            <a:spLocks noGrp="1"/>
          </p:cNvSpPr>
          <p:nvPr>
            <p:ph idx="1"/>
          </p:nvPr>
        </p:nvSpPr>
        <p:spPr>
          <a:xfrm>
            <a:off x="77787" y="1447800"/>
            <a:ext cx="8532813" cy="4953000"/>
          </a:xfrm>
        </p:spPr>
        <p:txBody>
          <a:bodyPr/>
          <a:lstStyle/>
          <a:p>
            <a:r>
              <a:rPr lang="fa-IR" dirty="0" smtClean="0"/>
              <a:t>تولید </a:t>
            </a:r>
            <a:r>
              <a:rPr lang="fa-IR" dirty="0"/>
              <a:t>مثل فقط از نوع جنسی است. اغلب نرمتنان جداجنس هستند، البته برخی هرمافرودیت هستند. لارو مژه داری بنام تروکوفور از تخم خارج </a:t>
            </a:r>
            <a:r>
              <a:rPr lang="fa-IR" dirty="0" smtClean="0"/>
              <a:t>می شود</a:t>
            </a:r>
            <a:r>
              <a:rPr lang="fa-IR" dirty="0"/>
              <a:t>. دگردیسی مستقیم از تروکوفور به جانور نابالغ در کیتون ها دیده </a:t>
            </a:r>
            <a:r>
              <a:rPr lang="fa-IR" dirty="0" smtClean="0"/>
              <a:t>می شود</a:t>
            </a:r>
            <a:r>
              <a:rPr lang="fa-IR" dirty="0"/>
              <a:t>. در بسیاری از </a:t>
            </a:r>
            <a:r>
              <a:rPr lang="fa-IR" dirty="0" smtClean="0"/>
              <a:t>شکم </a:t>
            </a:r>
            <a:r>
              <a:rPr lang="fa-IR" dirty="0"/>
              <a:t>پایان و </a:t>
            </a:r>
            <a:r>
              <a:rPr lang="fa-IR" dirty="0" smtClean="0"/>
              <a:t>دوکفه ایها </a:t>
            </a:r>
            <a:r>
              <a:rPr lang="fa-IR" dirty="0"/>
              <a:t>دارای یک مرحله لاروی دیگر بنام ولیگر هستند که دارای صدف اولیه و پا هستند. سرپایان، برخی دوکفه ایهای </a:t>
            </a:r>
            <a:r>
              <a:rPr lang="fa-IR" dirty="0" smtClean="0"/>
              <a:t>آب </a:t>
            </a:r>
            <a:r>
              <a:rPr lang="fa-IR" dirty="0"/>
              <a:t>شیرین و حلزون های دریایی و آب شیرین فاقد مرحله لاروی با شنای آزاد هستند و افراد نابالغ مستقیما از تخم ایجاد </a:t>
            </a:r>
            <a:r>
              <a:rPr lang="fa-IR" dirty="0" smtClean="0"/>
              <a:t>می شوند</a:t>
            </a:r>
            <a:r>
              <a:rPr lang="fa-IR" dirty="0"/>
              <a:t>. </a:t>
            </a:r>
          </a:p>
          <a:p>
            <a:endParaRPr lang="en-US" dirty="0"/>
          </a:p>
        </p:txBody>
      </p:sp>
    </p:spTree>
    <p:extLst>
      <p:ext uri="{BB962C8B-B14F-4D97-AF65-F5344CB8AC3E}">
        <p14:creationId xmlns:p14="http://schemas.microsoft.com/office/powerpoint/2010/main" val="2249787774"/>
      </p:ext>
    </p:extLst>
  </p:cSld>
  <p:clrMapOvr>
    <a:masterClrMapping/>
  </p:clrMapOvr>
  <p:transition>
    <p:random/>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10.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1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3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5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6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7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Biology of Zoology 02">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Austin</Template>
  <TotalTime>466</TotalTime>
  <Words>974</Words>
  <Application>Microsoft Office PowerPoint</Application>
  <PresentationFormat>On-screen Show (4:3)</PresentationFormat>
  <Paragraphs>85</Paragraphs>
  <Slides>25</Slides>
  <Notes>8</Notes>
  <HiddenSlides>0</HiddenSlides>
  <MMClips>0</MMClips>
  <ScaleCrop>false</ScaleCrop>
  <HeadingPairs>
    <vt:vector size="6" baseType="variant">
      <vt:variant>
        <vt:lpstr>Fonts Used</vt:lpstr>
      </vt:variant>
      <vt:variant>
        <vt:i4>11</vt:i4>
      </vt:variant>
      <vt:variant>
        <vt:lpstr>Theme</vt:lpstr>
      </vt:variant>
      <vt:variant>
        <vt:i4>19</vt:i4>
      </vt:variant>
      <vt:variant>
        <vt:lpstr>Slide Titles</vt:lpstr>
      </vt:variant>
      <vt:variant>
        <vt:i4>25</vt:i4>
      </vt:variant>
    </vt:vector>
  </HeadingPairs>
  <TitlesOfParts>
    <vt:vector size="55" baseType="lpstr">
      <vt:lpstr>Algerian</vt:lpstr>
      <vt:lpstr>Arial</vt:lpstr>
      <vt:lpstr>B Lotus</vt:lpstr>
      <vt:lpstr>Calibri</vt:lpstr>
      <vt:lpstr>Century Gothic</vt:lpstr>
      <vt:lpstr>Tahoma</vt:lpstr>
      <vt:lpstr>Times New Roman</vt:lpstr>
      <vt:lpstr>Titr</vt:lpstr>
      <vt:lpstr>Wingdings</vt:lpstr>
      <vt:lpstr>Wingdings 2</vt:lpstr>
      <vt:lpstr>ヒラギノ角ゴ Pro W3</vt:lpstr>
      <vt:lpstr>Austin</vt:lpstr>
      <vt:lpstr>Biology of Zoology 02</vt:lpstr>
      <vt:lpstr>1_Biology of Zoology 02</vt:lpstr>
      <vt:lpstr>3_Biology of Zoology 02</vt:lpstr>
      <vt:lpstr>Office Theme</vt:lpstr>
      <vt:lpstr>6_Biology of Zoology 02</vt:lpstr>
      <vt:lpstr>7_Biology of Zoology 02</vt:lpstr>
      <vt:lpstr>2_Office Theme</vt:lpstr>
      <vt:lpstr>8_Biology of Zoology 02</vt:lpstr>
      <vt:lpstr>Layers</vt:lpstr>
      <vt:lpstr>11_Biology of Zoology 02</vt:lpstr>
      <vt:lpstr>13_Biology of Zoology 02</vt:lpstr>
      <vt:lpstr>6_Office Theme</vt:lpstr>
      <vt:lpstr>15_Biology of Zoology 02</vt:lpstr>
      <vt:lpstr>16_Biology of Zoology 02</vt:lpstr>
      <vt:lpstr>7_Office Theme</vt:lpstr>
      <vt:lpstr>8_Office Theme</vt:lpstr>
      <vt:lpstr>9_Office Theme</vt:lpstr>
      <vt:lpstr>17_Biology of Zoology 02</vt:lpstr>
      <vt:lpstr>شاخه نرمتنان</vt:lpstr>
      <vt:lpstr>Evolutionary Tree of Animal Phyla</vt:lpstr>
      <vt:lpstr>مشخصات نرمتنان</vt:lpstr>
      <vt:lpstr>PowerPoint Presentation</vt:lpstr>
      <vt:lpstr>شاخه نرم تنان </vt:lpstr>
      <vt:lpstr>شاخه نرم تنان – ساختمان بدن </vt:lpstr>
      <vt:lpstr>آبشش  و دیواره بدن و لایه های صدف</vt:lpstr>
      <vt:lpstr>PowerPoint Presentation</vt:lpstr>
      <vt:lpstr>تولید مثل</vt:lpstr>
      <vt:lpstr>PowerPoint Presentation</vt:lpstr>
      <vt:lpstr>رده پلی پلاکوفورا يا کيتون ها</vt:lpstr>
      <vt:lpstr>PowerPoint Presentation</vt:lpstr>
      <vt:lpstr>Class Scaphopoda</vt:lpstr>
      <vt:lpstr>رده شکم پايان</vt:lpstr>
      <vt:lpstr>PowerPoint Presentation</vt:lpstr>
      <vt:lpstr>Torsion</vt:lpstr>
      <vt:lpstr>ردة  دو کفه ای ها (تبر پايان )</vt:lpstr>
      <vt:lpstr>PowerPoint Presentation</vt:lpstr>
      <vt:lpstr>کرم کشتی shipworm (Teredo)</vt:lpstr>
      <vt:lpstr>PowerPoint Presentation</vt:lpstr>
      <vt:lpstr>رده سر پايان </vt:lpstr>
      <vt:lpstr>Class Cephalopoda - Reproduction</vt:lpstr>
      <vt:lpstr>نوتیلوس Class Cephalopoda - Shells</vt:lpstr>
      <vt:lpstr> از اسکوئیدهاLoligo</vt:lpstr>
      <vt:lpstr>رده سر پايان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شاخه نرمتنان</dc:title>
  <dc:creator>loghman</dc:creator>
  <cp:lastModifiedBy>Windows User</cp:lastModifiedBy>
  <cp:revision>78</cp:revision>
  <dcterms:created xsi:type="dcterms:W3CDTF">2013-03-10T17:54:21Z</dcterms:created>
  <dcterms:modified xsi:type="dcterms:W3CDTF">2018-11-24T06:20:21Z</dcterms:modified>
</cp:coreProperties>
</file>